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F7CA"/>
          </a:solidFill>
        </a:fill>
      </a:tcStyle>
    </a:wholeTbl>
    <a:band2H>
      <a:tcTxStyle b="def" i="def"/>
      <a:tcStyle>
        <a:tcBdr/>
        <a:fill>
          <a:solidFill>
            <a:srgbClr val="FEFB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F"/>
          </a:solidFill>
        </a:fill>
      </a:tcStyle>
    </a:wholeTbl>
    <a:band2H>
      <a:tcTxStyle b="def" i="def"/>
      <a:tcStyle>
        <a:tcBdr/>
        <a:fill>
          <a:solidFill>
            <a:srgbClr val="E6E6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DCF1"/>
          </a:solidFill>
        </a:fill>
      </a:tcStyle>
    </a:wholeTbl>
    <a:band2H>
      <a:tcTxStyle b="def" i="def"/>
      <a:tcStyle>
        <a:tcBdr/>
        <a:fill>
          <a:solidFill>
            <a:srgbClr val="FCEE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F"/>
          </a:solidFill>
        </a:fill>
      </a:tcStyle>
    </a:wholeTbl>
    <a:band2H>
      <a:tcTxStyle b="def" i="def"/>
      <a:tcStyle>
        <a:tcBdr/>
        <a:fill>
          <a:solidFill>
            <a:srgbClr val="E6E6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37" name="Shape 8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10;p2"/>
          <p:cNvGrpSpPr/>
          <p:nvPr/>
        </p:nvGrpSpPr>
        <p:grpSpPr>
          <a:xfrm>
            <a:off x="853261" y="518602"/>
            <a:ext cx="7757477" cy="4439550"/>
            <a:chOff x="0" y="0"/>
            <a:chExt cx="7757476" cy="4439549"/>
          </a:xfrm>
        </p:grpSpPr>
        <p:grpSp>
          <p:nvGrpSpPr>
            <p:cNvPr id="30" name="Google Shape;11;p2"/>
            <p:cNvGrpSpPr/>
            <p:nvPr/>
          </p:nvGrpSpPr>
          <p:grpSpPr>
            <a:xfrm>
              <a:off x="0" y="0"/>
              <a:ext cx="7757477" cy="4439550"/>
              <a:chOff x="0" y="0"/>
              <a:chExt cx="7757476" cy="4439549"/>
            </a:xfrm>
          </p:grpSpPr>
          <p:sp>
            <p:nvSpPr>
              <p:cNvPr id="25" name="Google Shape;12;p2"/>
              <p:cNvSpPr/>
              <p:nvPr/>
            </p:nvSpPr>
            <p:spPr>
              <a:xfrm>
                <a:off x="15009" y="11213"/>
                <a:ext cx="7727458" cy="4417124"/>
              </a:xfrm>
              <a:prstGeom prst="rect">
                <a:avLst/>
              </a:prstGeom>
              <a:solidFill>
                <a:srgbClr val="FFEF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6" name="Google Shape;13;p2"/>
              <p:cNvSpPr/>
              <p:nvPr/>
            </p:nvSpPr>
            <p:spPr>
              <a:xfrm>
                <a:off x="0" y="0"/>
                <a:ext cx="7757477" cy="4439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16" y="109"/>
                    </a:moveTo>
                    <a:lnTo>
                      <a:pt x="21516" y="21481"/>
                    </a:lnTo>
                    <a:lnTo>
                      <a:pt x="84" y="21481"/>
                    </a:lnTo>
                    <a:lnTo>
                      <a:pt x="84" y="109"/>
                    </a:lnTo>
                    <a:close/>
                    <a:moveTo>
                      <a:pt x="42" y="0"/>
                    </a:moveTo>
                    <a:cubicBezTo>
                      <a:pt x="21" y="0"/>
                      <a:pt x="0" y="18"/>
                      <a:pt x="0" y="55"/>
                    </a:cubicBezTo>
                    <a:lnTo>
                      <a:pt x="0" y="21545"/>
                    </a:lnTo>
                    <a:cubicBezTo>
                      <a:pt x="0" y="21572"/>
                      <a:pt x="21" y="21600"/>
                      <a:pt x="42" y="21600"/>
                    </a:cubicBezTo>
                    <a:lnTo>
                      <a:pt x="21558" y="21600"/>
                    </a:lnTo>
                    <a:cubicBezTo>
                      <a:pt x="21579" y="21600"/>
                      <a:pt x="21600" y="21572"/>
                      <a:pt x="21600" y="21545"/>
                    </a:cubicBezTo>
                    <a:lnTo>
                      <a:pt x="21600" y="55"/>
                    </a:lnTo>
                    <a:cubicBezTo>
                      <a:pt x="21600" y="18"/>
                      <a:pt x="21579" y="0"/>
                      <a:pt x="215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" name="Google Shape;14;p2"/>
              <p:cNvSpPr/>
              <p:nvPr/>
            </p:nvSpPr>
            <p:spPr>
              <a:xfrm>
                <a:off x="15009" y="11221"/>
                <a:ext cx="7727458" cy="321423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" name="Google Shape;15;p2"/>
              <p:cNvSpPr/>
              <p:nvPr/>
            </p:nvSpPr>
            <p:spPr>
              <a:xfrm>
                <a:off x="7285576" y="50560"/>
                <a:ext cx="333527" cy="24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" name="Google Shape;16;p2"/>
              <p:cNvSpPr/>
              <p:nvPr/>
            </p:nvSpPr>
            <p:spPr>
              <a:xfrm>
                <a:off x="4197076" y="86390"/>
                <a:ext cx="947611" cy="24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31" name="Google Shape;17;p2"/>
            <p:cNvSpPr/>
            <p:nvPr/>
          </p:nvSpPr>
          <p:spPr>
            <a:xfrm>
              <a:off x="336311" y="86091"/>
              <a:ext cx="171203" cy="169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" name="Google Shape;18;p2"/>
            <p:cNvSpPr/>
            <p:nvPr/>
          </p:nvSpPr>
          <p:spPr>
            <a:xfrm>
              <a:off x="566347" y="86091"/>
              <a:ext cx="171202" cy="169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19;p2"/>
            <p:cNvSpPr/>
            <p:nvPr/>
          </p:nvSpPr>
          <p:spPr>
            <a:xfrm>
              <a:off x="106276" y="86091"/>
              <a:ext cx="171202" cy="169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5" name="Google Shape;21;p2"/>
          <p:cNvSpPr/>
          <p:nvPr/>
        </p:nvSpPr>
        <p:spPr>
          <a:xfrm>
            <a:off x="1614487" y="4028661"/>
            <a:ext cx="339831" cy="366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2" y="0"/>
                </a:moveTo>
                <a:lnTo>
                  <a:pt x="9149" y="4511"/>
                </a:lnTo>
                <a:cubicBezTo>
                  <a:pt x="8392" y="6662"/>
                  <a:pt x="6604" y="8400"/>
                  <a:pt x="4284" y="9227"/>
                </a:cubicBezTo>
                <a:lnTo>
                  <a:pt x="0" y="10798"/>
                </a:lnTo>
                <a:lnTo>
                  <a:pt x="4284" y="12373"/>
                </a:lnTo>
                <a:cubicBezTo>
                  <a:pt x="6604" y="13200"/>
                  <a:pt x="8392" y="14896"/>
                  <a:pt x="9149" y="17089"/>
                </a:cubicBezTo>
                <a:lnTo>
                  <a:pt x="10802" y="21600"/>
                </a:lnTo>
                <a:lnTo>
                  <a:pt x="12406" y="17089"/>
                </a:lnTo>
                <a:cubicBezTo>
                  <a:pt x="13208" y="14896"/>
                  <a:pt x="14996" y="13200"/>
                  <a:pt x="17271" y="12373"/>
                </a:cubicBezTo>
                <a:lnTo>
                  <a:pt x="21600" y="10798"/>
                </a:lnTo>
                <a:lnTo>
                  <a:pt x="17271" y="9227"/>
                </a:lnTo>
                <a:cubicBezTo>
                  <a:pt x="14996" y="8400"/>
                  <a:pt x="13208" y="6662"/>
                  <a:pt x="12406" y="4511"/>
                </a:cubicBezTo>
                <a:lnTo>
                  <a:pt x="10802" y="0"/>
                </a:lnTo>
                <a:close/>
              </a:path>
            </a:pathLst>
          </a:custGeom>
          <a:solidFill>
            <a:schemeClr val="accent1"/>
          </a:solidFill>
          <a:ln w="19050" cap="rnd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5" name="Google Shape;22;p2"/>
          <p:cNvGrpSpPr/>
          <p:nvPr/>
        </p:nvGrpSpPr>
        <p:grpSpPr>
          <a:xfrm>
            <a:off x="-565096" y="3342101"/>
            <a:ext cx="1852645" cy="2247880"/>
            <a:chOff x="0" y="0"/>
            <a:chExt cx="1852643" cy="2247879"/>
          </a:xfrm>
        </p:grpSpPr>
        <p:sp>
          <p:nvSpPr>
            <p:cNvPr id="36" name="Google Shape;23;p2"/>
            <p:cNvSpPr/>
            <p:nvPr/>
          </p:nvSpPr>
          <p:spPr>
            <a:xfrm>
              <a:off x="4632" y="298354"/>
              <a:ext cx="1180776" cy="191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" y="8523"/>
                    <a:pt x="8594" y="16408"/>
                    <a:pt x="16567" y="21600"/>
                  </a:cubicBezTo>
                  <a:lnTo>
                    <a:pt x="21600" y="21037"/>
                  </a:lnTo>
                  <a:cubicBezTo>
                    <a:pt x="18646" y="12267"/>
                    <a:pt x="10162" y="4734"/>
                    <a:pt x="0" y="0"/>
                  </a:cubicBezTo>
                  <a:close/>
                </a:path>
              </a:pathLst>
            </a:custGeom>
            <a:solidFill>
              <a:srgbClr val="75C4A4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24;p2"/>
            <p:cNvSpPr/>
            <p:nvPr/>
          </p:nvSpPr>
          <p:spPr>
            <a:xfrm>
              <a:off x="0" y="293945"/>
              <a:ext cx="1189370" cy="19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" y="147"/>
                  </a:moveTo>
                  <a:cubicBezTo>
                    <a:pt x="10921" y="5202"/>
                    <a:pt x="18668" y="12781"/>
                    <a:pt x="21443" y="20950"/>
                  </a:cubicBezTo>
                  <a:lnTo>
                    <a:pt x="16556" y="21503"/>
                  </a:lnTo>
                  <a:cubicBezTo>
                    <a:pt x="11753" y="18359"/>
                    <a:pt x="615" y="10033"/>
                    <a:pt x="157" y="147"/>
                  </a:cubicBezTo>
                  <a:close/>
                  <a:moveTo>
                    <a:pt x="82" y="0"/>
                  </a:moveTo>
                  <a:cubicBezTo>
                    <a:pt x="70" y="0"/>
                    <a:pt x="58" y="2"/>
                    <a:pt x="48" y="5"/>
                  </a:cubicBezTo>
                  <a:cubicBezTo>
                    <a:pt x="24" y="13"/>
                    <a:pt x="0" y="35"/>
                    <a:pt x="0" y="50"/>
                  </a:cubicBezTo>
                  <a:cubicBezTo>
                    <a:pt x="157" y="3947"/>
                    <a:pt x="1966" y="7988"/>
                    <a:pt x="5394" y="12064"/>
                  </a:cubicBezTo>
                  <a:cubicBezTo>
                    <a:pt x="8906" y="16238"/>
                    <a:pt x="13358" y="19546"/>
                    <a:pt x="16484" y="21585"/>
                  </a:cubicBezTo>
                  <a:cubicBezTo>
                    <a:pt x="16496" y="21592"/>
                    <a:pt x="16508" y="21600"/>
                    <a:pt x="16531" y="21600"/>
                  </a:cubicBezTo>
                  <a:lnTo>
                    <a:pt x="16544" y="21600"/>
                  </a:lnTo>
                  <a:lnTo>
                    <a:pt x="21539" y="21032"/>
                  </a:lnTo>
                  <a:cubicBezTo>
                    <a:pt x="21564" y="21032"/>
                    <a:pt x="21576" y="21025"/>
                    <a:pt x="21588" y="21017"/>
                  </a:cubicBezTo>
                  <a:cubicBezTo>
                    <a:pt x="21600" y="21002"/>
                    <a:pt x="21600" y="20995"/>
                    <a:pt x="21600" y="20980"/>
                  </a:cubicBezTo>
                  <a:cubicBezTo>
                    <a:pt x="20176" y="16761"/>
                    <a:pt x="17473" y="12721"/>
                    <a:pt x="13551" y="8988"/>
                  </a:cubicBezTo>
                  <a:cubicBezTo>
                    <a:pt x="9907" y="5516"/>
                    <a:pt x="5261" y="2410"/>
                    <a:pt x="121" y="13"/>
                  </a:cubicBezTo>
                  <a:cubicBezTo>
                    <a:pt x="114" y="4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" name="Google Shape;25;p2"/>
            <p:cNvSpPr/>
            <p:nvPr/>
          </p:nvSpPr>
          <p:spPr>
            <a:xfrm>
              <a:off x="417" y="294112"/>
              <a:ext cx="1055433" cy="189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fill="norm" stroke="1" extrusionOk="0">
                  <a:moveTo>
                    <a:pt x="78" y="0"/>
                  </a:moveTo>
                  <a:cubicBezTo>
                    <a:pt x="66" y="0"/>
                    <a:pt x="55" y="1"/>
                    <a:pt x="45" y="3"/>
                  </a:cubicBezTo>
                  <a:cubicBezTo>
                    <a:pt x="5" y="18"/>
                    <a:pt x="-9" y="48"/>
                    <a:pt x="5" y="71"/>
                  </a:cubicBezTo>
                  <a:cubicBezTo>
                    <a:pt x="7571" y="8110"/>
                    <a:pt x="15179" y="15749"/>
                    <a:pt x="21428" y="21578"/>
                  </a:cubicBezTo>
                  <a:cubicBezTo>
                    <a:pt x="21442" y="21592"/>
                    <a:pt x="21469" y="21600"/>
                    <a:pt x="21495" y="21600"/>
                  </a:cubicBezTo>
                  <a:cubicBezTo>
                    <a:pt x="21509" y="21600"/>
                    <a:pt x="21523" y="21600"/>
                    <a:pt x="21536" y="21592"/>
                  </a:cubicBezTo>
                  <a:cubicBezTo>
                    <a:pt x="21577" y="21585"/>
                    <a:pt x="21591" y="21555"/>
                    <a:pt x="21564" y="21532"/>
                  </a:cubicBezTo>
                  <a:cubicBezTo>
                    <a:pt x="15328" y="15703"/>
                    <a:pt x="7720" y="8065"/>
                    <a:pt x="154" y="26"/>
                  </a:cubicBezTo>
                  <a:cubicBezTo>
                    <a:pt x="144" y="9"/>
                    <a:pt x="111" y="0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" name="Google Shape;26;p2"/>
            <p:cNvSpPr/>
            <p:nvPr/>
          </p:nvSpPr>
          <p:spPr>
            <a:xfrm>
              <a:off x="19079" y="439048"/>
              <a:ext cx="166488" cy="17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20931" y="0"/>
                  </a:moveTo>
                  <a:cubicBezTo>
                    <a:pt x="20672" y="0"/>
                    <a:pt x="20492" y="148"/>
                    <a:pt x="20420" y="344"/>
                  </a:cubicBezTo>
                  <a:cubicBezTo>
                    <a:pt x="18794" y="6441"/>
                    <a:pt x="18275" y="12936"/>
                    <a:pt x="18959" y="20077"/>
                  </a:cubicBezTo>
                  <a:cubicBezTo>
                    <a:pt x="11164" y="14863"/>
                    <a:pt x="5421" y="11736"/>
                    <a:pt x="706" y="10214"/>
                  </a:cubicBezTo>
                  <a:cubicBezTo>
                    <a:pt x="663" y="10194"/>
                    <a:pt x="613" y="10187"/>
                    <a:pt x="562" y="10187"/>
                  </a:cubicBezTo>
                  <a:cubicBezTo>
                    <a:pt x="339" y="10187"/>
                    <a:pt x="94" y="10335"/>
                    <a:pt x="22" y="10531"/>
                  </a:cubicBezTo>
                  <a:cubicBezTo>
                    <a:pt x="-64" y="10773"/>
                    <a:pt x="109" y="11096"/>
                    <a:pt x="368" y="11171"/>
                  </a:cubicBezTo>
                  <a:cubicBezTo>
                    <a:pt x="5082" y="12781"/>
                    <a:pt x="11164" y="16069"/>
                    <a:pt x="19305" y="21519"/>
                  </a:cubicBezTo>
                  <a:cubicBezTo>
                    <a:pt x="19391" y="21600"/>
                    <a:pt x="19477" y="21600"/>
                    <a:pt x="19650" y="21600"/>
                  </a:cubicBezTo>
                  <a:cubicBezTo>
                    <a:pt x="19729" y="21600"/>
                    <a:pt x="19816" y="21600"/>
                    <a:pt x="19902" y="21519"/>
                  </a:cubicBezTo>
                  <a:cubicBezTo>
                    <a:pt x="20075" y="21438"/>
                    <a:pt x="20161" y="21283"/>
                    <a:pt x="20161" y="21041"/>
                  </a:cubicBezTo>
                  <a:cubicBezTo>
                    <a:pt x="19305" y="13583"/>
                    <a:pt x="19729" y="6919"/>
                    <a:pt x="21450" y="586"/>
                  </a:cubicBezTo>
                  <a:cubicBezTo>
                    <a:pt x="21536" y="344"/>
                    <a:pt x="21363" y="101"/>
                    <a:pt x="21104" y="20"/>
                  </a:cubicBezTo>
                  <a:cubicBezTo>
                    <a:pt x="21047" y="7"/>
                    <a:pt x="20982" y="0"/>
                    <a:pt x="2093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27;p2"/>
            <p:cNvSpPr/>
            <p:nvPr/>
          </p:nvSpPr>
          <p:spPr>
            <a:xfrm>
              <a:off x="78278" y="589398"/>
              <a:ext cx="272038" cy="35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20718" y="0"/>
                  </a:moveTo>
                  <a:cubicBezTo>
                    <a:pt x="20559" y="0"/>
                    <a:pt x="20400" y="82"/>
                    <a:pt x="20400" y="245"/>
                  </a:cubicBezTo>
                  <a:cubicBezTo>
                    <a:pt x="19668" y="7539"/>
                    <a:pt x="19769" y="14224"/>
                    <a:pt x="20771" y="20630"/>
                  </a:cubicBezTo>
                  <a:cubicBezTo>
                    <a:pt x="15200" y="16494"/>
                    <a:pt x="7682" y="14793"/>
                    <a:pt x="429" y="13577"/>
                  </a:cubicBezTo>
                  <a:cubicBezTo>
                    <a:pt x="394" y="13571"/>
                    <a:pt x="359" y="13567"/>
                    <a:pt x="328" y="13567"/>
                  </a:cubicBezTo>
                  <a:cubicBezTo>
                    <a:pt x="169" y="13567"/>
                    <a:pt x="54" y="13646"/>
                    <a:pt x="10" y="13778"/>
                  </a:cubicBezTo>
                  <a:cubicBezTo>
                    <a:pt x="-43" y="13901"/>
                    <a:pt x="116" y="14023"/>
                    <a:pt x="270" y="14064"/>
                  </a:cubicBezTo>
                  <a:cubicBezTo>
                    <a:pt x="7735" y="15320"/>
                    <a:pt x="15408" y="17104"/>
                    <a:pt x="20926" y="21518"/>
                  </a:cubicBezTo>
                  <a:cubicBezTo>
                    <a:pt x="21032" y="21559"/>
                    <a:pt x="21085" y="21600"/>
                    <a:pt x="21191" y="21600"/>
                  </a:cubicBezTo>
                  <a:cubicBezTo>
                    <a:pt x="21244" y="21600"/>
                    <a:pt x="21297" y="21559"/>
                    <a:pt x="21350" y="21559"/>
                  </a:cubicBezTo>
                  <a:cubicBezTo>
                    <a:pt x="21451" y="21518"/>
                    <a:pt x="21557" y="21399"/>
                    <a:pt x="21504" y="21317"/>
                  </a:cubicBezTo>
                  <a:cubicBezTo>
                    <a:pt x="20453" y="14711"/>
                    <a:pt x="20299" y="7822"/>
                    <a:pt x="21032" y="286"/>
                  </a:cubicBezTo>
                  <a:cubicBezTo>
                    <a:pt x="21032" y="123"/>
                    <a:pt x="20926" y="0"/>
                    <a:pt x="207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Google Shape;28;p2"/>
            <p:cNvSpPr/>
            <p:nvPr/>
          </p:nvSpPr>
          <p:spPr>
            <a:xfrm>
              <a:off x="210377" y="924308"/>
              <a:ext cx="420194" cy="45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fill="norm" stroke="1" extrusionOk="0">
                  <a:moveTo>
                    <a:pt x="21406" y="0"/>
                  </a:moveTo>
                  <a:cubicBezTo>
                    <a:pt x="21306" y="0"/>
                    <a:pt x="21168" y="63"/>
                    <a:pt x="21134" y="159"/>
                  </a:cubicBezTo>
                  <a:cubicBezTo>
                    <a:pt x="19666" y="6233"/>
                    <a:pt x="18984" y="13066"/>
                    <a:pt x="19088" y="20971"/>
                  </a:cubicBezTo>
                  <a:cubicBezTo>
                    <a:pt x="14548" y="17726"/>
                    <a:pt x="8544" y="14925"/>
                    <a:pt x="285" y="12186"/>
                  </a:cubicBezTo>
                  <a:cubicBezTo>
                    <a:pt x="267" y="12180"/>
                    <a:pt x="247" y="12178"/>
                    <a:pt x="227" y="12178"/>
                  </a:cubicBezTo>
                  <a:cubicBezTo>
                    <a:pt x="138" y="12178"/>
                    <a:pt x="41" y="12233"/>
                    <a:pt x="12" y="12310"/>
                  </a:cubicBezTo>
                  <a:cubicBezTo>
                    <a:pt x="-22" y="12405"/>
                    <a:pt x="12" y="12532"/>
                    <a:pt x="150" y="12564"/>
                  </a:cubicBezTo>
                  <a:cubicBezTo>
                    <a:pt x="8578" y="15333"/>
                    <a:pt x="14617" y="18199"/>
                    <a:pt x="19153" y="21537"/>
                  </a:cubicBezTo>
                  <a:cubicBezTo>
                    <a:pt x="19188" y="21568"/>
                    <a:pt x="19257" y="21600"/>
                    <a:pt x="19291" y="21600"/>
                  </a:cubicBezTo>
                  <a:cubicBezTo>
                    <a:pt x="19325" y="21600"/>
                    <a:pt x="19360" y="21568"/>
                    <a:pt x="19394" y="21568"/>
                  </a:cubicBezTo>
                  <a:cubicBezTo>
                    <a:pt x="19463" y="21537"/>
                    <a:pt x="19497" y="21473"/>
                    <a:pt x="19497" y="21378"/>
                  </a:cubicBezTo>
                  <a:cubicBezTo>
                    <a:pt x="19394" y="13318"/>
                    <a:pt x="20042" y="6392"/>
                    <a:pt x="21578" y="251"/>
                  </a:cubicBezTo>
                  <a:cubicBezTo>
                    <a:pt x="21578" y="127"/>
                    <a:pt x="21509" y="32"/>
                    <a:pt x="214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" name="Google Shape;29;p2"/>
            <p:cNvSpPr/>
            <p:nvPr/>
          </p:nvSpPr>
          <p:spPr>
            <a:xfrm>
              <a:off x="390536" y="1226457"/>
              <a:ext cx="438885" cy="463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346" y="0"/>
                  </a:moveTo>
                  <a:cubicBezTo>
                    <a:pt x="21250" y="0"/>
                    <a:pt x="21179" y="57"/>
                    <a:pt x="21151" y="132"/>
                  </a:cubicBezTo>
                  <a:cubicBezTo>
                    <a:pt x="19096" y="6846"/>
                    <a:pt x="18019" y="13897"/>
                    <a:pt x="17986" y="21044"/>
                  </a:cubicBezTo>
                  <a:cubicBezTo>
                    <a:pt x="13711" y="18475"/>
                    <a:pt x="6893" y="16248"/>
                    <a:pt x="269" y="14144"/>
                  </a:cubicBezTo>
                  <a:cubicBezTo>
                    <a:pt x="253" y="14138"/>
                    <a:pt x="234" y="14136"/>
                    <a:pt x="214" y="14136"/>
                  </a:cubicBezTo>
                  <a:cubicBezTo>
                    <a:pt x="127" y="14136"/>
                    <a:pt x="34" y="14193"/>
                    <a:pt x="9" y="14268"/>
                  </a:cubicBezTo>
                  <a:cubicBezTo>
                    <a:pt x="-24" y="14362"/>
                    <a:pt x="42" y="14484"/>
                    <a:pt x="138" y="14515"/>
                  </a:cubicBezTo>
                  <a:cubicBezTo>
                    <a:pt x="6926" y="16651"/>
                    <a:pt x="13875" y="18940"/>
                    <a:pt x="18085" y="21569"/>
                  </a:cubicBezTo>
                  <a:cubicBezTo>
                    <a:pt x="18118" y="21600"/>
                    <a:pt x="18150" y="21600"/>
                    <a:pt x="18181" y="21600"/>
                  </a:cubicBezTo>
                  <a:cubicBezTo>
                    <a:pt x="18214" y="21600"/>
                    <a:pt x="18246" y="21600"/>
                    <a:pt x="18279" y="21569"/>
                  </a:cubicBezTo>
                  <a:cubicBezTo>
                    <a:pt x="18345" y="21538"/>
                    <a:pt x="18378" y="21475"/>
                    <a:pt x="18378" y="21413"/>
                  </a:cubicBezTo>
                  <a:cubicBezTo>
                    <a:pt x="18411" y="14175"/>
                    <a:pt x="19455" y="7030"/>
                    <a:pt x="21543" y="257"/>
                  </a:cubicBezTo>
                  <a:cubicBezTo>
                    <a:pt x="21576" y="132"/>
                    <a:pt x="21510" y="39"/>
                    <a:pt x="21412" y="8"/>
                  </a:cubicBezTo>
                  <a:cubicBezTo>
                    <a:pt x="21390" y="3"/>
                    <a:pt x="21368" y="0"/>
                    <a:pt x="2134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" name="Google Shape;30;p2"/>
            <p:cNvSpPr/>
            <p:nvPr/>
          </p:nvSpPr>
          <p:spPr>
            <a:xfrm>
              <a:off x="292450" y="217989"/>
              <a:ext cx="1001225" cy="2025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fill="norm" stroke="1" extrusionOk="0">
                  <a:moveTo>
                    <a:pt x="1826" y="0"/>
                  </a:moveTo>
                  <a:cubicBezTo>
                    <a:pt x="-2732" y="5271"/>
                    <a:pt x="1350" y="12447"/>
                    <a:pt x="12857" y="21600"/>
                  </a:cubicBezTo>
                  <a:lnTo>
                    <a:pt x="18868" y="21600"/>
                  </a:lnTo>
                  <a:cubicBezTo>
                    <a:pt x="14335" y="12567"/>
                    <a:pt x="8738" y="5235"/>
                    <a:pt x="1826" y="0"/>
                  </a:cubicBezTo>
                  <a:close/>
                </a:path>
              </a:pathLst>
            </a:custGeom>
            <a:solidFill>
              <a:srgbClr val="75C4A4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" name="Google Shape;31;p2"/>
            <p:cNvSpPr/>
            <p:nvPr/>
          </p:nvSpPr>
          <p:spPr>
            <a:xfrm>
              <a:off x="288454" y="213971"/>
              <a:ext cx="1009240" cy="2033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7" h="21600" fill="norm" stroke="1" extrusionOk="0">
                  <a:moveTo>
                    <a:pt x="1912" y="127"/>
                  </a:moveTo>
                  <a:cubicBezTo>
                    <a:pt x="8490" y="5123"/>
                    <a:pt x="14182" y="12314"/>
                    <a:pt x="18809" y="21515"/>
                  </a:cubicBezTo>
                  <a:lnTo>
                    <a:pt x="12968" y="21515"/>
                  </a:lnTo>
                  <a:cubicBezTo>
                    <a:pt x="1224" y="12194"/>
                    <a:pt x="-2403" y="5194"/>
                    <a:pt x="1912" y="127"/>
                  </a:cubicBezTo>
                  <a:close/>
                  <a:moveTo>
                    <a:pt x="1887" y="0"/>
                  </a:moveTo>
                  <a:cubicBezTo>
                    <a:pt x="1862" y="0"/>
                    <a:pt x="1836" y="14"/>
                    <a:pt x="1824" y="28"/>
                  </a:cubicBezTo>
                  <a:cubicBezTo>
                    <a:pt x="-2603" y="5130"/>
                    <a:pt x="1011" y="12187"/>
                    <a:pt x="12856" y="21586"/>
                  </a:cubicBezTo>
                  <a:cubicBezTo>
                    <a:pt x="12881" y="21593"/>
                    <a:pt x="12893" y="21600"/>
                    <a:pt x="12918" y="21600"/>
                  </a:cubicBezTo>
                  <a:lnTo>
                    <a:pt x="18921" y="21600"/>
                  </a:lnTo>
                  <a:cubicBezTo>
                    <a:pt x="18947" y="21600"/>
                    <a:pt x="18959" y="21600"/>
                    <a:pt x="18984" y="21586"/>
                  </a:cubicBezTo>
                  <a:cubicBezTo>
                    <a:pt x="18997" y="21572"/>
                    <a:pt x="18997" y="21558"/>
                    <a:pt x="18997" y="21544"/>
                  </a:cubicBezTo>
                  <a:cubicBezTo>
                    <a:pt x="14332" y="12278"/>
                    <a:pt x="8591" y="5031"/>
                    <a:pt x="1961" y="21"/>
                  </a:cubicBezTo>
                  <a:cubicBezTo>
                    <a:pt x="1937" y="7"/>
                    <a:pt x="1912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" name="Google Shape;32;p2"/>
            <p:cNvSpPr/>
            <p:nvPr/>
          </p:nvSpPr>
          <p:spPr>
            <a:xfrm>
              <a:off x="385179" y="213803"/>
              <a:ext cx="730668" cy="203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fill="norm" stroke="1" extrusionOk="0">
                  <a:moveTo>
                    <a:pt x="122" y="0"/>
                  </a:moveTo>
                  <a:cubicBezTo>
                    <a:pt x="110" y="0"/>
                    <a:pt x="97" y="1"/>
                    <a:pt x="84" y="2"/>
                  </a:cubicBezTo>
                  <a:cubicBezTo>
                    <a:pt x="25" y="9"/>
                    <a:pt x="-15" y="30"/>
                    <a:pt x="5" y="58"/>
                  </a:cubicBezTo>
                  <a:cubicBezTo>
                    <a:pt x="3930" y="6402"/>
                    <a:pt x="10913" y="13437"/>
                    <a:pt x="21330" y="21579"/>
                  </a:cubicBezTo>
                  <a:cubicBezTo>
                    <a:pt x="21349" y="21593"/>
                    <a:pt x="21389" y="21600"/>
                    <a:pt x="21448" y="21600"/>
                  </a:cubicBezTo>
                  <a:lnTo>
                    <a:pt x="21508" y="21600"/>
                  </a:lnTo>
                  <a:cubicBezTo>
                    <a:pt x="21565" y="21586"/>
                    <a:pt x="21585" y="21565"/>
                    <a:pt x="21565" y="21544"/>
                  </a:cubicBezTo>
                  <a:cubicBezTo>
                    <a:pt x="11148" y="13408"/>
                    <a:pt x="4183" y="6374"/>
                    <a:pt x="240" y="37"/>
                  </a:cubicBezTo>
                  <a:cubicBezTo>
                    <a:pt x="224" y="14"/>
                    <a:pt x="181" y="0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" name="Google Shape;33;p2"/>
            <p:cNvSpPr/>
            <p:nvPr/>
          </p:nvSpPr>
          <p:spPr>
            <a:xfrm>
              <a:off x="314896" y="403330"/>
              <a:ext cx="210283" cy="162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1032" y="0"/>
                  </a:moveTo>
                  <a:cubicBezTo>
                    <a:pt x="20889" y="0"/>
                    <a:pt x="20758" y="96"/>
                    <a:pt x="20718" y="266"/>
                  </a:cubicBezTo>
                  <a:cubicBezTo>
                    <a:pt x="17867" y="6966"/>
                    <a:pt x="16372" y="13309"/>
                    <a:pt x="16030" y="19661"/>
                  </a:cubicBezTo>
                  <a:cubicBezTo>
                    <a:pt x="11547" y="12606"/>
                    <a:pt x="6391" y="6440"/>
                    <a:pt x="681" y="1147"/>
                  </a:cubicBezTo>
                  <a:cubicBezTo>
                    <a:pt x="607" y="1081"/>
                    <a:pt x="516" y="1051"/>
                    <a:pt x="430" y="1051"/>
                  </a:cubicBezTo>
                  <a:cubicBezTo>
                    <a:pt x="293" y="1051"/>
                    <a:pt x="156" y="1125"/>
                    <a:pt x="71" y="1236"/>
                  </a:cubicBezTo>
                  <a:cubicBezTo>
                    <a:pt x="-66" y="1503"/>
                    <a:pt x="2" y="1858"/>
                    <a:pt x="208" y="2028"/>
                  </a:cubicBezTo>
                  <a:cubicBezTo>
                    <a:pt x="6117" y="7499"/>
                    <a:pt x="11478" y="14020"/>
                    <a:pt x="16098" y="21422"/>
                  </a:cubicBezTo>
                  <a:cubicBezTo>
                    <a:pt x="16167" y="21600"/>
                    <a:pt x="16304" y="21600"/>
                    <a:pt x="16441" y="21600"/>
                  </a:cubicBezTo>
                  <a:lnTo>
                    <a:pt x="16572" y="21600"/>
                  </a:lnTo>
                  <a:cubicBezTo>
                    <a:pt x="16709" y="21511"/>
                    <a:pt x="16846" y="21334"/>
                    <a:pt x="16846" y="21067"/>
                  </a:cubicBezTo>
                  <a:cubicBezTo>
                    <a:pt x="16982" y="14546"/>
                    <a:pt x="18477" y="7846"/>
                    <a:pt x="21466" y="799"/>
                  </a:cubicBezTo>
                  <a:cubicBezTo>
                    <a:pt x="21534" y="533"/>
                    <a:pt x="21466" y="178"/>
                    <a:pt x="21260" y="89"/>
                  </a:cubicBezTo>
                  <a:cubicBezTo>
                    <a:pt x="21186" y="30"/>
                    <a:pt x="21106" y="0"/>
                    <a:pt x="2103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" name="Google Shape;34;p2"/>
            <p:cNvSpPr/>
            <p:nvPr/>
          </p:nvSpPr>
          <p:spPr>
            <a:xfrm>
              <a:off x="288185" y="589398"/>
              <a:ext cx="350887" cy="1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300" y="0"/>
                  </a:moveTo>
                  <a:cubicBezTo>
                    <a:pt x="21221" y="0"/>
                    <a:pt x="21135" y="79"/>
                    <a:pt x="21084" y="218"/>
                  </a:cubicBezTo>
                  <a:cubicBezTo>
                    <a:pt x="18027" y="7153"/>
                    <a:pt x="15703" y="13075"/>
                    <a:pt x="15254" y="20083"/>
                  </a:cubicBezTo>
                  <a:cubicBezTo>
                    <a:pt x="11585" y="14016"/>
                    <a:pt x="5919" y="10114"/>
                    <a:pt x="336" y="6650"/>
                  </a:cubicBezTo>
                  <a:cubicBezTo>
                    <a:pt x="309" y="6632"/>
                    <a:pt x="278" y="6620"/>
                    <a:pt x="251" y="6620"/>
                  </a:cubicBezTo>
                  <a:cubicBezTo>
                    <a:pt x="158" y="6620"/>
                    <a:pt x="73" y="6717"/>
                    <a:pt x="11" y="6935"/>
                  </a:cubicBezTo>
                  <a:cubicBezTo>
                    <a:pt x="-30" y="7153"/>
                    <a:pt x="52" y="7445"/>
                    <a:pt x="175" y="7518"/>
                  </a:cubicBezTo>
                  <a:cubicBezTo>
                    <a:pt x="5882" y="11055"/>
                    <a:pt x="11749" y="15102"/>
                    <a:pt x="15295" y="21454"/>
                  </a:cubicBezTo>
                  <a:cubicBezTo>
                    <a:pt x="15336" y="21527"/>
                    <a:pt x="15419" y="21600"/>
                    <a:pt x="15460" y="21600"/>
                  </a:cubicBezTo>
                  <a:cubicBezTo>
                    <a:pt x="15497" y="21600"/>
                    <a:pt x="15538" y="21527"/>
                    <a:pt x="15580" y="21527"/>
                  </a:cubicBezTo>
                  <a:cubicBezTo>
                    <a:pt x="15662" y="21454"/>
                    <a:pt x="15744" y="21315"/>
                    <a:pt x="15744" y="21096"/>
                  </a:cubicBezTo>
                  <a:cubicBezTo>
                    <a:pt x="15987" y="13943"/>
                    <a:pt x="18352" y="7876"/>
                    <a:pt x="21450" y="722"/>
                  </a:cubicBezTo>
                  <a:cubicBezTo>
                    <a:pt x="21570" y="510"/>
                    <a:pt x="21532" y="291"/>
                    <a:pt x="21409" y="73"/>
                  </a:cubicBezTo>
                  <a:cubicBezTo>
                    <a:pt x="21378" y="24"/>
                    <a:pt x="21341" y="0"/>
                    <a:pt x="213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" name="Google Shape;35;p2"/>
            <p:cNvSpPr/>
            <p:nvPr/>
          </p:nvSpPr>
          <p:spPr>
            <a:xfrm>
              <a:off x="322730" y="848296"/>
              <a:ext cx="454936" cy="272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21344" y="0"/>
                  </a:moveTo>
                  <a:cubicBezTo>
                    <a:pt x="21289" y="0"/>
                    <a:pt x="21233" y="40"/>
                    <a:pt x="21199" y="124"/>
                  </a:cubicBezTo>
                  <a:cubicBezTo>
                    <a:pt x="18396" y="5968"/>
                    <a:pt x="16444" y="12918"/>
                    <a:pt x="15405" y="20654"/>
                  </a:cubicBezTo>
                  <a:cubicBezTo>
                    <a:pt x="12099" y="16021"/>
                    <a:pt x="7284" y="12126"/>
                    <a:pt x="260" y="8338"/>
                  </a:cubicBezTo>
                  <a:cubicBezTo>
                    <a:pt x="244" y="8329"/>
                    <a:pt x="226" y="8324"/>
                    <a:pt x="210" y="8324"/>
                  </a:cubicBezTo>
                  <a:cubicBezTo>
                    <a:pt x="125" y="8324"/>
                    <a:pt x="35" y="8417"/>
                    <a:pt x="9" y="8545"/>
                  </a:cubicBezTo>
                  <a:cubicBezTo>
                    <a:pt x="-23" y="8705"/>
                    <a:pt x="40" y="8917"/>
                    <a:pt x="136" y="8970"/>
                  </a:cubicBezTo>
                  <a:cubicBezTo>
                    <a:pt x="7284" y="12811"/>
                    <a:pt x="12131" y="16812"/>
                    <a:pt x="15405" y="21547"/>
                  </a:cubicBezTo>
                  <a:cubicBezTo>
                    <a:pt x="15437" y="21600"/>
                    <a:pt x="15468" y="21600"/>
                    <a:pt x="15532" y="21600"/>
                  </a:cubicBezTo>
                  <a:lnTo>
                    <a:pt x="15595" y="21600"/>
                  </a:lnTo>
                  <a:cubicBezTo>
                    <a:pt x="15659" y="21547"/>
                    <a:pt x="15690" y="21445"/>
                    <a:pt x="15720" y="21339"/>
                  </a:cubicBezTo>
                  <a:cubicBezTo>
                    <a:pt x="16727" y="13444"/>
                    <a:pt x="18681" y="6441"/>
                    <a:pt x="21514" y="495"/>
                  </a:cubicBezTo>
                  <a:cubicBezTo>
                    <a:pt x="21577" y="389"/>
                    <a:pt x="21577" y="177"/>
                    <a:pt x="21482" y="75"/>
                  </a:cubicBezTo>
                  <a:cubicBezTo>
                    <a:pt x="21439" y="27"/>
                    <a:pt x="21392" y="0"/>
                    <a:pt x="2134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" name="Google Shape;36;p2"/>
            <p:cNvSpPr/>
            <p:nvPr/>
          </p:nvSpPr>
          <p:spPr>
            <a:xfrm>
              <a:off x="409120" y="1100050"/>
              <a:ext cx="486720" cy="27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1368" y="0"/>
                  </a:moveTo>
                  <a:cubicBezTo>
                    <a:pt x="21321" y="0"/>
                    <a:pt x="21269" y="27"/>
                    <a:pt x="21225" y="80"/>
                  </a:cubicBezTo>
                  <a:cubicBezTo>
                    <a:pt x="18165" y="6034"/>
                    <a:pt x="15369" y="14799"/>
                    <a:pt x="14576" y="20699"/>
                  </a:cubicBezTo>
                  <a:cubicBezTo>
                    <a:pt x="10809" y="15807"/>
                    <a:pt x="5453" y="13259"/>
                    <a:pt x="213" y="11237"/>
                  </a:cubicBezTo>
                  <a:cubicBezTo>
                    <a:pt x="198" y="11228"/>
                    <a:pt x="183" y="11224"/>
                    <a:pt x="166" y="11224"/>
                  </a:cubicBezTo>
                  <a:cubicBezTo>
                    <a:pt x="89" y="11224"/>
                    <a:pt x="8" y="11327"/>
                    <a:pt x="8" y="11505"/>
                  </a:cubicBezTo>
                  <a:cubicBezTo>
                    <a:pt x="-22" y="11666"/>
                    <a:pt x="37" y="11876"/>
                    <a:pt x="126" y="11876"/>
                  </a:cubicBezTo>
                  <a:cubicBezTo>
                    <a:pt x="5453" y="13951"/>
                    <a:pt x="10866" y="16499"/>
                    <a:pt x="14605" y="21546"/>
                  </a:cubicBezTo>
                  <a:cubicBezTo>
                    <a:pt x="14633" y="21546"/>
                    <a:pt x="14662" y="21600"/>
                    <a:pt x="14722" y="21600"/>
                  </a:cubicBezTo>
                  <a:cubicBezTo>
                    <a:pt x="14722" y="21600"/>
                    <a:pt x="14751" y="21600"/>
                    <a:pt x="14781" y="21546"/>
                  </a:cubicBezTo>
                  <a:cubicBezTo>
                    <a:pt x="14840" y="21546"/>
                    <a:pt x="14870" y="21439"/>
                    <a:pt x="14900" y="21337"/>
                  </a:cubicBezTo>
                  <a:cubicBezTo>
                    <a:pt x="15547" y="15544"/>
                    <a:pt x="18399" y="6618"/>
                    <a:pt x="21491" y="558"/>
                  </a:cubicBezTo>
                  <a:cubicBezTo>
                    <a:pt x="21578" y="397"/>
                    <a:pt x="21578" y="187"/>
                    <a:pt x="21491" y="80"/>
                  </a:cubicBezTo>
                  <a:cubicBezTo>
                    <a:pt x="21462" y="27"/>
                    <a:pt x="21417" y="0"/>
                    <a:pt x="2136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" name="Google Shape;37;p2"/>
            <p:cNvSpPr/>
            <p:nvPr/>
          </p:nvSpPr>
          <p:spPr>
            <a:xfrm>
              <a:off x="964421" y="4017"/>
              <a:ext cx="448186" cy="223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8" h="21600" fill="norm" stroke="1" extrusionOk="0">
                  <a:moveTo>
                    <a:pt x="4527" y="0"/>
                  </a:moveTo>
                  <a:cubicBezTo>
                    <a:pt x="-1638" y="5863"/>
                    <a:pt x="-2702" y="13943"/>
                    <a:pt x="8982" y="21600"/>
                  </a:cubicBezTo>
                  <a:lnTo>
                    <a:pt x="18898" y="21600"/>
                  </a:lnTo>
                  <a:cubicBezTo>
                    <a:pt x="17976" y="12956"/>
                    <a:pt x="17303" y="4677"/>
                    <a:pt x="4527" y="0"/>
                  </a:cubicBezTo>
                  <a:close/>
                </a:path>
              </a:pathLst>
            </a:custGeom>
            <a:solidFill>
              <a:srgbClr val="75C4A4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" name="Google Shape;38;p2"/>
            <p:cNvSpPr/>
            <p:nvPr/>
          </p:nvSpPr>
          <p:spPr>
            <a:xfrm>
              <a:off x="960535" y="0"/>
              <a:ext cx="456090" cy="224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20" h="21600" fill="norm" stroke="1" extrusionOk="0">
                  <a:moveTo>
                    <a:pt x="4249" y="141"/>
                  </a:moveTo>
                  <a:cubicBezTo>
                    <a:pt x="15249" y="4744"/>
                    <a:pt x="15972" y="12738"/>
                    <a:pt x="16770" y="21198"/>
                  </a:cubicBezTo>
                  <a:lnTo>
                    <a:pt x="16795" y="21523"/>
                  </a:lnTo>
                  <a:lnTo>
                    <a:pt x="8265" y="21523"/>
                  </a:lnTo>
                  <a:cubicBezTo>
                    <a:pt x="-4480" y="12157"/>
                    <a:pt x="1107" y="3518"/>
                    <a:pt x="4249" y="141"/>
                  </a:cubicBezTo>
                  <a:close/>
                  <a:moveTo>
                    <a:pt x="4151" y="0"/>
                  </a:moveTo>
                  <a:cubicBezTo>
                    <a:pt x="4101" y="6"/>
                    <a:pt x="4050" y="13"/>
                    <a:pt x="4025" y="32"/>
                  </a:cubicBezTo>
                  <a:cubicBezTo>
                    <a:pt x="1082" y="3180"/>
                    <a:pt x="-315" y="6672"/>
                    <a:pt x="60" y="10133"/>
                  </a:cubicBezTo>
                  <a:cubicBezTo>
                    <a:pt x="460" y="14156"/>
                    <a:pt x="3126" y="18012"/>
                    <a:pt x="7991" y="21575"/>
                  </a:cubicBezTo>
                  <a:cubicBezTo>
                    <a:pt x="8016" y="21594"/>
                    <a:pt x="8091" y="21600"/>
                    <a:pt x="8141" y="21600"/>
                  </a:cubicBezTo>
                  <a:lnTo>
                    <a:pt x="16969" y="21600"/>
                  </a:lnTo>
                  <a:cubicBezTo>
                    <a:pt x="16994" y="21600"/>
                    <a:pt x="17045" y="21600"/>
                    <a:pt x="17070" y="21594"/>
                  </a:cubicBezTo>
                  <a:cubicBezTo>
                    <a:pt x="17095" y="21581"/>
                    <a:pt x="17120" y="21575"/>
                    <a:pt x="17120" y="21562"/>
                  </a:cubicBezTo>
                  <a:lnTo>
                    <a:pt x="17095" y="21191"/>
                  </a:lnTo>
                  <a:cubicBezTo>
                    <a:pt x="16297" y="12674"/>
                    <a:pt x="15549" y="4623"/>
                    <a:pt x="4300" y="19"/>
                  </a:cubicBezTo>
                  <a:cubicBezTo>
                    <a:pt x="4274" y="6"/>
                    <a:pt x="4224" y="0"/>
                    <a:pt x="415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" name="Google Shape;39;p2"/>
            <p:cNvSpPr/>
            <p:nvPr/>
          </p:nvSpPr>
          <p:spPr>
            <a:xfrm>
              <a:off x="1067641" y="0"/>
              <a:ext cx="230060" cy="224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326" y="0"/>
                  </a:moveTo>
                  <a:cubicBezTo>
                    <a:pt x="138" y="0"/>
                    <a:pt x="-50" y="19"/>
                    <a:pt x="13" y="45"/>
                  </a:cubicBezTo>
                  <a:cubicBezTo>
                    <a:pt x="6547" y="9003"/>
                    <a:pt x="16134" y="17488"/>
                    <a:pt x="20740" y="21568"/>
                  </a:cubicBezTo>
                  <a:cubicBezTo>
                    <a:pt x="20802" y="21587"/>
                    <a:pt x="20991" y="21600"/>
                    <a:pt x="21174" y="21600"/>
                  </a:cubicBezTo>
                  <a:cubicBezTo>
                    <a:pt x="21425" y="21600"/>
                    <a:pt x="21550" y="21581"/>
                    <a:pt x="21550" y="21555"/>
                  </a:cubicBezTo>
                  <a:cubicBezTo>
                    <a:pt x="16945" y="17476"/>
                    <a:pt x="7357" y="8990"/>
                    <a:pt x="760" y="39"/>
                  </a:cubicBezTo>
                  <a:cubicBezTo>
                    <a:pt x="760" y="13"/>
                    <a:pt x="572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" name="Google Shape;40;p2"/>
            <p:cNvSpPr/>
            <p:nvPr/>
          </p:nvSpPr>
          <p:spPr>
            <a:xfrm>
              <a:off x="1036298" y="119765"/>
              <a:ext cx="105280" cy="122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20613" y="0"/>
                  </a:moveTo>
                  <a:cubicBezTo>
                    <a:pt x="20295" y="0"/>
                    <a:pt x="19955" y="187"/>
                    <a:pt x="19763" y="442"/>
                  </a:cubicBezTo>
                  <a:cubicBezTo>
                    <a:pt x="15715" y="6873"/>
                    <a:pt x="12744" y="12832"/>
                    <a:pt x="10850" y="18566"/>
                  </a:cubicBezTo>
                  <a:cubicBezTo>
                    <a:pt x="8288" y="12832"/>
                    <a:pt x="5045" y="8159"/>
                    <a:pt x="1405" y="4418"/>
                  </a:cubicBezTo>
                  <a:cubicBezTo>
                    <a:pt x="1269" y="4300"/>
                    <a:pt x="1065" y="4241"/>
                    <a:pt x="861" y="4241"/>
                  </a:cubicBezTo>
                  <a:cubicBezTo>
                    <a:pt x="657" y="4241"/>
                    <a:pt x="453" y="4300"/>
                    <a:pt x="317" y="4418"/>
                  </a:cubicBezTo>
                  <a:cubicBezTo>
                    <a:pt x="-80" y="4654"/>
                    <a:pt x="-80" y="5115"/>
                    <a:pt x="181" y="5469"/>
                  </a:cubicBezTo>
                  <a:cubicBezTo>
                    <a:pt x="4104" y="9445"/>
                    <a:pt x="7471" y="14708"/>
                    <a:pt x="10170" y="21139"/>
                  </a:cubicBezTo>
                  <a:cubicBezTo>
                    <a:pt x="10306" y="21364"/>
                    <a:pt x="10578" y="21600"/>
                    <a:pt x="10986" y="21600"/>
                  </a:cubicBezTo>
                  <a:cubicBezTo>
                    <a:pt x="11395" y="21600"/>
                    <a:pt x="11655" y="21364"/>
                    <a:pt x="11791" y="21021"/>
                  </a:cubicBezTo>
                  <a:cubicBezTo>
                    <a:pt x="13685" y="14825"/>
                    <a:pt x="16792" y="8277"/>
                    <a:pt x="21248" y="1149"/>
                  </a:cubicBezTo>
                  <a:cubicBezTo>
                    <a:pt x="21520" y="795"/>
                    <a:pt x="21384" y="324"/>
                    <a:pt x="20976" y="88"/>
                  </a:cubicBezTo>
                  <a:cubicBezTo>
                    <a:pt x="20862" y="29"/>
                    <a:pt x="20738" y="0"/>
                    <a:pt x="2061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" name="Google Shape;41;p2"/>
            <p:cNvSpPr/>
            <p:nvPr/>
          </p:nvSpPr>
          <p:spPr>
            <a:xfrm>
              <a:off x="1004390" y="278709"/>
              <a:ext cx="202946" cy="20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025" y="0"/>
                  </a:moveTo>
                  <a:cubicBezTo>
                    <a:pt x="20877" y="0"/>
                    <a:pt x="20736" y="47"/>
                    <a:pt x="20647" y="183"/>
                  </a:cubicBezTo>
                  <a:cubicBezTo>
                    <a:pt x="17550" y="5113"/>
                    <a:pt x="14383" y="11670"/>
                    <a:pt x="11144" y="20192"/>
                  </a:cubicBezTo>
                  <a:cubicBezTo>
                    <a:pt x="8189" y="15120"/>
                    <a:pt x="4744" y="10327"/>
                    <a:pt x="731" y="5610"/>
                  </a:cubicBezTo>
                  <a:cubicBezTo>
                    <a:pt x="654" y="5492"/>
                    <a:pt x="536" y="5438"/>
                    <a:pt x="418" y="5438"/>
                  </a:cubicBezTo>
                  <a:cubicBezTo>
                    <a:pt x="323" y="5438"/>
                    <a:pt x="235" y="5474"/>
                    <a:pt x="170" y="5539"/>
                  </a:cubicBezTo>
                  <a:cubicBezTo>
                    <a:pt x="-43" y="5681"/>
                    <a:pt x="-43" y="5959"/>
                    <a:pt x="99" y="6172"/>
                  </a:cubicBezTo>
                  <a:cubicBezTo>
                    <a:pt x="4247" y="11102"/>
                    <a:pt x="7770" y="16108"/>
                    <a:pt x="10866" y="21393"/>
                  </a:cubicBezTo>
                  <a:cubicBezTo>
                    <a:pt x="10931" y="21529"/>
                    <a:pt x="11073" y="21600"/>
                    <a:pt x="11215" y="21600"/>
                  </a:cubicBezTo>
                  <a:lnTo>
                    <a:pt x="11286" y="21600"/>
                  </a:lnTo>
                  <a:cubicBezTo>
                    <a:pt x="11428" y="21600"/>
                    <a:pt x="11570" y="21529"/>
                    <a:pt x="11641" y="21322"/>
                  </a:cubicBezTo>
                  <a:cubicBezTo>
                    <a:pt x="15015" y="12510"/>
                    <a:pt x="18183" y="5746"/>
                    <a:pt x="21421" y="675"/>
                  </a:cubicBezTo>
                  <a:cubicBezTo>
                    <a:pt x="21557" y="462"/>
                    <a:pt x="21486" y="183"/>
                    <a:pt x="21279" y="41"/>
                  </a:cubicBezTo>
                  <a:cubicBezTo>
                    <a:pt x="21202" y="18"/>
                    <a:pt x="21114" y="0"/>
                    <a:pt x="2102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" name="Google Shape;42;p2"/>
            <p:cNvSpPr/>
            <p:nvPr/>
          </p:nvSpPr>
          <p:spPr>
            <a:xfrm>
              <a:off x="979820" y="491453"/>
              <a:ext cx="290240" cy="23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21248" y="0"/>
                  </a:moveTo>
                  <a:cubicBezTo>
                    <a:pt x="21165" y="0"/>
                    <a:pt x="21082" y="46"/>
                    <a:pt x="21028" y="148"/>
                  </a:cubicBezTo>
                  <a:cubicBezTo>
                    <a:pt x="17723" y="5007"/>
                    <a:pt x="14567" y="11571"/>
                    <a:pt x="11312" y="20263"/>
                  </a:cubicBezTo>
                  <a:cubicBezTo>
                    <a:pt x="9141" y="14245"/>
                    <a:pt x="4655" y="8534"/>
                    <a:pt x="514" y="3731"/>
                  </a:cubicBezTo>
                  <a:cubicBezTo>
                    <a:pt x="464" y="3670"/>
                    <a:pt x="389" y="3639"/>
                    <a:pt x="306" y="3639"/>
                  </a:cubicBezTo>
                  <a:cubicBezTo>
                    <a:pt x="228" y="3639"/>
                    <a:pt x="141" y="3670"/>
                    <a:pt x="66" y="3731"/>
                  </a:cubicBezTo>
                  <a:cubicBezTo>
                    <a:pt x="-29" y="3915"/>
                    <a:pt x="-29" y="4160"/>
                    <a:pt x="116" y="4277"/>
                  </a:cubicBezTo>
                  <a:cubicBezTo>
                    <a:pt x="4357" y="9264"/>
                    <a:pt x="8992" y="15159"/>
                    <a:pt x="11017" y="21355"/>
                  </a:cubicBezTo>
                  <a:cubicBezTo>
                    <a:pt x="11063" y="21478"/>
                    <a:pt x="11212" y="21600"/>
                    <a:pt x="11312" y="21600"/>
                  </a:cubicBezTo>
                  <a:cubicBezTo>
                    <a:pt x="11461" y="21600"/>
                    <a:pt x="11560" y="21539"/>
                    <a:pt x="11606" y="21355"/>
                  </a:cubicBezTo>
                  <a:cubicBezTo>
                    <a:pt x="14911" y="12362"/>
                    <a:pt x="18117" y="5558"/>
                    <a:pt x="21472" y="633"/>
                  </a:cubicBezTo>
                  <a:cubicBezTo>
                    <a:pt x="21571" y="449"/>
                    <a:pt x="21571" y="209"/>
                    <a:pt x="21422" y="87"/>
                  </a:cubicBezTo>
                  <a:cubicBezTo>
                    <a:pt x="21376" y="31"/>
                    <a:pt x="21314" y="0"/>
                    <a:pt x="2124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" name="Google Shape;43;p2"/>
            <p:cNvSpPr/>
            <p:nvPr/>
          </p:nvSpPr>
          <p:spPr>
            <a:xfrm>
              <a:off x="963203" y="759336"/>
              <a:ext cx="360655" cy="21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293" y="0"/>
                  </a:moveTo>
                  <a:cubicBezTo>
                    <a:pt x="21229" y="0"/>
                    <a:pt x="21159" y="51"/>
                    <a:pt x="21099" y="152"/>
                  </a:cubicBezTo>
                  <a:cubicBezTo>
                    <a:pt x="16971" y="7570"/>
                    <a:pt x="13912" y="14052"/>
                    <a:pt x="11491" y="20466"/>
                  </a:cubicBezTo>
                  <a:cubicBezTo>
                    <a:pt x="8513" y="13917"/>
                    <a:pt x="4025" y="7638"/>
                    <a:pt x="413" y="2823"/>
                  </a:cubicBezTo>
                  <a:cubicBezTo>
                    <a:pt x="360" y="2767"/>
                    <a:pt x="296" y="2733"/>
                    <a:pt x="239" y="2733"/>
                  </a:cubicBezTo>
                  <a:cubicBezTo>
                    <a:pt x="166" y="2733"/>
                    <a:pt x="99" y="2783"/>
                    <a:pt x="56" y="2890"/>
                  </a:cubicBezTo>
                  <a:cubicBezTo>
                    <a:pt x="-24" y="3092"/>
                    <a:pt x="-24" y="3294"/>
                    <a:pt x="96" y="3491"/>
                  </a:cubicBezTo>
                  <a:cubicBezTo>
                    <a:pt x="3788" y="8373"/>
                    <a:pt x="8393" y="14787"/>
                    <a:pt x="11291" y="21465"/>
                  </a:cubicBezTo>
                  <a:cubicBezTo>
                    <a:pt x="11371" y="21533"/>
                    <a:pt x="11411" y="21600"/>
                    <a:pt x="11491" y="21600"/>
                  </a:cubicBezTo>
                  <a:lnTo>
                    <a:pt x="11531" y="21600"/>
                  </a:lnTo>
                  <a:cubicBezTo>
                    <a:pt x="11608" y="21600"/>
                    <a:pt x="11688" y="21533"/>
                    <a:pt x="11728" y="21398"/>
                  </a:cubicBezTo>
                  <a:cubicBezTo>
                    <a:pt x="14149" y="14849"/>
                    <a:pt x="17247" y="8306"/>
                    <a:pt x="21496" y="685"/>
                  </a:cubicBezTo>
                  <a:cubicBezTo>
                    <a:pt x="21576" y="556"/>
                    <a:pt x="21576" y="286"/>
                    <a:pt x="21456" y="152"/>
                  </a:cubicBezTo>
                  <a:cubicBezTo>
                    <a:pt x="21416" y="51"/>
                    <a:pt x="21356" y="0"/>
                    <a:pt x="212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" name="Google Shape;44;p2"/>
            <p:cNvSpPr/>
            <p:nvPr/>
          </p:nvSpPr>
          <p:spPr>
            <a:xfrm>
              <a:off x="962101" y="1058249"/>
              <a:ext cx="399651" cy="19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197" y="0"/>
                  </a:moveTo>
                  <a:cubicBezTo>
                    <a:pt x="136" y="0"/>
                    <a:pt x="76" y="57"/>
                    <a:pt x="37" y="182"/>
                  </a:cubicBezTo>
                  <a:cubicBezTo>
                    <a:pt x="-35" y="409"/>
                    <a:pt x="1" y="704"/>
                    <a:pt x="109" y="855"/>
                  </a:cubicBezTo>
                  <a:cubicBezTo>
                    <a:pt x="4980" y="7668"/>
                    <a:pt x="9565" y="14335"/>
                    <a:pt x="11713" y="21374"/>
                  </a:cubicBezTo>
                  <a:cubicBezTo>
                    <a:pt x="11749" y="21449"/>
                    <a:pt x="11821" y="21600"/>
                    <a:pt x="11893" y="21600"/>
                  </a:cubicBezTo>
                  <a:cubicBezTo>
                    <a:pt x="11965" y="21600"/>
                    <a:pt x="12038" y="21525"/>
                    <a:pt x="12071" y="21374"/>
                  </a:cubicBezTo>
                  <a:cubicBezTo>
                    <a:pt x="13900" y="15681"/>
                    <a:pt x="17552" y="8422"/>
                    <a:pt x="21457" y="780"/>
                  </a:cubicBezTo>
                  <a:cubicBezTo>
                    <a:pt x="21565" y="629"/>
                    <a:pt x="21565" y="333"/>
                    <a:pt x="21493" y="182"/>
                  </a:cubicBezTo>
                  <a:cubicBezTo>
                    <a:pt x="21433" y="57"/>
                    <a:pt x="21363" y="0"/>
                    <a:pt x="21300" y="0"/>
                  </a:cubicBezTo>
                  <a:cubicBezTo>
                    <a:pt x="21249" y="0"/>
                    <a:pt x="21201" y="38"/>
                    <a:pt x="21171" y="107"/>
                  </a:cubicBezTo>
                  <a:cubicBezTo>
                    <a:pt x="17374" y="7523"/>
                    <a:pt x="13791" y="14637"/>
                    <a:pt x="11893" y="20254"/>
                  </a:cubicBezTo>
                  <a:cubicBezTo>
                    <a:pt x="9637" y="13285"/>
                    <a:pt x="5124" y="6774"/>
                    <a:pt x="323" y="107"/>
                  </a:cubicBezTo>
                  <a:cubicBezTo>
                    <a:pt x="290" y="38"/>
                    <a:pt x="245" y="0"/>
                    <a:pt x="19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" name="Google Shape;45;p2"/>
            <p:cNvSpPr/>
            <p:nvPr/>
          </p:nvSpPr>
          <p:spPr>
            <a:xfrm>
              <a:off x="1166776" y="347521"/>
              <a:ext cx="682063" cy="189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3" h="21600" fill="norm" stroke="1" extrusionOk="0">
                  <a:moveTo>
                    <a:pt x="18591" y="0"/>
                  </a:moveTo>
                  <a:cubicBezTo>
                    <a:pt x="6984" y="4829"/>
                    <a:pt x="1299" y="12260"/>
                    <a:pt x="0" y="21600"/>
                  </a:cubicBezTo>
                  <a:lnTo>
                    <a:pt x="9049" y="21600"/>
                  </a:lnTo>
                  <a:cubicBezTo>
                    <a:pt x="21364" y="12246"/>
                    <a:pt x="21600" y="5411"/>
                    <a:pt x="18591" y="0"/>
                  </a:cubicBezTo>
                  <a:close/>
                </a:path>
              </a:pathLst>
            </a:custGeom>
            <a:solidFill>
              <a:srgbClr val="75C4A4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" name="Google Shape;46;p2"/>
            <p:cNvSpPr/>
            <p:nvPr/>
          </p:nvSpPr>
          <p:spPr>
            <a:xfrm>
              <a:off x="1162813" y="343280"/>
              <a:ext cx="689831" cy="190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6" h="21600" fill="norm" stroke="1" extrusionOk="0">
                  <a:moveTo>
                    <a:pt x="17775" y="146"/>
                  </a:moveTo>
                  <a:cubicBezTo>
                    <a:pt x="21337" y="6951"/>
                    <a:pt x="18431" y="13741"/>
                    <a:pt x="8661" y="21509"/>
                  </a:cubicBezTo>
                  <a:lnTo>
                    <a:pt x="243" y="21509"/>
                  </a:lnTo>
                  <a:cubicBezTo>
                    <a:pt x="1556" y="11728"/>
                    <a:pt x="7293" y="4735"/>
                    <a:pt x="17775" y="146"/>
                  </a:cubicBezTo>
                  <a:close/>
                  <a:moveTo>
                    <a:pt x="17831" y="0"/>
                  </a:moveTo>
                  <a:cubicBezTo>
                    <a:pt x="17802" y="0"/>
                    <a:pt x="17769" y="5"/>
                    <a:pt x="17756" y="11"/>
                  </a:cubicBezTo>
                  <a:cubicBezTo>
                    <a:pt x="12356" y="2354"/>
                    <a:pt x="8118" y="5414"/>
                    <a:pt x="5175" y="9106"/>
                  </a:cubicBezTo>
                  <a:cubicBezTo>
                    <a:pt x="2381" y="12603"/>
                    <a:pt x="638" y="16792"/>
                    <a:pt x="0" y="21555"/>
                  </a:cubicBezTo>
                  <a:cubicBezTo>
                    <a:pt x="0" y="21563"/>
                    <a:pt x="0" y="21577"/>
                    <a:pt x="38" y="21585"/>
                  </a:cubicBezTo>
                  <a:cubicBezTo>
                    <a:pt x="55" y="21600"/>
                    <a:pt x="74" y="21600"/>
                    <a:pt x="112" y="21600"/>
                  </a:cubicBezTo>
                  <a:lnTo>
                    <a:pt x="8737" y="21600"/>
                  </a:lnTo>
                  <a:cubicBezTo>
                    <a:pt x="8775" y="21600"/>
                    <a:pt x="8813" y="21592"/>
                    <a:pt x="8831" y="21577"/>
                  </a:cubicBezTo>
                  <a:cubicBezTo>
                    <a:pt x="18712" y="13741"/>
                    <a:pt x="21600" y="6898"/>
                    <a:pt x="17943" y="34"/>
                  </a:cubicBezTo>
                  <a:cubicBezTo>
                    <a:pt x="17943" y="18"/>
                    <a:pt x="17906" y="3"/>
                    <a:pt x="17868" y="3"/>
                  </a:cubicBezTo>
                  <a:cubicBezTo>
                    <a:pt x="17857" y="1"/>
                    <a:pt x="17844" y="0"/>
                    <a:pt x="1783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" name="Google Shape;47;p2"/>
            <p:cNvSpPr/>
            <p:nvPr/>
          </p:nvSpPr>
          <p:spPr>
            <a:xfrm>
              <a:off x="1302202" y="343392"/>
              <a:ext cx="496658" cy="190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21386" y="0"/>
                  </a:moveTo>
                  <a:cubicBezTo>
                    <a:pt x="21308" y="0"/>
                    <a:pt x="21226" y="13"/>
                    <a:pt x="21202" y="32"/>
                  </a:cubicBezTo>
                  <a:cubicBezTo>
                    <a:pt x="12378" y="6807"/>
                    <a:pt x="5255" y="14041"/>
                    <a:pt x="6" y="21547"/>
                  </a:cubicBezTo>
                  <a:cubicBezTo>
                    <a:pt x="-23" y="21570"/>
                    <a:pt x="64" y="21600"/>
                    <a:pt x="151" y="21600"/>
                  </a:cubicBezTo>
                  <a:lnTo>
                    <a:pt x="178" y="21600"/>
                  </a:lnTo>
                  <a:cubicBezTo>
                    <a:pt x="265" y="21600"/>
                    <a:pt x="352" y="21585"/>
                    <a:pt x="352" y="21563"/>
                  </a:cubicBezTo>
                  <a:cubicBezTo>
                    <a:pt x="5601" y="14064"/>
                    <a:pt x="12724" y="6830"/>
                    <a:pt x="21548" y="62"/>
                  </a:cubicBezTo>
                  <a:cubicBezTo>
                    <a:pt x="21577" y="39"/>
                    <a:pt x="21519" y="9"/>
                    <a:pt x="21432" y="2"/>
                  </a:cubicBezTo>
                  <a:cubicBezTo>
                    <a:pt x="21417" y="1"/>
                    <a:pt x="21400" y="0"/>
                    <a:pt x="213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" name="Google Shape;48;p2"/>
            <p:cNvSpPr/>
            <p:nvPr/>
          </p:nvSpPr>
          <p:spPr>
            <a:xfrm>
              <a:off x="1631013" y="544639"/>
              <a:ext cx="208222" cy="17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424" y="0"/>
                  </a:moveTo>
                  <a:cubicBezTo>
                    <a:pt x="360" y="0"/>
                    <a:pt x="297" y="13"/>
                    <a:pt x="228" y="34"/>
                  </a:cubicBezTo>
                  <a:cubicBezTo>
                    <a:pt x="26" y="108"/>
                    <a:pt x="-43" y="350"/>
                    <a:pt x="26" y="674"/>
                  </a:cubicBezTo>
                  <a:cubicBezTo>
                    <a:pt x="2353" y="8291"/>
                    <a:pt x="3730" y="14946"/>
                    <a:pt x="4070" y="21122"/>
                  </a:cubicBezTo>
                  <a:cubicBezTo>
                    <a:pt x="4070" y="21364"/>
                    <a:pt x="4208" y="21519"/>
                    <a:pt x="4346" y="21600"/>
                  </a:cubicBezTo>
                  <a:lnTo>
                    <a:pt x="4484" y="21600"/>
                  </a:lnTo>
                  <a:cubicBezTo>
                    <a:pt x="4617" y="21600"/>
                    <a:pt x="4686" y="21600"/>
                    <a:pt x="4824" y="21519"/>
                  </a:cubicBezTo>
                  <a:cubicBezTo>
                    <a:pt x="10037" y="15747"/>
                    <a:pt x="15457" y="10938"/>
                    <a:pt x="21286" y="6769"/>
                  </a:cubicBezTo>
                  <a:cubicBezTo>
                    <a:pt x="21488" y="6607"/>
                    <a:pt x="21557" y="6284"/>
                    <a:pt x="21419" y="6048"/>
                  </a:cubicBezTo>
                  <a:cubicBezTo>
                    <a:pt x="21378" y="5887"/>
                    <a:pt x="21246" y="5799"/>
                    <a:pt x="21102" y="5799"/>
                  </a:cubicBezTo>
                  <a:cubicBezTo>
                    <a:pt x="21027" y="5799"/>
                    <a:pt x="20946" y="5826"/>
                    <a:pt x="20872" y="5887"/>
                  </a:cubicBezTo>
                  <a:cubicBezTo>
                    <a:pt x="15181" y="9894"/>
                    <a:pt x="9968" y="14548"/>
                    <a:pt x="4893" y="20078"/>
                  </a:cubicBezTo>
                  <a:cubicBezTo>
                    <a:pt x="4415" y="14063"/>
                    <a:pt x="3039" y="7570"/>
                    <a:pt x="781" y="269"/>
                  </a:cubicBezTo>
                  <a:cubicBezTo>
                    <a:pt x="729" y="88"/>
                    <a:pt x="596" y="0"/>
                    <a:pt x="42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" name="Google Shape;49;p2"/>
            <p:cNvSpPr/>
            <p:nvPr/>
          </p:nvSpPr>
          <p:spPr>
            <a:xfrm>
              <a:off x="1530079" y="708494"/>
              <a:ext cx="322438" cy="28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306" y="0"/>
                  </a:moveTo>
                  <a:cubicBezTo>
                    <a:pt x="265" y="0"/>
                    <a:pt x="224" y="13"/>
                    <a:pt x="187" y="38"/>
                  </a:cubicBezTo>
                  <a:cubicBezTo>
                    <a:pt x="56" y="89"/>
                    <a:pt x="-33" y="241"/>
                    <a:pt x="12" y="444"/>
                  </a:cubicBezTo>
                  <a:cubicBezTo>
                    <a:pt x="2318" y="7142"/>
                    <a:pt x="3648" y="14145"/>
                    <a:pt x="4091" y="21300"/>
                  </a:cubicBezTo>
                  <a:cubicBezTo>
                    <a:pt x="4091" y="21452"/>
                    <a:pt x="4136" y="21549"/>
                    <a:pt x="4270" y="21600"/>
                  </a:cubicBezTo>
                  <a:lnTo>
                    <a:pt x="4359" y="21600"/>
                  </a:lnTo>
                  <a:cubicBezTo>
                    <a:pt x="4445" y="21600"/>
                    <a:pt x="4490" y="21600"/>
                    <a:pt x="4534" y="21498"/>
                  </a:cubicBezTo>
                  <a:cubicBezTo>
                    <a:pt x="8662" y="17318"/>
                    <a:pt x="14027" y="12884"/>
                    <a:pt x="21392" y="7544"/>
                  </a:cubicBezTo>
                  <a:cubicBezTo>
                    <a:pt x="21522" y="7493"/>
                    <a:pt x="21567" y="7294"/>
                    <a:pt x="21478" y="7142"/>
                  </a:cubicBezTo>
                  <a:cubicBezTo>
                    <a:pt x="21422" y="7045"/>
                    <a:pt x="21329" y="6990"/>
                    <a:pt x="21232" y="6990"/>
                  </a:cubicBezTo>
                  <a:cubicBezTo>
                    <a:pt x="21180" y="6990"/>
                    <a:pt x="21127" y="7007"/>
                    <a:pt x="21079" y="7041"/>
                  </a:cubicBezTo>
                  <a:cubicBezTo>
                    <a:pt x="13982" y="12232"/>
                    <a:pt x="8703" y="16565"/>
                    <a:pt x="4579" y="20644"/>
                  </a:cubicBezTo>
                  <a:cubicBezTo>
                    <a:pt x="4136" y="13641"/>
                    <a:pt x="2761" y="6791"/>
                    <a:pt x="544" y="190"/>
                  </a:cubicBezTo>
                  <a:cubicBezTo>
                    <a:pt x="511" y="80"/>
                    <a:pt x="410" y="0"/>
                    <a:pt x="3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" name="Google Shape;50;p2"/>
            <p:cNvSpPr/>
            <p:nvPr/>
          </p:nvSpPr>
          <p:spPr>
            <a:xfrm>
              <a:off x="1421085" y="937367"/>
              <a:ext cx="423703" cy="29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225" y="0"/>
                  </a:moveTo>
                  <a:cubicBezTo>
                    <a:pt x="196" y="0"/>
                    <a:pt x="171" y="4"/>
                    <a:pt x="145" y="16"/>
                  </a:cubicBezTo>
                  <a:cubicBezTo>
                    <a:pt x="43" y="66"/>
                    <a:pt x="-25" y="263"/>
                    <a:pt x="9" y="407"/>
                  </a:cubicBezTo>
                  <a:cubicBezTo>
                    <a:pt x="2275" y="8044"/>
                    <a:pt x="4574" y="16018"/>
                    <a:pt x="5384" y="21353"/>
                  </a:cubicBezTo>
                  <a:cubicBezTo>
                    <a:pt x="5418" y="21452"/>
                    <a:pt x="5452" y="21551"/>
                    <a:pt x="5520" y="21600"/>
                  </a:cubicBezTo>
                  <a:lnTo>
                    <a:pt x="5588" y="21600"/>
                  </a:lnTo>
                  <a:cubicBezTo>
                    <a:pt x="5656" y="21600"/>
                    <a:pt x="5687" y="21600"/>
                    <a:pt x="5721" y="21551"/>
                  </a:cubicBezTo>
                  <a:cubicBezTo>
                    <a:pt x="10590" y="16265"/>
                    <a:pt x="15863" y="11764"/>
                    <a:pt x="21442" y="8237"/>
                  </a:cubicBezTo>
                  <a:cubicBezTo>
                    <a:pt x="21544" y="8188"/>
                    <a:pt x="21575" y="7995"/>
                    <a:pt x="21544" y="7847"/>
                  </a:cubicBezTo>
                  <a:cubicBezTo>
                    <a:pt x="21518" y="7740"/>
                    <a:pt x="21442" y="7662"/>
                    <a:pt x="21362" y="7662"/>
                  </a:cubicBezTo>
                  <a:cubicBezTo>
                    <a:pt x="21331" y="7662"/>
                    <a:pt x="21300" y="7674"/>
                    <a:pt x="21271" y="7699"/>
                  </a:cubicBezTo>
                  <a:cubicBezTo>
                    <a:pt x="15795" y="11176"/>
                    <a:pt x="10556" y="15578"/>
                    <a:pt x="5721" y="20766"/>
                  </a:cubicBezTo>
                  <a:cubicBezTo>
                    <a:pt x="4844" y="15385"/>
                    <a:pt x="2613" y="7649"/>
                    <a:pt x="415" y="164"/>
                  </a:cubicBezTo>
                  <a:cubicBezTo>
                    <a:pt x="390" y="53"/>
                    <a:pt x="307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" name="Google Shape;51;p2"/>
            <p:cNvSpPr/>
            <p:nvPr/>
          </p:nvSpPr>
          <p:spPr>
            <a:xfrm>
              <a:off x="1318423" y="1234103"/>
              <a:ext cx="474830" cy="318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194" y="0"/>
                  </a:moveTo>
                  <a:cubicBezTo>
                    <a:pt x="166" y="0"/>
                    <a:pt x="139" y="11"/>
                    <a:pt x="113" y="34"/>
                  </a:cubicBezTo>
                  <a:cubicBezTo>
                    <a:pt x="25" y="80"/>
                    <a:pt x="-36" y="261"/>
                    <a:pt x="25" y="394"/>
                  </a:cubicBezTo>
                  <a:cubicBezTo>
                    <a:pt x="2315" y="7162"/>
                    <a:pt x="4814" y="14923"/>
                    <a:pt x="5839" y="21376"/>
                  </a:cubicBezTo>
                  <a:cubicBezTo>
                    <a:pt x="5867" y="21467"/>
                    <a:pt x="5897" y="21555"/>
                    <a:pt x="5958" y="21555"/>
                  </a:cubicBezTo>
                  <a:cubicBezTo>
                    <a:pt x="5988" y="21600"/>
                    <a:pt x="6019" y="21600"/>
                    <a:pt x="6019" y="21600"/>
                  </a:cubicBezTo>
                  <a:cubicBezTo>
                    <a:pt x="6079" y="21600"/>
                    <a:pt x="6110" y="21555"/>
                    <a:pt x="6140" y="21513"/>
                  </a:cubicBezTo>
                  <a:cubicBezTo>
                    <a:pt x="10358" y="16594"/>
                    <a:pt x="16501" y="13074"/>
                    <a:pt x="21412" y="10546"/>
                  </a:cubicBezTo>
                  <a:cubicBezTo>
                    <a:pt x="21503" y="10501"/>
                    <a:pt x="21564" y="10368"/>
                    <a:pt x="21503" y="10186"/>
                  </a:cubicBezTo>
                  <a:cubicBezTo>
                    <a:pt x="21478" y="10076"/>
                    <a:pt x="21412" y="9993"/>
                    <a:pt x="21339" y="9993"/>
                  </a:cubicBezTo>
                  <a:cubicBezTo>
                    <a:pt x="21324" y="9993"/>
                    <a:pt x="21308" y="9997"/>
                    <a:pt x="21291" y="10004"/>
                  </a:cubicBezTo>
                  <a:cubicBezTo>
                    <a:pt x="16443" y="12486"/>
                    <a:pt x="10386" y="15961"/>
                    <a:pt x="6140" y="20835"/>
                  </a:cubicBezTo>
                  <a:cubicBezTo>
                    <a:pt x="5055" y="14427"/>
                    <a:pt x="2616" y="6802"/>
                    <a:pt x="356" y="171"/>
                  </a:cubicBezTo>
                  <a:cubicBezTo>
                    <a:pt x="333" y="72"/>
                    <a:pt x="265" y="0"/>
                    <a:pt x="19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5" name="Google Shape;52;p2"/>
          <p:cNvGrpSpPr/>
          <p:nvPr/>
        </p:nvGrpSpPr>
        <p:grpSpPr>
          <a:xfrm>
            <a:off x="8107174" y="3342101"/>
            <a:ext cx="1852645" cy="2247880"/>
            <a:chOff x="0" y="0"/>
            <a:chExt cx="1852643" cy="2247879"/>
          </a:xfrm>
        </p:grpSpPr>
        <p:sp>
          <p:nvSpPr>
            <p:cNvPr id="66" name="Google Shape;53;p2"/>
            <p:cNvSpPr/>
            <p:nvPr/>
          </p:nvSpPr>
          <p:spPr>
            <a:xfrm flipH="1">
              <a:off x="667236" y="298354"/>
              <a:ext cx="1180776" cy="191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" y="8523"/>
                    <a:pt x="8594" y="16408"/>
                    <a:pt x="16567" y="21600"/>
                  </a:cubicBezTo>
                  <a:lnTo>
                    <a:pt x="21600" y="21037"/>
                  </a:lnTo>
                  <a:cubicBezTo>
                    <a:pt x="18646" y="12267"/>
                    <a:pt x="10162" y="4734"/>
                    <a:pt x="0" y="0"/>
                  </a:cubicBezTo>
                  <a:close/>
                </a:path>
              </a:pathLst>
            </a:custGeom>
            <a:solidFill>
              <a:srgbClr val="75C4A4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" name="Google Shape;54;p2"/>
            <p:cNvSpPr/>
            <p:nvPr/>
          </p:nvSpPr>
          <p:spPr>
            <a:xfrm flipH="1">
              <a:off x="663274" y="293945"/>
              <a:ext cx="1189370" cy="19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" y="147"/>
                  </a:moveTo>
                  <a:cubicBezTo>
                    <a:pt x="10921" y="5202"/>
                    <a:pt x="18668" y="12781"/>
                    <a:pt x="21443" y="20950"/>
                  </a:cubicBezTo>
                  <a:lnTo>
                    <a:pt x="16556" y="21503"/>
                  </a:lnTo>
                  <a:cubicBezTo>
                    <a:pt x="11753" y="18359"/>
                    <a:pt x="615" y="10033"/>
                    <a:pt x="157" y="147"/>
                  </a:cubicBezTo>
                  <a:close/>
                  <a:moveTo>
                    <a:pt x="82" y="0"/>
                  </a:moveTo>
                  <a:cubicBezTo>
                    <a:pt x="70" y="0"/>
                    <a:pt x="58" y="2"/>
                    <a:pt x="48" y="5"/>
                  </a:cubicBezTo>
                  <a:cubicBezTo>
                    <a:pt x="24" y="13"/>
                    <a:pt x="0" y="35"/>
                    <a:pt x="0" y="50"/>
                  </a:cubicBezTo>
                  <a:cubicBezTo>
                    <a:pt x="157" y="3947"/>
                    <a:pt x="1966" y="7988"/>
                    <a:pt x="5394" y="12064"/>
                  </a:cubicBezTo>
                  <a:cubicBezTo>
                    <a:pt x="8906" y="16238"/>
                    <a:pt x="13358" y="19546"/>
                    <a:pt x="16484" y="21585"/>
                  </a:cubicBezTo>
                  <a:cubicBezTo>
                    <a:pt x="16496" y="21592"/>
                    <a:pt x="16508" y="21600"/>
                    <a:pt x="16531" y="21600"/>
                  </a:cubicBezTo>
                  <a:lnTo>
                    <a:pt x="16544" y="21600"/>
                  </a:lnTo>
                  <a:lnTo>
                    <a:pt x="21539" y="21032"/>
                  </a:lnTo>
                  <a:cubicBezTo>
                    <a:pt x="21564" y="21032"/>
                    <a:pt x="21576" y="21025"/>
                    <a:pt x="21588" y="21017"/>
                  </a:cubicBezTo>
                  <a:cubicBezTo>
                    <a:pt x="21600" y="21002"/>
                    <a:pt x="21600" y="20995"/>
                    <a:pt x="21600" y="20980"/>
                  </a:cubicBezTo>
                  <a:cubicBezTo>
                    <a:pt x="20176" y="16761"/>
                    <a:pt x="17473" y="12721"/>
                    <a:pt x="13551" y="8988"/>
                  </a:cubicBezTo>
                  <a:cubicBezTo>
                    <a:pt x="9907" y="5516"/>
                    <a:pt x="5261" y="2410"/>
                    <a:pt x="121" y="13"/>
                  </a:cubicBezTo>
                  <a:cubicBezTo>
                    <a:pt x="114" y="4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" name="Google Shape;55;p2"/>
            <p:cNvSpPr/>
            <p:nvPr/>
          </p:nvSpPr>
          <p:spPr>
            <a:xfrm flipH="1">
              <a:off x="796795" y="294112"/>
              <a:ext cx="1055433" cy="189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fill="norm" stroke="1" extrusionOk="0">
                  <a:moveTo>
                    <a:pt x="78" y="0"/>
                  </a:moveTo>
                  <a:cubicBezTo>
                    <a:pt x="66" y="0"/>
                    <a:pt x="55" y="1"/>
                    <a:pt x="45" y="3"/>
                  </a:cubicBezTo>
                  <a:cubicBezTo>
                    <a:pt x="5" y="18"/>
                    <a:pt x="-9" y="48"/>
                    <a:pt x="5" y="71"/>
                  </a:cubicBezTo>
                  <a:cubicBezTo>
                    <a:pt x="7571" y="8110"/>
                    <a:pt x="15179" y="15749"/>
                    <a:pt x="21428" y="21578"/>
                  </a:cubicBezTo>
                  <a:cubicBezTo>
                    <a:pt x="21442" y="21592"/>
                    <a:pt x="21469" y="21600"/>
                    <a:pt x="21495" y="21600"/>
                  </a:cubicBezTo>
                  <a:cubicBezTo>
                    <a:pt x="21509" y="21600"/>
                    <a:pt x="21523" y="21600"/>
                    <a:pt x="21536" y="21592"/>
                  </a:cubicBezTo>
                  <a:cubicBezTo>
                    <a:pt x="21577" y="21585"/>
                    <a:pt x="21591" y="21555"/>
                    <a:pt x="21564" y="21532"/>
                  </a:cubicBezTo>
                  <a:cubicBezTo>
                    <a:pt x="15328" y="15703"/>
                    <a:pt x="7720" y="8065"/>
                    <a:pt x="154" y="26"/>
                  </a:cubicBezTo>
                  <a:cubicBezTo>
                    <a:pt x="144" y="9"/>
                    <a:pt x="111" y="0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" name="Google Shape;56;p2"/>
            <p:cNvSpPr/>
            <p:nvPr/>
          </p:nvSpPr>
          <p:spPr>
            <a:xfrm flipH="1">
              <a:off x="1667077" y="439048"/>
              <a:ext cx="166488" cy="17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20931" y="0"/>
                  </a:moveTo>
                  <a:cubicBezTo>
                    <a:pt x="20672" y="0"/>
                    <a:pt x="20492" y="148"/>
                    <a:pt x="20420" y="344"/>
                  </a:cubicBezTo>
                  <a:cubicBezTo>
                    <a:pt x="18794" y="6441"/>
                    <a:pt x="18275" y="12936"/>
                    <a:pt x="18959" y="20077"/>
                  </a:cubicBezTo>
                  <a:cubicBezTo>
                    <a:pt x="11164" y="14863"/>
                    <a:pt x="5421" y="11736"/>
                    <a:pt x="706" y="10214"/>
                  </a:cubicBezTo>
                  <a:cubicBezTo>
                    <a:pt x="663" y="10194"/>
                    <a:pt x="613" y="10187"/>
                    <a:pt x="562" y="10187"/>
                  </a:cubicBezTo>
                  <a:cubicBezTo>
                    <a:pt x="339" y="10187"/>
                    <a:pt x="94" y="10335"/>
                    <a:pt x="22" y="10531"/>
                  </a:cubicBezTo>
                  <a:cubicBezTo>
                    <a:pt x="-64" y="10773"/>
                    <a:pt x="109" y="11096"/>
                    <a:pt x="368" y="11171"/>
                  </a:cubicBezTo>
                  <a:cubicBezTo>
                    <a:pt x="5082" y="12781"/>
                    <a:pt x="11164" y="16069"/>
                    <a:pt x="19305" y="21519"/>
                  </a:cubicBezTo>
                  <a:cubicBezTo>
                    <a:pt x="19391" y="21600"/>
                    <a:pt x="19477" y="21600"/>
                    <a:pt x="19650" y="21600"/>
                  </a:cubicBezTo>
                  <a:cubicBezTo>
                    <a:pt x="19729" y="21600"/>
                    <a:pt x="19816" y="21600"/>
                    <a:pt x="19902" y="21519"/>
                  </a:cubicBezTo>
                  <a:cubicBezTo>
                    <a:pt x="20075" y="21438"/>
                    <a:pt x="20161" y="21283"/>
                    <a:pt x="20161" y="21041"/>
                  </a:cubicBezTo>
                  <a:cubicBezTo>
                    <a:pt x="19305" y="13583"/>
                    <a:pt x="19729" y="6919"/>
                    <a:pt x="21450" y="586"/>
                  </a:cubicBezTo>
                  <a:cubicBezTo>
                    <a:pt x="21536" y="344"/>
                    <a:pt x="21363" y="101"/>
                    <a:pt x="21104" y="20"/>
                  </a:cubicBezTo>
                  <a:cubicBezTo>
                    <a:pt x="21047" y="7"/>
                    <a:pt x="20982" y="0"/>
                    <a:pt x="2093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" name="Google Shape;57;p2"/>
            <p:cNvSpPr/>
            <p:nvPr/>
          </p:nvSpPr>
          <p:spPr>
            <a:xfrm flipH="1">
              <a:off x="1502328" y="589398"/>
              <a:ext cx="272038" cy="35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20718" y="0"/>
                  </a:moveTo>
                  <a:cubicBezTo>
                    <a:pt x="20559" y="0"/>
                    <a:pt x="20400" y="82"/>
                    <a:pt x="20400" y="245"/>
                  </a:cubicBezTo>
                  <a:cubicBezTo>
                    <a:pt x="19668" y="7539"/>
                    <a:pt x="19769" y="14224"/>
                    <a:pt x="20771" y="20630"/>
                  </a:cubicBezTo>
                  <a:cubicBezTo>
                    <a:pt x="15200" y="16494"/>
                    <a:pt x="7682" y="14793"/>
                    <a:pt x="429" y="13577"/>
                  </a:cubicBezTo>
                  <a:cubicBezTo>
                    <a:pt x="394" y="13571"/>
                    <a:pt x="359" y="13567"/>
                    <a:pt x="328" y="13567"/>
                  </a:cubicBezTo>
                  <a:cubicBezTo>
                    <a:pt x="169" y="13567"/>
                    <a:pt x="54" y="13646"/>
                    <a:pt x="10" y="13778"/>
                  </a:cubicBezTo>
                  <a:cubicBezTo>
                    <a:pt x="-43" y="13901"/>
                    <a:pt x="116" y="14023"/>
                    <a:pt x="270" y="14064"/>
                  </a:cubicBezTo>
                  <a:cubicBezTo>
                    <a:pt x="7735" y="15320"/>
                    <a:pt x="15408" y="17104"/>
                    <a:pt x="20926" y="21518"/>
                  </a:cubicBezTo>
                  <a:cubicBezTo>
                    <a:pt x="21032" y="21559"/>
                    <a:pt x="21085" y="21600"/>
                    <a:pt x="21191" y="21600"/>
                  </a:cubicBezTo>
                  <a:cubicBezTo>
                    <a:pt x="21244" y="21600"/>
                    <a:pt x="21297" y="21559"/>
                    <a:pt x="21350" y="21559"/>
                  </a:cubicBezTo>
                  <a:cubicBezTo>
                    <a:pt x="21451" y="21518"/>
                    <a:pt x="21557" y="21399"/>
                    <a:pt x="21504" y="21317"/>
                  </a:cubicBezTo>
                  <a:cubicBezTo>
                    <a:pt x="20453" y="14711"/>
                    <a:pt x="20299" y="7822"/>
                    <a:pt x="21032" y="286"/>
                  </a:cubicBezTo>
                  <a:cubicBezTo>
                    <a:pt x="21032" y="123"/>
                    <a:pt x="20926" y="0"/>
                    <a:pt x="207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" name="Google Shape;58;p2"/>
            <p:cNvSpPr/>
            <p:nvPr/>
          </p:nvSpPr>
          <p:spPr>
            <a:xfrm flipH="1">
              <a:off x="1222073" y="924308"/>
              <a:ext cx="420194" cy="45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fill="norm" stroke="1" extrusionOk="0">
                  <a:moveTo>
                    <a:pt x="21406" y="0"/>
                  </a:moveTo>
                  <a:cubicBezTo>
                    <a:pt x="21306" y="0"/>
                    <a:pt x="21168" y="63"/>
                    <a:pt x="21134" y="159"/>
                  </a:cubicBezTo>
                  <a:cubicBezTo>
                    <a:pt x="19666" y="6233"/>
                    <a:pt x="18984" y="13066"/>
                    <a:pt x="19088" y="20971"/>
                  </a:cubicBezTo>
                  <a:cubicBezTo>
                    <a:pt x="14548" y="17726"/>
                    <a:pt x="8544" y="14925"/>
                    <a:pt x="285" y="12186"/>
                  </a:cubicBezTo>
                  <a:cubicBezTo>
                    <a:pt x="267" y="12180"/>
                    <a:pt x="247" y="12178"/>
                    <a:pt x="227" y="12178"/>
                  </a:cubicBezTo>
                  <a:cubicBezTo>
                    <a:pt x="138" y="12178"/>
                    <a:pt x="41" y="12233"/>
                    <a:pt x="12" y="12310"/>
                  </a:cubicBezTo>
                  <a:cubicBezTo>
                    <a:pt x="-22" y="12405"/>
                    <a:pt x="12" y="12532"/>
                    <a:pt x="150" y="12564"/>
                  </a:cubicBezTo>
                  <a:cubicBezTo>
                    <a:pt x="8578" y="15333"/>
                    <a:pt x="14617" y="18199"/>
                    <a:pt x="19153" y="21537"/>
                  </a:cubicBezTo>
                  <a:cubicBezTo>
                    <a:pt x="19188" y="21568"/>
                    <a:pt x="19257" y="21600"/>
                    <a:pt x="19291" y="21600"/>
                  </a:cubicBezTo>
                  <a:cubicBezTo>
                    <a:pt x="19325" y="21600"/>
                    <a:pt x="19360" y="21568"/>
                    <a:pt x="19394" y="21568"/>
                  </a:cubicBezTo>
                  <a:cubicBezTo>
                    <a:pt x="19463" y="21537"/>
                    <a:pt x="19497" y="21473"/>
                    <a:pt x="19497" y="21378"/>
                  </a:cubicBezTo>
                  <a:cubicBezTo>
                    <a:pt x="19394" y="13318"/>
                    <a:pt x="20042" y="6392"/>
                    <a:pt x="21578" y="251"/>
                  </a:cubicBezTo>
                  <a:cubicBezTo>
                    <a:pt x="21578" y="127"/>
                    <a:pt x="21509" y="32"/>
                    <a:pt x="214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" name="Google Shape;59;p2"/>
            <p:cNvSpPr/>
            <p:nvPr/>
          </p:nvSpPr>
          <p:spPr>
            <a:xfrm flipH="1">
              <a:off x="1023223" y="1226457"/>
              <a:ext cx="438885" cy="463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346" y="0"/>
                  </a:moveTo>
                  <a:cubicBezTo>
                    <a:pt x="21250" y="0"/>
                    <a:pt x="21179" y="57"/>
                    <a:pt x="21151" y="132"/>
                  </a:cubicBezTo>
                  <a:cubicBezTo>
                    <a:pt x="19096" y="6846"/>
                    <a:pt x="18019" y="13897"/>
                    <a:pt x="17986" y="21044"/>
                  </a:cubicBezTo>
                  <a:cubicBezTo>
                    <a:pt x="13711" y="18475"/>
                    <a:pt x="6893" y="16248"/>
                    <a:pt x="269" y="14144"/>
                  </a:cubicBezTo>
                  <a:cubicBezTo>
                    <a:pt x="253" y="14138"/>
                    <a:pt x="234" y="14136"/>
                    <a:pt x="214" y="14136"/>
                  </a:cubicBezTo>
                  <a:cubicBezTo>
                    <a:pt x="127" y="14136"/>
                    <a:pt x="34" y="14193"/>
                    <a:pt x="9" y="14268"/>
                  </a:cubicBezTo>
                  <a:cubicBezTo>
                    <a:pt x="-24" y="14362"/>
                    <a:pt x="42" y="14484"/>
                    <a:pt x="138" y="14515"/>
                  </a:cubicBezTo>
                  <a:cubicBezTo>
                    <a:pt x="6926" y="16651"/>
                    <a:pt x="13875" y="18940"/>
                    <a:pt x="18085" y="21569"/>
                  </a:cubicBezTo>
                  <a:cubicBezTo>
                    <a:pt x="18118" y="21600"/>
                    <a:pt x="18150" y="21600"/>
                    <a:pt x="18181" y="21600"/>
                  </a:cubicBezTo>
                  <a:cubicBezTo>
                    <a:pt x="18214" y="21600"/>
                    <a:pt x="18246" y="21600"/>
                    <a:pt x="18279" y="21569"/>
                  </a:cubicBezTo>
                  <a:cubicBezTo>
                    <a:pt x="18345" y="21538"/>
                    <a:pt x="18378" y="21475"/>
                    <a:pt x="18378" y="21413"/>
                  </a:cubicBezTo>
                  <a:cubicBezTo>
                    <a:pt x="18411" y="14175"/>
                    <a:pt x="19455" y="7030"/>
                    <a:pt x="21543" y="257"/>
                  </a:cubicBezTo>
                  <a:cubicBezTo>
                    <a:pt x="21576" y="132"/>
                    <a:pt x="21510" y="39"/>
                    <a:pt x="21412" y="8"/>
                  </a:cubicBezTo>
                  <a:cubicBezTo>
                    <a:pt x="21390" y="3"/>
                    <a:pt x="21368" y="0"/>
                    <a:pt x="2134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" name="Google Shape;60;p2"/>
            <p:cNvSpPr/>
            <p:nvPr/>
          </p:nvSpPr>
          <p:spPr>
            <a:xfrm flipH="1">
              <a:off x="558969" y="217989"/>
              <a:ext cx="1001224" cy="2025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fill="norm" stroke="1" extrusionOk="0">
                  <a:moveTo>
                    <a:pt x="1826" y="0"/>
                  </a:moveTo>
                  <a:cubicBezTo>
                    <a:pt x="-2732" y="5271"/>
                    <a:pt x="1350" y="12447"/>
                    <a:pt x="12857" y="21600"/>
                  </a:cubicBezTo>
                  <a:lnTo>
                    <a:pt x="18868" y="21600"/>
                  </a:lnTo>
                  <a:cubicBezTo>
                    <a:pt x="14335" y="12567"/>
                    <a:pt x="8738" y="5235"/>
                    <a:pt x="1826" y="0"/>
                  </a:cubicBezTo>
                  <a:close/>
                </a:path>
              </a:pathLst>
            </a:custGeom>
            <a:solidFill>
              <a:srgbClr val="75C4A4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" name="Google Shape;61;p2"/>
            <p:cNvSpPr/>
            <p:nvPr/>
          </p:nvSpPr>
          <p:spPr>
            <a:xfrm flipH="1">
              <a:off x="554951" y="213971"/>
              <a:ext cx="1009239" cy="2033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7" h="21600" fill="norm" stroke="1" extrusionOk="0">
                  <a:moveTo>
                    <a:pt x="1912" y="127"/>
                  </a:moveTo>
                  <a:cubicBezTo>
                    <a:pt x="8490" y="5123"/>
                    <a:pt x="14182" y="12314"/>
                    <a:pt x="18809" y="21515"/>
                  </a:cubicBezTo>
                  <a:lnTo>
                    <a:pt x="12968" y="21515"/>
                  </a:lnTo>
                  <a:cubicBezTo>
                    <a:pt x="1224" y="12194"/>
                    <a:pt x="-2403" y="5194"/>
                    <a:pt x="1912" y="127"/>
                  </a:cubicBezTo>
                  <a:close/>
                  <a:moveTo>
                    <a:pt x="1887" y="0"/>
                  </a:moveTo>
                  <a:cubicBezTo>
                    <a:pt x="1862" y="0"/>
                    <a:pt x="1836" y="14"/>
                    <a:pt x="1824" y="28"/>
                  </a:cubicBezTo>
                  <a:cubicBezTo>
                    <a:pt x="-2603" y="5130"/>
                    <a:pt x="1011" y="12187"/>
                    <a:pt x="12856" y="21586"/>
                  </a:cubicBezTo>
                  <a:cubicBezTo>
                    <a:pt x="12881" y="21593"/>
                    <a:pt x="12893" y="21600"/>
                    <a:pt x="12918" y="21600"/>
                  </a:cubicBezTo>
                  <a:lnTo>
                    <a:pt x="18921" y="21600"/>
                  </a:lnTo>
                  <a:cubicBezTo>
                    <a:pt x="18947" y="21600"/>
                    <a:pt x="18959" y="21600"/>
                    <a:pt x="18984" y="21586"/>
                  </a:cubicBezTo>
                  <a:cubicBezTo>
                    <a:pt x="18997" y="21572"/>
                    <a:pt x="18997" y="21558"/>
                    <a:pt x="18997" y="21544"/>
                  </a:cubicBezTo>
                  <a:cubicBezTo>
                    <a:pt x="14332" y="12278"/>
                    <a:pt x="8591" y="5031"/>
                    <a:pt x="1961" y="21"/>
                  </a:cubicBezTo>
                  <a:cubicBezTo>
                    <a:pt x="1937" y="7"/>
                    <a:pt x="1912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" name="Google Shape;62;p2"/>
            <p:cNvSpPr/>
            <p:nvPr/>
          </p:nvSpPr>
          <p:spPr>
            <a:xfrm flipH="1">
              <a:off x="736797" y="213803"/>
              <a:ext cx="730668" cy="203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fill="norm" stroke="1" extrusionOk="0">
                  <a:moveTo>
                    <a:pt x="122" y="0"/>
                  </a:moveTo>
                  <a:cubicBezTo>
                    <a:pt x="110" y="0"/>
                    <a:pt x="97" y="1"/>
                    <a:pt x="84" y="2"/>
                  </a:cubicBezTo>
                  <a:cubicBezTo>
                    <a:pt x="25" y="9"/>
                    <a:pt x="-15" y="30"/>
                    <a:pt x="5" y="58"/>
                  </a:cubicBezTo>
                  <a:cubicBezTo>
                    <a:pt x="3930" y="6402"/>
                    <a:pt x="10913" y="13437"/>
                    <a:pt x="21330" y="21579"/>
                  </a:cubicBezTo>
                  <a:cubicBezTo>
                    <a:pt x="21349" y="21593"/>
                    <a:pt x="21389" y="21600"/>
                    <a:pt x="21448" y="21600"/>
                  </a:cubicBezTo>
                  <a:lnTo>
                    <a:pt x="21508" y="21600"/>
                  </a:lnTo>
                  <a:cubicBezTo>
                    <a:pt x="21565" y="21586"/>
                    <a:pt x="21585" y="21565"/>
                    <a:pt x="21565" y="21544"/>
                  </a:cubicBezTo>
                  <a:cubicBezTo>
                    <a:pt x="11148" y="13408"/>
                    <a:pt x="4183" y="6374"/>
                    <a:pt x="240" y="37"/>
                  </a:cubicBezTo>
                  <a:cubicBezTo>
                    <a:pt x="224" y="14"/>
                    <a:pt x="181" y="0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" name="Google Shape;63;p2"/>
            <p:cNvSpPr/>
            <p:nvPr/>
          </p:nvSpPr>
          <p:spPr>
            <a:xfrm flipH="1">
              <a:off x="1327465" y="403330"/>
              <a:ext cx="210283" cy="162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1032" y="0"/>
                  </a:moveTo>
                  <a:cubicBezTo>
                    <a:pt x="20889" y="0"/>
                    <a:pt x="20758" y="96"/>
                    <a:pt x="20718" y="266"/>
                  </a:cubicBezTo>
                  <a:cubicBezTo>
                    <a:pt x="17867" y="6966"/>
                    <a:pt x="16372" y="13309"/>
                    <a:pt x="16030" y="19661"/>
                  </a:cubicBezTo>
                  <a:cubicBezTo>
                    <a:pt x="11547" y="12606"/>
                    <a:pt x="6391" y="6440"/>
                    <a:pt x="681" y="1147"/>
                  </a:cubicBezTo>
                  <a:cubicBezTo>
                    <a:pt x="607" y="1081"/>
                    <a:pt x="516" y="1051"/>
                    <a:pt x="430" y="1051"/>
                  </a:cubicBezTo>
                  <a:cubicBezTo>
                    <a:pt x="293" y="1051"/>
                    <a:pt x="156" y="1125"/>
                    <a:pt x="71" y="1236"/>
                  </a:cubicBezTo>
                  <a:cubicBezTo>
                    <a:pt x="-66" y="1503"/>
                    <a:pt x="2" y="1858"/>
                    <a:pt x="208" y="2028"/>
                  </a:cubicBezTo>
                  <a:cubicBezTo>
                    <a:pt x="6117" y="7499"/>
                    <a:pt x="11478" y="14020"/>
                    <a:pt x="16098" y="21422"/>
                  </a:cubicBezTo>
                  <a:cubicBezTo>
                    <a:pt x="16167" y="21600"/>
                    <a:pt x="16304" y="21600"/>
                    <a:pt x="16441" y="21600"/>
                  </a:cubicBezTo>
                  <a:lnTo>
                    <a:pt x="16572" y="21600"/>
                  </a:lnTo>
                  <a:cubicBezTo>
                    <a:pt x="16709" y="21511"/>
                    <a:pt x="16846" y="21334"/>
                    <a:pt x="16846" y="21067"/>
                  </a:cubicBezTo>
                  <a:cubicBezTo>
                    <a:pt x="16982" y="14546"/>
                    <a:pt x="18477" y="7846"/>
                    <a:pt x="21466" y="799"/>
                  </a:cubicBezTo>
                  <a:cubicBezTo>
                    <a:pt x="21534" y="533"/>
                    <a:pt x="21466" y="178"/>
                    <a:pt x="21260" y="89"/>
                  </a:cubicBezTo>
                  <a:cubicBezTo>
                    <a:pt x="21186" y="30"/>
                    <a:pt x="21106" y="0"/>
                    <a:pt x="2103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" name="Google Shape;64;p2"/>
            <p:cNvSpPr/>
            <p:nvPr/>
          </p:nvSpPr>
          <p:spPr>
            <a:xfrm flipH="1">
              <a:off x="1213573" y="589398"/>
              <a:ext cx="350887" cy="1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300" y="0"/>
                  </a:moveTo>
                  <a:cubicBezTo>
                    <a:pt x="21221" y="0"/>
                    <a:pt x="21135" y="79"/>
                    <a:pt x="21084" y="218"/>
                  </a:cubicBezTo>
                  <a:cubicBezTo>
                    <a:pt x="18027" y="7153"/>
                    <a:pt x="15703" y="13075"/>
                    <a:pt x="15254" y="20083"/>
                  </a:cubicBezTo>
                  <a:cubicBezTo>
                    <a:pt x="11585" y="14016"/>
                    <a:pt x="5919" y="10114"/>
                    <a:pt x="336" y="6650"/>
                  </a:cubicBezTo>
                  <a:cubicBezTo>
                    <a:pt x="309" y="6632"/>
                    <a:pt x="278" y="6620"/>
                    <a:pt x="251" y="6620"/>
                  </a:cubicBezTo>
                  <a:cubicBezTo>
                    <a:pt x="158" y="6620"/>
                    <a:pt x="73" y="6717"/>
                    <a:pt x="11" y="6935"/>
                  </a:cubicBezTo>
                  <a:cubicBezTo>
                    <a:pt x="-30" y="7153"/>
                    <a:pt x="52" y="7445"/>
                    <a:pt x="175" y="7518"/>
                  </a:cubicBezTo>
                  <a:cubicBezTo>
                    <a:pt x="5882" y="11055"/>
                    <a:pt x="11749" y="15102"/>
                    <a:pt x="15295" y="21454"/>
                  </a:cubicBezTo>
                  <a:cubicBezTo>
                    <a:pt x="15336" y="21527"/>
                    <a:pt x="15419" y="21600"/>
                    <a:pt x="15460" y="21600"/>
                  </a:cubicBezTo>
                  <a:cubicBezTo>
                    <a:pt x="15497" y="21600"/>
                    <a:pt x="15538" y="21527"/>
                    <a:pt x="15580" y="21527"/>
                  </a:cubicBezTo>
                  <a:cubicBezTo>
                    <a:pt x="15662" y="21454"/>
                    <a:pt x="15744" y="21315"/>
                    <a:pt x="15744" y="21096"/>
                  </a:cubicBezTo>
                  <a:cubicBezTo>
                    <a:pt x="15987" y="13943"/>
                    <a:pt x="18352" y="7876"/>
                    <a:pt x="21450" y="722"/>
                  </a:cubicBezTo>
                  <a:cubicBezTo>
                    <a:pt x="21570" y="510"/>
                    <a:pt x="21532" y="291"/>
                    <a:pt x="21409" y="73"/>
                  </a:cubicBezTo>
                  <a:cubicBezTo>
                    <a:pt x="21378" y="24"/>
                    <a:pt x="21341" y="0"/>
                    <a:pt x="213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" name="Google Shape;65;p2"/>
            <p:cNvSpPr/>
            <p:nvPr/>
          </p:nvSpPr>
          <p:spPr>
            <a:xfrm flipH="1">
              <a:off x="1074979" y="848296"/>
              <a:ext cx="454936" cy="272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21344" y="0"/>
                  </a:moveTo>
                  <a:cubicBezTo>
                    <a:pt x="21289" y="0"/>
                    <a:pt x="21233" y="40"/>
                    <a:pt x="21199" y="124"/>
                  </a:cubicBezTo>
                  <a:cubicBezTo>
                    <a:pt x="18396" y="5968"/>
                    <a:pt x="16444" y="12918"/>
                    <a:pt x="15405" y="20654"/>
                  </a:cubicBezTo>
                  <a:cubicBezTo>
                    <a:pt x="12099" y="16021"/>
                    <a:pt x="7284" y="12126"/>
                    <a:pt x="260" y="8338"/>
                  </a:cubicBezTo>
                  <a:cubicBezTo>
                    <a:pt x="244" y="8329"/>
                    <a:pt x="226" y="8324"/>
                    <a:pt x="210" y="8324"/>
                  </a:cubicBezTo>
                  <a:cubicBezTo>
                    <a:pt x="125" y="8324"/>
                    <a:pt x="35" y="8417"/>
                    <a:pt x="9" y="8545"/>
                  </a:cubicBezTo>
                  <a:cubicBezTo>
                    <a:pt x="-23" y="8705"/>
                    <a:pt x="40" y="8917"/>
                    <a:pt x="136" y="8970"/>
                  </a:cubicBezTo>
                  <a:cubicBezTo>
                    <a:pt x="7284" y="12811"/>
                    <a:pt x="12131" y="16812"/>
                    <a:pt x="15405" y="21547"/>
                  </a:cubicBezTo>
                  <a:cubicBezTo>
                    <a:pt x="15437" y="21600"/>
                    <a:pt x="15468" y="21600"/>
                    <a:pt x="15532" y="21600"/>
                  </a:cubicBezTo>
                  <a:lnTo>
                    <a:pt x="15595" y="21600"/>
                  </a:lnTo>
                  <a:cubicBezTo>
                    <a:pt x="15659" y="21547"/>
                    <a:pt x="15690" y="21445"/>
                    <a:pt x="15720" y="21339"/>
                  </a:cubicBezTo>
                  <a:cubicBezTo>
                    <a:pt x="16727" y="13444"/>
                    <a:pt x="18681" y="6441"/>
                    <a:pt x="21514" y="495"/>
                  </a:cubicBezTo>
                  <a:cubicBezTo>
                    <a:pt x="21577" y="389"/>
                    <a:pt x="21577" y="177"/>
                    <a:pt x="21482" y="75"/>
                  </a:cubicBezTo>
                  <a:cubicBezTo>
                    <a:pt x="21439" y="27"/>
                    <a:pt x="21392" y="0"/>
                    <a:pt x="2134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" name="Google Shape;66;p2"/>
            <p:cNvSpPr/>
            <p:nvPr/>
          </p:nvSpPr>
          <p:spPr>
            <a:xfrm flipH="1">
              <a:off x="956804" y="1100050"/>
              <a:ext cx="486720" cy="27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1368" y="0"/>
                  </a:moveTo>
                  <a:cubicBezTo>
                    <a:pt x="21321" y="0"/>
                    <a:pt x="21269" y="27"/>
                    <a:pt x="21225" y="80"/>
                  </a:cubicBezTo>
                  <a:cubicBezTo>
                    <a:pt x="18165" y="6034"/>
                    <a:pt x="15369" y="14799"/>
                    <a:pt x="14576" y="20699"/>
                  </a:cubicBezTo>
                  <a:cubicBezTo>
                    <a:pt x="10809" y="15807"/>
                    <a:pt x="5453" y="13259"/>
                    <a:pt x="213" y="11237"/>
                  </a:cubicBezTo>
                  <a:cubicBezTo>
                    <a:pt x="198" y="11228"/>
                    <a:pt x="183" y="11224"/>
                    <a:pt x="166" y="11224"/>
                  </a:cubicBezTo>
                  <a:cubicBezTo>
                    <a:pt x="89" y="11224"/>
                    <a:pt x="8" y="11327"/>
                    <a:pt x="8" y="11505"/>
                  </a:cubicBezTo>
                  <a:cubicBezTo>
                    <a:pt x="-22" y="11666"/>
                    <a:pt x="37" y="11876"/>
                    <a:pt x="126" y="11876"/>
                  </a:cubicBezTo>
                  <a:cubicBezTo>
                    <a:pt x="5453" y="13951"/>
                    <a:pt x="10866" y="16499"/>
                    <a:pt x="14605" y="21546"/>
                  </a:cubicBezTo>
                  <a:cubicBezTo>
                    <a:pt x="14633" y="21546"/>
                    <a:pt x="14662" y="21600"/>
                    <a:pt x="14722" y="21600"/>
                  </a:cubicBezTo>
                  <a:cubicBezTo>
                    <a:pt x="14722" y="21600"/>
                    <a:pt x="14751" y="21600"/>
                    <a:pt x="14781" y="21546"/>
                  </a:cubicBezTo>
                  <a:cubicBezTo>
                    <a:pt x="14840" y="21546"/>
                    <a:pt x="14870" y="21439"/>
                    <a:pt x="14900" y="21337"/>
                  </a:cubicBezTo>
                  <a:cubicBezTo>
                    <a:pt x="15547" y="15544"/>
                    <a:pt x="18399" y="6618"/>
                    <a:pt x="21491" y="558"/>
                  </a:cubicBezTo>
                  <a:cubicBezTo>
                    <a:pt x="21578" y="397"/>
                    <a:pt x="21578" y="187"/>
                    <a:pt x="21491" y="80"/>
                  </a:cubicBezTo>
                  <a:cubicBezTo>
                    <a:pt x="21462" y="27"/>
                    <a:pt x="21417" y="0"/>
                    <a:pt x="2136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" name="Google Shape;67;p2"/>
            <p:cNvSpPr/>
            <p:nvPr/>
          </p:nvSpPr>
          <p:spPr>
            <a:xfrm flipH="1">
              <a:off x="440037" y="4017"/>
              <a:ext cx="448186" cy="223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8" h="21600" fill="norm" stroke="1" extrusionOk="0">
                  <a:moveTo>
                    <a:pt x="4527" y="0"/>
                  </a:moveTo>
                  <a:cubicBezTo>
                    <a:pt x="-1638" y="5863"/>
                    <a:pt x="-2702" y="13943"/>
                    <a:pt x="8982" y="21600"/>
                  </a:cubicBezTo>
                  <a:lnTo>
                    <a:pt x="18898" y="21600"/>
                  </a:lnTo>
                  <a:cubicBezTo>
                    <a:pt x="17976" y="12956"/>
                    <a:pt x="17303" y="4677"/>
                    <a:pt x="4527" y="0"/>
                  </a:cubicBezTo>
                  <a:close/>
                </a:path>
              </a:pathLst>
            </a:custGeom>
            <a:solidFill>
              <a:srgbClr val="75C4A4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" name="Google Shape;68;p2"/>
            <p:cNvSpPr/>
            <p:nvPr/>
          </p:nvSpPr>
          <p:spPr>
            <a:xfrm flipH="1">
              <a:off x="436019" y="0"/>
              <a:ext cx="456090" cy="224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20" h="21600" fill="norm" stroke="1" extrusionOk="0">
                  <a:moveTo>
                    <a:pt x="4249" y="141"/>
                  </a:moveTo>
                  <a:cubicBezTo>
                    <a:pt x="15249" y="4744"/>
                    <a:pt x="15972" y="12738"/>
                    <a:pt x="16770" y="21198"/>
                  </a:cubicBezTo>
                  <a:lnTo>
                    <a:pt x="16795" y="21523"/>
                  </a:lnTo>
                  <a:lnTo>
                    <a:pt x="8265" y="21523"/>
                  </a:lnTo>
                  <a:cubicBezTo>
                    <a:pt x="-4480" y="12157"/>
                    <a:pt x="1107" y="3518"/>
                    <a:pt x="4249" y="141"/>
                  </a:cubicBezTo>
                  <a:close/>
                  <a:moveTo>
                    <a:pt x="4151" y="0"/>
                  </a:moveTo>
                  <a:cubicBezTo>
                    <a:pt x="4101" y="6"/>
                    <a:pt x="4050" y="13"/>
                    <a:pt x="4025" y="32"/>
                  </a:cubicBezTo>
                  <a:cubicBezTo>
                    <a:pt x="1082" y="3180"/>
                    <a:pt x="-315" y="6672"/>
                    <a:pt x="60" y="10133"/>
                  </a:cubicBezTo>
                  <a:cubicBezTo>
                    <a:pt x="460" y="14156"/>
                    <a:pt x="3126" y="18012"/>
                    <a:pt x="7991" y="21575"/>
                  </a:cubicBezTo>
                  <a:cubicBezTo>
                    <a:pt x="8016" y="21594"/>
                    <a:pt x="8091" y="21600"/>
                    <a:pt x="8141" y="21600"/>
                  </a:cubicBezTo>
                  <a:lnTo>
                    <a:pt x="16969" y="21600"/>
                  </a:lnTo>
                  <a:cubicBezTo>
                    <a:pt x="16994" y="21600"/>
                    <a:pt x="17045" y="21600"/>
                    <a:pt x="17070" y="21594"/>
                  </a:cubicBezTo>
                  <a:cubicBezTo>
                    <a:pt x="17095" y="21581"/>
                    <a:pt x="17120" y="21575"/>
                    <a:pt x="17120" y="21562"/>
                  </a:cubicBezTo>
                  <a:lnTo>
                    <a:pt x="17095" y="21191"/>
                  </a:lnTo>
                  <a:cubicBezTo>
                    <a:pt x="16297" y="12674"/>
                    <a:pt x="15549" y="4623"/>
                    <a:pt x="4300" y="19"/>
                  </a:cubicBezTo>
                  <a:cubicBezTo>
                    <a:pt x="4274" y="6"/>
                    <a:pt x="4224" y="0"/>
                    <a:pt x="415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" name="Google Shape;69;p2"/>
            <p:cNvSpPr/>
            <p:nvPr/>
          </p:nvSpPr>
          <p:spPr>
            <a:xfrm flipH="1">
              <a:off x="554944" y="0"/>
              <a:ext cx="230060" cy="224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326" y="0"/>
                  </a:moveTo>
                  <a:cubicBezTo>
                    <a:pt x="138" y="0"/>
                    <a:pt x="-50" y="19"/>
                    <a:pt x="13" y="45"/>
                  </a:cubicBezTo>
                  <a:cubicBezTo>
                    <a:pt x="6547" y="9003"/>
                    <a:pt x="16134" y="17488"/>
                    <a:pt x="20740" y="21568"/>
                  </a:cubicBezTo>
                  <a:cubicBezTo>
                    <a:pt x="20802" y="21587"/>
                    <a:pt x="20991" y="21600"/>
                    <a:pt x="21174" y="21600"/>
                  </a:cubicBezTo>
                  <a:cubicBezTo>
                    <a:pt x="21425" y="21600"/>
                    <a:pt x="21550" y="21581"/>
                    <a:pt x="21550" y="21555"/>
                  </a:cubicBezTo>
                  <a:cubicBezTo>
                    <a:pt x="16945" y="17476"/>
                    <a:pt x="7357" y="8990"/>
                    <a:pt x="760" y="39"/>
                  </a:cubicBezTo>
                  <a:cubicBezTo>
                    <a:pt x="760" y="13"/>
                    <a:pt x="572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" name="Google Shape;70;p2"/>
            <p:cNvSpPr/>
            <p:nvPr/>
          </p:nvSpPr>
          <p:spPr>
            <a:xfrm flipH="1">
              <a:off x="711066" y="119765"/>
              <a:ext cx="105280" cy="122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20613" y="0"/>
                  </a:moveTo>
                  <a:cubicBezTo>
                    <a:pt x="20295" y="0"/>
                    <a:pt x="19955" y="187"/>
                    <a:pt x="19763" y="442"/>
                  </a:cubicBezTo>
                  <a:cubicBezTo>
                    <a:pt x="15715" y="6873"/>
                    <a:pt x="12744" y="12832"/>
                    <a:pt x="10850" y="18566"/>
                  </a:cubicBezTo>
                  <a:cubicBezTo>
                    <a:pt x="8288" y="12832"/>
                    <a:pt x="5045" y="8159"/>
                    <a:pt x="1405" y="4418"/>
                  </a:cubicBezTo>
                  <a:cubicBezTo>
                    <a:pt x="1269" y="4300"/>
                    <a:pt x="1065" y="4241"/>
                    <a:pt x="861" y="4241"/>
                  </a:cubicBezTo>
                  <a:cubicBezTo>
                    <a:pt x="657" y="4241"/>
                    <a:pt x="453" y="4300"/>
                    <a:pt x="317" y="4418"/>
                  </a:cubicBezTo>
                  <a:cubicBezTo>
                    <a:pt x="-80" y="4654"/>
                    <a:pt x="-80" y="5115"/>
                    <a:pt x="181" y="5469"/>
                  </a:cubicBezTo>
                  <a:cubicBezTo>
                    <a:pt x="4104" y="9445"/>
                    <a:pt x="7471" y="14708"/>
                    <a:pt x="10170" y="21139"/>
                  </a:cubicBezTo>
                  <a:cubicBezTo>
                    <a:pt x="10306" y="21364"/>
                    <a:pt x="10578" y="21600"/>
                    <a:pt x="10986" y="21600"/>
                  </a:cubicBezTo>
                  <a:cubicBezTo>
                    <a:pt x="11395" y="21600"/>
                    <a:pt x="11655" y="21364"/>
                    <a:pt x="11791" y="21021"/>
                  </a:cubicBezTo>
                  <a:cubicBezTo>
                    <a:pt x="13685" y="14825"/>
                    <a:pt x="16792" y="8277"/>
                    <a:pt x="21248" y="1149"/>
                  </a:cubicBezTo>
                  <a:cubicBezTo>
                    <a:pt x="21520" y="795"/>
                    <a:pt x="21384" y="324"/>
                    <a:pt x="20976" y="88"/>
                  </a:cubicBezTo>
                  <a:cubicBezTo>
                    <a:pt x="20862" y="29"/>
                    <a:pt x="20738" y="0"/>
                    <a:pt x="2061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" name="Google Shape;71;p2"/>
            <p:cNvSpPr/>
            <p:nvPr/>
          </p:nvSpPr>
          <p:spPr>
            <a:xfrm flipH="1">
              <a:off x="645308" y="278709"/>
              <a:ext cx="202946" cy="20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025" y="0"/>
                  </a:moveTo>
                  <a:cubicBezTo>
                    <a:pt x="20877" y="0"/>
                    <a:pt x="20736" y="47"/>
                    <a:pt x="20647" y="183"/>
                  </a:cubicBezTo>
                  <a:cubicBezTo>
                    <a:pt x="17550" y="5113"/>
                    <a:pt x="14383" y="11670"/>
                    <a:pt x="11144" y="20192"/>
                  </a:cubicBezTo>
                  <a:cubicBezTo>
                    <a:pt x="8189" y="15120"/>
                    <a:pt x="4744" y="10327"/>
                    <a:pt x="731" y="5610"/>
                  </a:cubicBezTo>
                  <a:cubicBezTo>
                    <a:pt x="654" y="5492"/>
                    <a:pt x="536" y="5438"/>
                    <a:pt x="418" y="5438"/>
                  </a:cubicBezTo>
                  <a:cubicBezTo>
                    <a:pt x="323" y="5438"/>
                    <a:pt x="235" y="5474"/>
                    <a:pt x="170" y="5539"/>
                  </a:cubicBezTo>
                  <a:cubicBezTo>
                    <a:pt x="-43" y="5681"/>
                    <a:pt x="-43" y="5959"/>
                    <a:pt x="99" y="6172"/>
                  </a:cubicBezTo>
                  <a:cubicBezTo>
                    <a:pt x="4247" y="11102"/>
                    <a:pt x="7770" y="16108"/>
                    <a:pt x="10866" y="21393"/>
                  </a:cubicBezTo>
                  <a:cubicBezTo>
                    <a:pt x="10931" y="21529"/>
                    <a:pt x="11073" y="21600"/>
                    <a:pt x="11215" y="21600"/>
                  </a:cubicBezTo>
                  <a:lnTo>
                    <a:pt x="11286" y="21600"/>
                  </a:lnTo>
                  <a:cubicBezTo>
                    <a:pt x="11428" y="21600"/>
                    <a:pt x="11570" y="21529"/>
                    <a:pt x="11641" y="21322"/>
                  </a:cubicBezTo>
                  <a:cubicBezTo>
                    <a:pt x="15015" y="12510"/>
                    <a:pt x="18183" y="5746"/>
                    <a:pt x="21421" y="675"/>
                  </a:cubicBezTo>
                  <a:cubicBezTo>
                    <a:pt x="21557" y="462"/>
                    <a:pt x="21486" y="183"/>
                    <a:pt x="21279" y="41"/>
                  </a:cubicBezTo>
                  <a:cubicBezTo>
                    <a:pt x="21202" y="18"/>
                    <a:pt x="21114" y="0"/>
                    <a:pt x="2102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" name="Google Shape;72;p2"/>
            <p:cNvSpPr/>
            <p:nvPr/>
          </p:nvSpPr>
          <p:spPr>
            <a:xfrm flipH="1">
              <a:off x="582584" y="491453"/>
              <a:ext cx="290240" cy="23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21248" y="0"/>
                  </a:moveTo>
                  <a:cubicBezTo>
                    <a:pt x="21165" y="0"/>
                    <a:pt x="21082" y="46"/>
                    <a:pt x="21028" y="148"/>
                  </a:cubicBezTo>
                  <a:cubicBezTo>
                    <a:pt x="17723" y="5007"/>
                    <a:pt x="14567" y="11571"/>
                    <a:pt x="11312" y="20263"/>
                  </a:cubicBezTo>
                  <a:cubicBezTo>
                    <a:pt x="9141" y="14245"/>
                    <a:pt x="4655" y="8534"/>
                    <a:pt x="514" y="3731"/>
                  </a:cubicBezTo>
                  <a:cubicBezTo>
                    <a:pt x="464" y="3670"/>
                    <a:pt x="389" y="3639"/>
                    <a:pt x="306" y="3639"/>
                  </a:cubicBezTo>
                  <a:cubicBezTo>
                    <a:pt x="228" y="3639"/>
                    <a:pt x="141" y="3670"/>
                    <a:pt x="66" y="3731"/>
                  </a:cubicBezTo>
                  <a:cubicBezTo>
                    <a:pt x="-29" y="3915"/>
                    <a:pt x="-29" y="4160"/>
                    <a:pt x="116" y="4277"/>
                  </a:cubicBezTo>
                  <a:cubicBezTo>
                    <a:pt x="4357" y="9264"/>
                    <a:pt x="8992" y="15159"/>
                    <a:pt x="11017" y="21355"/>
                  </a:cubicBezTo>
                  <a:cubicBezTo>
                    <a:pt x="11063" y="21478"/>
                    <a:pt x="11212" y="21600"/>
                    <a:pt x="11312" y="21600"/>
                  </a:cubicBezTo>
                  <a:cubicBezTo>
                    <a:pt x="11461" y="21600"/>
                    <a:pt x="11560" y="21539"/>
                    <a:pt x="11606" y="21355"/>
                  </a:cubicBezTo>
                  <a:cubicBezTo>
                    <a:pt x="14911" y="12362"/>
                    <a:pt x="18117" y="5558"/>
                    <a:pt x="21472" y="633"/>
                  </a:cubicBezTo>
                  <a:cubicBezTo>
                    <a:pt x="21571" y="449"/>
                    <a:pt x="21571" y="209"/>
                    <a:pt x="21422" y="87"/>
                  </a:cubicBezTo>
                  <a:cubicBezTo>
                    <a:pt x="21376" y="31"/>
                    <a:pt x="21314" y="0"/>
                    <a:pt x="2124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" name="Google Shape;73;p2"/>
            <p:cNvSpPr/>
            <p:nvPr/>
          </p:nvSpPr>
          <p:spPr>
            <a:xfrm flipH="1">
              <a:off x="528786" y="759336"/>
              <a:ext cx="360654" cy="21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293" y="0"/>
                  </a:moveTo>
                  <a:cubicBezTo>
                    <a:pt x="21229" y="0"/>
                    <a:pt x="21159" y="51"/>
                    <a:pt x="21099" y="152"/>
                  </a:cubicBezTo>
                  <a:cubicBezTo>
                    <a:pt x="16971" y="7570"/>
                    <a:pt x="13912" y="14052"/>
                    <a:pt x="11491" y="20466"/>
                  </a:cubicBezTo>
                  <a:cubicBezTo>
                    <a:pt x="8513" y="13917"/>
                    <a:pt x="4025" y="7638"/>
                    <a:pt x="413" y="2823"/>
                  </a:cubicBezTo>
                  <a:cubicBezTo>
                    <a:pt x="360" y="2767"/>
                    <a:pt x="296" y="2733"/>
                    <a:pt x="239" y="2733"/>
                  </a:cubicBezTo>
                  <a:cubicBezTo>
                    <a:pt x="166" y="2733"/>
                    <a:pt x="99" y="2783"/>
                    <a:pt x="56" y="2890"/>
                  </a:cubicBezTo>
                  <a:cubicBezTo>
                    <a:pt x="-24" y="3092"/>
                    <a:pt x="-24" y="3294"/>
                    <a:pt x="96" y="3491"/>
                  </a:cubicBezTo>
                  <a:cubicBezTo>
                    <a:pt x="3788" y="8373"/>
                    <a:pt x="8393" y="14787"/>
                    <a:pt x="11291" y="21465"/>
                  </a:cubicBezTo>
                  <a:cubicBezTo>
                    <a:pt x="11371" y="21533"/>
                    <a:pt x="11411" y="21600"/>
                    <a:pt x="11491" y="21600"/>
                  </a:cubicBezTo>
                  <a:lnTo>
                    <a:pt x="11531" y="21600"/>
                  </a:lnTo>
                  <a:cubicBezTo>
                    <a:pt x="11608" y="21600"/>
                    <a:pt x="11688" y="21533"/>
                    <a:pt x="11728" y="21398"/>
                  </a:cubicBezTo>
                  <a:cubicBezTo>
                    <a:pt x="14149" y="14849"/>
                    <a:pt x="17247" y="8306"/>
                    <a:pt x="21496" y="685"/>
                  </a:cubicBezTo>
                  <a:cubicBezTo>
                    <a:pt x="21576" y="556"/>
                    <a:pt x="21576" y="286"/>
                    <a:pt x="21456" y="152"/>
                  </a:cubicBezTo>
                  <a:cubicBezTo>
                    <a:pt x="21416" y="51"/>
                    <a:pt x="21356" y="0"/>
                    <a:pt x="212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Google Shape;74;p2"/>
            <p:cNvSpPr/>
            <p:nvPr/>
          </p:nvSpPr>
          <p:spPr>
            <a:xfrm flipH="1">
              <a:off x="490893" y="1058249"/>
              <a:ext cx="399651" cy="19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197" y="0"/>
                  </a:moveTo>
                  <a:cubicBezTo>
                    <a:pt x="136" y="0"/>
                    <a:pt x="76" y="57"/>
                    <a:pt x="37" y="182"/>
                  </a:cubicBezTo>
                  <a:cubicBezTo>
                    <a:pt x="-35" y="409"/>
                    <a:pt x="1" y="704"/>
                    <a:pt x="109" y="855"/>
                  </a:cubicBezTo>
                  <a:cubicBezTo>
                    <a:pt x="4980" y="7668"/>
                    <a:pt x="9565" y="14335"/>
                    <a:pt x="11713" y="21374"/>
                  </a:cubicBezTo>
                  <a:cubicBezTo>
                    <a:pt x="11749" y="21449"/>
                    <a:pt x="11821" y="21600"/>
                    <a:pt x="11893" y="21600"/>
                  </a:cubicBezTo>
                  <a:cubicBezTo>
                    <a:pt x="11965" y="21600"/>
                    <a:pt x="12038" y="21525"/>
                    <a:pt x="12071" y="21374"/>
                  </a:cubicBezTo>
                  <a:cubicBezTo>
                    <a:pt x="13900" y="15681"/>
                    <a:pt x="17552" y="8422"/>
                    <a:pt x="21457" y="780"/>
                  </a:cubicBezTo>
                  <a:cubicBezTo>
                    <a:pt x="21565" y="629"/>
                    <a:pt x="21565" y="333"/>
                    <a:pt x="21493" y="182"/>
                  </a:cubicBezTo>
                  <a:cubicBezTo>
                    <a:pt x="21433" y="57"/>
                    <a:pt x="21363" y="0"/>
                    <a:pt x="21300" y="0"/>
                  </a:cubicBezTo>
                  <a:cubicBezTo>
                    <a:pt x="21249" y="0"/>
                    <a:pt x="21201" y="38"/>
                    <a:pt x="21171" y="107"/>
                  </a:cubicBezTo>
                  <a:cubicBezTo>
                    <a:pt x="17374" y="7523"/>
                    <a:pt x="13791" y="14637"/>
                    <a:pt x="11893" y="20254"/>
                  </a:cubicBezTo>
                  <a:cubicBezTo>
                    <a:pt x="9637" y="13285"/>
                    <a:pt x="5124" y="6774"/>
                    <a:pt x="323" y="107"/>
                  </a:cubicBezTo>
                  <a:cubicBezTo>
                    <a:pt x="290" y="38"/>
                    <a:pt x="245" y="0"/>
                    <a:pt x="19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" name="Google Shape;75;p2"/>
            <p:cNvSpPr/>
            <p:nvPr/>
          </p:nvSpPr>
          <p:spPr>
            <a:xfrm flipH="1">
              <a:off x="3805" y="347521"/>
              <a:ext cx="682063" cy="189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3" h="21600" fill="norm" stroke="1" extrusionOk="0">
                  <a:moveTo>
                    <a:pt x="18591" y="0"/>
                  </a:moveTo>
                  <a:cubicBezTo>
                    <a:pt x="6984" y="4829"/>
                    <a:pt x="1299" y="12260"/>
                    <a:pt x="0" y="21600"/>
                  </a:cubicBezTo>
                  <a:lnTo>
                    <a:pt x="9049" y="21600"/>
                  </a:lnTo>
                  <a:cubicBezTo>
                    <a:pt x="21364" y="12246"/>
                    <a:pt x="21600" y="5411"/>
                    <a:pt x="18591" y="0"/>
                  </a:cubicBezTo>
                  <a:close/>
                </a:path>
              </a:pathLst>
            </a:custGeom>
            <a:solidFill>
              <a:srgbClr val="75C4A4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" name="Google Shape;76;p2"/>
            <p:cNvSpPr/>
            <p:nvPr/>
          </p:nvSpPr>
          <p:spPr>
            <a:xfrm flipH="1">
              <a:off x="-1" y="343280"/>
              <a:ext cx="689831" cy="190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6" h="21600" fill="norm" stroke="1" extrusionOk="0">
                  <a:moveTo>
                    <a:pt x="17775" y="146"/>
                  </a:moveTo>
                  <a:cubicBezTo>
                    <a:pt x="21337" y="6951"/>
                    <a:pt x="18431" y="13741"/>
                    <a:pt x="8661" y="21509"/>
                  </a:cubicBezTo>
                  <a:lnTo>
                    <a:pt x="243" y="21509"/>
                  </a:lnTo>
                  <a:cubicBezTo>
                    <a:pt x="1556" y="11728"/>
                    <a:pt x="7293" y="4735"/>
                    <a:pt x="17775" y="146"/>
                  </a:cubicBezTo>
                  <a:close/>
                  <a:moveTo>
                    <a:pt x="17831" y="0"/>
                  </a:moveTo>
                  <a:cubicBezTo>
                    <a:pt x="17802" y="0"/>
                    <a:pt x="17769" y="5"/>
                    <a:pt x="17756" y="11"/>
                  </a:cubicBezTo>
                  <a:cubicBezTo>
                    <a:pt x="12356" y="2354"/>
                    <a:pt x="8118" y="5414"/>
                    <a:pt x="5175" y="9106"/>
                  </a:cubicBezTo>
                  <a:cubicBezTo>
                    <a:pt x="2381" y="12603"/>
                    <a:pt x="638" y="16792"/>
                    <a:pt x="0" y="21555"/>
                  </a:cubicBezTo>
                  <a:cubicBezTo>
                    <a:pt x="0" y="21563"/>
                    <a:pt x="0" y="21577"/>
                    <a:pt x="38" y="21585"/>
                  </a:cubicBezTo>
                  <a:cubicBezTo>
                    <a:pt x="55" y="21600"/>
                    <a:pt x="74" y="21600"/>
                    <a:pt x="112" y="21600"/>
                  </a:cubicBezTo>
                  <a:lnTo>
                    <a:pt x="8737" y="21600"/>
                  </a:lnTo>
                  <a:cubicBezTo>
                    <a:pt x="8775" y="21600"/>
                    <a:pt x="8813" y="21592"/>
                    <a:pt x="8831" y="21577"/>
                  </a:cubicBezTo>
                  <a:cubicBezTo>
                    <a:pt x="18712" y="13741"/>
                    <a:pt x="21600" y="6898"/>
                    <a:pt x="17943" y="34"/>
                  </a:cubicBezTo>
                  <a:cubicBezTo>
                    <a:pt x="17943" y="18"/>
                    <a:pt x="17906" y="3"/>
                    <a:pt x="17868" y="3"/>
                  </a:cubicBezTo>
                  <a:cubicBezTo>
                    <a:pt x="17857" y="1"/>
                    <a:pt x="17844" y="0"/>
                    <a:pt x="1783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" name="Google Shape;77;p2"/>
            <p:cNvSpPr/>
            <p:nvPr/>
          </p:nvSpPr>
          <p:spPr>
            <a:xfrm flipH="1">
              <a:off x="53784" y="343392"/>
              <a:ext cx="496658" cy="190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21386" y="0"/>
                  </a:moveTo>
                  <a:cubicBezTo>
                    <a:pt x="21308" y="0"/>
                    <a:pt x="21226" y="13"/>
                    <a:pt x="21202" y="32"/>
                  </a:cubicBezTo>
                  <a:cubicBezTo>
                    <a:pt x="12378" y="6807"/>
                    <a:pt x="5255" y="14041"/>
                    <a:pt x="6" y="21547"/>
                  </a:cubicBezTo>
                  <a:cubicBezTo>
                    <a:pt x="-23" y="21570"/>
                    <a:pt x="64" y="21600"/>
                    <a:pt x="151" y="21600"/>
                  </a:cubicBezTo>
                  <a:lnTo>
                    <a:pt x="178" y="21600"/>
                  </a:lnTo>
                  <a:cubicBezTo>
                    <a:pt x="265" y="21600"/>
                    <a:pt x="352" y="21585"/>
                    <a:pt x="352" y="21563"/>
                  </a:cubicBezTo>
                  <a:cubicBezTo>
                    <a:pt x="5601" y="14064"/>
                    <a:pt x="12724" y="6830"/>
                    <a:pt x="21548" y="62"/>
                  </a:cubicBezTo>
                  <a:cubicBezTo>
                    <a:pt x="21577" y="39"/>
                    <a:pt x="21519" y="9"/>
                    <a:pt x="21432" y="2"/>
                  </a:cubicBezTo>
                  <a:cubicBezTo>
                    <a:pt x="21417" y="1"/>
                    <a:pt x="21400" y="0"/>
                    <a:pt x="213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" name="Google Shape;78;p2"/>
            <p:cNvSpPr/>
            <p:nvPr/>
          </p:nvSpPr>
          <p:spPr>
            <a:xfrm flipH="1">
              <a:off x="13410" y="544639"/>
              <a:ext cx="208222" cy="17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424" y="0"/>
                  </a:moveTo>
                  <a:cubicBezTo>
                    <a:pt x="360" y="0"/>
                    <a:pt x="297" y="13"/>
                    <a:pt x="228" y="34"/>
                  </a:cubicBezTo>
                  <a:cubicBezTo>
                    <a:pt x="26" y="108"/>
                    <a:pt x="-43" y="350"/>
                    <a:pt x="26" y="674"/>
                  </a:cubicBezTo>
                  <a:cubicBezTo>
                    <a:pt x="2353" y="8291"/>
                    <a:pt x="3730" y="14946"/>
                    <a:pt x="4070" y="21122"/>
                  </a:cubicBezTo>
                  <a:cubicBezTo>
                    <a:pt x="4070" y="21364"/>
                    <a:pt x="4208" y="21519"/>
                    <a:pt x="4346" y="21600"/>
                  </a:cubicBezTo>
                  <a:lnTo>
                    <a:pt x="4484" y="21600"/>
                  </a:lnTo>
                  <a:cubicBezTo>
                    <a:pt x="4617" y="21600"/>
                    <a:pt x="4686" y="21600"/>
                    <a:pt x="4824" y="21519"/>
                  </a:cubicBezTo>
                  <a:cubicBezTo>
                    <a:pt x="10037" y="15747"/>
                    <a:pt x="15457" y="10938"/>
                    <a:pt x="21286" y="6769"/>
                  </a:cubicBezTo>
                  <a:cubicBezTo>
                    <a:pt x="21488" y="6607"/>
                    <a:pt x="21557" y="6284"/>
                    <a:pt x="21419" y="6048"/>
                  </a:cubicBezTo>
                  <a:cubicBezTo>
                    <a:pt x="21378" y="5887"/>
                    <a:pt x="21246" y="5799"/>
                    <a:pt x="21102" y="5799"/>
                  </a:cubicBezTo>
                  <a:cubicBezTo>
                    <a:pt x="21027" y="5799"/>
                    <a:pt x="20946" y="5826"/>
                    <a:pt x="20872" y="5887"/>
                  </a:cubicBezTo>
                  <a:cubicBezTo>
                    <a:pt x="15181" y="9894"/>
                    <a:pt x="9968" y="14548"/>
                    <a:pt x="4893" y="20078"/>
                  </a:cubicBezTo>
                  <a:cubicBezTo>
                    <a:pt x="4415" y="14063"/>
                    <a:pt x="3039" y="7570"/>
                    <a:pt x="781" y="269"/>
                  </a:cubicBezTo>
                  <a:cubicBezTo>
                    <a:pt x="729" y="88"/>
                    <a:pt x="596" y="0"/>
                    <a:pt x="42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" name="Google Shape;79;p2"/>
            <p:cNvSpPr/>
            <p:nvPr/>
          </p:nvSpPr>
          <p:spPr>
            <a:xfrm flipH="1">
              <a:off x="128" y="708494"/>
              <a:ext cx="322438" cy="28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306" y="0"/>
                  </a:moveTo>
                  <a:cubicBezTo>
                    <a:pt x="265" y="0"/>
                    <a:pt x="224" y="13"/>
                    <a:pt x="187" y="38"/>
                  </a:cubicBezTo>
                  <a:cubicBezTo>
                    <a:pt x="56" y="89"/>
                    <a:pt x="-33" y="241"/>
                    <a:pt x="12" y="444"/>
                  </a:cubicBezTo>
                  <a:cubicBezTo>
                    <a:pt x="2318" y="7142"/>
                    <a:pt x="3648" y="14145"/>
                    <a:pt x="4091" y="21300"/>
                  </a:cubicBezTo>
                  <a:cubicBezTo>
                    <a:pt x="4091" y="21452"/>
                    <a:pt x="4136" y="21549"/>
                    <a:pt x="4270" y="21600"/>
                  </a:cubicBezTo>
                  <a:lnTo>
                    <a:pt x="4359" y="21600"/>
                  </a:lnTo>
                  <a:cubicBezTo>
                    <a:pt x="4445" y="21600"/>
                    <a:pt x="4490" y="21600"/>
                    <a:pt x="4534" y="21498"/>
                  </a:cubicBezTo>
                  <a:cubicBezTo>
                    <a:pt x="8662" y="17318"/>
                    <a:pt x="14027" y="12884"/>
                    <a:pt x="21392" y="7544"/>
                  </a:cubicBezTo>
                  <a:cubicBezTo>
                    <a:pt x="21522" y="7493"/>
                    <a:pt x="21567" y="7294"/>
                    <a:pt x="21478" y="7142"/>
                  </a:cubicBezTo>
                  <a:cubicBezTo>
                    <a:pt x="21422" y="7045"/>
                    <a:pt x="21329" y="6990"/>
                    <a:pt x="21232" y="6990"/>
                  </a:cubicBezTo>
                  <a:cubicBezTo>
                    <a:pt x="21180" y="6990"/>
                    <a:pt x="21127" y="7007"/>
                    <a:pt x="21079" y="7041"/>
                  </a:cubicBezTo>
                  <a:cubicBezTo>
                    <a:pt x="13982" y="12232"/>
                    <a:pt x="8703" y="16565"/>
                    <a:pt x="4579" y="20644"/>
                  </a:cubicBezTo>
                  <a:cubicBezTo>
                    <a:pt x="4136" y="13641"/>
                    <a:pt x="2761" y="6791"/>
                    <a:pt x="544" y="190"/>
                  </a:cubicBezTo>
                  <a:cubicBezTo>
                    <a:pt x="511" y="80"/>
                    <a:pt x="410" y="0"/>
                    <a:pt x="3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" name="Google Shape;80;p2"/>
            <p:cNvSpPr/>
            <p:nvPr/>
          </p:nvSpPr>
          <p:spPr>
            <a:xfrm flipH="1">
              <a:off x="7855" y="937367"/>
              <a:ext cx="423703" cy="29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225" y="0"/>
                  </a:moveTo>
                  <a:cubicBezTo>
                    <a:pt x="196" y="0"/>
                    <a:pt x="171" y="4"/>
                    <a:pt x="145" y="16"/>
                  </a:cubicBezTo>
                  <a:cubicBezTo>
                    <a:pt x="43" y="66"/>
                    <a:pt x="-25" y="263"/>
                    <a:pt x="9" y="407"/>
                  </a:cubicBezTo>
                  <a:cubicBezTo>
                    <a:pt x="2275" y="8044"/>
                    <a:pt x="4574" y="16018"/>
                    <a:pt x="5384" y="21353"/>
                  </a:cubicBezTo>
                  <a:cubicBezTo>
                    <a:pt x="5418" y="21452"/>
                    <a:pt x="5452" y="21551"/>
                    <a:pt x="5520" y="21600"/>
                  </a:cubicBezTo>
                  <a:lnTo>
                    <a:pt x="5588" y="21600"/>
                  </a:lnTo>
                  <a:cubicBezTo>
                    <a:pt x="5656" y="21600"/>
                    <a:pt x="5687" y="21600"/>
                    <a:pt x="5721" y="21551"/>
                  </a:cubicBezTo>
                  <a:cubicBezTo>
                    <a:pt x="10590" y="16265"/>
                    <a:pt x="15863" y="11764"/>
                    <a:pt x="21442" y="8237"/>
                  </a:cubicBezTo>
                  <a:cubicBezTo>
                    <a:pt x="21544" y="8188"/>
                    <a:pt x="21575" y="7995"/>
                    <a:pt x="21544" y="7847"/>
                  </a:cubicBezTo>
                  <a:cubicBezTo>
                    <a:pt x="21518" y="7740"/>
                    <a:pt x="21442" y="7662"/>
                    <a:pt x="21362" y="7662"/>
                  </a:cubicBezTo>
                  <a:cubicBezTo>
                    <a:pt x="21331" y="7662"/>
                    <a:pt x="21300" y="7674"/>
                    <a:pt x="21271" y="7699"/>
                  </a:cubicBezTo>
                  <a:cubicBezTo>
                    <a:pt x="15795" y="11176"/>
                    <a:pt x="10556" y="15578"/>
                    <a:pt x="5721" y="20766"/>
                  </a:cubicBezTo>
                  <a:cubicBezTo>
                    <a:pt x="4844" y="15385"/>
                    <a:pt x="2613" y="7649"/>
                    <a:pt x="415" y="164"/>
                  </a:cubicBezTo>
                  <a:cubicBezTo>
                    <a:pt x="390" y="53"/>
                    <a:pt x="307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" name="Google Shape;81;p2"/>
            <p:cNvSpPr/>
            <p:nvPr/>
          </p:nvSpPr>
          <p:spPr>
            <a:xfrm flipH="1">
              <a:off x="59390" y="1234103"/>
              <a:ext cx="474830" cy="318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194" y="0"/>
                  </a:moveTo>
                  <a:cubicBezTo>
                    <a:pt x="166" y="0"/>
                    <a:pt x="139" y="11"/>
                    <a:pt x="113" y="34"/>
                  </a:cubicBezTo>
                  <a:cubicBezTo>
                    <a:pt x="25" y="80"/>
                    <a:pt x="-36" y="261"/>
                    <a:pt x="25" y="394"/>
                  </a:cubicBezTo>
                  <a:cubicBezTo>
                    <a:pt x="2315" y="7162"/>
                    <a:pt x="4814" y="14923"/>
                    <a:pt x="5839" y="21376"/>
                  </a:cubicBezTo>
                  <a:cubicBezTo>
                    <a:pt x="5867" y="21467"/>
                    <a:pt x="5897" y="21555"/>
                    <a:pt x="5958" y="21555"/>
                  </a:cubicBezTo>
                  <a:cubicBezTo>
                    <a:pt x="5988" y="21600"/>
                    <a:pt x="6019" y="21600"/>
                    <a:pt x="6019" y="21600"/>
                  </a:cubicBezTo>
                  <a:cubicBezTo>
                    <a:pt x="6079" y="21600"/>
                    <a:pt x="6110" y="21555"/>
                    <a:pt x="6140" y="21513"/>
                  </a:cubicBezTo>
                  <a:cubicBezTo>
                    <a:pt x="10358" y="16594"/>
                    <a:pt x="16501" y="13074"/>
                    <a:pt x="21412" y="10546"/>
                  </a:cubicBezTo>
                  <a:cubicBezTo>
                    <a:pt x="21503" y="10501"/>
                    <a:pt x="21564" y="10368"/>
                    <a:pt x="21503" y="10186"/>
                  </a:cubicBezTo>
                  <a:cubicBezTo>
                    <a:pt x="21478" y="10076"/>
                    <a:pt x="21412" y="9993"/>
                    <a:pt x="21339" y="9993"/>
                  </a:cubicBezTo>
                  <a:cubicBezTo>
                    <a:pt x="21324" y="9993"/>
                    <a:pt x="21308" y="9997"/>
                    <a:pt x="21291" y="10004"/>
                  </a:cubicBezTo>
                  <a:cubicBezTo>
                    <a:pt x="16443" y="12486"/>
                    <a:pt x="10386" y="15961"/>
                    <a:pt x="6140" y="20835"/>
                  </a:cubicBezTo>
                  <a:cubicBezTo>
                    <a:pt x="5055" y="14427"/>
                    <a:pt x="2616" y="6802"/>
                    <a:pt x="356" y="171"/>
                  </a:cubicBezTo>
                  <a:cubicBezTo>
                    <a:pt x="333" y="72"/>
                    <a:pt x="265" y="0"/>
                    <a:pt x="19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6" name="Google Shape;82;p2"/>
          <p:cNvSpPr/>
          <p:nvPr/>
        </p:nvSpPr>
        <p:spPr>
          <a:xfrm>
            <a:off x="2821861" y="140727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7" h="19660" fill="norm" stroke="1" extrusionOk="0">
                <a:moveTo>
                  <a:pt x="16273" y="0"/>
                </a:moveTo>
                <a:cubicBezTo>
                  <a:pt x="15479" y="0"/>
                  <a:pt x="14764" y="388"/>
                  <a:pt x="14050" y="1035"/>
                </a:cubicBezTo>
                <a:cubicBezTo>
                  <a:pt x="12541" y="2587"/>
                  <a:pt x="13414" y="5950"/>
                  <a:pt x="14764" y="5950"/>
                </a:cubicBezTo>
                <a:cubicBezTo>
                  <a:pt x="15003" y="5950"/>
                  <a:pt x="15320" y="5820"/>
                  <a:pt x="15638" y="5562"/>
                </a:cubicBezTo>
                <a:cubicBezTo>
                  <a:pt x="12700" y="8407"/>
                  <a:pt x="13256" y="10089"/>
                  <a:pt x="9920" y="11253"/>
                </a:cubicBezTo>
                <a:cubicBezTo>
                  <a:pt x="9603" y="11382"/>
                  <a:pt x="9285" y="11382"/>
                  <a:pt x="9047" y="11382"/>
                </a:cubicBezTo>
                <a:cubicBezTo>
                  <a:pt x="8094" y="11382"/>
                  <a:pt x="7141" y="10994"/>
                  <a:pt x="6188" y="10994"/>
                </a:cubicBezTo>
                <a:cubicBezTo>
                  <a:pt x="5791" y="10994"/>
                  <a:pt x="5394" y="10994"/>
                  <a:pt x="4917" y="11253"/>
                </a:cubicBezTo>
                <a:cubicBezTo>
                  <a:pt x="3091" y="12029"/>
                  <a:pt x="1503" y="13451"/>
                  <a:pt x="391" y="15650"/>
                </a:cubicBezTo>
                <a:cubicBezTo>
                  <a:pt x="-562" y="17461"/>
                  <a:pt x="391" y="19660"/>
                  <a:pt x="1503" y="19660"/>
                </a:cubicBezTo>
                <a:cubicBezTo>
                  <a:pt x="1820" y="19660"/>
                  <a:pt x="2138" y="19531"/>
                  <a:pt x="2456" y="19013"/>
                </a:cubicBezTo>
                <a:cubicBezTo>
                  <a:pt x="6347" y="12934"/>
                  <a:pt x="20085" y="21600"/>
                  <a:pt x="20800" y="8019"/>
                </a:cubicBezTo>
                <a:cubicBezTo>
                  <a:pt x="21038" y="3492"/>
                  <a:pt x="18735" y="0"/>
                  <a:pt x="16273" y="0"/>
                </a:cubicBezTo>
                <a:close/>
              </a:path>
            </a:pathLst>
          </a:custGeom>
          <a:solidFill>
            <a:srgbClr val="F8BA89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7" name="Google Shape;83;p2"/>
          <p:cNvSpPr/>
          <p:nvPr/>
        </p:nvSpPr>
        <p:spPr>
          <a:xfrm>
            <a:off x="1834117" y="358747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" y="0"/>
                </a:moveTo>
                <a:cubicBezTo>
                  <a:pt x="0" y="0"/>
                  <a:pt x="0" y="0"/>
                  <a:pt x="0" y="72"/>
                </a:cubicBezTo>
                <a:cubicBezTo>
                  <a:pt x="6588" y="6652"/>
                  <a:pt x="12960" y="13375"/>
                  <a:pt x="19440" y="20098"/>
                </a:cubicBezTo>
                <a:cubicBezTo>
                  <a:pt x="20088" y="20599"/>
                  <a:pt x="20844" y="21099"/>
                  <a:pt x="21600" y="21600"/>
                </a:cubicBezTo>
                <a:cubicBezTo>
                  <a:pt x="7128" y="5722"/>
                  <a:pt x="972" y="0"/>
                  <a:pt x="108" y="0"/>
                </a:cubicBezTo>
                <a:close/>
              </a:path>
            </a:pathLst>
          </a:custGeom>
          <a:solidFill>
            <a:srgbClr val="F8BA89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8" name="Google Shape;84;p2"/>
          <p:cNvSpPr/>
          <p:nvPr/>
        </p:nvSpPr>
        <p:spPr>
          <a:xfrm>
            <a:off x="3486345" y="2822566"/>
            <a:ext cx="12701" cy="15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6" h="21600" fill="norm" stroke="1" extrusionOk="0">
                <a:moveTo>
                  <a:pt x="118" y="0"/>
                </a:moveTo>
                <a:cubicBezTo>
                  <a:pt x="-204" y="0"/>
                  <a:pt x="118" y="884"/>
                  <a:pt x="1247" y="2320"/>
                </a:cubicBezTo>
                <a:cubicBezTo>
                  <a:pt x="8178" y="8618"/>
                  <a:pt x="14948" y="14860"/>
                  <a:pt x="20912" y="21269"/>
                </a:cubicBezTo>
                <a:cubicBezTo>
                  <a:pt x="20912" y="21379"/>
                  <a:pt x="21074" y="21434"/>
                  <a:pt x="21396" y="21600"/>
                </a:cubicBezTo>
                <a:cubicBezTo>
                  <a:pt x="6889" y="5469"/>
                  <a:pt x="924" y="0"/>
                  <a:pt x="118" y="0"/>
                </a:cubicBezTo>
                <a:close/>
              </a:path>
            </a:pathLst>
          </a:custGeom>
          <a:solidFill>
            <a:srgbClr val="F8BA89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9" name="Google Shape;85;p2"/>
          <p:cNvSpPr/>
          <p:nvPr/>
        </p:nvSpPr>
        <p:spPr>
          <a:xfrm>
            <a:off x="5902957" y="-18332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7" h="21600" fill="norm" stroke="1" extrusionOk="0">
                <a:moveTo>
                  <a:pt x="43" y="0"/>
                </a:moveTo>
                <a:cubicBezTo>
                  <a:pt x="-533" y="0"/>
                  <a:pt x="4651" y="5725"/>
                  <a:pt x="21067" y="21600"/>
                </a:cubicBezTo>
                <a:lnTo>
                  <a:pt x="19819" y="20125"/>
                </a:lnTo>
                <a:cubicBezTo>
                  <a:pt x="13387" y="13533"/>
                  <a:pt x="6859" y="6940"/>
                  <a:pt x="619" y="347"/>
                </a:cubicBezTo>
                <a:cubicBezTo>
                  <a:pt x="331" y="173"/>
                  <a:pt x="139" y="0"/>
                  <a:pt x="43" y="0"/>
                </a:cubicBezTo>
                <a:close/>
              </a:path>
            </a:pathLst>
          </a:custGeom>
          <a:solidFill>
            <a:srgbClr val="F8BA89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0" name="نص العنوان"/>
          <p:cNvSpPr txBox="1"/>
          <p:nvPr>
            <p:ph type="title"/>
          </p:nvPr>
        </p:nvSpPr>
        <p:spPr>
          <a:xfrm>
            <a:off x="2155050" y="1546808"/>
            <a:ext cx="4836001" cy="17391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1" name="مستوى النص الأول…"/>
          <p:cNvSpPr txBox="1"/>
          <p:nvPr>
            <p:ph type="body" sz="quarter" idx="1"/>
          </p:nvPr>
        </p:nvSpPr>
        <p:spPr>
          <a:xfrm>
            <a:off x="2391599" y="3321322"/>
            <a:ext cx="43608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2200">
                <a:solidFill>
                  <a:schemeClr val="accent5"/>
                </a:solidFill>
              </a:defRPr>
            </a:lvl1pPr>
            <a:lvl2pPr marL="342900" indent="254000" algn="ctr">
              <a:buClrTx/>
              <a:buSzTx/>
              <a:buNone/>
              <a:defRPr sz="2200">
                <a:solidFill>
                  <a:schemeClr val="accent5"/>
                </a:solidFill>
              </a:defRPr>
            </a:lvl2pPr>
            <a:lvl3pPr marL="342900" indent="711200" algn="ctr">
              <a:buClrTx/>
              <a:buSzTx/>
              <a:buNone/>
              <a:defRPr sz="2200">
                <a:solidFill>
                  <a:schemeClr val="accent5"/>
                </a:solidFill>
              </a:defRPr>
            </a:lvl3pPr>
            <a:lvl4pPr marL="342900" indent="1168400" algn="ctr">
              <a:buClrTx/>
              <a:buSzTx/>
              <a:buNone/>
              <a:defRPr sz="2200">
                <a:solidFill>
                  <a:schemeClr val="accent5"/>
                </a:solidFill>
              </a:defRPr>
            </a:lvl4pPr>
            <a:lvl5pPr marL="342900" indent="1625600" algn="ctr">
              <a:buClrTx/>
              <a:buSzTx/>
              <a:buNone/>
              <a:defRPr sz="2200">
                <a:solidFill>
                  <a:schemeClr val="accent5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2" name="Google Shape;88;p2"/>
          <p:cNvSpPr/>
          <p:nvPr/>
        </p:nvSpPr>
        <p:spPr>
          <a:xfrm>
            <a:off x="7169342" y="1095365"/>
            <a:ext cx="398353" cy="427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6" y="0"/>
                </a:moveTo>
                <a:lnTo>
                  <a:pt x="9157" y="4515"/>
                </a:lnTo>
                <a:cubicBezTo>
                  <a:pt x="8380" y="6688"/>
                  <a:pt x="6653" y="8380"/>
                  <a:pt x="4317" y="9186"/>
                </a:cubicBezTo>
                <a:lnTo>
                  <a:pt x="0" y="10797"/>
                </a:lnTo>
                <a:lnTo>
                  <a:pt x="4317" y="12333"/>
                </a:lnTo>
                <a:cubicBezTo>
                  <a:pt x="6653" y="13139"/>
                  <a:pt x="8380" y="14912"/>
                  <a:pt x="9157" y="17085"/>
                </a:cubicBezTo>
                <a:lnTo>
                  <a:pt x="10796" y="21600"/>
                </a:lnTo>
                <a:lnTo>
                  <a:pt x="12443" y="17085"/>
                </a:lnTo>
                <a:cubicBezTo>
                  <a:pt x="13220" y="14912"/>
                  <a:pt x="15034" y="13139"/>
                  <a:pt x="17276" y="12333"/>
                </a:cubicBezTo>
                <a:lnTo>
                  <a:pt x="21600" y="10797"/>
                </a:lnTo>
                <a:lnTo>
                  <a:pt x="17276" y="9186"/>
                </a:lnTo>
                <a:cubicBezTo>
                  <a:pt x="15034" y="8380"/>
                  <a:pt x="13220" y="6688"/>
                  <a:pt x="12443" y="4515"/>
                </a:cubicBezTo>
                <a:lnTo>
                  <a:pt x="10796" y="0"/>
                </a:lnTo>
                <a:close/>
              </a:path>
            </a:pathLst>
          </a:custGeom>
          <a:solidFill>
            <a:schemeClr val="accent4"/>
          </a:solidFill>
          <a:ln w="19050" cap="rnd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3" name="Google Shape;89;p2"/>
          <p:cNvSpPr/>
          <p:nvPr/>
        </p:nvSpPr>
        <p:spPr>
          <a:xfrm>
            <a:off x="2155044" y="1214069"/>
            <a:ext cx="285889" cy="308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2" y="0"/>
                </a:moveTo>
                <a:lnTo>
                  <a:pt x="9149" y="4511"/>
                </a:lnTo>
                <a:cubicBezTo>
                  <a:pt x="8392" y="6662"/>
                  <a:pt x="6604" y="8400"/>
                  <a:pt x="4284" y="9227"/>
                </a:cubicBezTo>
                <a:lnTo>
                  <a:pt x="0" y="10798"/>
                </a:lnTo>
                <a:lnTo>
                  <a:pt x="4284" y="12373"/>
                </a:lnTo>
                <a:cubicBezTo>
                  <a:pt x="6604" y="13200"/>
                  <a:pt x="8392" y="14896"/>
                  <a:pt x="9149" y="17089"/>
                </a:cubicBezTo>
                <a:lnTo>
                  <a:pt x="10802" y="21600"/>
                </a:lnTo>
                <a:lnTo>
                  <a:pt x="12406" y="17089"/>
                </a:lnTo>
                <a:cubicBezTo>
                  <a:pt x="13208" y="14896"/>
                  <a:pt x="14996" y="13200"/>
                  <a:pt x="17271" y="12373"/>
                </a:cubicBezTo>
                <a:lnTo>
                  <a:pt x="21600" y="10798"/>
                </a:lnTo>
                <a:lnTo>
                  <a:pt x="17271" y="9227"/>
                </a:lnTo>
                <a:cubicBezTo>
                  <a:pt x="14996" y="8400"/>
                  <a:pt x="13208" y="6662"/>
                  <a:pt x="12406" y="4511"/>
                </a:cubicBezTo>
                <a:lnTo>
                  <a:pt x="10802" y="0"/>
                </a:lnTo>
                <a:close/>
              </a:path>
            </a:pathLst>
          </a:custGeom>
          <a:solidFill>
            <a:srgbClr val="FFEFE1"/>
          </a:solidFill>
          <a:ln w="19050" cap="rnd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4" name="Google Shape;90;p2"/>
          <p:cNvSpPr/>
          <p:nvPr/>
        </p:nvSpPr>
        <p:spPr>
          <a:xfrm>
            <a:off x="1338102" y="2357896"/>
            <a:ext cx="198306" cy="213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2" y="0"/>
                </a:moveTo>
                <a:lnTo>
                  <a:pt x="9149" y="4511"/>
                </a:lnTo>
                <a:cubicBezTo>
                  <a:pt x="8392" y="6662"/>
                  <a:pt x="6604" y="8400"/>
                  <a:pt x="4284" y="9227"/>
                </a:cubicBezTo>
                <a:lnTo>
                  <a:pt x="0" y="10798"/>
                </a:lnTo>
                <a:lnTo>
                  <a:pt x="4284" y="12373"/>
                </a:lnTo>
                <a:cubicBezTo>
                  <a:pt x="6604" y="13200"/>
                  <a:pt x="8392" y="14896"/>
                  <a:pt x="9149" y="17089"/>
                </a:cubicBezTo>
                <a:lnTo>
                  <a:pt x="10802" y="21600"/>
                </a:lnTo>
                <a:lnTo>
                  <a:pt x="12406" y="17089"/>
                </a:lnTo>
                <a:cubicBezTo>
                  <a:pt x="13208" y="14896"/>
                  <a:pt x="14996" y="13200"/>
                  <a:pt x="17271" y="12373"/>
                </a:cubicBezTo>
                <a:lnTo>
                  <a:pt x="21600" y="10798"/>
                </a:lnTo>
                <a:lnTo>
                  <a:pt x="17271" y="9227"/>
                </a:lnTo>
                <a:cubicBezTo>
                  <a:pt x="14996" y="8400"/>
                  <a:pt x="13208" y="6662"/>
                  <a:pt x="12406" y="4511"/>
                </a:cubicBezTo>
                <a:lnTo>
                  <a:pt x="10802" y="0"/>
                </a:lnTo>
                <a:close/>
              </a:path>
            </a:pathLst>
          </a:custGeom>
          <a:solidFill>
            <a:schemeClr val="accent1"/>
          </a:solidFill>
          <a:ln w="19050" cap="rnd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" name="Google Shape;91;p2"/>
          <p:cNvSpPr/>
          <p:nvPr/>
        </p:nvSpPr>
        <p:spPr>
          <a:xfrm>
            <a:off x="2206518" y="2012969"/>
            <a:ext cx="285889" cy="308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2" y="0"/>
                </a:moveTo>
                <a:lnTo>
                  <a:pt x="9149" y="4511"/>
                </a:lnTo>
                <a:cubicBezTo>
                  <a:pt x="8392" y="6662"/>
                  <a:pt x="6604" y="8400"/>
                  <a:pt x="4284" y="9227"/>
                </a:cubicBezTo>
                <a:lnTo>
                  <a:pt x="0" y="10798"/>
                </a:lnTo>
                <a:lnTo>
                  <a:pt x="4284" y="12373"/>
                </a:lnTo>
                <a:cubicBezTo>
                  <a:pt x="6604" y="13200"/>
                  <a:pt x="8392" y="14896"/>
                  <a:pt x="9149" y="17089"/>
                </a:cubicBezTo>
                <a:lnTo>
                  <a:pt x="10802" y="21600"/>
                </a:lnTo>
                <a:lnTo>
                  <a:pt x="12406" y="17089"/>
                </a:lnTo>
                <a:cubicBezTo>
                  <a:pt x="13208" y="14896"/>
                  <a:pt x="14996" y="13200"/>
                  <a:pt x="17271" y="12373"/>
                </a:cubicBezTo>
                <a:lnTo>
                  <a:pt x="21600" y="10798"/>
                </a:lnTo>
                <a:lnTo>
                  <a:pt x="17271" y="9227"/>
                </a:lnTo>
                <a:cubicBezTo>
                  <a:pt x="14996" y="8400"/>
                  <a:pt x="13208" y="6662"/>
                  <a:pt x="12406" y="4511"/>
                </a:cubicBezTo>
                <a:lnTo>
                  <a:pt x="10802" y="0"/>
                </a:lnTo>
                <a:close/>
              </a:path>
            </a:pathLst>
          </a:custGeom>
          <a:solidFill>
            <a:schemeClr val="accent4"/>
          </a:solidFill>
          <a:ln w="19050" cap="rnd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" name="Google Shape;92;p2"/>
          <p:cNvSpPr/>
          <p:nvPr/>
        </p:nvSpPr>
        <p:spPr>
          <a:xfrm>
            <a:off x="1658243" y="2930819"/>
            <a:ext cx="285889" cy="308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2" y="0"/>
                </a:moveTo>
                <a:lnTo>
                  <a:pt x="9149" y="4511"/>
                </a:lnTo>
                <a:cubicBezTo>
                  <a:pt x="8392" y="6662"/>
                  <a:pt x="6604" y="8400"/>
                  <a:pt x="4284" y="9227"/>
                </a:cubicBezTo>
                <a:lnTo>
                  <a:pt x="0" y="10798"/>
                </a:lnTo>
                <a:lnTo>
                  <a:pt x="4284" y="12373"/>
                </a:lnTo>
                <a:cubicBezTo>
                  <a:pt x="6604" y="13200"/>
                  <a:pt x="8392" y="14896"/>
                  <a:pt x="9149" y="17089"/>
                </a:cubicBezTo>
                <a:lnTo>
                  <a:pt x="10802" y="21600"/>
                </a:lnTo>
                <a:lnTo>
                  <a:pt x="12406" y="17089"/>
                </a:lnTo>
                <a:cubicBezTo>
                  <a:pt x="13208" y="14896"/>
                  <a:pt x="14996" y="13200"/>
                  <a:pt x="17271" y="12373"/>
                </a:cubicBezTo>
                <a:lnTo>
                  <a:pt x="21600" y="10798"/>
                </a:lnTo>
                <a:lnTo>
                  <a:pt x="17271" y="9227"/>
                </a:lnTo>
                <a:cubicBezTo>
                  <a:pt x="14996" y="8400"/>
                  <a:pt x="13208" y="6662"/>
                  <a:pt x="12406" y="4511"/>
                </a:cubicBezTo>
                <a:lnTo>
                  <a:pt x="10802" y="0"/>
                </a:lnTo>
                <a:close/>
              </a:path>
            </a:pathLst>
          </a:custGeom>
          <a:solidFill>
            <a:srgbClr val="FFEFE1"/>
          </a:solidFill>
          <a:ln w="19050" cap="rnd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7" name="Google Shape;93;p2"/>
          <p:cNvSpPr/>
          <p:nvPr/>
        </p:nvSpPr>
        <p:spPr>
          <a:xfrm>
            <a:off x="6752398" y="1920919"/>
            <a:ext cx="553883" cy="597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2" y="0"/>
                </a:moveTo>
                <a:lnTo>
                  <a:pt x="9149" y="4511"/>
                </a:lnTo>
                <a:cubicBezTo>
                  <a:pt x="8392" y="6662"/>
                  <a:pt x="6604" y="8400"/>
                  <a:pt x="4284" y="9227"/>
                </a:cubicBezTo>
                <a:lnTo>
                  <a:pt x="0" y="10798"/>
                </a:lnTo>
                <a:lnTo>
                  <a:pt x="4284" y="12373"/>
                </a:lnTo>
                <a:cubicBezTo>
                  <a:pt x="6604" y="13200"/>
                  <a:pt x="8392" y="14896"/>
                  <a:pt x="9149" y="17089"/>
                </a:cubicBezTo>
                <a:lnTo>
                  <a:pt x="10802" y="21600"/>
                </a:lnTo>
                <a:lnTo>
                  <a:pt x="12406" y="17089"/>
                </a:lnTo>
                <a:cubicBezTo>
                  <a:pt x="13208" y="14896"/>
                  <a:pt x="14996" y="13200"/>
                  <a:pt x="17271" y="12373"/>
                </a:cubicBezTo>
                <a:lnTo>
                  <a:pt x="21600" y="10798"/>
                </a:lnTo>
                <a:lnTo>
                  <a:pt x="17271" y="9227"/>
                </a:lnTo>
                <a:cubicBezTo>
                  <a:pt x="14996" y="8400"/>
                  <a:pt x="13208" y="6662"/>
                  <a:pt x="12406" y="4511"/>
                </a:cubicBezTo>
                <a:lnTo>
                  <a:pt x="10802" y="0"/>
                </a:lnTo>
                <a:close/>
              </a:path>
            </a:pathLst>
          </a:custGeom>
          <a:solidFill>
            <a:schemeClr val="accent5"/>
          </a:solidFill>
          <a:ln w="19050" cap="rnd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8" name="Google Shape;94;p2"/>
          <p:cNvSpPr/>
          <p:nvPr/>
        </p:nvSpPr>
        <p:spPr>
          <a:xfrm>
            <a:off x="1404151" y="1350021"/>
            <a:ext cx="198306" cy="213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2" y="0"/>
                </a:moveTo>
                <a:lnTo>
                  <a:pt x="9149" y="4511"/>
                </a:lnTo>
                <a:cubicBezTo>
                  <a:pt x="8392" y="6662"/>
                  <a:pt x="6604" y="8400"/>
                  <a:pt x="4284" y="9227"/>
                </a:cubicBezTo>
                <a:lnTo>
                  <a:pt x="0" y="10798"/>
                </a:lnTo>
                <a:lnTo>
                  <a:pt x="4284" y="12373"/>
                </a:lnTo>
                <a:cubicBezTo>
                  <a:pt x="6604" y="13200"/>
                  <a:pt x="8392" y="14896"/>
                  <a:pt x="9149" y="17089"/>
                </a:cubicBezTo>
                <a:lnTo>
                  <a:pt x="10802" y="21600"/>
                </a:lnTo>
                <a:lnTo>
                  <a:pt x="12406" y="17089"/>
                </a:lnTo>
                <a:cubicBezTo>
                  <a:pt x="13208" y="14896"/>
                  <a:pt x="14996" y="13200"/>
                  <a:pt x="17271" y="12373"/>
                </a:cubicBezTo>
                <a:lnTo>
                  <a:pt x="21600" y="10798"/>
                </a:lnTo>
                <a:lnTo>
                  <a:pt x="17271" y="9227"/>
                </a:lnTo>
                <a:cubicBezTo>
                  <a:pt x="14996" y="8400"/>
                  <a:pt x="13208" y="6662"/>
                  <a:pt x="12406" y="4511"/>
                </a:cubicBezTo>
                <a:lnTo>
                  <a:pt x="10802" y="0"/>
                </a:lnTo>
                <a:close/>
              </a:path>
            </a:pathLst>
          </a:custGeom>
          <a:solidFill>
            <a:schemeClr val="accent1"/>
          </a:solidFill>
          <a:ln w="19050" cap="rnd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9" name="Google Shape;95;p2"/>
          <p:cNvSpPr/>
          <p:nvPr/>
        </p:nvSpPr>
        <p:spPr>
          <a:xfrm>
            <a:off x="7420013" y="2930768"/>
            <a:ext cx="147683" cy="158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6" y="0"/>
                </a:moveTo>
                <a:lnTo>
                  <a:pt x="9157" y="4515"/>
                </a:lnTo>
                <a:cubicBezTo>
                  <a:pt x="8380" y="6688"/>
                  <a:pt x="6653" y="8380"/>
                  <a:pt x="4317" y="9186"/>
                </a:cubicBezTo>
                <a:lnTo>
                  <a:pt x="0" y="10797"/>
                </a:lnTo>
                <a:lnTo>
                  <a:pt x="4317" y="12333"/>
                </a:lnTo>
                <a:cubicBezTo>
                  <a:pt x="6653" y="13139"/>
                  <a:pt x="8380" y="14912"/>
                  <a:pt x="9157" y="17085"/>
                </a:cubicBezTo>
                <a:lnTo>
                  <a:pt x="10796" y="21600"/>
                </a:lnTo>
                <a:lnTo>
                  <a:pt x="12443" y="17085"/>
                </a:lnTo>
                <a:cubicBezTo>
                  <a:pt x="13220" y="14912"/>
                  <a:pt x="15034" y="13139"/>
                  <a:pt x="17276" y="12333"/>
                </a:cubicBezTo>
                <a:lnTo>
                  <a:pt x="21600" y="10797"/>
                </a:lnTo>
                <a:lnTo>
                  <a:pt x="17276" y="9186"/>
                </a:lnTo>
                <a:cubicBezTo>
                  <a:pt x="15034" y="8380"/>
                  <a:pt x="13220" y="6688"/>
                  <a:pt x="12443" y="4515"/>
                </a:cubicBezTo>
                <a:lnTo>
                  <a:pt x="10796" y="0"/>
                </a:lnTo>
                <a:close/>
              </a:path>
            </a:pathLst>
          </a:custGeom>
          <a:solidFill>
            <a:schemeClr val="accent2"/>
          </a:solidFill>
          <a:ln w="19050" cap="rnd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0" name="Google Shape;96;p2"/>
          <p:cNvSpPr/>
          <p:nvPr/>
        </p:nvSpPr>
        <p:spPr>
          <a:xfrm>
            <a:off x="2968718" y="157919"/>
            <a:ext cx="285889" cy="308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2" y="0"/>
                </a:moveTo>
                <a:lnTo>
                  <a:pt x="9149" y="4511"/>
                </a:lnTo>
                <a:cubicBezTo>
                  <a:pt x="8392" y="6662"/>
                  <a:pt x="6604" y="8400"/>
                  <a:pt x="4284" y="9227"/>
                </a:cubicBezTo>
                <a:lnTo>
                  <a:pt x="0" y="10798"/>
                </a:lnTo>
                <a:lnTo>
                  <a:pt x="4284" y="12373"/>
                </a:lnTo>
                <a:cubicBezTo>
                  <a:pt x="6604" y="13200"/>
                  <a:pt x="8392" y="14896"/>
                  <a:pt x="9149" y="17089"/>
                </a:cubicBezTo>
                <a:lnTo>
                  <a:pt x="10802" y="21600"/>
                </a:lnTo>
                <a:lnTo>
                  <a:pt x="12406" y="17089"/>
                </a:lnTo>
                <a:cubicBezTo>
                  <a:pt x="13208" y="14896"/>
                  <a:pt x="14996" y="13200"/>
                  <a:pt x="17271" y="12373"/>
                </a:cubicBezTo>
                <a:lnTo>
                  <a:pt x="21600" y="10798"/>
                </a:lnTo>
                <a:lnTo>
                  <a:pt x="17271" y="9227"/>
                </a:lnTo>
                <a:cubicBezTo>
                  <a:pt x="14996" y="8400"/>
                  <a:pt x="13208" y="6662"/>
                  <a:pt x="12406" y="4511"/>
                </a:cubicBezTo>
                <a:lnTo>
                  <a:pt x="10802" y="0"/>
                </a:lnTo>
                <a:close/>
              </a:path>
            </a:pathLst>
          </a:custGeom>
          <a:solidFill>
            <a:schemeClr val="accent2"/>
          </a:solidFill>
          <a:ln w="19050" cap="rnd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1" name="Google Shape;97;p2"/>
          <p:cNvSpPr/>
          <p:nvPr/>
        </p:nvSpPr>
        <p:spPr>
          <a:xfrm>
            <a:off x="6166094" y="225064"/>
            <a:ext cx="489928" cy="528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2" y="0"/>
                </a:moveTo>
                <a:lnTo>
                  <a:pt x="9149" y="4511"/>
                </a:lnTo>
                <a:cubicBezTo>
                  <a:pt x="8392" y="6662"/>
                  <a:pt x="6604" y="8400"/>
                  <a:pt x="4284" y="9227"/>
                </a:cubicBezTo>
                <a:lnTo>
                  <a:pt x="0" y="10798"/>
                </a:lnTo>
                <a:lnTo>
                  <a:pt x="4284" y="12373"/>
                </a:lnTo>
                <a:cubicBezTo>
                  <a:pt x="6604" y="13200"/>
                  <a:pt x="8392" y="14896"/>
                  <a:pt x="9149" y="17089"/>
                </a:cubicBezTo>
                <a:lnTo>
                  <a:pt x="10802" y="21600"/>
                </a:lnTo>
                <a:lnTo>
                  <a:pt x="12406" y="17089"/>
                </a:lnTo>
                <a:cubicBezTo>
                  <a:pt x="13208" y="14896"/>
                  <a:pt x="14996" y="13200"/>
                  <a:pt x="17271" y="12373"/>
                </a:cubicBezTo>
                <a:lnTo>
                  <a:pt x="21600" y="10798"/>
                </a:lnTo>
                <a:lnTo>
                  <a:pt x="17271" y="9227"/>
                </a:lnTo>
                <a:cubicBezTo>
                  <a:pt x="14996" y="8400"/>
                  <a:pt x="13208" y="6662"/>
                  <a:pt x="12406" y="4511"/>
                </a:cubicBezTo>
                <a:lnTo>
                  <a:pt x="10802" y="0"/>
                </a:lnTo>
                <a:close/>
              </a:path>
            </a:pathLst>
          </a:custGeom>
          <a:solidFill>
            <a:srgbClr val="FFEFE1"/>
          </a:solidFill>
          <a:ln w="19050" cap="rnd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2" name="Google Shape;98;p2"/>
          <p:cNvSpPr/>
          <p:nvPr/>
        </p:nvSpPr>
        <p:spPr>
          <a:xfrm>
            <a:off x="1801920" y="47926"/>
            <a:ext cx="489928" cy="528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2" y="0"/>
                </a:moveTo>
                <a:lnTo>
                  <a:pt x="9149" y="4511"/>
                </a:lnTo>
                <a:cubicBezTo>
                  <a:pt x="8392" y="6662"/>
                  <a:pt x="6604" y="8400"/>
                  <a:pt x="4284" y="9227"/>
                </a:cubicBezTo>
                <a:lnTo>
                  <a:pt x="0" y="10798"/>
                </a:lnTo>
                <a:lnTo>
                  <a:pt x="4284" y="12373"/>
                </a:lnTo>
                <a:cubicBezTo>
                  <a:pt x="6604" y="13200"/>
                  <a:pt x="8392" y="14896"/>
                  <a:pt x="9149" y="17089"/>
                </a:cubicBezTo>
                <a:lnTo>
                  <a:pt x="10802" y="21600"/>
                </a:lnTo>
                <a:lnTo>
                  <a:pt x="12406" y="17089"/>
                </a:lnTo>
                <a:cubicBezTo>
                  <a:pt x="13208" y="14896"/>
                  <a:pt x="14996" y="13200"/>
                  <a:pt x="17271" y="12373"/>
                </a:cubicBezTo>
                <a:lnTo>
                  <a:pt x="21600" y="10798"/>
                </a:lnTo>
                <a:lnTo>
                  <a:pt x="17271" y="9227"/>
                </a:lnTo>
                <a:cubicBezTo>
                  <a:pt x="14996" y="8400"/>
                  <a:pt x="13208" y="6662"/>
                  <a:pt x="12406" y="4511"/>
                </a:cubicBezTo>
                <a:lnTo>
                  <a:pt x="10802" y="0"/>
                </a:lnTo>
                <a:close/>
              </a:path>
            </a:pathLst>
          </a:custGeom>
          <a:solidFill>
            <a:srgbClr val="FFEFE1"/>
          </a:solidFill>
          <a:ln w="19050" cap="rnd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11;p11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361" name="Google Shape;312;p11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357" name="Google Shape;313;p11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8" name="Google Shape;314;p11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9" name="Google Shape;315;p11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0" name="Google Shape;316;p11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362" name="Google Shape;317;p11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318;p11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319;p11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66" name="xx%"/>
          <p:cNvSpPr txBox="1"/>
          <p:nvPr>
            <p:ph type="title" hasCustomPrompt="1"/>
          </p:nvPr>
        </p:nvSpPr>
        <p:spPr>
          <a:xfrm>
            <a:off x="3671575" y="1730000"/>
            <a:ext cx="4759200" cy="1240201"/>
          </a:xfrm>
          <a:prstGeom prst="rect">
            <a:avLst/>
          </a:prstGeom>
        </p:spPr>
        <p:txBody>
          <a:bodyPr anchor="ctr"/>
          <a:lstStyle>
            <a:lvl1pPr algn="l">
              <a:defRPr sz="9600"/>
            </a:lvl1pPr>
          </a:lstStyle>
          <a:p>
            <a:pPr/>
            <a:r>
              <a:t>xx%</a:t>
            </a:r>
          </a:p>
        </p:txBody>
      </p:sp>
      <p:sp>
        <p:nvSpPr>
          <p:cNvPr id="367" name="مستوى النص الأول…"/>
          <p:cNvSpPr txBox="1"/>
          <p:nvPr>
            <p:ph type="body" sz="quarter" idx="1"/>
          </p:nvPr>
        </p:nvSpPr>
        <p:spPr>
          <a:xfrm>
            <a:off x="3671575" y="3076025"/>
            <a:ext cx="5226001" cy="489901"/>
          </a:xfrm>
          <a:prstGeom prst="rect">
            <a:avLst/>
          </a:prstGeom>
        </p:spPr>
        <p:txBody>
          <a:bodyPr/>
          <a:lstStyle>
            <a:lvl1pPr indent="-342900">
              <a:buClr>
                <a:schemeClr val="accent3"/>
              </a:buClr>
              <a:buSzPts val="1800"/>
              <a:buFont typeface="Baloo 2 Regular"/>
              <a:buChar char="●"/>
              <a:defRPr sz="1800">
                <a:solidFill>
                  <a:srgbClr val="FFEFE1"/>
                </a:solidFill>
              </a:defRPr>
            </a:lvl1pPr>
            <a:lvl2pPr marL="914400" indent="-342900">
              <a:buClr>
                <a:schemeClr val="accent3"/>
              </a:buClr>
              <a:buSzPts val="1800"/>
              <a:buFont typeface="Baloo 2 Regular"/>
              <a:buChar char="○"/>
              <a:defRPr sz="1800">
                <a:solidFill>
                  <a:srgbClr val="FFEFE1"/>
                </a:solidFill>
              </a:defRPr>
            </a:lvl2pPr>
            <a:lvl3pPr marL="1371600" indent="-342900">
              <a:buClr>
                <a:schemeClr val="accent3"/>
              </a:buClr>
              <a:buSzPts val="1800"/>
              <a:buFont typeface="Baloo 2 Regular"/>
              <a:buChar char="■"/>
              <a:defRPr sz="1800">
                <a:solidFill>
                  <a:srgbClr val="FFEFE1"/>
                </a:solidFill>
              </a:defRPr>
            </a:lvl3pPr>
            <a:lvl4pPr marL="1828800" indent="-342900">
              <a:buClr>
                <a:schemeClr val="accent3"/>
              </a:buClr>
              <a:buSzPts val="1800"/>
              <a:buFont typeface="Baloo 2 Regular"/>
              <a:buChar char="●"/>
              <a:defRPr sz="1800">
                <a:solidFill>
                  <a:srgbClr val="FFEFE1"/>
                </a:solidFill>
              </a:defRPr>
            </a:lvl4pPr>
            <a:lvl5pPr marL="2286000" indent="-342900">
              <a:buClr>
                <a:schemeClr val="accent3"/>
              </a:buClr>
              <a:buSzPts val="1800"/>
              <a:buFont typeface="Baloo 2 Regular"/>
              <a:buChar char="○"/>
              <a:defRPr sz="1800">
                <a:solidFill>
                  <a:srgbClr val="FFEFE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68" name="Google Shape;322;p11"/>
          <p:cNvSpPr/>
          <p:nvPr/>
        </p:nvSpPr>
        <p:spPr>
          <a:xfrm rot="10800000">
            <a:off x="887116" y="3114123"/>
            <a:ext cx="214760" cy="326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9" name="Google Shape;323;p11"/>
          <p:cNvSpPr/>
          <p:nvPr/>
        </p:nvSpPr>
        <p:spPr>
          <a:xfrm rot="10800000">
            <a:off x="741019" y="2114526"/>
            <a:ext cx="314710" cy="337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1896"/>
                </a:moveTo>
                <a:lnTo>
                  <a:pt x="11906" y="4909"/>
                </a:lnTo>
                <a:cubicBezTo>
                  <a:pt x="12694" y="7114"/>
                  <a:pt x="14429" y="8880"/>
                  <a:pt x="16793" y="9689"/>
                </a:cubicBezTo>
                <a:lnTo>
                  <a:pt x="19706" y="10788"/>
                </a:lnTo>
                <a:lnTo>
                  <a:pt x="16793" y="11819"/>
                </a:lnTo>
                <a:cubicBezTo>
                  <a:pt x="14502" y="12702"/>
                  <a:pt x="12694" y="14468"/>
                  <a:pt x="11906" y="16672"/>
                </a:cubicBezTo>
                <a:lnTo>
                  <a:pt x="10800" y="19686"/>
                </a:lnTo>
                <a:lnTo>
                  <a:pt x="9694" y="16672"/>
                </a:lnTo>
                <a:cubicBezTo>
                  <a:pt x="8906" y="14468"/>
                  <a:pt x="7092" y="12702"/>
                  <a:pt x="4807" y="11819"/>
                </a:cubicBezTo>
                <a:lnTo>
                  <a:pt x="1887" y="10788"/>
                </a:lnTo>
                <a:lnTo>
                  <a:pt x="4807" y="9689"/>
                </a:lnTo>
                <a:cubicBezTo>
                  <a:pt x="7092" y="8880"/>
                  <a:pt x="8906" y="7114"/>
                  <a:pt x="9694" y="4909"/>
                </a:cubicBezTo>
                <a:lnTo>
                  <a:pt x="10800" y="1896"/>
                </a:lnTo>
                <a:close/>
                <a:moveTo>
                  <a:pt x="10800" y="0"/>
                </a:moveTo>
                <a:cubicBezTo>
                  <a:pt x="10601" y="0"/>
                  <a:pt x="10403" y="93"/>
                  <a:pt x="10323" y="278"/>
                </a:cubicBezTo>
                <a:lnTo>
                  <a:pt x="8747" y="4613"/>
                </a:lnTo>
                <a:cubicBezTo>
                  <a:pt x="8039" y="6527"/>
                  <a:pt x="6463" y="8145"/>
                  <a:pt x="4410" y="8880"/>
                </a:cubicBezTo>
                <a:lnTo>
                  <a:pt x="311" y="10349"/>
                </a:lnTo>
                <a:cubicBezTo>
                  <a:pt x="159" y="10423"/>
                  <a:pt x="0" y="10572"/>
                  <a:pt x="0" y="10788"/>
                </a:cubicBezTo>
                <a:cubicBezTo>
                  <a:pt x="0" y="10936"/>
                  <a:pt x="159" y="11158"/>
                  <a:pt x="311" y="11232"/>
                </a:cubicBezTo>
                <a:lnTo>
                  <a:pt x="4410" y="12702"/>
                </a:lnTo>
                <a:cubicBezTo>
                  <a:pt x="6463" y="13437"/>
                  <a:pt x="8118" y="14980"/>
                  <a:pt x="8747" y="16963"/>
                </a:cubicBezTo>
                <a:lnTo>
                  <a:pt x="10323" y="21304"/>
                </a:lnTo>
                <a:cubicBezTo>
                  <a:pt x="10403" y="21452"/>
                  <a:pt x="10562" y="21600"/>
                  <a:pt x="10800" y="21600"/>
                </a:cubicBezTo>
                <a:cubicBezTo>
                  <a:pt x="11038" y="21600"/>
                  <a:pt x="11191" y="21452"/>
                  <a:pt x="11270" y="21304"/>
                </a:cubicBezTo>
                <a:lnTo>
                  <a:pt x="12846" y="16963"/>
                </a:lnTo>
                <a:cubicBezTo>
                  <a:pt x="13561" y="14980"/>
                  <a:pt x="15137" y="13437"/>
                  <a:pt x="17183" y="12702"/>
                </a:cubicBezTo>
                <a:lnTo>
                  <a:pt x="21282" y="11232"/>
                </a:lnTo>
                <a:cubicBezTo>
                  <a:pt x="21521" y="11158"/>
                  <a:pt x="21600" y="10936"/>
                  <a:pt x="21600" y="10788"/>
                </a:cubicBezTo>
                <a:cubicBezTo>
                  <a:pt x="21600" y="10572"/>
                  <a:pt x="21521" y="10423"/>
                  <a:pt x="21282" y="10349"/>
                </a:cubicBezTo>
                <a:lnTo>
                  <a:pt x="17183" y="8880"/>
                </a:lnTo>
                <a:cubicBezTo>
                  <a:pt x="15137" y="8071"/>
                  <a:pt x="13561" y="6527"/>
                  <a:pt x="12846" y="4613"/>
                </a:cubicBezTo>
                <a:lnTo>
                  <a:pt x="11270" y="278"/>
                </a:lnTo>
                <a:cubicBezTo>
                  <a:pt x="11191" y="93"/>
                  <a:pt x="10999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0" name="Google Shape;325;p11"/>
          <p:cNvSpPr/>
          <p:nvPr/>
        </p:nvSpPr>
        <p:spPr>
          <a:xfrm rot="10800000">
            <a:off x="93851" y="2571858"/>
            <a:ext cx="560535" cy="603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1" name="Google Shape;326;p11"/>
          <p:cNvSpPr/>
          <p:nvPr/>
        </p:nvSpPr>
        <p:spPr>
          <a:xfrm>
            <a:off x="8295402" y="1049215"/>
            <a:ext cx="214760" cy="32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2" name="Google Shape;327;p11"/>
          <p:cNvSpPr/>
          <p:nvPr/>
        </p:nvSpPr>
        <p:spPr>
          <a:xfrm>
            <a:off x="8901500" y="1700645"/>
            <a:ext cx="314710" cy="337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1896"/>
                </a:moveTo>
                <a:lnTo>
                  <a:pt x="11906" y="4909"/>
                </a:lnTo>
                <a:cubicBezTo>
                  <a:pt x="12694" y="7114"/>
                  <a:pt x="14429" y="8880"/>
                  <a:pt x="16793" y="9689"/>
                </a:cubicBezTo>
                <a:lnTo>
                  <a:pt x="19706" y="10788"/>
                </a:lnTo>
                <a:lnTo>
                  <a:pt x="16793" y="11819"/>
                </a:lnTo>
                <a:cubicBezTo>
                  <a:pt x="14502" y="12702"/>
                  <a:pt x="12694" y="14468"/>
                  <a:pt x="11906" y="16672"/>
                </a:cubicBezTo>
                <a:lnTo>
                  <a:pt x="10800" y="19686"/>
                </a:lnTo>
                <a:lnTo>
                  <a:pt x="9694" y="16672"/>
                </a:lnTo>
                <a:cubicBezTo>
                  <a:pt x="8906" y="14468"/>
                  <a:pt x="7092" y="12702"/>
                  <a:pt x="4807" y="11819"/>
                </a:cubicBezTo>
                <a:lnTo>
                  <a:pt x="1887" y="10788"/>
                </a:lnTo>
                <a:lnTo>
                  <a:pt x="4807" y="9689"/>
                </a:lnTo>
                <a:cubicBezTo>
                  <a:pt x="7092" y="8880"/>
                  <a:pt x="8906" y="7114"/>
                  <a:pt x="9694" y="4909"/>
                </a:cubicBezTo>
                <a:lnTo>
                  <a:pt x="10800" y="1896"/>
                </a:lnTo>
                <a:close/>
                <a:moveTo>
                  <a:pt x="10800" y="0"/>
                </a:moveTo>
                <a:cubicBezTo>
                  <a:pt x="10601" y="0"/>
                  <a:pt x="10403" y="93"/>
                  <a:pt x="10323" y="278"/>
                </a:cubicBezTo>
                <a:lnTo>
                  <a:pt x="8747" y="4613"/>
                </a:lnTo>
                <a:cubicBezTo>
                  <a:pt x="8039" y="6527"/>
                  <a:pt x="6463" y="8145"/>
                  <a:pt x="4410" y="8880"/>
                </a:cubicBezTo>
                <a:lnTo>
                  <a:pt x="311" y="10349"/>
                </a:lnTo>
                <a:cubicBezTo>
                  <a:pt x="159" y="10423"/>
                  <a:pt x="0" y="10572"/>
                  <a:pt x="0" y="10788"/>
                </a:cubicBezTo>
                <a:cubicBezTo>
                  <a:pt x="0" y="10936"/>
                  <a:pt x="159" y="11158"/>
                  <a:pt x="311" y="11232"/>
                </a:cubicBezTo>
                <a:lnTo>
                  <a:pt x="4410" y="12702"/>
                </a:lnTo>
                <a:cubicBezTo>
                  <a:pt x="6463" y="13437"/>
                  <a:pt x="8118" y="14980"/>
                  <a:pt x="8747" y="16963"/>
                </a:cubicBezTo>
                <a:lnTo>
                  <a:pt x="10323" y="21304"/>
                </a:lnTo>
                <a:cubicBezTo>
                  <a:pt x="10403" y="21452"/>
                  <a:pt x="10562" y="21600"/>
                  <a:pt x="10800" y="21600"/>
                </a:cubicBezTo>
                <a:cubicBezTo>
                  <a:pt x="11038" y="21600"/>
                  <a:pt x="11191" y="21452"/>
                  <a:pt x="11270" y="21304"/>
                </a:cubicBezTo>
                <a:lnTo>
                  <a:pt x="12846" y="16963"/>
                </a:lnTo>
                <a:cubicBezTo>
                  <a:pt x="13561" y="14980"/>
                  <a:pt x="15137" y="13437"/>
                  <a:pt x="17183" y="12702"/>
                </a:cubicBezTo>
                <a:lnTo>
                  <a:pt x="21282" y="11232"/>
                </a:lnTo>
                <a:cubicBezTo>
                  <a:pt x="21521" y="11158"/>
                  <a:pt x="21600" y="10936"/>
                  <a:pt x="21600" y="10788"/>
                </a:cubicBezTo>
                <a:cubicBezTo>
                  <a:pt x="21600" y="10572"/>
                  <a:pt x="21521" y="10423"/>
                  <a:pt x="21282" y="10349"/>
                </a:cubicBezTo>
                <a:lnTo>
                  <a:pt x="17183" y="8880"/>
                </a:lnTo>
                <a:cubicBezTo>
                  <a:pt x="15137" y="8071"/>
                  <a:pt x="13561" y="6527"/>
                  <a:pt x="12846" y="4613"/>
                </a:cubicBezTo>
                <a:lnTo>
                  <a:pt x="11270" y="278"/>
                </a:lnTo>
                <a:cubicBezTo>
                  <a:pt x="11191" y="93"/>
                  <a:pt x="10999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3" name="Google Shape;328;p11"/>
          <p:cNvSpPr/>
          <p:nvPr/>
        </p:nvSpPr>
        <p:spPr>
          <a:xfrm>
            <a:off x="8031971" y="-64223"/>
            <a:ext cx="423827" cy="45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8" y="0"/>
                </a:moveTo>
                <a:lnTo>
                  <a:pt x="9131" y="4515"/>
                </a:lnTo>
                <a:cubicBezTo>
                  <a:pt x="8369" y="6694"/>
                  <a:pt x="6554" y="8435"/>
                  <a:pt x="4273" y="9249"/>
                </a:cubicBezTo>
                <a:lnTo>
                  <a:pt x="0" y="10825"/>
                </a:lnTo>
                <a:lnTo>
                  <a:pt x="4273" y="12351"/>
                </a:lnTo>
                <a:cubicBezTo>
                  <a:pt x="6554" y="13220"/>
                  <a:pt x="8369" y="14906"/>
                  <a:pt x="9131" y="17085"/>
                </a:cubicBezTo>
                <a:lnTo>
                  <a:pt x="10768" y="21600"/>
                </a:lnTo>
                <a:lnTo>
                  <a:pt x="12410" y="17085"/>
                </a:lnTo>
                <a:cubicBezTo>
                  <a:pt x="13172" y="14906"/>
                  <a:pt x="14987" y="13220"/>
                  <a:pt x="17268" y="12351"/>
                </a:cubicBezTo>
                <a:lnTo>
                  <a:pt x="21600" y="10825"/>
                </a:lnTo>
                <a:lnTo>
                  <a:pt x="17268" y="9249"/>
                </a:lnTo>
                <a:cubicBezTo>
                  <a:pt x="14987" y="8435"/>
                  <a:pt x="13172" y="6694"/>
                  <a:pt x="12410" y="4515"/>
                </a:cubicBezTo>
                <a:lnTo>
                  <a:pt x="10768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4" name="Google Shape;329;p11"/>
          <p:cNvSpPr/>
          <p:nvPr/>
        </p:nvSpPr>
        <p:spPr>
          <a:xfrm>
            <a:off x="8901493" y="598635"/>
            <a:ext cx="560535" cy="603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82" name="Google Shape;333;p11"/>
          <p:cNvGrpSpPr/>
          <p:nvPr/>
        </p:nvGrpSpPr>
        <p:grpSpPr>
          <a:xfrm>
            <a:off x="-1199819" y="3343783"/>
            <a:ext cx="2786731" cy="2982188"/>
            <a:chOff x="0" y="0"/>
            <a:chExt cx="2786729" cy="2982186"/>
          </a:xfrm>
        </p:grpSpPr>
        <p:sp>
          <p:nvSpPr>
            <p:cNvPr id="375" name="Google Shape;334;p11"/>
            <p:cNvSpPr/>
            <p:nvPr/>
          </p:nvSpPr>
          <p:spPr>
            <a:xfrm rot="14382933">
              <a:off x="213956" y="583795"/>
              <a:ext cx="2360298" cy="181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9330" y="0"/>
                  </a:moveTo>
                  <a:cubicBezTo>
                    <a:pt x="8354" y="0"/>
                    <a:pt x="7421" y="340"/>
                    <a:pt x="6616" y="925"/>
                  </a:cubicBezTo>
                  <a:cubicBezTo>
                    <a:pt x="6305" y="849"/>
                    <a:pt x="5979" y="830"/>
                    <a:pt x="5640" y="830"/>
                  </a:cubicBezTo>
                  <a:cubicBezTo>
                    <a:pt x="2530" y="830"/>
                    <a:pt x="0" y="3663"/>
                    <a:pt x="0" y="7177"/>
                  </a:cubicBezTo>
                  <a:cubicBezTo>
                    <a:pt x="0" y="9160"/>
                    <a:pt x="805" y="10917"/>
                    <a:pt x="2078" y="12089"/>
                  </a:cubicBezTo>
                  <a:cubicBezTo>
                    <a:pt x="1470" y="16055"/>
                    <a:pt x="3605" y="20136"/>
                    <a:pt x="6955" y="21287"/>
                  </a:cubicBezTo>
                  <a:cubicBezTo>
                    <a:pt x="7566" y="21498"/>
                    <a:pt x="8177" y="21600"/>
                    <a:pt x="8773" y="21600"/>
                  </a:cubicBezTo>
                  <a:cubicBezTo>
                    <a:pt x="9984" y="21600"/>
                    <a:pt x="11135" y="21184"/>
                    <a:pt x="12100" y="20437"/>
                  </a:cubicBezTo>
                  <a:cubicBezTo>
                    <a:pt x="12709" y="20802"/>
                    <a:pt x="13350" y="20996"/>
                    <a:pt x="13995" y="20996"/>
                  </a:cubicBezTo>
                  <a:cubicBezTo>
                    <a:pt x="14488" y="20996"/>
                    <a:pt x="14982" y="20883"/>
                    <a:pt x="15465" y="20645"/>
                  </a:cubicBezTo>
                  <a:cubicBezTo>
                    <a:pt x="17190" y="19795"/>
                    <a:pt x="18278" y="17566"/>
                    <a:pt x="18433" y="14997"/>
                  </a:cubicBezTo>
                  <a:cubicBezTo>
                    <a:pt x="19297" y="14997"/>
                    <a:pt x="20032" y="14639"/>
                    <a:pt x="20512" y="13864"/>
                  </a:cubicBezTo>
                  <a:cubicBezTo>
                    <a:pt x="21600" y="12089"/>
                    <a:pt x="20879" y="8876"/>
                    <a:pt x="18900" y="6685"/>
                  </a:cubicBezTo>
                  <a:cubicBezTo>
                    <a:pt x="17767" y="5448"/>
                    <a:pt x="16477" y="4802"/>
                    <a:pt x="15374" y="4802"/>
                  </a:cubicBezTo>
                  <a:cubicBezTo>
                    <a:pt x="15115" y="4802"/>
                    <a:pt x="14865" y="4839"/>
                    <a:pt x="14632" y="4910"/>
                  </a:cubicBezTo>
                  <a:cubicBezTo>
                    <a:pt x="13825" y="2039"/>
                    <a:pt x="11762" y="0"/>
                    <a:pt x="9330" y="0"/>
                  </a:cubicBezTo>
                  <a:close/>
                </a:path>
              </a:pathLst>
            </a:custGeom>
            <a:solidFill>
              <a:srgbClr val="FFEF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335;p11"/>
            <p:cNvSpPr/>
            <p:nvPr/>
          </p:nvSpPr>
          <p:spPr>
            <a:xfrm rot="14382933">
              <a:off x="202947" y="572719"/>
              <a:ext cx="2380835" cy="183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9542" y="243"/>
                  </a:moveTo>
                  <a:cubicBezTo>
                    <a:pt x="11872" y="243"/>
                    <a:pt x="13990" y="2165"/>
                    <a:pt x="14805" y="5041"/>
                  </a:cubicBezTo>
                  <a:cubicBezTo>
                    <a:pt x="14819" y="5097"/>
                    <a:pt x="14863" y="5115"/>
                    <a:pt x="14906" y="5115"/>
                  </a:cubicBezTo>
                  <a:cubicBezTo>
                    <a:pt x="15146" y="5041"/>
                    <a:pt x="15400" y="5005"/>
                    <a:pt x="15661" y="5005"/>
                  </a:cubicBezTo>
                  <a:cubicBezTo>
                    <a:pt x="16785" y="5005"/>
                    <a:pt x="18063" y="5668"/>
                    <a:pt x="19154" y="6833"/>
                  </a:cubicBezTo>
                  <a:cubicBezTo>
                    <a:pt x="20111" y="7879"/>
                    <a:pt x="20813" y="9166"/>
                    <a:pt x="21113" y="10474"/>
                  </a:cubicBezTo>
                  <a:cubicBezTo>
                    <a:pt x="21414" y="11780"/>
                    <a:pt x="21300" y="12937"/>
                    <a:pt x="20784" y="13759"/>
                  </a:cubicBezTo>
                  <a:cubicBezTo>
                    <a:pt x="20341" y="14450"/>
                    <a:pt x="19626" y="14842"/>
                    <a:pt x="18782" y="14842"/>
                  </a:cubicBezTo>
                  <a:lnTo>
                    <a:pt x="18753" y="14842"/>
                  </a:lnTo>
                  <a:cubicBezTo>
                    <a:pt x="18711" y="14842"/>
                    <a:pt x="18667" y="14878"/>
                    <a:pt x="18667" y="14953"/>
                  </a:cubicBezTo>
                  <a:cubicBezTo>
                    <a:pt x="18481" y="17530"/>
                    <a:pt x="17351" y="19621"/>
                    <a:pt x="15706" y="20424"/>
                  </a:cubicBezTo>
                  <a:cubicBezTo>
                    <a:pt x="15234" y="20648"/>
                    <a:pt x="14735" y="20763"/>
                    <a:pt x="14231" y="20763"/>
                  </a:cubicBezTo>
                  <a:cubicBezTo>
                    <a:pt x="13607" y="20763"/>
                    <a:pt x="12975" y="20589"/>
                    <a:pt x="12373" y="20237"/>
                  </a:cubicBezTo>
                  <a:cubicBezTo>
                    <a:pt x="12359" y="20228"/>
                    <a:pt x="12344" y="20223"/>
                    <a:pt x="12330" y="20223"/>
                  </a:cubicBezTo>
                  <a:cubicBezTo>
                    <a:pt x="12316" y="20223"/>
                    <a:pt x="12302" y="20228"/>
                    <a:pt x="12288" y="20237"/>
                  </a:cubicBezTo>
                  <a:cubicBezTo>
                    <a:pt x="11303" y="20978"/>
                    <a:pt x="10149" y="21360"/>
                    <a:pt x="8967" y="21360"/>
                  </a:cubicBezTo>
                  <a:cubicBezTo>
                    <a:pt x="8363" y="21360"/>
                    <a:pt x="7751" y="21260"/>
                    <a:pt x="7152" y="21057"/>
                  </a:cubicBezTo>
                  <a:cubicBezTo>
                    <a:pt x="3805" y="19938"/>
                    <a:pt x="1674" y="15999"/>
                    <a:pt x="2274" y="12097"/>
                  </a:cubicBezTo>
                  <a:cubicBezTo>
                    <a:pt x="2274" y="12061"/>
                    <a:pt x="2260" y="12004"/>
                    <a:pt x="2232" y="11985"/>
                  </a:cubicBezTo>
                  <a:cubicBezTo>
                    <a:pt x="930" y="10809"/>
                    <a:pt x="172" y="9074"/>
                    <a:pt x="172" y="7225"/>
                  </a:cubicBezTo>
                  <a:cubicBezTo>
                    <a:pt x="172" y="3827"/>
                    <a:pt x="2703" y="1065"/>
                    <a:pt x="5793" y="1065"/>
                  </a:cubicBezTo>
                  <a:cubicBezTo>
                    <a:pt x="6122" y="1065"/>
                    <a:pt x="6452" y="1102"/>
                    <a:pt x="6781" y="1157"/>
                  </a:cubicBezTo>
                  <a:cubicBezTo>
                    <a:pt x="6795" y="1157"/>
                    <a:pt x="6823" y="1157"/>
                    <a:pt x="6837" y="1138"/>
                  </a:cubicBezTo>
                  <a:cubicBezTo>
                    <a:pt x="7653" y="560"/>
                    <a:pt x="8597" y="243"/>
                    <a:pt x="9542" y="243"/>
                  </a:cubicBezTo>
                  <a:close/>
                  <a:moveTo>
                    <a:pt x="9527" y="0"/>
                  </a:moveTo>
                  <a:cubicBezTo>
                    <a:pt x="8568" y="0"/>
                    <a:pt x="7610" y="318"/>
                    <a:pt x="6766" y="916"/>
                  </a:cubicBezTo>
                  <a:cubicBezTo>
                    <a:pt x="6437" y="859"/>
                    <a:pt x="6108" y="840"/>
                    <a:pt x="5793" y="840"/>
                  </a:cubicBezTo>
                  <a:cubicBezTo>
                    <a:pt x="2603" y="840"/>
                    <a:pt x="0" y="3697"/>
                    <a:pt x="0" y="7225"/>
                  </a:cubicBezTo>
                  <a:cubicBezTo>
                    <a:pt x="0" y="9129"/>
                    <a:pt x="758" y="10902"/>
                    <a:pt x="2089" y="12134"/>
                  </a:cubicBezTo>
                  <a:cubicBezTo>
                    <a:pt x="1502" y="16129"/>
                    <a:pt x="3691" y="20125"/>
                    <a:pt x="7095" y="21282"/>
                  </a:cubicBezTo>
                  <a:cubicBezTo>
                    <a:pt x="7711" y="21487"/>
                    <a:pt x="8340" y="21600"/>
                    <a:pt x="8968" y="21600"/>
                  </a:cubicBezTo>
                  <a:cubicBezTo>
                    <a:pt x="10157" y="21600"/>
                    <a:pt x="11329" y="21208"/>
                    <a:pt x="12330" y="20460"/>
                  </a:cubicBezTo>
                  <a:cubicBezTo>
                    <a:pt x="12960" y="20814"/>
                    <a:pt x="13614" y="20993"/>
                    <a:pt x="14259" y="20993"/>
                  </a:cubicBezTo>
                  <a:cubicBezTo>
                    <a:pt x="14774" y="20993"/>
                    <a:pt x="15281" y="20879"/>
                    <a:pt x="15764" y="20647"/>
                  </a:cubicBezTo>
                  <a:cubicBezTo>
                    <a:pt x="17452" y="19827"/>
                    <a:pt x="18624" y="17697"/>
                    <a:pt x="18825" y="15066"/>
                  </a:cubicBezTo>
                  <a:cubicBezTo>
                    <a:pt x="19711" y="15048"/>
                    <a:pt x="20455" y="14637"/>
                    <a:pt x="20913" y="13908"/>
                  </a:cubicBezTo>
                  <a:cubicBezTo>
                    <a:pt x="21470" y="13031"/>
                    <a:pt x="21600" y="11780"/>
                    <a:pt x="21285" y="10417"/>
                  </a:cubicBezTo>
                  <a:cubicBezTo>
                    <a:pt x="20970" y="9055"/>
                    <a:pt x="20241" y="7710"/>
                    <a:pt x="19268" y="6665"/>
                  </a:cubicBezTo>
                  <a:cubicBezTo>
                    <a:pt x="18128" y="5441"/>
                    <a:pt x="16800" y="4770"/>
                    <a:pt x="15637" y="4770"/>
                  </a:cubicBezTo>
                  <a:cubicBezTo>
                    <a:pt x="15400" y="4770"/>
                    <a:pt x="15169" y="4796"/>
                    <a:pt x="14948" y="4854"/>
                  </a:cubicBezTo>
                  <a:cubicBezTo>
                    <a:pt x="14090" y="1960"/>
                    <a:pt x="11916" y="0"/>
                    <a:pt x="95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336;p11"/>
            <p:cNvSpPr/>
            <p:nvPr/>
          </p:nvSpPr>
          <p:spPr>
            <a:xfrm rot="14382933">
              <a:off x="1538379" y="702086"/>
              <a:ext cx="224375" cy="8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98" h="21600" fill="norm" stroke="1" extrusionOk="0">
                  <a:moveTo>
                    <a:pt x="817" y="0"/>
                  </a:moveTo>
                  <a:cubicBezTo>
                    <a:pt x="560" y="0"/>
                    <a:pt x="314" y="46"/>
                    <a:pt x="166" y="128"/>
                  </a:cubicBezTo>
                  <a:cubicBezTo>
                    <a:pt x="-71" y="213"/>
                    <a:pt x="-71" y="383"/>
                    <a:pt x="274" y="464"/>
                  </a:cubicBezTo>
                  <a:cubicBezTo>
                    <a:pt x="17890" y="5233"/>
                    <a:pt x="19773" y="12193"/>
                    <a:pt x="5916" y="21178"/>
                  </a:cubicBezTo>
                  <a:cubicBezTo>
                    <a:pt x="5797" y="21306"/>
                    <a:pt x="5916" y="21476"/>
                    <a:pt x="6271" y="21561"/>
                  </a:cubicBezTo>
                  <a:cubicBezTo>
                    <a:pt x="6389" y="21561"/>
                    <a:pt x="6498" y="21600"/>
                    <a:pt x="6616" y="21600"/>
                  </a:cubicBezTo>
                  <a:cubicBezTo>
                    <a:pt x="6853" y="21600"/>
                    <a:pt x="7090" y="21519"/>
                    <a:pt x="7208" y="21433"/>
                  </a:cubicBezTo>
                  <a:cubicBezTo>
                    <a:pt x="21529" y="12193"/>
                    <a:pt x="19418" y="4978"/>
                    <a:pt x="1221" y="43"/>
                  </a:cubicBezTo>
                  <a:cubicBezTo>
                    <a:pt x="1093" y="14"/>
                    <a:pt x="955" y="0"/>
                    <a:pt x="8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337;p11"/>
            <p:cNvSpPr/>
            <p:nvPr/>
          </p:nvSpPr>
          <p:spPr>
            <a:xfrm rot="14382933">
              <a:off x="814376" y="1751157"/>
              <a:ext cx="395011" cy="503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542" y="0"/>
                  </a:moveTo>
                  <a:cubicBezTo>
                    <a:pt x="331" y="0"/>
                    <a:pt x="143" y="126"/>
                    <a:pt x="70" y="292"/>
                  </a:cubicBezTo>
                  <a:cubicBezTo>
                    <a:pt x="-104" y="497"/>
                    <a:pt x="70" y="766"/>
                    <a:pt x="331" y="835"/>
                  </a:cubicBezTo>
                  <a:cubicBezTo>
                    <a:pt x="13805" y="4374"/>
                    <a:pt x="20371" y="11046"/>
                    <a:pt x="20458" y="21120"/>
                  </a:cubicBezTo>
                  <a:cubicBezTo>
                    <a:pt x="20458" y="21394"/>
                    <a:pt x="20633" y="21600"/>
                    <a:pt x="20981" y="21600"/>
                  </a:cubicBezTo>
                  <a:cubicBezTo>
                    <a:pt x="21235" y="21600"/>
                    <a:pt x="21496" y="21394"/>
                    <a:pt x="21496" y="21120"/>
                  </a:cubicBezTo>
                  <a:cubicBezTo>
                    <a:pt x="21409" y="10640"/>
                    <a:pt x="14668" y="3693"/>
                    <a:pt x="680" y="23"/>
                  </a:cubicBezTo>
                  <a:cubicBezTo>
                    <a:pt x="629" y="6"/>
                    <a:pt x="585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338;p11"/>
            <p:cNvSpPr/>
            <p:nvPr/>
          </p:nvSpPr>
          <p:spPr>
            <a:xfrm rot="14382933">
              <a:off x="723348" y="1332618"/>
              <a:ext cx="280790" cy="16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20499" y="0"/>
                  </a:moveTo>
                  <a:cubicBezTo>
                    <a:pt x="11997" y="2841"/>
                    <a:pt x="6656" y="6521"/>
                    <a:pt x="224" y="19358"/>
                  </a:cubicBezTo>
                  <a:cubicBezTo>
                    <a:pt x="-133" y="19974"/>
                    <a:pt x="-11" y="20778"/>
                    <a:pt x="224" y="21189"/>
                  </a:cubicBezTo>
                  <a:cubicBezTo>
                    <a:pt x="468" y="21395"/>
                    <a:pt x="591" y="21600"/>
                    <a:pt x="713" y="21600"/>
                  </a:cubicBezTo>
                  <a:cubicBezTo>
                    <a:pt x="958" y="21600"/>
                    <a:pt x="1202" y="21395"/>
                    <a:pt x="1325" y="20984"/>
                  </a:cubicBezTo>
                  <a:cubicBezTo>
                    <a:pt x="7634" y="8763"/>
                    <a:pt x="12487" y="5494"/>
                    <a:pt x="20866" y="2636"/>
                  </a:cubicBezTo>
                  <a:cubicBezTo>
                    <a:pt x="21222" y="2448"/>
                    <a:pt x="21467" y="1626"/>
                    <a:pt x="21467" y="1010"/>
                  </a:cubicBezTo>
                  <a:cubicBezTo>
                    <a:pt x="21345" y="411"/>
                    <a:pt x="20978" y="0"/>
                    <a:pt x="204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339;p11"/>
            <p:cNvSpPr/>
            <p:nvPr/>
          </p:nvSpPr>
          <p:spPr>
            <a:xfrm rot="14382933">
              <a:off x="1221364" y="879822"/>
              <a:ext cx="214343" cy="381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6467" y="0"/>
                  </a:moveTo>
                  <a:cubicBezTo>
                    <a:pt x="16365" y="0"/>
                    <a:pt x="16263" y="8"/>
                    <a:pt x="16160" y="23"/>
                  </a:cubicBezTo>
                  <a:cubicBezTo>
                    <a:pt x="15701" y="204"/>
                    <a:pt x="15547" y="468"/>
                    <a:pt x="15701" y="740"/>
                  </a:cubicBezTo>
                  <a:cubicBezTo>
                    <a:pt x="19047" y="5596"/>
                    <a:pt x="19660" y="9735"/>
                    <a:pt x="17067" y="12968"/>
                  </a:cubicBezTo>
                  <a:cubicBezTo>
                    <a:pt x="14640" y="16208"/>
                    <a:pt x="9161" y="18813"/>
                    <a:pt x="641" y="20528"/>
                  </a:cubicBezTo>
                  <a:cubicBezTo>
                    <a:pt x="194" y="20611"/>
                    <a:pt x="-113" y="20973"/>
                    <a:pt x="40" y="21245"/>
                  </a:cubicBezTo>
                  <a:cubicBezTo>
                    <a:pt x="194" y="21517"/>
                    <a:pt x="641" y="21600"/>
                    <a:pt x="947" y="21600"/>
                  </a:cubicBezTo>
                  <a:lnTo>
                    <a:pt x="1254" y="21600"/>
                  </a:lnTo>
                  <a:cubicBezTo>
                    <a:pt x="10234" y="19712"/>
                    <a:pt x="16160" y="17016"/>
                    <a:pt x="18894" y="13421"/>
                  </a:cubicBezTo>
                  <a:cubicBezTo>
                    <a:pt x="21487" y="9916"/>
                    <a:pt x="21027" y="5506"/>
                    <a:pt x="17374" y="385"/>
                  </a:cubicBezTo>
                  <a:cubicBezTo>
                    <a:pt x="17246" y="159"/>
                    <a:pt x="16914" y="0"/>
                    <a:pt x="164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340;p11"/>
            <p:cNvSpPr/>
            <p:nvPr/>
          </p:nvSpPr>
          <p:spPr>
            <a:xfrm rot="14382933">
              <a:off x="1269815" y="1877039"/>
              <a:ext cx="383302" cy="50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9" h="21600" fill="norm" stroke="1" extrusionOk="0">
                  <a:moveTo>
                    <a:pt x="20101" y="0"/>
                  </a:moveTo>
                  <a:cubicBezTo>
                    <a:pt x="13845" y="276"/>
                    <a:pt x="7840" y="2948"/>
                    <a:pt x="4067" y="6997"/>
                  </a:cubicBezTo>
                  <a:cubicBezTo>
                    <a:pt x="381" y="11108"/>
                    <a:pt x="-901" y="16458"/>
                    <a:pt x="640" y="21324"/>
                  </a:cubicBezTo>
                  <a:cubicBezTo>
                    <a:pt x="726" y="21462"/>
                    <a:pt x="985" y="21600"/>
                    <a:pt x="1151" y="21600"/>
                  </a:cubicBezTo>
                  <a:lnTo>
                    <a:pt x="1324" y="21600"/>
                  </a:lnTo>
                  <a:cubicBezTo>
                    <a:pt x="1583" y="21531"/>
                    <a:pt x="1756" y="21324"/>
                    <a:pt x="1669" y="21116"/>
                  </a:cubicBezTo>
                  <a:cubicBezTo>
                    <a:pt x="208" y="16527"/>
                    <a:pt x="1410" y="11454"/>
                    <a:pt x="4924" y="7544"/>
                  </a:cubicBezTo>
                  <a:cubicBezTo>
                    <a:pt x="8524" y="3634"/>
                    <a:pt x="14183" y="1169"/>
                    <a:pt x="20188" y="893"/>
                  </a:cubicBezTo>
                  <a:cubicBezTo>
                    <a:pt x="20526" y="823"/>
                    <a:pt x="20699" y="616"/>
                    <a:pt x="20699" y="415"/>
                  </a:cubicBezTo>
                  <a:cubicBezTo>
                    <a:pt x="20699" y="138"/>
                    <a:pt x="20440" y="0"/>
                    <a:pt x="201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90" name="Google Shape;341;p11"/>
          <p:cNvGrpSpPr/>
          <p:nvPr/>
        </p:nvGrpSpPr>
        <p:grpSpPr>
          <a:xfrm>
            <a:off x="7088088" y="3182455"/>
            <a:ext cx="2608718" cy="2902829"/>
            <a:chOff x="0" y="0"/>
            <a:chExt cx="2608717" cy="2902827"/>
          </a:xfrm>
        </p:grpSpPr>
        <p:sp>
          <p:nvSpPr>
            <p:cNvPr id="383" name="Google Shape;342;p11"/>
            <p:cNvSpPr/>
            <p:nvPr/>
          </p:nvSpPr>
          <p:spPr>
            <a:xfrm rot="17551659">
              <a:off x="124404" y="544584"/>
              <a:ext cx="2360259" cy="181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9330" y="0"/>
                  </a:moveTo>
                  <a:cubicBezTo>
                    <a:pt x="8354" y="0"/>
                    <a:pt x="7421" y="340"/>
                    <a:pt x="6616" y="925"/>
                  </a:cubicBezTo>
                  <a:cubicBezTo>
                    <a:pt x="6305" y="849"/>
                    <a:pt x="5979" y="830"/>
                    <a:pt x="5640" y="830"/>
                  </a:cubicBezTo>
                  <a:cubicBezTo>
                    <a:pt x="2530" y="830"/>
                    <a:pt x="0" y="3663"/>
                    <a:pt x="0" y="7177"/>
                  </a:cubicBezTo>
                  <a:cubicBezTo>
                    <a:pt x="0" y="9160"/>
                    <a:pt x="805" y="10917"/>
                    <a:pt x="2078" y="12089"/>
                  </a:cubicBezTo>
                  <a:cubicBezTo>
                    <a:pt x="1470" y="16055"/>
                    <a:pt x="3605" y="20136"/>
                    <a:pt x="6955" y="21287"/>
                  </a:cubicBezTo>
                  <a:cubicBezTo>
                    <a:pt x="7566" y="21498"/>
                    <a:pt x="8177" y="21600"/>
                    <a:pt x="8773" y="21600"/>
                  </a:cubicBezTo>
                  <a:cubicBezTo>
                    <a:pt x="9984" y="21600"/>
                    <a:pt x="11135" y="21184"/>
                    <a:pt x="12100" y="20437"/>
                  </a:cubicBezTo>
                  <a:cubicBezTo>
                    <a:pt x="12709" y="20802"/>
                    <a:pt x="13350" y="20996"/>
                    <a:pt x="13995" y="20996"/>
                  </a:cubicBezTo>
                  <a:cubicBezTo>
                    <a:pt x="14488" y="20996"/>
                    <a:pt x="14982" y="20883"/>
                    <a:pt x="15465" y="20645"/>
                  </a:cubicBezTo>
                  <a:cubicBezTo>
                    <a:pt x="17190" y="19795"/>
                    <a:pt x="18278" y="17566"/>
                    <a:pt x="18433" y="14997"/>
                  </a:cubicBezTo>
                  <a:cubicBezTo>
                    <a:pt x="19297" y="14997"/>
                    <a:pt x="20032" y="14639"/>
                    <a:pt x="20512" y="13864"/>
                  </a:cubicBezTo>
                  <a:cubicBezTo>
                    <a:pt x="21600" y="12089"/>
                    <a:pt x="20879" y="8876"/>
                    <a:pt x="18900" y="6685"/>
                  </a:cubicBezTo>
                  <a:cubicBezTo>
                    <a:pt x="17767" y="5448"/>
                    <a:pt x="16477" y="4802"/>
                    <a:pt x="15374" y="4802"/>
                  </a:cubicBezTo>
                  <a:cubicBezTo>
                    <a:pt x="15115" y="4802"/>
                    <a:pt x="14865" y="4839"/>
                    <a:pt x="14632" y="4910"/>
                  </a:cubicBezTo>
                  <a:cubicBezTo>
                    <a:pt x="13825" y="2039"/>
                    <a:pt x="11762" y="0"/>
                    <a:pt x="9330" y="0"/>
                  </a:cubicBezTo>
                  <a:close/>
                </a:path>
              </a:pathLst>
            </a:custGeom>
            <a:solidFill>
              <a:srgbClr val="FFEF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343;p11"/>
            <p:cNvSpPr/>
            <p:nvPr/>
          </p:nvSpPr>
          <p:spPr>
            <a:xfrm rot="17551659">
              <a:off x="113961" y="533055"/>
              <a:ext cx="2380796" cy="1836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9542" y="243"/>
                  </a:moveTo>
                  <a:cubicBezTo>
                    <a:pt x="11872" y="243"/>
                    <a:pt x="13990" y="2165"/>
                    <a:pt x="14805" y="5041"/>
                  </a:cubicBezTo>
                  <a:cubicBezTo>
                    <a:pt x="14819" y="5097"/>
                    <a:pt x="14863" y="5115"/>
                    <a:pt x="14906" y="5115"/>
                  </a:cubicBezTo>
                  <a:cubicBezTo>
                    <a:pt x="15146" y="5041"/>
                    <a:pt x="15400" y="5005"/>
                    <a:pt x="15661" y="5005"/>
                  </a:cubicBezTo>
                  <a:cubicBezTo>
                    <a:pt x="16785" y="5005"/>
                    <a:pt x="18063" y="5668"/>
                    <a:pt x="19154" y="6833"/>
                  </a:cubicBezTo>
                  <a:cubicBezTo>
                    <a:pt x="20111" y="7879"/>
                    <a:pt x="20813" y="9166"/>
                    <a:pt x="21113" y="10474"/>
                  </a:cubicBezTo>
                  <a:cubicBezTo>
                    <a:pt x="21414" y="11780"/>
                    <a:pt x="21300" y="12937"/>
                    <a:pt x="20784" y="13759"/>
                  </a:cubicBezTo>
                  <a:cubicBezTo>
                    <a:pt x="20341" y="14450"/>
                    <a:pt x="19626" y="14842"/>
                    <a:pt x="18782" y="14842"/>
                  </a:cubicBezTo>
                  <a:lnTo>
                    <a:pt x="18753" y="14842"/>
                  </a:lnTo>
                  <a:cubicBezTo>
                    <a:pt x="18711" y="14842"/>
                    <a:pt x="18667" y="14878"/>
                    <a:pt x="18667" y="14953"/>
                  </a:cubicBezTo>
                  <a:cubicBezTo>
                    <a:pt x="18481" y="17530"/>
                    <a:pt x="17351" y="19621"/>
                    <a:pt x="15706" y="20424"/>
                  </a:cubicBezTo>
                  <a:cubicBezTo>
                    <a:pt x="15234" y="20648"/>
                    <a:pt x="14735" y="20763"/>
                    <a:pt x="14231" y="20763"/>
                  </a:cubicBezTo>
                  <a:cubicBezTo>
                    <a:pt x="13607" y="20763"/>
                    <a:pt x="12975" y="20589"/>
                    <a:pt x="12373" y="20237"/>
                  </a:cubicBezTo>
                  <a:cubicBezTo>
                    <a:pt x="12359" y="20228"/>
                    <a:pt x="12344" y="20223"/>
                    <a:pt x="12330" y="20223"/>
                  </a:cubicBezTo>
                  <a:cubicBezTo>
                    <a:pt x="12316" y="20223"/>
                    <a:pt x="12302" y="20228"/>
                    <a:pt x="12288" y="20237"/>
                  </a:cubicBezTo>
                  <a:cubicBezTo>
                    <a:pt x="11303" y="20978"/>
                    <a:pt x="10149" y="21360"/>
                    <a:pt x="8967" y="21360"/>
                  </a:cubicBezTo>
                  <a:cubicBezTo>
                    <a:pt x="8363" y="21360"/>
                    <a:pt x="7751" y="21260"/>
                    <a:pt x="7152" y="21057"/>
                  </a:cubicBezTo>
                  <a:cubicBezTo>
                    <a:pt x="3805" y="19938"/>
                    <a:pt x="1674" y="15999"/>
                    <a:pt x="2274" y="12097"/>
                  </a:cubicBezTo>
                  <a:cubicBezTo>
                    <a:pt x="2274" y="12061"/>
                    <a:pt x="2260" y="12004"/>
                    <a:pt x="2232" y="11985"/>
                  </a:cubicBezTo>
                  <a:cubicBezTo>
                    <a:pt x="930" y="10809"/>
                    <a:pt x="172" y="9074"/>
                    <a:pt x="172" y="7225"/>
                  </a:cubicBezTo>
                  <a:cubicBezTo>
                    <a:pt x="172" y="3827"/>
                    <a:pt x="2703" y="1065"/>
                    <a:pt x="5793" y="1065"/>
                  </a:cubicBezTo>
                  <a:cubicBezTo>
                    <a:pt x="6122" y="1065"/>
                    <a:pt x="6452" y="1102"/>
                    <a:pt x="6781" y="1157"/>
                  </a:cubicBezTo>
                  <a:cubicBezTo>
                    <a:pt x="6795" y="1157"/>
                    <a:pt x="6823" y="1157"/>
                    <a:pt x="6837" y="1138"/>
                  </a:cubicBezTo>
                  <a:cubicBezTo>
                    <a:pt x="7653" y="560"/>
                    <a:pt x="8597" y="243"/>
                    <a:pt x="9542" y="243"/>
                  </a:cubicBezTo>
                  <a:close/>
                  <a:moveTo>
                    <a:pt x="9527" y="0"/>
                  </a:moveTo>
                  <a:cubicBezTo>
                    <a:pt x="8568" y="0"/>
                    <a:pt x="7610" y="318"/>
                    <a:pt x="6766" y="916"/>
                  </a:cubicBezTo>
                  <a:cubicBezTo>
                    <a:pt x="6437" y="859"/>
                    <a:pt x="6108" y="840"/>
                    <a:pt x="5793" y="840"/>
                  </a:cubicBezTo>
                  <a:cubicBezTo>
                    <a:pt x="2603" y="840"/>
                    <a:pt x="0" y="3697"/>
                    <a:pt x="0" y="7225"/>
                  </a:cubicBezTo>
                  <a:cubicBezTo>
                    <a:pt x="0" y="9129"/>
                    <a:pt x="758" y="10902"/>
                    <a:pt x="2089" y="12134"/>
                  </a:cubicBezTo>
                  <a:cubicBezTo>
                    <a:pt x="1502" y="16129"/>
                    <a:pt x="3691" y="20125"/>
                    <a:pt x="7095" y="21282"/>
                  </a:cubicBezTo>
                  <a:cubicBezTo>
                    <a:pt x="7711" y="21487"/>
                    <a:pt x="8340" y="21600"/>
                    <a:pt x="8968" y="21600"/>
                  </a:cubicBezTo>
                  <a:cubicBezTo>
                    <a:pt x="10157" y="21600"/>
                    <a:pt x="11329" y="21208"/>
                    <a:pt x="12330" y="20460"/>
                  </a:cubicBezTo>
                  <a:cubicBezTo>
                    <a:pt x="12960" y="20814"/>
                    <a:pt x="13614" y="20993"/>
                    <a:pt x="14259" y="20993"/>
                  </a:cubicBezTo>
                  <a:cubicBezTo>
                    <a:pt x="14774" y="20993"/>
                    <a:pt x="15281" y="20879"/>
                    <a:pt x="15764" y="20647"/>
                  </a:cubicBezTo>
                  <a:cubicBezTo>
                    <a:pt x="17452" y="19827"/>
                    <a:pt x="18624" y="17697"/>
                    <a:pt x="18825" y="15066"/>
                  </a:cubicBezTo>
                  <a:cubicBezTo>
                    <a:pt x="19711" y="15048"/>
                    <a:pt x="20455" y="14637"/>
                    <a:pt x="20913" y="13908"/>
                  </a:cubicBezTo>
                  <a:cubicBezTo>
                    <a:pt x="21470" y="13031"/>
                    <a:pt x="21600" y="11780"/>
                    <a:pt x="21285" y="10417"/>
                  </a:cubicBezTo>
                  <a:cubicBezTo>
                    <a:pt x="20970" y="9055"/>
                    <a:pt x="20241" y="7710"/>
                    <a:pt x="19268" y="6665"/>
                  </a:cubicBezTo>
                  <a:cubicBezTo>
                    <a:pt x="18128" y="5441"/>
                    <a:pt x="16800" y="4770"/>
                    <a:pt x="15637" y="4770"/>
                  </a:cubicBezTo>
                  <a:cubicBezTo>
                    <a:pt x="15400" y="4770"/>
                    <a:pt x="15169" y="4796"/>
                    <a:pt x="14948" y="4854"/>
                  </a:cubicBezTo>
                  <a:cubicBezTo>
                    <a:pt x="14090" y="1960"/>
                    <a:pt x="11916" y="0"/>
                    <a:pt x="95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344;p11"/>
            <p:cNvSpPr/>
            <p:nvPr/>
          </p:nvSpPr>
          <p:spPr>
            <a:xfrm rot="17551659">
              <a:off x="1652443" y="1018667"/>
              <a:ext cx="224371" cy="81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98" h="21600" fill="norm" stroke="1" extrusionOk="0">
                  <a:moveTo>
                    <a:pt x="817" y="0"/>
                  </a:moveTo>
                  <a:cubicBezTo>
                    <a:pt x="560" y="0"/>
                    <a:pt x="314" y="46"/>
                    <a:pt x="166" y="128"/>
                  </a:cubicBezTo>
                  <a:cubicBezTo>
                    <a:pt x="-71" y="213"/>
                    <a:pt x="-71" y="383"/>
                    <a:pt x="274" y="464"/>
                  </a:cubicBezTo>
                  <a:cubicBezTo>
                    <a:pt x="17890" y="5233"/>
                    <a:pt x="19773" y="12193"/>
                    <a:pt x="5916" y="21178"/>
                  </a:cubicBezTo>
                  <a:cubicBezTo>
                    <a:pt x="5797" y="21306"/>
                    <a:pt x="5916" y="21476"/>
                    <a:pt x="6271" y="21561"/>
                  </a:cubicBezTo>
                  <a:cubicBezTo>
                    <a:pt x="6389" y="21561"/>
                    <a:pt x="6498" y="21600"/>
                    <a:pt x="6616" y="21600"/>
                  </a:cubicBezTo>
                  <a:cubicBezTo>
                    <a:pt x="6853" y="21600"/>
                    <a:pt x="7090" y="21519"/>
                    <a:pt x="7208" y="21433"/>
                  </a:cubicBezTo>
                  <a:cubicBezTo>
                    <a:pt x="21529" y="12193"/>
                    <a:pt x="19418" y="4978"/>
                    <a:pt x="1221" y="43"/>
                  </a:cubicBezTo>
                  <a:cubicBezTo>
                    <a:pt x="1093" y="14"/>
                    <a:pt x="955" y="0"/>
                    <a:pt x="8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345;p11"/>
            <p:cNvSpPr/>
            <p:nvPr/>
          </p:nvSpPr>
          <p:spPr>
            <a:xfrm rot="17551659">
              <a:off x="468459" y="1205069"/>
              <a:ext cx="395004" cy="50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542" y="0"/>
                  </a:moveTo>
                  <a:cubicBezTo>
                    <a:pt x="331" y="0"/>
                    <a:pt x="143" y="126"/>
                    <a:pt x="70" y="292"/>
                  </a:cubicBezTo>
                  <a:cubicBezTo>
                    <a:pt x="-104" y="497"/>
                    <a:pt x="70" y="766"/>
                    <a:pt x="331" y="835"/>
                  </a:cubicBezTo>
                  <a:cubicBezTo>
                    <a:pt x="13805" y="4374"/>
                    <a:pt x="20371" y="11046"/>
                    <a:pt x="20458" y="21120"/>
                  </a:cubicBezTo>
                  <a:cubicBezTo>
                    <a:pt x="20458" y="21394"/>
                    <a:pt x="20633" y="21600"/>
                    <a:pt x="20981" y="21600"/>
                  </a:cubicBezTo>
                  <a:cubicBezTo>
                    <a:pt x="21235" y="21600"/>
                    <a:pt x="21496" y="21394"/>
                    <a:pt x="21496" y="21120"/>
                  </a:cubicBezTo>
                  <a:cubicBezTo>
                    <a:pt x="21409" y="10640"/>
                    <a:pt x="14668" y="3693"/>
                    <a:pt x="680" y="23"/>
                  </a:cubicBezTo>
                  <a:cubicBezTo>
                    <a:pt x="629" y="6"/>
                    <a:pt x="585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346;p11"/>
            <p:cNvSpPr/>
            <p:nvPr/>
          </p:nvSpPr>
          <p:spPr>
            <a:xfrm rot="17551659">
              <a:off x="903076" y="900429"/>
              <a:ext cx="280786" cy="168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20499" y="0"/>
                  </a:moveTo>
                  <a:cubicBezTo>
                    <a:pt x="11997" y="2841"/>
                    <a:pt x="6656" y="6521"/>
                    <a:pt x="224" y="19358"/>
                  </a:cubicBezTo>
                  <a:cubicBezTo>
                    <a:pt x="-133" y="19974"/>
                    <a:pt x="-11" y="20778"/>
                    <a:pt x="224" y="21189"/>
                  </a:cubicBezTo>
                  <a:cubicBezTo>
                    <a:pt x="468" y="21395"/>
                    <a:pt x="591" y="21600"/>
                    <a:pt x="713" y="21600"/>
                  </a:cubicBezTo>
                  <a:cubicBezTo>
                    <a:pt x="958" y="21600"/>
                    <a:pt x="1202" y="21395"/>
                    <a:pt x="1325" y="20984"/>
                  </a:cubicBezTo>
                  <a:cubicBezTo>
                    <a:pt x="7634" y="8763"/>
                    <a:pt x="12487" y="5494"/>
                    <a:pt x="20866" y="2636"/>
                  </a:cubicBezTo>
                  <a:cubicBezTo>
                    <a:pt x="21222" y="2448"/>
                    <a:pt x="21467" y="1626"/>
                    <a:pt x="21467" y="1010"/>
                  </a:cubicBezTo>
                  <a:cubicBezTo>
                    <a:pt x="21345" y="411"/>
                    <a:pt x="20978" y="0"/>
                    <a:pt x="204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347;p11"/>
            <p:cNvSpPr/>
            <p:nvPr/>
          </p:nvSpPr>
          <p:spPr>
            <a:xfrm rot="17551659">
              <a:off x="1493081" y="954884"/>
              <a:ext cx="214341" cy="381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6467" y="0"/>
                  </a:moveTo>
                  <a:cubicBezTo>
                    <a:pt x="16365" y="0"/>
                    <a:pt x="16263" y="8"/>
                    <a:pt x="16160" y="23"/>
                  </a:cubicBezTo>
                  <a:cubicBezTo>
                    <a:pt x="15701" y="204"/>
                    <a:pt x="15547" y="468"/>
                    <a:pt x="15701" y="740"/>
                  </a:cubicBezTo>
                  <a:cubicBezTo>
                    <a:pt x="19047" y="5596"/>
                    <a:pt x="19660" y="9735"/>
                    <a:pt x="17067" y="12968"/>
                  </a:cubicBezTo>
                  <a:cubicBezTo>
                    <a:pt x="14640" y="16208"/>
                    <a:pt x="9161" y="18813"/>
                    <a:pt x="641" y="20528"/>
                  </a:cubicBezTo>
                  <a:cubicBezTo>
                    <a:pt x="194" y="20611"/>
                    <a:pt x="-113" y="20973"/>
                    <a:pt x="40" y="21245"/>
                  </a:cubicBezTo>
                  <a:cubicBezTo>
                    <a:pt x="194" y="21517"/>
                    <a:pt x="641" y="21600"/>
                    <a:pt x="947" y="21600"/>
                  </a:cubicBezTo>
                  <a:lnTo>
                    <a:pt x="1254" y="21600"/>
                  </a:lnTo>
                  <a:cubicBezTo>
                    <a:pt x="10234" y="19712"/>
                    <a:pt x="16160" y="17016"/>
                    <a:pt x="18894" y="13421"/>
                  </a:cubicBezTo>
                  <a:cubicBezTo>
                    <a:pt x="21487" y="9916"/>
                    <a:pt x="21027" y="5506"/>
                    <a:pt x="17374" y="385"/>
                  </a:cubicBezTo>
                  <a:cubicBezTo>
                    <a:pt x="17246" y="159"/>
                    <a:pt x="16914" y="0"/>
                    <a:pt x="164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348;p11"/>
            <p:cNvSpPr/>
            <p:nvPr/>
          </p:nvSpPr>
          <p:spPr>
            <a:xfrm rot="17551659">
              <a:off x="647202" y="1640025"/>
              <a:ext cx="383296" cy="500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9" h="21600" fill="norm" stroke="1" extrusionOk="0">
                  <a:moveTo>
                    <a:pt x="20101" y="0"/>
                  </a:moveTo>
                  <a:cubicBezTo>
                    <a:pt x="13845" y="276"/>
                    <a:pt x="7840" y="2948"/>
                    <a:pt x="4067" y="6997"/>
                  </a:cubicBezTo>
                  <a:cubicBezTo>
                    <a:pt x="381" y="11108"/>
                    <a:pt x="-901" y="16458"/>
                    <a:pt x="640" y="21324"/>
                  </a:cubicBezTo>
                  <a:cubicBezTo>
                    <a:pt x="726" y="21462"/>
                    <a:pt x="985" y="21600"/>
                    <a:pt x="1151" y="21600"/>
                  </a:cubicBezTo>
                  <a:lnTo>
                    <a:pt x="1324" y="21600"/>
                  </a:lnTo>
                  <a:cubicBezTo>
                    <a:pt x="1583" y="21531"/>
                    <a:pt x="1756" y="21324"/>
                    <a:pt x="1669" y="21116"/>
                  </a:cubicBezTo>
                  <a:cubicBezTo>
                    <a:pt x="208" y="16527"/>
                    <a:pt x="1410" y="11454"/>
                    <a:pt x="4924" y="7544"/>
                  </a:cubicBezTo>
                  <a:cubicBezTo>
                    <a:pt x="8524" y="3634"/>
                    <a:pt x="14183" y="1169"/>
                    <a:pt x="20188" y="893"/>
                  </a:cubicBezTo>
                  <a:cubicBezTo>
                    <a:pt x="20526" y="823"/>
                    <a:pt x="20699" y="616"/>
                    <a:pt x="20699" y="415"/>
                  </a:cubicBezTo>
                  <a:cubicBezTo>
                    <a:pt x="20699" y="138"/>
                    <a:pt x="20440" y="0"/>
                    <a:pt x="201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351;p13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409" name="Google Shape;352;p13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405" name="Google Shape;353;p13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6" name="Google Shape;354;p13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7" name="Google Shape;355;p13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8" name="Google Shape;356;p13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410" name="Google Shape;357;p13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58;p13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359;p13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14" name="Google Shape;360;p13"/>
          <p:cNvSpPr/>
          <p:nvPr/>
        </p:nvSpPr>
        <p:spPr>
          <a:xfrm>
            <a:off x="1074048" y="2338638"/>
            <a:ext cx="355201" cy="35520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15" name="Google Shape;361;p13"/>
          <p:cNvSpPr/>
          <p:nvPr/>
        </p:nvSpPr>
        <p:spPr>
          <a:xfrm>
            <a:off x="1074048" y="3684513"/>
            <a:ext cx="355201" cy="35520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16" name="Google Shape;362;p13"/>
          <p:cNvSpPr/>
          <p:nvPr/>
        </p:nvSpPr>
        <p:spPr>
          <a:xfrm>
            <a:off x="5233249" y="2338638"/>
            <a:ext cx="355201" cy="35520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17" name="Google Shape;363;p13"/>
          <p:cNvSpPr/>
          <p:nvPr/>
        </p:nvSpPr>
        <p:spPr>
          <a:xfrm>
            <a:off x="5233249" y="3684513"/>
            <a:ext cx="355201" cy="35520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18" name="Google Shape;364;p13"/>
          <p:cNvSpPr/>
          <p:nvPr/>
        </p:nvSpPr>
        <p:spPr>
          <a:xfrm>
            <a:off x="5233249" y="982163"/>
            <a:ext cx="355201" cy="35520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19" name="Google Shape;365;p13"/>
          <p:cNvSpPr/>
          <p:nvPr/>
        </p:nvSpPr>
        <p:spPr>
          <a:xfrm>
            <a:off x="1074048" y="992763"/>
            <a:ext cx="355201" cy="35520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20" name="نص العنوان"/>
          <p:cNvSpPr txBox="1"/>
          <p:nvPr>
            <p:ph type="title"/>
          </p:nvPr>
        </p:nvSpPr>
        <p:spPr>
          <a:xfrm>
            <a:off x="1484699" y="977961"/>
            <a:ext cx="2553901" cy="407401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21" name="مستوى النص الأول…"/>
          <p:cNvSpPr txBox="1"/>
          <p:nvPr>
            <p:ph type="body" sz="quarter" idx="1"/>
          </p:nvPr>
        </p:nvSpPr>
        <p:spPr>
          <a:xfrm>
            <a:off x="1484699" y="1289368"/>
            <a:ext cx="2553901" cy="6123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600">
                <a:solidFill>
                  <a:srgbClr val="FFEFE1"/>
                </a:solidFill>
              </a:defRPr>
            </a:lvl1pPr>
            <a:lvl2pPr marL="342900" indent="254000">
              <a:buClrTx/>
              <a:buSzTx/>
              <a:buNone/>
              <a:defRPr sz="1600">
                <a:solidFill>
                  <a:srgbClr val="FFEFE1"/>
                </a:solidFill>
              </a:defRPr>
            </a:lvl2pPr>
            <a:lvl3pPr marL="342900" indent="711200">
              <a:buClrTx/>
              <a:buSzTx/>
              <a:buNone/>
              <a:defRPr sz="1600">
                <a:solidFill>
                  <a:srgbClr val="FFEFE1"/>
                </a:solidFill>
              </a:defRPr>
            </a:lvl3pPr>
            <a:lvl4pPr marL="342900" indent="1168400">
              <a:buClrTx/>
              <a:buSzTx/>
              <a:buNone/>
              <a:defRPr sz="1600">
                <a:solidFill>
                  <a:srgbClr val="FFEFE1"/>
                </a:solidFill>
              </a:defRPr>
            </a:lvl4pPr>
            <a:lvl5pPr marL="342900" indent="1625600">
              <a:buClrTx/>
              <a:buSzTx/>
              <a:buNone/>
              <a:defRPr sz="1600">
                <a:solidFill>
                  <a:srgbClr val="FFEFE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2" name="Google Shape;384;p13"/>
          <p:cNvSpPr/>
          <p:nvPr/>
        </p:nvSpPr>
        <p:spPr>
          <a:xfrm>
            <a:off x="8334890" y="1543289"/>
            <a:ext cx="172728" cy="26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23" name="Google Shape;385;p13"/>
          <p:cNvSpPr/>
          <p:nvPr/>
        </p:nvSpPr>
        <p:spPr>
          <a:xfrm>
            <a:off x="8822363" y="2067214"/>
            <a:ext cx="253116" cy="271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1896"/>
                </a:moveTo>
                <a:lnTo>
                  <a:pt x="11906" y="4909"/>
                </a:lnTo>
                <a:cubicBezTo>
                  <a:pt x="12694" y="7114"/>
                  <a:pt x="14429" y="8880"/>
                  <a:pt x="16793" y="9689"/>
                </a:cubicBezTo>
                <a:lnTo>
                  <a:pt x="19706" y="10788"/>
                </a:lnTo>
                <a:lnTo>
                  <a:pt x="16793" y="11819"/>
                </a:lnTo>
                <a:cubicBezTo>
                  <a:pt x="14502" y="12702"/>
                  <a:pt x="12694" y="14468"/>
                  <a:pt x="11906" y="16672"/>
                </a:cubicBezTo>
                <a:lnTo>
                  <a:pt x="10800" y="19686"/>
                </a:lnTo>
                <a:lnTo>
                  <a:pt x="9694" y="16672"/>
                </a:lnTo>
                <a:cubicBezTo>
                  <a:pt x="8906" y="14468"/>
                  <a:pt x="7092" y="12702"/>
                  <a:pt x="4807" y="11819"/>
                </a:cubicBezTo>
                <a:lnTo>
                  <a:pt x="1887" y="10788"/>
                </a:lnTo>
                <a:lnTo>
                  <a:pt x="4807" y="9689"/>
                </a:lnTo>
                <a:cubicBezTo>
                  <a:pt x="7092" y="8880"/>
                  <a:pt x="8906" y="7114"/>
                  <a:pt x="9694" y="4909"/>
                </a:cubicBezTo>
                <a:lnTo>
                  <a:pt x="10800" y="1896"/>
                </a:lnTo>
                <a:close/>
                <a:moveTo>
                  <a:pt x="10800" y="0"/>
                </a:moveTo>
                <a:cubicBezTo>
                  <a:pt x="10601" y="0"/>
                  <a:pt x="10403" y="93"/>
                  <a:pt x="10323" y="278"/>
                </a:cubicBezTo>
                <a:lnTo>
                  <a:pt x="8747" y="4613"/>
                </a:lnTo>
                <a:cubicBezTo>
                  <a:pt x="8039" y="6527"/>
                  <a:pt x="6463" y="8145"/>
                  <a:pt x="4410" y="8880"/>
                </a:cubicBezTo>
                <a:lnTo>
                  <a:pt x="311" y="10349"/>
                </a:lnTo>
                <a:cubicBezTo>
                  <a:pt x="159" y="10423"/>
                  <a:pt x="0" y="10572"/>
                  <a:pt x="0" y="10788"/>
                </a:cubicBezTo>
                <a:cubicBezTo>
                  <a:pt x="0" y="10936"/>
                  <a:pt x="159" y="11158"/>
                  <a:pt x="311" y="11232"/>
                </a:cubicBezTo>
                <a:lnTo>
                  <a:pt x="4410" y="12702"/>
                </a:lnTo>
                <a:cubicBezTo>
                  <a:pt x="6463" y="13437"/>
                  <a:pt x="8118" y="14980"/>
                  <a:pt x="8747" y="16963"/>
                </a:cubicBezTo>
                <a:lnTo>
                  <a:pt x="10323" y="21304"/>
                </a:lnTo>
                <a:cubicBezTo>
                  <a:pt x="10403" y="21452"/>
                  <a:pt x="10562" y="21600"/>
                  <a:pt x="10800" y="21600"/>
                </a:cubicBezTo>
                <a:cubicBezTo>
                  <a:pt x="11038" y="21600"/>
                  <a:pt x="11191" y="21452"/>
                  <a:pt x="11270" y="21304"/>
                </a:cubicBezTo>
                <a:lnTo>
                  <a:pt x="12846" y="16963"/>
                </a:lnTo>
                <a:cubicBezTo>
                  <a:pt x="13561" y="14980"/>
                  <a:pt x="15137" y="13437"/>
                  <a:pt x="17183" y="12702"/>
                </a:cubicBezTo>
                <a:lnTo>
                  <a:pt x="21282" y="11232"/>
                </a:lnTo>
                <a:cubicBezTo>
                  <a:pt x="21521" y="11158"/>
                  <a:pt x="21600" y="10936"/>
                  <a:pt x="21600" y="10788"/>
                </a:cubicBezTo>
                <a:cubicBezTo>
                  <a:pt x="21600" y="10572"/>
                  <a:pt x="21521" y="10423"/>
                  <a:pt x="21282" y="10349"/>
                </a:cubicBezTo>
                <a:lnTo>
                  <a:pt x="17183" y="8880"/>
                </a:lnTo>
                <a:cubicBezTo>
                  <a:pt x="15137" y="8071"/>
                  <a:pt x="13561" y="6527"/>
                  <a:pt x="12846" y="4613"/>
                </a:cubicBezTo>
                <a:lnTo>
                  <a:pt x="11270" y="278"/>
                </a:lnTo>
                <a:cubicBezTo>
                  <a:pt x="11191" y="93"/>
                  <a:pt x="10999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24" name="Google Shape;386;p13"/>
          <p:cNvSpPr/>
          <p:nvPr/>
        </p:nvSpPr>
        <p:spPr>
          <a:xfrm>
            <a:off x="8123017" y="647781"/>
            <a:ext cx="340876" cy="366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8" y="0"/>
                </a:moveTo>
                <a:lnTo>
                  <a:pt x="9131" y="4515"/>
                </a:lnTo>
                <a:cubicBezTo>
                  <a:pt x="8369" y="6694"/>
                  <a:pt x="6554" y="8435"/>
                  <a:pt x="4273" y="9249"/>
                </a:cubicBezTo>
                <a:lnTo>
                  <a:pt x="0" y="10825"/>
                </a:lnTo>
                <a:lnTo>
                  <a:pt x="4273" y="12351"/>
                </a:lnTo>
                <a:cubicBezTo>
                  <a:pt x="6554" y="13220"/>
                  <a:pt x="8369" y="14906"/>
                  <a:pt x="9131" y="17085"/>
                </a:cubicBezTo>
                <a:lnTo>
                  <a:pt x="10768" y="21600"/>
                </a:lnTo>
                <a:lnTo>
                  <a:pt x="12410" y="17085"/>
                </a:lnTo>
                <a:cubicBezTo>
                  <a:pt x="13172" y="14906"/>
                  <a:pt x="14987" y="13220"/>
                  <a:pt x="17268" y="12351"/>
                </a:cubicBezTo>
                <a:lnTo>
                  <a:pt x="21600" y="10825"/>
                </a:lnTo>
                <a:lnTo>
                  <a:pt x="17268" y="9249"/>
                </a:lnTo>
                <a:cubicBezTo>
                  <a:pt x="14987" y="8435"/>
                  <a:pt x="13172" y="6694"/>
                  <a:pt x="12410" y="4515"/>
                </a:cubicBezTo>
                <a:lnTo>
                  <a:pt x="10768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25" name="Google Shape;387;p13"/>
          <p:cNvSpPr/>
          <p:nvPr/>
        </p:nvSpPr>
        <p:spPr>
          <a:xfrm>
            <a:off x="8832954" y="1184901"/>
            <a:ext cx="450829" cy="485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389;p14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437" name="Google Shape;390;p14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433" name="Google Shape;391;p14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4" name="Google Shape;392;p14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5" name="Google Shape;393;p14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6" name="Google Shape;394;p14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438" name="Google Shape;395;p14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96;p14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97;p14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64" name="Google Shape;398;p14"/>
          <p:cNvGrpSpPr/>
          <p:nvPr/>
        </p:nvGrpSpPr>
        <p:grpSpPr>
          <a:xfrm>
            <a:off x="713223" y="1380149"/>
            <a:ext cx="3615094" cy="2964329"/>
            <a:chOff x="0" y="0"/>
            <a:chExt cx="3615092" cy="2964327"/>
          </a:xfrm>
        </p:grpSpPr>
        <p:sp>
          <p:nvSpPr>
            <p:cNvPr id="442" name="Google Shape;399;p14"/>
            <p:cNvSpPr/>
            <p:nvPr/>
          </p:nvSpPr>
          <p:spPr>
            <a:xfrm>
              <a:off x="2644594" y="72564"/>
              <a:ext cx="199251" cy="17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989" y="0"/>
                  </a:moveTo>
                  <a:cubicBezTo>
                    <a:pt x="904" y="0"/>
                    <a:pt x="820" y="16"/>
                    <a:pt x="722" y="49"/>
                  </a:cubicBezTo>
                  <a:cubicBezTo>
                    <a:pt x="61" y="247"/>
                    <a:pt x="-108" y="1020"/>
                    <a:pt x="61" y="1612"/>
                  </a:cubicBezTo>
                  <a:cubicBezTo>
                    <a:pt x="3408" y="13177"/>
                    <a:pt x="10270" y="19823"/>
                    <a:pt x="20311" y="21600"/>
                  </a:cubicBezTo>
                  <a:lnTo>
                    <a:pt x="20479" y="21600"/>
                  </a:lnTo>
                  <a:cubicBezTo>
                    <a:pt x="20986" y="21600"/>
                    <a:pt x="21323" y="21205"/>
                    <a:pt x="21492" y="20613"/>
                  </a:cubicBezTo>
                  <a:cubicBezTo>
                    <a:pt x="21492" y="19823"/>
                    <a:pt x="21154" y="19248"/>
                    <a:pt x="20648" y="19248"/>
                  </a:cubicBezTo>
                  <a:cubicBezTo>
                    <a:pt x="11269" y="17471"/>
                    <a:pt x="5250" y="11598"/>
                    <a:pt x="2072" y="823"/>
                  </a:cubicBezTo>
                  <a:cubicBezTo>
                    <a:pt x="1790" y="345"/>
                    <a:pt x="1397" y="0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56" name="Google Shape;400;p14"/>
            <p:cNvGrpSpPr/>
            <p:nvPr/>
          </p:nvGrpSpPr>
          <p:grpSpPr>
            <a:xfrm>
              <a:off x="890880" y="94783"/>
              <a:ext cx="1945130" cy="2013993"/>
              <a:chOff x="0" y="0"/>
              <a:chExt cx="1945129" cy="2013991"/>
            </a:xfrm>
          </p:grpSpPr>
          <p:sp>
            <p:nvSpPr>
              <p:cNvPr id="443" name="Google Shape;401;p14"/>
              <p:cNvSpPr/>
              <p:nvPr/>
            </p:nvSpPr>
            <p:spPr>
              <a:xfrm>
                <a:off x="-1" y="0"/>
                <a:ext cx="1945131" cy="2013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5" h="21600" fill="norm" stroke="1" extrusionOk="0">
                    <a:moveTo>
                      <a:pt x="5990" y="0"/>
                    </a:moveTo>
                    <a:cubicBezTo>
                      <a:pt x="4949" y="0"/>
                      <a:pt x="3951" y="281"/>
                      <a:pt x="2965" y="949"/>
                    </a:cubicBezTo>
                    <a:cubicBezTo>
                      <a:pt x="542" y="2589"/>
                      <a:pt x="-753" y="5645"/>
                      <a:pt x="465" y="10870"/>
                    </a:cubicBezTo>
                    <a:cubicBezTo>
                      <a:pt x="1684" y="16096"/>
                      <a:pt x="2960" y="20630"/>
                      <a:pt x="5292" y="21399"/>
                    </a:cubicBezTo>
                    <a:cubicBezTo>
                      <a:pt x="5706" y="21535"/>
                      <a:pt x="6140" y="21600"/>
                      <a:pt x="6594" y="21600"/>
                    </a:cubicBezTo>
                    <a:cubicBezTo>
                      <a:pt x="8739" y="21600"/>
                      <a:pt x="11318" y="20147"/>
                      <a:pt x="14265" y="17932"/>
                    </a:cubicBezTo>
                    <a:cubicBezTo>
                      <a:pt x="17834" y="15248"/>
                      <a:pt x="20847" y="12964"/>
                      <a:pt x="20815" y="10084"/>
                    </a:cubicBezTo>
                    <a:cubicBezTo>
                      <a:pt x="20784" y="7335"/>
                      <a:pt x="18169" y="5287"/>
                      <a:pt x="13782" y="2957"/>
                    </a:cubicBezTo>
                    <a:cubicBezTo>
                      <a:pt x="10767" y="1356"/>
                      <a:pt x="8277" y="0"/>
                      <a:pt x="59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4" name="Google Shape;402;p14"/>
              <p:cNvSpPr/>
              <p:nvPr/>
            </p:nvSpPr>
            <p:spPr>
              <a:xfrm>
                <a:off x="551569" y="660388"/>
                <a:ext cx="256020" cy="35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428"/>
                    </a:lnTo>
                    <a:lnTo>
                      <a:pt x="8147" y="16428"/>
                    </a:lnTo>
                    <a:lnTo>
                      <a:pt x="814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5" name="Google Shape;403;p14"/>
              <p:cNvSpPr/>
              <p:nvPr/>
            </p:nvSpPr>
            <p:spPr>
              <a:xfrm>
                <a:off x="951207" y="658408"/>
                <a:ext cx="357064" cy="356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5" y="5189"/>
                    </a:moveTo>
                    <a:cubicBezTo>
                      <a:pt x="11603" y="5189"/>
                      <a:pt x="12318" y="5344"/>
                      <a:pt x="12926" y="5654"/>
                    </a:cubicBezTo>
                    <a:cubicBezTo>
                      <a:pt x="13535" y="5964"/>
                      <a:pt x="14046" y="6374"/>
                      <a:pt x="14454" y="6884"/>
                    </a:cubicBezTo>
                    <a:cubicBezTo>
                      <a:pt x="14865" y="7394"/>
                      <a:pt x="15169" y="7984"/>
                      <a:pt x="15369" y="8655"/>
                    </a:cubicBezTo>
                    <a:cubicBezTo>
                      <a:pt x="15568" y="9325"/>
                      <a:pt x="15668" y="10020"/>
                      <a:pt x="15668" y="10739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89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4"/>
                    </a:cubicBezTo>
                    <a:cubicBezTo>
                      <a:pt x="12383" y="16244"/>
                      <a:pt x="11654" y="16409"/>
                      <a:pt x="10815" y="16409"/>
                    </a:cubicBezTo>
                    <a:cubicBezTo>
                      <a:pt x="9976" y="16409"/>
                      <a:pt x="9252" y="16249"/>
                      <a:pt x="8643" y="15929"/>
                    </a:cubicBezTo>
                    <a:cubicBezTo>
                      <a:pt x="8034" y="15610"/>
                      <a:pt x="7530" y="15190"/>
                      <a:pt x="7130" y="14669"/>
                    </a:cubicBezTo>
                    <a:cubicBezTo>
                      <a:pt x="6730" y="14151"/>
                      <a:pt x="6431" y="13555"/>
                      <a:pt x="6231" y="12885"/>
                    </a:cubicBezTo>
                    <a:cubicBezTo>
                      <a:pt x="6032" y="12214"/>
                      <a:pt x="5932" y="11520"/>
                      <a:pt x="5932" y="10800"/>
                    </a:cubicBezTo>
                    <a:cubicBezTo>
                      <a:pt x="5931" y="10104"/>
                      <a:pt x="6027" y="9412"/>
                      <a:pt x="6216" y="8744"/>
                    </a:cubicBezTo>
                    <a:cubicBezTo>
                      <a:pt x="6406" y="8074"/>
                      <a:pt x="6700" y="7475"/>
                      <a:pt x="7100" y="6945"/>
                    </a:cubicBezTo>
                    <a:cubicBezTo>
                      <a:pt x="7500" y="6414"/>
                      <a:pt x="8004" y="5989"/>
                      <a:pt x="8613" y="5670"/>
                    </a:cubicBezTo>
                    <a:cubicBezTo>
                      <a:pt x="9222" y="5350"/>
                      <a:pt x="9946" y="5189"/>
                      <a:pt x="10785" y="5189"/>
                    </a:cubicBezTo>
                    <a:close/>
                    <a:moveTo>
                      <a:pt x="10875" y="0"/>
                    </a:moveTo>
                    <a:cubicBezTo>
                      <a:pt x="9297" y="0"/>
                      <a:pt x="7845" y="295"/>
                      <a:pt x="6516" y="885"/>
                    </a:cubicBezTo>
                    <a:cubicBezTo>
                      <a:pt x="5188" y="1476"/>
                      <a:pt x="4040" y="2266"/>
                      <a:pt x="3071" y="3255"/>
                    </a:cubicBezTo>
                    <a:cubicBezTo>
                      <a:pt x="2103" y="4245"/>
                      <a:pt x="1349" y="5391"/>
                      <a:pt x="809" y="6690"/>
                    </a:cubicBezTo>
                    <a:cubicBezTo>
                      <a:pt x="270" y="7991"/>
                      <a:pt x="0" y="9340"/>
                      <a:pt x="0" y="10740"/>
                    </a:cubicBezTo>
                    <a:cubicBezTo>
                      <a:pt x="1" y="12120"/>
                      <a:pt x="260" y="13460"/>
                      <a:pt x="779" y="14760"/>
                    </a:cubicBezTo>
                    <a:cubicBezTo>
                      <a:pt x="1298" y="16060"/>
                      <a:pt x="2027" y="17215"/>
                      <a:pt x="2966" y="18225"/>
                    </a:cubicBezTo>
                    <a:cubicBezTo>
                      <a:pt x="3905" y="19235"/>
                      <a:pt x="5034" y="20050"/>
                      <a:pt x="6352" y="20670"/>
                    </a:cubicBezTo>
                    <a:cubicBezTo>
                      <a:pt x="7670" y="21290"/>
                      <a:pt x="9138" y="21600"/>
                      <a:pt x="10756" y="21600"/>
                    </a:cubicBezTo>
                    <a:cubicBezTo>
                      <a:pt x="12333" y="21599"/>
                      <a:pt x="13786" y="21299"/>
                      <a:pt x="15115" y="20700"/>
                    </a:cubicBezTo>
                    <a:cubicBezTo>
                      <a:pt x="16443" y="20100"/>
                      <a:pt x="17586" y="19305"/>
                      <a:pt x="18544" y="18315"/>
                    </a:cubicBezTo>
                    <a:cubicBezTo>
                      <a:pt x="19504" y="17324"/>
                      <a:pt x="20252" y="16184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1"/>
                      <a:pt x="20836" y="6870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8" y="1550"/>
                      <a:pt x="15279" y="930"/>
                    </a:cubicBezTo>
                    <a:cubicBezTo>
                      <a:pt x="13961" y="310"/>
                      <a:pt x="12493" y="0"/>
                      <a:pt x="108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6" name="Google Shape;404;p14"/>
              <p:cNvSpPr/>
              <p:nvPr/>
            </p:nvSpPr>
            <p:spPr>
              <a:xfrm>
                <a:off x="492370" y="1247318"/>
                <a:ext cx="337256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46" y="0"/>
                    </a:moveTo>
                    <a:cubicBezTo>
                      <a:pt x="9917" y="0"/>
                      <a:pt x="8400" y="275"/>
                      <a:pt x="6994" y="825"/>
                    </a:cubicBezTo>
                    <a:cubicBezTo>
                      <a:pt x="5588" y="1376"/>
                      <a:pt x="4366" y="2125"/>
                      <a:pt x="3331" y="3075"/>
                    </a:cubicBezTo>
                    <a:cubicBezTo>
                      <a:pt x="2294" y="4025"/>
                      <a:pt x="1480" y="5145"/>
                      <a:pt x="888" y="6435"/>
                    </a:cubicBezTo>
                    <a:cubicBezTo>
                      <a:pt x="296" y="7725"/>
                      <a:pt x="0" y="9120"/>
                      <a:pt x="0" y="10621"/>
                    </a:cubicBezTo>
                    <a:cubicBezTo>
                      <a:pt x="0" y="12360"/>
                      <a:pt x="296" y="13910"/>
                      <a:pt x="888" y="15270"/>
                    </a:cubicBezTo>
                    <a:cubicBezTo>
                      <a:pt x="1480" y="16631"/>
                      <a:pt x="2273" y="17781"/>
                      <a:pt x="3267" y="18720"/>
                    </a:cubicBezTo>
                    <a:cubicBezTo>
                      <a:pt x="4260" y="19661"/>
                      <a:pt x="5423" y="20376"/>
                      <a:pt x="6756" y="20866"/>
                    </a:cubicBezTo>
                    <a:cubicBezTo>
                      <a:pt x="8089" y="21355"/>
                      <a:pt x="9484" y="21600"/>
                      <a:pt x="10942" y="21600"/>
                    </a:cubicBezTo>
                    <a:cubicBezTo>
                      <a:pt x="10943" y="21600"/>
                      <a:pt x="10945" y="21600"/>
                      <a:pt x="10946" y="21600"/>
                    </a:cubicBezTo>
                    <a:cubicBezTo>
                      <a:pt x="13037" y="21600"/>
                      <a:pt x="14886" y="20960"/>
                      <a:pt x="16494" y="19681"/>
                    </a:cubicBezTo>
                    <a:lnTo>
                      <a:pt x="16493" y="21450"/>
                    </a:lnTo>
                    <a:lnTo>
                      <a:pt x="21600" y="21450"/>
                    </a:lnTo>
                    <a:lnTo>
                      <a:pt x="21600" y="10110"/>
                    </a:lnTo>
                    <a:lnTo>
                      <a:pt x="12338" y="10110"/>
                    </a:lnTo>
                    <a:lnTo>
                      <a:pt x="12338" y="14310"/>
                    </a:lnTo>
                    <a:lnTo>
                      <a:pt x="16240" y="14310"/>
                    </a:lnTo>
                    <a:cubicBezTo>
                      <a:pt x="14866" y="15710"/>
                      <a:pt x="13279" y="16410"/>
                      <a:pt x="11482" y="16410"/>
                    </a:cubicBezTo>
                    <a:cubicBezTo>
                      <a:pt x="10700" y="16410"/>
                      <a:pt x="9991" y="16275"/>
                      <a:pt x="9357" y="16005"/>
                    </a:cubicBezTo>
                    <a:cubicBezTo>
                      <a:pt x="8723" y="15735"/>
                      <a:pt x="8179" y="15355"/>
                      <a:pt x="7724" y="14866"/>
                    </a:cubicBezTo>
                    <a:cubicBezTo>
                      <a:pt x="7270" y="14375"/>
                      <a:pt x="6915" y="13790"/>
                      <a:pt x="6661" y="13110"/>
                    </a:cubicBezTo>
                    <a:cubicBezTo>
                      <a:pt x="6407" y="12430"/>
                      <a:pt x="6281" y="11670"/>
                      <a:pt x="6281" y="10830"/>
                    </a:cubicBezTo>
                    <a:cubicBezTo>
                      <a:pt x="6281" y="10010"/>
                      <a:pt x="6407" y="9255"/>
                      <a:pt x="6661" y="8565"/>
                    </a:cubicBezTo>
                    <a:cubicBezTo>
                      <a:pt x="6915" y="7875"/>
                      <a:pt x="7265" y="7279"/>
                      <a:pt x="7708" y="6780"/>
                    </a:cubicBezTo>
                    <a:cubicBezTo>
                      <a:pt x="8151" y="6280"/>
                      <a:pt x="8680" y="5890"/>
                      <a:pt x="9294" y="5610"/>
                    </a:cubicBezTo>
                    <a:cubicBezTo>
                      <a:pt x="9906" y="5330"/>
                      <a:pt x="10583" y="5190"/>
                      <a:pt x="11323" y="5190"/>
                    </a:cubicBezTo>
                    <a:cubicBezTo>
                      <a:pt x="12317" y="5190"/>
                      <a:pt x="13258" y="5445"/>
                      <a:pt x="14147" y="5955"/>
                    </a:cubicBezTo>
                    <a:cubicBezTo>
                      <a:pt x="15035" y="6465"/>
                      <a:pt x="15701" y="7140"/>
                      <a:pt x="16145" y="7980"/>
                    </a:cubicBezTo>
                    <a:lnTo>
                      <a:pt x="20745" y="4650"/>
                    </a:lnTo>
                    <a:cubicBezTo>
                      <a:pt x="20342" y="3930"/>
                      <a:pt x="19824" y="3285"/>
                      <a:pt x="19190" y="2715"/>
                    </a:cubicBezTo>
                    <a:cubicBezTo>
                      <a:pt x="18555" y="2145"/>
                      <a:pt x="17842" y="1655"/>
                      <a:pt x="17050" y="1245"/>
                    </a:cubicBezTo>
                    <a:cubicBezTo>
                      <a:pt x="16256" y="835"/>
                      <a:pt x="15394" y="525"/>
                      <a:pt x="14463" y="315"/>
                    </a:cubicBezTo>
                    <a:cubicBezTo>
                      <a:pt x="13532" y="105"/>
                      <a:pt x="12560" y="0"/>
                      <a:pt x="11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7" name="Google Shape;405;p14"/>
              <p:cNvSpPr/>
              <p:nvPr/>
            </p:nvSpPr>
            <p:spPr>
              <a:xfrm>
                <a:off x="991571" y="1247818"/>
                <a:ext cx="357063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4" y="5189"/>
                    </a:moveTo>
                    <a:cubicBezTo>
                      <a:pt x="11603" y="5189"/>
                      <a:pt x="12318" y="5344"/>
                      <a:pt x="12926" y="5655"/>
                    </a:cubicBezTo>
                    <a:cubicBezTo>
                      <a:pt x="13535" y="5964"/>
                      <a:pt x="14045" y="6374"/>
                      <a:pt x="14454" y="6884"/>
                    </a:cubicBezTo>
                    <a:cubicBezTo>
                      <a:pt x="14865" y="7394"/>
                      <a:pt x="15169" y="7984"/>
                      <a:pt x="15369" y="8654"/>
                    </a:cubicBezTo>
                    <a:cubicBezTo>
                      <a:pt x="15568" y="9325"/>
                      <a:pt x="15668" y="10020"/>
                      <a:pt x="15668" y="10740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90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5"/>
                    </a:cubicBezTo>
                    <a:cubicBezTo>
                      <a:pt x="12383" y="16244"/>
                      <a:pt x="11654" y="16410"/>
                      <a:pt x="10815" y="16410"/>
                    </a:cubicBezTo>
                    <a:cubicBezTo>
                      <a:pt x="9976" y="16409"/>
                      <a:pt x="9252" y="16249"/>
                      <a:pt x="8643" y="15930"/>
                    </a:cubicBezTo>
                    <a:cubicBezTo>
                      <a:pt x="8034" y="15610"/>
                      <a:pt x="7529" y="15190"/>
                      <a:pt x="7130" y="14670"/>
                    </a:cubicBezTo>
                    <a:cubicBezTo>
                      <a:pt x="6730" y="14150"/>
                      <a:pt x="6430" y="13556"/>
                      <a:pt x="6231" y="12886"/>
                    </a:cubicBezTo>
                    <a:cubicBezTo>
                      <a:pt x="6032" y="12215"/>
                      <a:pt x="5932" y="11520"/>
                      <a:pt x="5932" y="10800"/>
                    </a:cubicBezTo>
                    <a:lnTo>
                      <a:pt x="5932" y="10800"/>
                    </a:lnTo>
                    <a:cubicBezTo>
                      <a:pt x="5931" y="10105"/>
                      <a:pt x="6026" y="9413"/>
                      <a:pt x="6216" y="8744"/>
                    </a:cubicBezTo>
                    <a:cubicBezTo>
                      <a:pt x="6406" y="8075"/>
                      <a:pt x="6700" y="7475"/>
                      <a:pt x="7100" y="6944"/>
                    </a:cubicBezTo>
                    <a:cubicBezTo>
                      <a:pt x="7499" y="6414"/>
                      <a:pt x="8003" y="5989"/>
                      <a:pt x="8613" y="5670"/>
                    </a:cubicBezTo>
                    <a:cubicBezTo>
                      <a:pt x="9222" y="5349"/>
                      <a:pt x="9946" y="5189"/>
                      <a:pt x="10784" y="5189"/>
                    </a:cubicBezTo>
                    <a:close/>
                    <a:moveTo>
                      <a:pt x="10869" y="0"/>
                    </a:moveTo>
                    <a:cubicBezTo>
                      <a:pt x="9294" y="0"/>
                      <a:pt x="7843" y="295"/>
                      <a:pt x="6516" y="885"/>
                    </a:cubicBezTo>
                    <a:cubicBezTo>
                      <a:pt x="5188" y="1475"/>
                      <a:pt x="4040" y="2265"/>
                      <a:pt x="3071" y="3255"/>
                    </a:cubicBezTo>
                    <a:cubicBezTo>
                      <a:pt x="2103" y="4245"/>
                      <a:pt x="1348" y="5390"/>
                      <a:pt x="809" y="6690"/>
                    </a:cubicBezTo>
                    <a:cubicBezTo>
                      <a:pt x="269" y="7990"/>
                      <a:pt x="0" y="9340"/>
                      <a:pt x="0" y="10740"/>
                    </a:cubicBezTo>
                    <a:cubicBezTo>
                      <a:pt x="0" y="12119"/>
                      <a:pt x="259" y="13459"/>
                      <a:pt x="779" y="14760"/>
                    </a:cubicBezTo>
                    <a:cubicBezTo>
                      <a:pt x="1298" y="16061"/>
                      <a:pt x="2027" y="17216"/>
                      <a:pt x="2966" y="18225"/>
                    </a:cubicBezTo>
                    <a:cubicBezTo>
                      <a:pt x="3905" y="19236"/>
                      <a:pt x="5034" y="20051"/>
                      <a:pt x="6352" y="20670"/>
                    </a:cubicBezTo>
                    <a:cubicBezTo>
                      <a:pt x="7669" y="21290"/>
                      <a:pt x="9137" y="21600"/>
                      <a:pt x="10755" y="21600"/>
                    </a:cubicBezTo>
                    <a:cubicBezTo>
                      <a:pt x="12333" y="21600"/>
                      <a:pt x="13786" y="21300"/>
                      <a:pt x="15115" y="20700"/>
                    </a:cubicBezTo>
                    <a:cubicBezTo>
                      <a:pt x="16443" y="20100"/>
                      <a:pt x="17586" y="19306"/>
                      <a:pt x="18544" y="18315"/>
                    </a:cubicBezTo>
                    <a:cubicBezTo>
                      <a:pt x="19503" y="17325"/>
                      <a:pt x="20252" y="16185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0"/>
                      <a:pt x="20836" y="6871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7" y="1550"/>
                      <a:pt x="15279" y="930"/>
                    </a:cubicBezTo>
                    <a:cubicBezTo>
                      <a:pt x="13960" y="310"/>
                      <a:pt x="12492" y="0"/>
                      <a:pt x="10874" y="0"/>
                    </a:cubicBezTo>
                    <a:cubicBezTo>
                      <a:pt x="10873" y="0"/>
                      <a:pt x="10871" y="0"/>
                      <a:pt x="108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8" name="Google Shape;406;p14"/>
              <p:cNvSpPr/>
              <p:nvPr/>
            </p:nvSpPr>
            <p:spPr>
              <a:xfrm>
                <a:off x="541258" y="354086"/>
                <a:ext cx="88189" cy="9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651" y="14391"/>
                    </a:lnTo>
                    <a:lnTo>
                      <a:pt x="7651" y="21600"/>
                    </a:lnTo>
                    <a:lnTo>
                      <a:pt x="13817" y="21600"/>
                    </a:lnTo>
                    <a:lnTo>
                      <a:pt x="13817" y="14450"/>
                    </a:lnTo>
                    <a:lnTo>
                      <a:pt x="21600" y="0"/>
                    </a:lnTo>
                    <a:lnTo>
                      <a:pt x="14865" y="0"/>
                    </a:lnTo>
                    <a:lnTo>
                      <a:pt x="10734" y="9338"/>
                    </a:lnTo>
                    <a:lnTo>
                      <a:pt x="67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9" name="Google Shape;407;p14"/>
              <p:cNvSpPr/>
              <p:nvPr/>
            </p:nvSpPr>
            <p:spPr>
              <a:xfrm>
                <a:off x="738144" y="353566"/>
                <a:ext cx="93507" cy="93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10784" y="5189"/>
                    </a:moveTo>
                    <a:cubicBezTo>
                      <a:pt x="11603" y="5191"/>
                      <a:pt x="12316" y="5344"/>
                      <a:pt x="12929" y="5654"/>
                    </a:cubicBezTo>
                    <a:cubicBezTo>
                      <a:pt x="13519" y="5952"/>
                      <a:pt x="14039" y="6370"/>
                      <a:pt x="14454" y="6883"/>
                    </a:cubicBezTo>
                    <a:cubicBezTo>
                      <a:pt x="14872" y="7408"/>
                      <a:pt x="15180" y="8009"/>
                      <a:pt x="15369" y="8654"/>
                    </a:cubicBezTo>
                    <a:cubicBezTo>
                      <a:pt x="15567" y="9330"/>
                      <a:pt x="15669" y="10033"/>
                      <a:pt x="15669" y="10740"/>
                    </a:cubicBezTo>
                    <a:cubicBezTo>
                      <a:pt x="15669" y="11441"/>
                      <a:pt x="15569" y="12134"/>
                      <a:pt x="15380" y="12811"/>
                    </a:cubicBezTo>
                    <a:cubicBezTo>
                      <a:pt x="15194" y="13493"/>
                      <a:pt x="14903" y="14094"/>
                      <a:pt x="14514" y="14625"/>
                    </a:cubicBezTo>
                    <a:cubicBezTo>
                      <a:pt x="14123" y="15155"/>
                      <a:pt x="13622" y="15584"/>
                      <a:pt x="13000" y="15915"/>
                    </a:cubicBezTo>
                    <a:cubicBezTo>
                      <a:pt x="12380" y="16244"/>
                      <a:pt x="11656" y="16411"/>
                      <a:pt x="10817" y="16411"/>
                    </a:cubicBezTo>
                    <a:cubicBezTo>
                      <a:pt x="9973" y="16411"/>
                      <a:pt x="9251" y="16249"/>
                      <a:pt x="8641" y="15929"/>
                    </a:cubicBezTo>
                    <a:cubicBezTo>
                      <a:pt x="8030" y="15611"/>
                      <a:pt x="7528" y="15190"/>
                      <a:pt x="7131" y="14668"/>
                    </a:cubicBezTo>
                    <a:cubicBezTo>
                      <a:pt x="6720" y="14134"/>
                      <a:pt x="6416" y="13529"/>
                      <a:pt x="6231" y="12884"/>
                    </a:cubicBezTo>
                    <a:cubicBezTo>
                      <a:pt x="6029" y="12208"/>
                      <a:pt x="5929" y="11505"/>
                      <a:pt x="5932" y="10798"/>
                    </a:cubicBezTo>
                    <a:cubicBezTo>
                      <a:pt x="5932" y="10104"/>
                      <a:pt x="6027" y="9414"/>
                      <a:pt x="6216" y="8743"/>
                    </a:cubicBezTo>
                    <a:cubicBezTo>
                      <a:pt x="6396" y="8093"/>
                      <a:pt x="6695" y="7484"/>
                      <a:pt x="7097" y="6943"/>
                    </a:cubicBezTo>
                    <a:cubicBezTo>
                      <a:pt x="7504" y="6412"/>
                      <a:pt x="8019" y="5974"/>
                      <a:pt x="8612" y="5669"/>
                    </a:cubicBezTo>
                    <a:cubicBezTo>
                      <a:pt x="9222" y="5349"/>
                      <a:pt x="9944" y="5189"/>
                      <a:pt x="10784" y="5189"/>
                    </a:cubicBezTo>
                    <a:close/>
                    <a:moveTo>
                      <a:pt x="10872" y="0"/>
                    </a:moveTo>
                    <a:cubicBezTo>
                      <a:pt x="9294" y="0"/>
                      <a:pt x="7839" y="294"/>
                      <a:pt x="6516" y="883"/>
                    </a:cubicBezTo>
                    <a:cubicBezTo>
                      <a:pt x="5188" y="1475"/>
                      <a:pt x="4037" y="2266"/>
                      <a:pt x="3071" y="3254"/>
                    </a:cubicBezTo>
                    <a:cubicBezTo>
                      <a:pt x="2103" y="4243"/>
                      <a:pt x="1333" y="5409"/>
                      <a:pt x="809" y="6690"/>
                    </a:cubicBezTo>
                    <a:cubicBezTo>
                      <a:pt x="273" y="7973"/>
                      <a:pt x="-2" y="9350"/>
                      <a:pt x="0" y="10740"/>
                    </a:cubicBezTo>
                    <a:cubicBezTo>
                      <a:pt x="-2" y="12117"/>
                      <a:pt x="262" y="13482"/>
                      <a:pt x="780" y="14759"/>
                    </a:cubicBezTo>
                    <a:cubicBezTo>
                      <a:pt x="1286" y="16040"/>
                      <a:pt x="2028" y="17216"/>
                      <a:pt x="2965" y="18226"/>
                    </a:cubicBezTo>
                    <a:cubicBezTo>
                      <a:pt x="3902" y="19236"/>
                      <a:pt x="5032" y="20052"/>
                      <a:pt x="6349" y="20670"/>
                    </a:cubicBezTo>
                    <a:cubicBezTo>
                      <a:pt x="7668" y="21291"/>
                      <a:pt x="9136" y="21600"/>
                      <a:pt x="10755" y="21600"/>
                    </a:cubicBezTo>
                    <a:cubicBezTo>
                      <a:pt x="12329" y="21600"/>
                      <a:pt x="13781" y="21298"/>
                      <a:pt x="15109" y="20699"/>
                    </a:cubicBezTo>
                    <a:cubicBezTo>
                      <a:pt x="16439" y="20099"/>
                      <a:pt x="17583" y="19307"/>
                      <a:pt x="18542" y="18313"/>
                    </a:cubicBezTo>
                    <a:cubicBezTo>
                      <a:pt x="19500" y="17328"/>
                      <a:pt x="20261" y="16167"/>
                      <a:pt x="20785" y="14894"/>
                    </a:cubicBezTo>
                    <a:cubicBezTo>
                      <a:pt x="21323" y="13618"/>
                      <a:pt x="21598" y="12246"/>
                      <a:pt x="21596" y="10858"/>
                    </a:cubicBezTo>
                    <a:cubicBezTo>
                      <a:pt x="21594" y="9494"/>
                      <a:pt x="21334" y="8140"/>
                      <a:pt x="20832" y="6868"/>
                    </a:cubicBezTo>
                    <a:cubicBezTo>
                      <a:pt x="20332" y="5585"/>
                      <a:pt x="19597" y="4404"/>
                      <a:pt x="18662" y="3387"/>
                    </a:cubicBezTo>
                    <a:cubicBezTo>
                      <a:pt x="17721" y="2369"/>
                      <a:pt x="16593" y="1548"/>
                      <a:pt x="15276" y="927"/>
                    </a:cubicBezTo>
                    <a:cubicBezTo>
                      <a:pt x="13961" y="309"/>
                      <a:pt x="12493" y="0"/>
                      <a:pt x="10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0" name="Google Shape;408;p14"/>
              <p:cNvSpPr/>
              <p:nvPr/>
            </p:nvSpPr>
            <p:spPr>
              <a:xfrm>
                <a:off x="953962" y="354086"/>
                <a:ext cx="83142" cy="92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1014"/>
                    </a:lnTo>
                    <a:cubicBezTo>
                      <a:pt x="0" y="12440"/>
                      <a:pt x="205" y="13793"/>
                      <a:pt x="610" y="15068"/>
                    </a:cubicBezTo>
                    <a:cubicBezTo>
                      <a:pt x="1014" y="16345"/>
                      <a:pt x="1656" y="17465"/>
                      <a:pt x="2528" y="18431"/>
                    </a:cubicBezTo>
                    <a:cubicBezTo>
                      <a:pt x="3405" y="19397"/>
                      <a:pt x="4521" y="20167"/>
                      <a:pt x="5883" y="20739"/>
                    </a:cubicBezTo>
                    <a:cubicBezTo>
                      <a:pt x="7244" y="21314"/>
                      <a:pt x="8878" y="21600"/>
                      <a:pt x="10786" y="21600"/>
                    </a:cubicBezTo>
                    <a:cubicBezTo>
                      <a:pt x="12627" y="21600"/>
                      <a:pt x="14228" y="21329"/>
                      <a:pt x="15585" y="20784"/>
                    </a:cubicBezTo>
                    <a:cubicBezTo>
                      <a:pt x="16946" y="20240"/>
                      <a:pt x="18073" y="19498"/>
                      <a:pt x="18972" y="18552"/>
                    </a:cubicBezTo>
                    <a:cubicBezTo>
                      <a:pt x="19871" y="17608"/>
                      <a:pt x="20533" y="16486"/>
                      <a:pt x="20961" y="15191"/>
                    </a:cubicBezTo>
                    <a:cubicBezTo>
                      <a:pt x="21388" y="13892"/>
                      <a:pt x="21600" y="12498"/>
                      <a:pt x="21600" y="11014"/>
                    </a:cubicBezTo>
                    <a:lnTo>
                      <a:pt x="21600" y="0"/>
                    </a:lnTo>
                    <a:lnTo>
                      <a:pt x="15030" y="0"/>
                    </a:lnTo>
                    <a:lnTo>
                      <a:pt x="15030" y="11009"/>
                    </a:lnTo>
                    <a:cubicBezTo>
                      <a:pt x="15033" y="11689"/>
                      <a:pt x="14955" y="12366"/>
                      <a:pt x="14796" y="13031"/>
                    </a:cubicBezTo>
                    <a:cubicBezTo>
                      <a:pt x="14638" y="13672"/>
                      <a:pt x="14388" y="14243"/>
                      <a:pt x="14054" y="14735"/>
                    </a:cubicBezTo>
                    <a:cubicBezTo>
                      <a:pt x="13724" y="15220"/>
                      <a:pt x="13274" y="15627"/>
                      <a:pt x="12737" y="15927"/>
                    </a:cubicBezTo>
                    <a:cubicBezTo>
                      <a:pt x="12198" y="16229"/>
                      <a:pt x="11548" y="16381"/>
                      <a:pt x="10784" y="16381"/>
                    </a:cubicBezTo>
                    <a:cubicBezTo>
                      <a:pt x="10017" y="16381"/>
                      <a:pt x="9372" y="16233"/>
                      <a:pt x="8850" y="15942"/>
                    </a:cubicBezTo>
                    <a:cubicBezTo>
                      <a:pt x="8318" y="15647"/>
                      <a:pt x="7874" y="15245"/>
                      <a:pt x="7551" y="14766"/>
                    </a:cubicBezTo>
                    <a:cubicBezTo>
                      <a:pt x="7214" y="14274"/>
                      <a:pt x="6962" y="13702"/>
                      <a:pt x="6809" y="13049"/>
                    </a:cubicBezTo>
                    <a:cubicBezTo>
                      <a:pt x="6650" y="12378"/>
                      <a:pt x="6570" y="11696"/>
                      <a:pt x="6570" y="11014"/>
                    </a:cubicBezTo>
                    <a:lnTo>
                      <a:pt x="65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1" name="Google Shape;409;p14"/>
              <p:cNvSpPr/>
              <p:nvPr/>
            </p:nvSpPr>
            <p:spPr>
              <a:xfrm>
                <a:off x="1164473" y="354086"/>
                <a:ext cx="79517" cy="92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7" y="5174"/>
                    </a:moveTo>
                    <a:cubicBezTo>
                      <a:pt x="11448" y="5174"/>
                      <a:pt x="11871" y="5370"/>
                      <a:pt x="12294" y="5765"/>
                    </a:cubicBezTo>
                    <a:cubicBezTo>
                      <a:pt x="12720" y="6162"/>
                      <a:pt x="12934" y="6735"/>
                      <a:pt x="12934" y="7483"/>
                    </a:cubicBezTo>
                    <a:cubicBezTo>
                      <a:pt x="12929" y="8214"/>
                      <a:pt x="12746" y="8780"/>
                      <a:pt x="12383" y="9186"/>
                    </a:cubicBezTo>
                    <a:cubicBezTo>
                      <a:pt x="12020" y="9592"/>
                      <a:pt x="11625" y="9797"/>
                      <a:pt x="11202" y="9797"/>
                    </a:cubicBezTo>
                    <a:lnTo>
                      <a:pt x="6869" y="9797"/>
                    </a:lnTo>
                    <a:lnTo>
                      <a:pt x="6869" y="5174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6869" y="21600"/>
                    </a:lnTo>
                    <a:lnTo>
                      <a:pt x="6869" y="14967"/>
                    </a:lnTo>
                    <a:lnTo>
                      <a:pt x="9444" y="14967"/>
                    </a:lnTo>
                    <a:lnTo>
                      <a:pt x="13845" y="21600"/>
                    </a:lnTo>
                    <a:lnTo>
                      <a:pt x="21600" y="21600"/>
                    </a:lnTo>
                    <a:lnTo>
                      <a:pt x="16311" y="13661"/>
                    </a:lnTo>
                    <a:cubicBezTo>
                      <a:pt x="17442" y="12969"/>
                      <a:pt x="18322" y="12082"/>
                      <a:pt x="18957" y="10997"/>
                    </a:cubicBezTo>
                    <a:cubicBezTo>
                      <a:pt x="19589" y="9912"/>
                      <a:pt x="19905" y="8742"/>
                      <a:pt x="19905" y="7483"/>
                    </a:cubicBezTo>
                    <a:cubicBezTo>
                      <a:pt x="19905" y="6570"/>
                      <a:pt x="19696" y="5663"/>
                      <a:pt x="19273" y="4759"/>
                    </a:cubicBezTo>
                    <a:cubicBezTo>
                      <a:pt x="18860" y="3875"/>
                      <a:pt x="18270" y="3061"/>
                      <a:pt x="17528" y="2357"/>
                    </a:cubicBezTo>
                    <a:cubicBezTo>
                      <a:pt x="16789" y="1658"/>
                      <a:pt x="15901" y="1087"/>
                      <a:pt x="14867" y="654"/>
                    </a:cubicBezTo>
                    <a:cubicBezTo>
                      <a:pt x="13832" y="217"/>
                      <a:pt x="12704" y="0"/>
                      <a:pt x="114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2" name="Google Shape;410;p14"/>
              <p:cNvSpPr/>
              <p:nvPr/>
            </p:nvSpPr>
            <p:spPr>
              <a:xfrm>
                <a:off x="1533497" y="976937"/>
                <a:ext cx="23586" cy="74502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3" name="Google Shape;411;p14"/>
              <p:cNvSpPr/>
              <p:nvPr/>
            </p:nvSpPr>
            <p:spPr>
              <a:xfrm>
                <a:off x="269884" y="458573"/>
                <a:ext cx="23587" cy="60483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4" name="Google Shape;412;p14"/>
              <p:cNvSpPr/>
              <p:nvPr/>
            </p:nvSpPr>
            <p:spPr>
              <a:xfrm>
                <a:off x="231309" y="1163112"/>
                <a:ext cx="90978" cy="90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8"/>
                    </a:moveTo>
                    <a:cubicBezTo>
                      <a:pt x="13665" y="5598"/>
                      <a:pt x="16000" y="7934"/>
                      <a:pt x="16000" y="10799"/>
                    </a:cubicBezTo>
                    <a:cubicBezTo>
                      <a:pt x="16000" y="13669"/>
                      <a:pt x="13669" y="16002"/>
                      <a:pt x="10800" y="16002"/>
                    </a:cubicBezTo>
                    <a:cubicBezTo>
                      <a:pt x="7931" y="16002"/>
                      <a:pt x="5597" y="13671"/>
                      <a:pt x="5597" y="10799"/>
                    </a:cubicBezTo>
                    <a:cubicBezTo>
                      <a:pt x="5597" y="7929"/>
                      <a:pt x="7931" y="5598"/>
                      <a:pt x="10800" y="5598"/>
                    </a:cubicBezTo>
                    <a:close/>
                    <a:moveTo>
                      <a:pt x="10800" y="0"/>
                    </a:moveTo>
                    <a:cubicBezTo>
                      <a:pt x="4846" y="0"/>
                      <a:pt x="0" y="4845"/>
                      <a:pt x="0" y="10799"/>
                    </a:cubicBezTo>
                    <a:cubicBezTo>
                      <a:pt x="0" y="16753"/>
                      <a:pt x="4846" y="21600"/>
                      <a:pt x="10800" y="21600"/>
                    </a:cubicBezTo>
                    <a:cubicBezTo>
                      <a:pt x="16756" y="21600"/>
                      <a:pt x="21600" y="16753"/>
                      <a:pt x="21600" y="10799"/>
                    </a:cubicBezTo>
                    <a:cubicBezTo>
                      <a:pt x="21600" y="4847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5" name="Google Shape;413;p14"/>
              <p:cNvSpPr/>
              <p:nvPr/>
            </p:nvSpPr>
            <p:spPr>
              <a:xfrm>
                <a:off x="1499806" y="801298"/>
                <a:ext cx="90978" cy="90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7"/>
                    </a:moveTo>
                    <a:cubicBezTo>
                      <a:pt x="13667" y="5597"/>
                      <a:pt x="16000" y="7933"/>
                      <a:pt x="16000" y="10800"/>
                    </a:cubicBezTo>
                    <a:cubicBezTo>
                      <a:pt x="16000" y="13669"/>
                      <a:pt x="13669" y="16003"/>
                      <a:pt x="10800" y="16003"/>
                    </a:cubicBezTo>
                    <a:cubicBezTo>
                      <a:pt x="7931" y="16003"/>
                      <a:pt x="5597" y="13669"/>
                      <a:pt x="5597" y="10800"/>
                    </a:cubicBezTo>
                    <a:cubicBezTo>
                      <a:pt x="5597" y="7933"/>
                      <a:pt x="7931" y="5602"/>
                      <a:pt x="10800" y="5602"/>
                    </a:cubicBezTo>
                    <a:lnTo>
                      <a:pt x="10800" y="5597"/>
                    </a:lnTo>
                    <a:close/>
                    <a:moveTo>
                      <a:pt x="10800" y="0"/>
                    </a:moveTo>
                    <a:cubicBezTo>
                      <a:pt x="4846" y="0"/>
                      <a:pt x="0" y="4846"/>
                      <a:pt x="0" y="10800"/>
                    </a:cubicBezTo>
                    <a:cubicBezTo>
                      <a:pt x="0" y="16756"/>
                      <a:pt x="4846" y="21600"/>
                      <a:pt x="10800" y="21600"/>
                    </a:cubicBezTo>
                    <a:cubicBezTo>
                      <a:pt x="16756" y="21600"/>
                      <a:pt x="21600" y="16754"/>
                      <a:pt x="21600" y="10800"/>
                    </a:cubicBezTo>
                    <a:cubicBezTo>
                      <a:pt x="21600" y="4846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457" name="Google Shape;414;p14"/>
            <p:cNvSpPr/>
            <p:nvPr/>
          </p:nvSpPr>
          <p:spPr>
            <a:xfrm>
              <a:off x="1" y="0"/>
              <a:ext cx="3615092" cy="2964329"/>
            </a:xfrm>
            <a:prstGeom prst="rect">
              <a:avLst/>
            </a:prstGeom>
            <a:solidFill>
              <a:srgbClr val="FFEFE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415;p14"/>
            <p:cNvSpPr/>
            <p:nvPr/>
          </p:nvSpPr>
          <p:spPr>
            <a:xfrm>
              <a:off x="0" y="1025"/>
              <a:ext cx="3615092" cy="183449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416;p14"/>
            <p:cNvSpPr/>
            <p:nvPr/>
          </p:nvSpPr>
          <p:spPr>
            <a:xfrm>
              <a:off x="3378636" y="22460"/>
              <a:ext cx="190347" cy="14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4" y="0"/>
                  </a:moveTo>
                  <a:cubicBezTo>
                    <a:pt x="211" y="0"/>
                    <a:pt x="0" y="498"/>
                    <a:pt x="0" y="997"/>
                  </a:cubicBezTo>
                  <a:cubicBezTo>
                    <a:pt x="0" y="1648"/>
                    <a:pt x="211" y="1980"/>
                    <a:pt x="634" y="1980"/>
                  </a:cubicBezTo>
                  <a:lnTo>
                    <a:pt x="20341" y="1980"/>
                  </a:lnTo>
                  <a:lnTo>
                    <a:pt x="20341" y="20451"/>
                  </a:lnTo>
                  <a:cubicBezTo>
                    <a:pt x="20341" y="21102"/>
                    <a:pt x="20552" y="21600"/>
                    <a:pt x="20975" y="21600"/>
                  </a:cubicBezTo>
                  <a:cubicBezTo>
                    <a:pt x="21283" y="21600"/>
                    <a:pt x="21600" y="21102"/>
                    <a:pt x="21600" y="20451"/>
                  </a:cubicBezTo>
                  <a:lnTo>
                    <a:pt x="21600" y="997"/>
                  </a:lnTo>
                  <a:cubicBezTo>
                    <a:pt x="21600" y="498"/>
                    <a:pt x="21283" y="0"/>
                    <a:pt x="209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417;p14"/>
            <p:cNvSpPr/>
            <p:nvPr/>
          </p:nvSpPr>
          <p:spPr>
            <a:xfrm>
              <a:off x="1587590" y="42909"/>
              <a:ext cx="540825" cy="1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6" y="0"/>
                  </a:moveTo>
                  <a:cubicBezTo>
                    <a:pt x="126" y="0"/>
                    <a:pt x="0" y="5017"/>
                    <a:pt x="0" y="10034"/>
                  </a:cubicBezTo>
                  <a:cubicBezTo>
                    <a:pt x="0" y="16583"/>
                    <a:pt x="126" y="21600"/>
                    <a:pt x="256" y="21600"/>
                  </a:cubicBezTo>
                  <a:lnTo>
                    <a:pt x="21344" y="21600"/>
                  </a:lnTo>
                  <a:cubicBezTo>
                    <a:pt x="21517" y="21600"/>
                    <a:pt x="21600" y="16583"/>
                    <a:pt x="21600" y="10034"/>
                  </a:cubicBezTo>
                  <a:cubicBezTo>
                    <a:pt x="21600" y="5017"/>
                    <a:pt x="21517" y="0"/>
                    <a:pt x="213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418;p14"/>
            <p:cNvSpPr/>
            <p:nvPr/>
          </p:nvSpPr>
          <p:spPr>
            <a:xfrm>
              <a:off x="183380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419;p14"/>
            <p:cNvSpPr/>
            <p:nvPr/>
          </p:nvSpPr>
          <p:spPr>
            <a:xfrm>
              <a:off x="314666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420;p14"/>
            <p:cNvSpPr/>
            <p:nvPr/>
          </p:nvSpPr>
          <p:spPr>
            <a:xfrm>
              <a:off x="52094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7" name="Google Shape;421;p14"/>
          <p:cNvGrpSpPr/>
          <p:nvPr/>
        </p:nvGrpSpPr>
        <p:grpSpPr>
          <a:xfrm>
            <a:off x="4815673" y="1380149"/>
            <a:ext cx="3615094" cy="2964329"/>
            <a:chOff x="0" y="0"/>
            <a:chExt cx="3615092" cy="2964327"/>
          </a:xfrm>
        </p:grpSpPr>
        <p:sp>
          <p:nvSpPr>
            <p:cNvPr id="465" name="Google Shape;422;p14"/>
            <p:cNvSpPr/>
            <p:nvPr/>
          </p:nvSpPr>
          <p:spPr>
            <a:xfrm>
              <a:off x="2644594" y="72564"/>
              <a:ext cx="199251" cy="17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989" y="0"/>
                  </a:moveTo>
                  <a:cubicBezTo>
                    <a:pt x="904" y="0"/>
                    <a:pt x="820" y="16"/>
                    <a:pt x="722" y="49"/>
                  </a:cubicBezTo>
                  <a:cubicBezTo>
                    <a:pt x="61" y="247"/>
                    <a:pt x="-108" y="1020"/>
                    <a:pt x="61" y="1612"/>
                  </a:cubicBezTo>
                  <a:cubicBezTo>
                    <a:pt x="3408" y="13177"/>
                    <a:pt x="10270" y="19823"/>
                    <a:pt x="20311" y="21600"/>
                  </a:cubicBezTo>
                  <a:lnTo>
                    <a:pt x="20479" y="21600"/>
                  </a:lnTo>
                  <a:cubicBezTo>
                    <a:pt x="20986" y="21600"/>
                    <a:pt x="21323" y="21205"/>
                    <a:pt x="21492" y="20613"/>
                  </a:cubicBezTo>
                  <a:cubicBezTo>
                    <a:pt x="21492" y="19823"/>
                    <a:pt x="21154" y="19248"/>
                    <a:pt x="20648" y="19248"/>
                  </a:cubicBezTo>
                  <a:cubicBezTo>
                    <a:pt x="11269" y="17471"/>
                    <a:pt x="5250" y="11598"/>
                    <a:pt x="2072" y="823"/>
                  </a:cubicBezTo>
                  <a:cubicBezTo>
                    <a:pt x="1790" y="345"/>
                    <a:pt x="1397" y="0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79" name="Google Shape;423;p14"/>
            <p:cNvGrpSpPr/>
            <p:nvPr/>
          </p:nvGrpSpPr>
          <p:grpSpPr>
            <a:xfrm>
              <a:off x="890880" y="94783"/>
              <a:ext cx="1945130" cy="2013993"/>
              <a:chOff x="0" y="0"/>
              <a:chExt cx="1945129" cy="2013991"/>
            </a:xfrm>
          </p:grpSpPr>
          <p:sp>
            <p:nvSpPr>
              <p:cNvPr id="466" name="Google Shape;424;p14"/>
              <p:cNvSpPr/>
              <p:nvPr/>
            </p:nvSpPr>
            <p:spPr>
              <a:xfrm>
                <a:off x="-1" y="0"/>
                <a:ext cx="1945131" cy="2013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5" h="21600" fill="norm" stroke="1" extrusionOk="0">
                    <a:moveTo>
                      <a:pt x="5990" y="0"/>
                    </a:moveTo>
                    <a:cubicBezTo>
                      <a:pt x="4949" y="0"/>
                      <a:pt x="3951" y="281"/>
                      <a:pt x="2965" y="949"/>
                    </a:cubicBezTo>
                    <a:cubicBezTo>
                      <a:pt x="542" y="2589"/>
                      <a:pt x="-753" y="5645"/>
                      <a:pt x="465" y="10870"/>
                    </a:cubicBezTo>
                    <a:cubicBezTo>
                      <a:pt x="1684" y="16096"/>
                      <a:pt x="2960" y="20630"/>
                      <a:pt x="5292" y="21399"/>
                    </a:cubicBezTo>
                    <a:cubicBezTo>
                      <a:pt x="5706" y="21535"/>
                      <a:pt x="6140" y="21600"/>
                      <a:pt x="6594" y="21600"/>
                    </a:cubicBezTo>
                    <a:cubicBezTo>
                      <a:pt x="8739" y="21600"/>
                      <a:pt x="11318" y="20147"/>
                      <a:pt x="14265" y="17932"/>
                    </a:cubicBezTo>
                    <a:cubicBezTo>
                      <a:pt x="17834" y="15248"/>
                      <a:pt x="20847" y="12964"/>
                      <a:pt x="20815" y="10084"/>
                    </a:cubicBezTo>
                    <a:cubicBezTo>
                      <a:pt x="20784" y="7335"/>
                      <a:pt x="18169" y="5287"/>
                      <a:pt x="13782" y="2957"/>
                    </a:cubicBezTo>
                    <a:cubicBezTo>
                      <a:pt x="10767" y="1356"/>
                      <a:pt x="8277" y="0"/>
                      <a:pt x="59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7" name="Google Shape;425;p14"/>
              <p:cNvSpPr/>
              <p:nvPr/>
            </p:nvSpPr>
            <p:spPr>
              <a:xfrm>
                <a:off x="551569" y="660388"/>
                <a:ext cx="256020" cy="35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428"/>
                    </a:lnTo>
                    <a:lnTo>
                      <a:pt x="8147" y="16428"/>
                    </a:lnTo>
                    <a:lnTo>
                      <a:pt x="814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8" name="Google Shape;426;p14"/>
              <p:cNvSpPr/>
              <p:nvPr/>
            </p:nvSpPr>
            <p:spPr>
              <a:xfrm>
                <a:off x="951207" y="658408"/>
                <a:ext cx="357064" cy="356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5" y="5189"/>
                    </a:moveTo>
                    <a:cubicBezTo>
                      <a:pt x="11603" y="5189"/>
                      <a:pt x="12318" y="5344"/>
                      <a:pt x="12926" y="5654"/>
                    </a:cubicBezTo>
                    <a:cubicBezTo>
                      <a:pt x="13535" y="5964"/>
                      <a:pt x="14046" y="6374"/>
                      <a:pt x="14454" y="6884"/>
                    </a:cubicBezTo>
                    <a:cubicBezTo>
                      <a:pt x="14865" y="7394"/>
                      <a:pt x="15169" y="7984"/>
                      <a:pt x="15369" y="8655"/>
                    </a:cubicBezTo>
                    <a:cubicBezTo>
                      <a:pt x="15568" y="9325"/>
                      <a:pt x="15668" y="10020"/>
                      <a:pt x="15668" y="10739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89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4"/>
                    </a:cubicBezTo>
                    <a:cubicBezTo>
                      <a:pt x="12383" y="16244"/>
                      <a:pt x="11654" y="16409"/>
                      <a:pt x="10815" y="16409"/>
                    </a:cubicBezTo>
                    <a:cubicBezTo>
                      <a:pt x="9976" y="16409"/>
                      <a:pt x="9252" y="16249"/>
                      <a:pt x="8643" y="15929"/>
                    </a:cubicBezTo>
                    <a:cubicBezTo>
                      <a:pt x="8034" y="15610"/>
                      <a:pt x="7530" y="15190"/>
                      <a:pt x="7130" y="14669"/>
                    </a:cubicBezTo>
                    <a:cubicBezTo>
                      <a:pt x="6730" y="14151"/>
                      <a:pt x="6431" y="13555"/>
                      <a:pt x="6231" y="12885"/>
                    </a:cubicBezTo>
                    <a:cubicBezTo>
                      <a:pt x="6032" y="12214"/>
                      <a:pt x="5932" y="11520"/>
                      <a:pt x="5932" y="10800"/>
                    </a:cubicBezTo>
                    <a:cubicBezTo>
                      <a:pt x="5931" y="10104"/>
                      <a:pt x="6027" y="9412"/>
                      <a:pt x="6216" y="8744"/>
                    </a:cubicBezTo>
                    <a:cubicBezTo>
                      <a:pt x="6406" y="8074"/>
                      <a:pt x="6700" y="7475"/>
                      <a:pt x="7100" y="6945"/>
                    </a:cubicBezTo>
                    <a:cubicBezTo>
                      <a:pt x="7500" y="6414"/>
                      <a:pt x="8004" y="5989"/>
                      <a:pt x="8613" y="5670"/>
                    </a:cubicBezTo>
                    <a:cubicBezTo>
                      <a:pt x="9222" y="5350"/>
                      <a:pt x="9946" y="5189"/>
                      <a:pt x="10785" y="5189"/>
                    </a:cubicBezTo>
                    <a:close/>
                    <a:moveTo>
                      <a:pt x="10875" y="0"/>
                    </a:moveTo>
                    <a:cubicBezTo>
                      <a:pt x="9297" y="0"/>
                      <a:pt x="7845" y="295"/>
                      <a:pt x="6516" y="885"/>
                    </a:cubicBezTo>
                    <a:cubicBezTo>
                      <a:pt x="5188" y="1476"/>
                      <a:pt x="4040" y="2266"/>
                      <a:pt x="3071" y="3255"/>
                    </a:cubicBezTo>
                    <a:cubicBezTo>
                      <a:pt x="2103" y="4245"/>
                      <a:pt x="1349" y="5391"/>
                      <a:pt x="809" y="6690"/>
                    </a:cubicBezTo>
                    <a:cubicBezTo>
                      <a:pt x="270" y="7991"/>
                      <a:pt x="0" y="9340"/>
                      <a:pt x="0" y="10740"/>
                    </a:cubicBezTo>
                    <a:cubicBezTo>
                      <a:pt x="1" y="12120"/>
                      <a:pt x="260" y="13460"/>
                      <a:pt x="779" y="14760"/>
                    </a:cubicBezTo>
                    <a:cubicBezTo>
                      <a:pt x="1298" y="16060"/>
                      <a:pt x="2027" y="17215"/>
                      <a:pt x="2966" y="18225"/>
                    </a:cubicBezTo>
                    <a:cubicBezTo>
                      <a:pt x="3905" y="19235"/>
                      <a:pt x="5034" y="20050"/>
                      <a:pt x="6352" y="20670"/>
                    </a:cubicBezTo>
                    <a:cubicBezTo>
                      <a:pt x="7670" y="21290"/>
                      <a:pt x="9138" y="21600"/>
                      <a:pt x="10756" y="21600"/>
                    </a:cubicBezTo>
                    <a:cubicBezTo>
                      <a:pt x="12333" y="21599"/>
                      <a:pt x="13786" y="21299"/>
                      <a:pt x="15115" y="20700"/>
                    </a:cubicBezTo>
                    <a:cubicBezTo>
                      <a:pt x="16443" y="20100"/>
                      <a:pt x="17586" y="19305"/>
                      <a:pt x="18544" y="18315"/>
                    </a:cubicBezTo>
                    <a:cubicBezTo>
                      <a:pt x="19504" y="17324"/>
                      <a:pt x="20252" y="16184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1"/>
                      <a:pt x="20836" y="6870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8" y="1550"/>
                      <a:pt x="15279" y="930"/>
                    </a:cubicBezTo>
                    <a:cubicBezTo>
                      <a:pt x="13961" y="310"/>
                      <a:pt x="12493" y="0"/>
                      <a:pt x="108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9" name="Google Shape;427;p14"/>
              <p:cNvSpPr/>
              <p:nvPr/>
            </p:nvSpPr>
            <p:spPr>
              <a:xfrm>
                <a:off x="492370" y="1247318"/>
                <a:ext cx="337256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46" y="0"/>
                    </a:moveTo>
                    <a:cubicBezTo>
                      <a:pt x="9917" y="0"/>
                      <a:pt x="8400" y="275"/>
                      <a:pt x="6994" y="825"/>
                    </a:cubicBezTo>
                    <a:cubicBezTo>
                      <a:pt x="5588" y="1376"/>
                      <a:pt x="4366" y="2125"/>
                      <a:pt x="3331" y="3075"/>
                    </a:cubicBezTo>
                    <a:cubicBezTo>
                      <a:pt x="2294" y="4025"/>
                      <a:pt x="1480" y="5145"/>
                      <a:pt x="888" y="6435"/>
                    </a:cubicBezTo>
                    <a:cubicBezTo>
                      <a:pt x="296" y="7725"/>
                      <a:pt x="0" y="9120"/>
                      <a:pt x="0" y="10621"/>
                    </a:cubicBezTo>
                    <a:cubicBezTo>
                      <a:pt x="0" y="12360"/>
                      <a:pt x="296" y="13910"/>
                      <a:pt x="888" y="15270"/>
                    </a:cubicBezTo>
                    <a:cubicBezTo>
                      <a:pt x="1480" y="16631"/>
                      <a:pt x="2273" y="17781"/>
                      <a:pt x="3267" y="18720"/>
                    </a:cubicBezTo>
                    <a:cubicBezTo>
                      <a:pt x="4260" y="19661"/>
                      <a:pt x="5423" y="20376"/>
                      <a:pt x="6756" y="20866"/>
                    </a:cubicBezTo>
                    <a:cubicBezTo>
                      <a:pt x="8089" y="21355"/>
                      <a:pt x="9484" y="21600"/>
                      <a:pt x="10942" y="21600"/>
                    </a:cubicBezTo>
                    <a:cubicBezTo>
                      <a:pt x="10943" y="21600"/>
                      <a:pt x="10945" y="21600"/>
                      <a:pt x="10946" y="21600"/>
                    </a:cubicBezTo>
                    <a:cubicBezTo>
                      <a:pt x="13037" y="21600"/>
                      <a:pt x="14886" y="20960"/>
                      <a:pt x="16494" y="19681"/>
                    </a:cubicBezTo>
                    <a:lnTo>
                      <a:pt x="16493" y="21450"/>
                    </a:lnTo>
                    <a:lnTo>
                      <a:pt x="21600" y="21450"/>
                    </a:lnTo>
                    <a:lnTo>
                      <a:pt x="21600" y="10110"/>
                    </a:lnTo>
                    <a:lnTo>
                      <a:pt x="12338" y="10110"/>
                    </a:lnTo>
                    <a:lnTo>
                      <a:pt x="12338" y="14310"/>
                    </a:lnTo>
                    <a:lnTo>
                      <a:pt x="16240" y="14310"/>
                    </a:lnTo>
                    <a:cubicBezTo>
                      <a:pt x="14866" y="15710"/>
                      <a:pt x="13279" y="16410"/>
                      <a:pt x="11482" y="16410"/>
                    </a:cubicBezTo>
                    <a:cubicBezTo>
                      <a:pt x="10700" y="16410"/>
                      <a:pt x="9991" y="16275"/>
                      <a:pt x="9357" y="16005"/>
                    </a:cubicBezTo>
                    <a:cubicBezTo>
                      <a:pt x="8723" y="15735"/>
                      <a:pt x="8179" y="15355"/>
                      <a:pt x="7724" y="14866"/>
                    </a:cubicBezTo>
                    <a:cubicBezTo>
                      <a:pt x="7270" y="14375"/>
                      <a:pt x="6915" y="13790"/>
                      <a:pt x="6661" y="13110"/>
                    </a:cubicBezTo>
                    <a:cubicBezTo>
                      <a:pt x="6407" y="12430"/>
                      <a:pt x="6281" y="11670"/>
                      <a:pt x="6281" y="10830"/>
                    </a:cubicBezTo>
                    <a:cubicBezTo>
                      <a:pt x="6281" y="10010"/>
                      <a:pt x="6407" y="9255"/>
                      <a:pt x="6661" y="8565"/>
                    </a:cubicBezTo>
                    <a:cubicBezTo>
                      <a:pt x="6915" y="7875"/>
                      <a:pt x="7265" y="7279"/>
                      <a:pt x="7708" y="6780"/>
                    </a:cubicBezTo>
                    <a:cubicBezTo>
                      <a:pt x="8151" y="6280"/>
                      <a:pt x="8680" y="5890"/>
                      <a:pt x="9294" y="5610"/>
                    </a:cubicBezTo>
                    <a:cubicBezTo>
                      <a:pt x="9906" y="5330"/>
                      <a:pt x="10583" y="5190"/>
                      <a:pt x="11323" y="5190"/>
                    </a:cubicBezTo>
                    <a:cubicBezTo>
                      <a:pt x="12317" y="5190"/>
                      <a:pt x="13258" y="5445"/>
                      <a:pt x="14147" y="5955"/>
                    </a:cubicBezTo>
                    <a:cubicBezTo>
                      <a:pt x="15035" y="6465"/>
                      <a:pt x="15701" y="7140"/>
                      <a:pt x="16145" y="7980"/>
                    </a:cubicBezTo>
                    <a:lnTo>
                      <a:pt x="20745" y="4650"/>
                    </a:lnTo>
                    <a:cubicBezTo>
                      <a:pt x="20342" y="3930"/>
                      <a:pt x="19824" y="3285"/>
                      <a:pt x="19190" y="2715"/>
                    </a:cubicBezTo>
                    <a:cubicBezTo>
                      <a:pt x="18555" y="2145"/>
                      <a:pt x="17842" y="1655"/>
                      <a:pt x="17050" y="1245"/>
                    </a:cubicBezTo>
                    <a:cubicBezTo>
                      <a:pt x="16256" y="835"/>
                      <a:pt x="15394" y="525"/>
                      <a:pt x="14463" y="315"/>
                    </a:cubicBezTo>
                    <a:cubicBezTo>
                      <a:pt x="13532" y="105"/>
                      <a:pt x="12560" y="0"/>
                      <a:pt x="11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0" name="Google Shape;428;p14"/>
              <p:cNvSpPr/>
              <p:nvPr/>
            </p:nvSpPr>
            <p:spPr>
              <a:xfrm>
                <a:off x="991571" y="1247818"/>
                <a:ext cx="357063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4" y="5189"/>
                    </a:moveTo>
                    <a:cubicBezTo>
                      <a:pt x="11603" y="5189"/>
                      <a:pt x="12318" y="5344"/>
                      <a:pt x="12926" y="5655"/>
                    </a:cubicBezTo>
                    <a:cubicBezTo>
                      <a:pt x="13535" y="5964"/>
                      <a:pt x="14045" y="6374"/>
                      <a:pt x="14454" y="6884"/>
                    </a:cubicBezTo>
                    <a:cubicBezTo>
                      <a:pt x="14865" y="7394"/>
                      <a:pt x="15169" y="7984"/>
                      <a:pt x="15369" y="8654"/>
                    </a:cubicBezTo>
                    <a:cubicBezTo>
                      <a:pt x="15568" y="9325"/>
                      <a:pt x="15668" y="10020"/>
                      <a:pt x="15668" y="10740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90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5"/>
                    </a:cubicBezTo>
                    <a:cubicBezTo>
                      <a:pt x="12383" y="16244"/>
                      <a:pt x="11654" y="16410"/>
                      <a:pt x="10815" y="16410"/>
                    </a:cubicBezTo>
                    <a:cubicBezTo>
                      <a:pt x="9976" y="16409"/>
                      <a:pt x="9252" y="16249"/>
                      <a:pt x="8643" y="15930"/>
                    </a:cubicBezTo>
                    <a:cubicBezTo>
                      <a:pt x="8034" y="15610"/>
                      <a:pt x="7529" y="15190"/>
                      <a:pt x="7130" y="14670"/>
                    </a:cubicBezTo>
                    <a:cubicBezTo>
                      <a:pt x="6730" y="14150"/>
                      <a:pt x="6430" y="13556"/>
                      <a:pt x="6231" y="12886"/>
                    </a:cubicBezTo>
                    <a:cubicBezTo>
                      <a:pt x="6032" y="12215"/>
                      <a:pt x="5932" y="11520"/>
                      <a:pt x="5932" y="10800"/>
                    </a:cubicBezTo>
                    <a:lnTo>
                      <a:pt x="5932" y="10800"/>
                    </a:lnTo>
                    <a:cubicBezTo>
                      <a:pt x="5931" y="10105"/>
                      <a:pt x="6026" y="9413"/>
                      <a:pt x="6216" y="8744"/>
                    </a:cubicBezTo>
                    <a:cubicBezTo>
                      <a:pt x="6406" y="8075"/>
                      <a:pt x="6700" y="7475"/>
                      <a:pt x="7100" y="6944"/>
                    </a:cubicBezTo>
                    <a:cubicBezTo>
                      <a:pt x="7499" y="6414"/>
                      <a:pt x="8003" y="5989"/>
                      <a:pt x="8613" y="5670"/>
                    </a:cubicBezTo>
                    <a:cubicBezTo>
                      <a:pt x="9222" y="5349"/>
                      <a:pt x="9946" y="5189"/>
                      <a:pt x="10784" y="5189"/>
                    </a:cubicBezTo>
                    <a:close/>
                    <a:moveTo>
                      <a:pt x="10869" y="0"/>
                    </a:moveTo>
                    <a:cubicBezTo>
                      <a:pt x="9294" y="0"/>
                      <a:pt x="7843" y="295"/>
                      <a:pt x="6516" y="885"/>
                    </a:cubicBezTo>
                    <a:cubicBezTo>
                      <a:pt x="5188" y="1475"/>
                      <a:pt x="4040" y="2265"/>
                      <a:pt x="3071" y="3255"/>
                    </a:cubicBezTo>
                    <a:cubicBezTo>
                      <a:pt x="2103" y="4245"/>
                      <a:pt x="1348" y="5390"/>
                      <a:pt x="809" y="6690"/>
                    </a:cubicBezTo>
                    <a:cubicBezTo>
                      <a:pt x="269" y="7990"/>
                      <a:pt x="0" y="9340"/>
                      <a:pt x="0" y="10740"/>
                    </a:cubicBezTo>
                    <a:cubicBezTo>
                      <a:pt x="0" y="12119"/>
                      <a:pt x="259" y="13459"/>
                      <a:pt x="779" y="14760"/>
                    </a:cubicBezTo>
                    <a:cubicBezTo>
                      <a:pt x="1298" y="16061"/>
                      <a:pt x="2027" y="17216"/>
                      <a:pt x="2966" y="18225"/>
                    </a:cubicBezTo>
                    <a:cubicBezTo>
                      <a:pt x="3905" y="19236"/>
                      <a:pt x="5034" y="20051"/>
                      <a:pt x="6352" y="20670"/>
                    </a:cubicBezTo>
                    <a:cubicBezTo>
                      <a:pt x="7669" y="21290"/>
                      <a:pt x="9137" y="21600"/>
                      <a:pt x="10755" y="21600"/>
                    </a:cubicBezTo>
                    <a:cubicBezTo>
                      <a:pt x="12333" y="21600"/>
                      <a:pt x="13786" y="21300"/>
                      <a:pt x="15115" y="20700"/>
                    </a:cubicBezTo>
                    <a:cubicBezTo>
                      <a:pt x="16443" y="20100"/>
                      <a:pt x="17586" y="19306"/>
                      <a:pt x="18544" y="18315"/>
                    </a:cubicBezTo>
                    <a:cubicBezTo>
                      <a:pt x="19503" y="17325"/>
                      <a:pt x="20252" y="16185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0"/>
                      <a:pt x="20836" y="6871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7" y="1550"/>
                      <a:pt x="15279" y="930"/>
                    </a:cubicBezTo>
                    <a:cubicBezTo>
                      <a:pt x="13960" y="310"/>
                      <a:pt x="12492" y="0"/>
                      <a:pt x="10874" y="0"/>
                    </a:cubicBezTo>
                    <a:cubicBezTo>
                      <a:pt x="10873" y="0"/>
                      <a:pt x="10871" y="0"/>
                      <a:pt x="108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1" name="Google Shape;429;p14"/>
              <p:cNvSpPr/>
              <p:nvPr/>
            </p:nvSpPr>
            <p:spPr>
              <a:xfrm>
                <a:off x="541258" y="354086"/>
                <a:ext cx="88189" cy="9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651" y="14391"/>
                    </a:lnTo>
                    <a:lnTo>
                      <a:pt x="7651" y="21600"/>
                    </a:lnTo>
                    <a:lnTo>
                      <a:pt x="13817" y="21600"/>
                    </a:lnTo>
                    <a:lnTo>
                      <a:pt x="13817" y="14450"/>
                    </a:lnTo>
                    <a:lnTo>
                      <a:pt x="21600" y="0"/>
                    </a:lnTo>
                    <a:lnTo>
                      <a:pt x="14865" y="0"/>
                    </a:lnTo>
                    <a:lnTo>
                      <a:pt x="10734" y="9338"/>
                    </a:lnTo>
                    <a:lnTo>
                      <a:pt x="67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2" name="Google Shape;430;p14"/>
              <p:cNvSpPr/>
              <p:nvPr/>
            </p:nvSpPr>
            <p:spPr>
              <a:xfrm>
                <a:off x="738144" y="353566"/>
                <a:ext cx="93507" cy="93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10784" y="5189"/>
                    </a:moveTo>
                    <a:cubicBezTo>
                      <a:pt x="11603" y="5191"/>
                      <a:pt x="12316" y="5344"/>
                      <a:pt x="12929" y="5654"/>
                    </a:cubicBezTo>
                    <a:cubicBezTo>
                      <a:pt x="13519" y="5952"/>
                      <a:pt x="14039" y="6370"/>
                      <a:pt x="14454" y="6883"/>
                    </a:cubicBezTo>
                    <a:cubicBezTo>
                      <a:pt x="14872" y="7408"/>
                      <a:pt x="15180" y="8009"/>
                      <a:pt x="15369" y="8654"/>
                    </a:cubicBezTo>
                    <a:cubicBezTo>
                      <a:pt x="15567" y="9330"/>
                      <a:pt x="15669" y="10033"/>
                      <a:pt x="15669" y="10740"/>
                    </a:cubicBezTo>
                    <a:cubicBezTo>
                      <a:pt x="15669" y="11441"/>
                      <a:pt x="15569" y="12134"/>
                      <a:pt x="15380" y="12811"/>
                    </a:cubicBezTo>
                    <a:cubicBezTo>
                      <a:pt x="15194" y="13493"/>
                      <a:pt x="14903" y="14094"/>
                      <a:pt x="14514" y="14625"/>
                    </a:cubicBezTo>
                    <a:cubicBezTo>
                      <a:pt x="14123" y="15155"/>
                      <a:pt x="13622" y="15584"/>
                      <a:pt x="13000" y="15915"/>
                    </a:cubicBezTo>
                    <a:cubicBezTo>
                      <a:pt x="12380" y="16244"/>
                      <a:pt x="11656" y="16411"/>
                      <a:pt x="10817" y="16411"/>
                    </a:cubicBezTo>
                    <a:cubicBezTo>
                      <a:pt x="9973" y="16411"/>
                      <a:pt x="9251" y="16249"/>
                      <a:pt x="8641" y="15929"/>
                    </a:cubicBezTo>
                    <a:cubicBezTo>
                      <a:pt x="8030" y="15611"/>
                      <a:pt x="7528" y="15190"/>
                      <a:pt x="7131" y="14668"/>
                    </a:cubicBezTo>
                    <a:cubicBezTo>
                      <a:pt x="6720" y="14134"/>
                      <a:pt x="6416" y="13529"/>
                      <a:pt x="6231" y="12884"/>
                    </a:cubicBezTo>
                    <a:cubicBezTo>
                      <a:pt x="6029" y="12208"/>
                      <a:pt x="5929" y="11505"/>
                      <a:pt x="5932" y="10798"/>
                    </a:cubicBezTo>
                    <a:cubicBezTo>
                      <a:pt x="5932" y="10104"/>
                      <a:pt x="6027" y="9414"/>
                      <a:pt x="6216" y="8743"/>
                    </a:cubicBezTo>
                    <a:cubicBezTo>
                      <a:pt x="6396" y="8093"/>
                      <a:pt x="6695" y="7484"/>
                      <a:pt x="7097" y="6943"/>
                    </a:cubicBezTo>
                    <a:cubicBezTo>
                      <a:pt x="7504" y="6412"/>
                      <a:pt x="8019" y="5974"/>
                      <a:pt x="8612" y="5669"/>
                    </a:cubicBezTo>
                    <a:cubicBezTo>
                      <a:pt x="9222" y="5349"/>
                      <a:pt x="9944" y="5189"/>
                      <a:pt x="10784" y="5189"/>
                    </a:cubicBezTo>
                    <a:close/>
                    <a:moveTo>
                      <a:pt x="10872" y="0"/>
                    </a:moveTo>
                    <a:cubicBezTo>
                      <a:pt x="9294" y="0"/>
                      <a:pt x="7839" y="294"/>
                      <a:pt x="6516" y="883"/>
                    </a:cubicBezTo>
                    <a:cubicBezTo>
                      <a:pt x="5188" y="1475"/>
                      <a:pt x="4037" y="2266"/>
                      <a:pt x="3071" y="3254"/>
                    </a:cubicBezTo>
                    <a:cubicBezTo>
                      <a:pt x="2103" y="4243"/>
                      <a:pt x="1333" y="5409"/>
                      <a:pt x="809" y="6690"/>
                    </a:cubicBezTo>
                    <a:cubicBezTo>
                      <a:pt x="273" y="7973"/>
                      <a:pt x="-2" y="9350"/>
                      <a:pt x="0" y="10740"/>
                    </a:cubicBezTo>
                    <a:cubicBezTo>
                      <a:pt x="-2" y="12117"/>
                      <a:pt x="262" y="13482"/>
                      <a:pt x="780" y="14759"/>
                    </a:cubicBezTo>
                    <a:cubicBezTo>
                      <a:pt x="1286" y="16040"/>
                      <a:pt x="2028" y="17216"/>
                      <a:pt x="2965" y="18226"/>
                    </a:cubicBezTo>
                    <a:cubicBezTo>
                      <a:pt x="3902" y="19236"/>
                      <a:pt x="5032" y="20052"/>
                      <a:pt x="6349" y="20670"/>
                    </a:cubicBezTo>
                    <a:cubicBezTo>
                      <a:pt x="7668" y="21291"/>
                      <a:pt x="9136" y="21600"/>
                      <a:pt x="10755" y="21600"/>
                    </a:cubicBezTo>
                    <a:cubicBezTo>
                      <a:pt x="12329" y="21600"/>
                      <a:pt x="13781" y="21298"/>
                      <a:pt x="15109" y="20699"/>
                    </a:cubicBezTo>
                    <a:cubicBezTo>
                      <a:pt x="16439" y="20099"/>
                      <a:pt x="17583" y="19307"/>
                      <a:pt x="18542" y="18313"/>
                    </a:cubicBezTo>
                    <a:cubicBezTo>
                      <a:pt x="19500" y="17328"/>
                      <a:pt x="20261" y="16167"/>
                      <a:pt x="20785" y="14894"/>
                    </a:cubicBezTo>
                    <a:cubicBezTo>
                      <a:pt x="21323" y="13618"/>
                      <a:pt x="21598" y="12246"/>
                      <a:pt x="21596" y="10858"/>
                    </a:cubicBezTo>
                    <a:cubicBezTo>
                      <a:pt x="21594" y="9494"/>
                      <a:pt x="21334" y="8140"/>
                      <a:pt x="20832" y="6868"/>
                    </a:cubicBezTo>
                    <a:cubicBezTo>
                      <a:pt x="20332" y="5585"/>
                      <a:pt x="19597" y="4404"/>
                      <a:pt x="18662" y="3387"/>
                    </a:cubicBezTo>
                    <a:cubicBezTo>
                      <a:pt x="17721" y="2369"/>
                      <a:pt x="16593" y="1548"/>
                      <a:pt x="15276" y="927"/>
                    </a:cubicBezTo>
                    <a:cubicBezTo>
                      <a:pt x="13961" y="309"/>
                      <a:pt x="12493" y="0"/>
                      <a:pt x="10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3" name="Google Shape;431;p14"/>
              <p:cNvSpPr/>
              <p:nvPr/>
            </p:nvSpPr>
            <p:spPr>
              <a:xfrm>
                <a:off x="953962" y="354086"/>
                <a:ext cx="83142" cy="92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1014"/>
                    </a:lnTo>
                    <a:cubicBezTo>
                      <a:pt x="0" y="12440"/>
                      <a:pt x="205" y="13793"/>
                      <a:pt x="610" y="15068"/>
                    </a:cubicBezTo>
                    <a:cubicBezTo>
                      <a:pt x="1014" y="16345"/>
                      <a:pt x="1656" y="17465"/>
                      <a:pt x="2528" y="18431"/>
                    </a:cubicBezTo>
                    <a:cubicBezTo>
                      <a:pt x="3405" y="19397"/>
                      <a:pt x="4521" y="20167"/>
                      <a:pt x="5883" y="20739"/>
                    </a:cubicBezTo>
                    <a:cubicBezTo>
                      <a:pt x="7244" y="21314"/>
                      <a:pt x="8878" y="21600"/>
                      <a:pt x="10786" y="21600"/>
                    </a:cubicBezTo>
                    <a:cubicBezTo>
                      <a:pt x="12627" y="21600"/>
                      <a:pt x="14228" y="21329"/>
                      <a:pt x="15585" y="20784"/>
                    </a:cubicBezTo>
                    <a:cubicBezTo>
                      <a:pt x="16946" y="20240"/>
                      <a:pt x="18073" y="19498"/>
                      <a:pt x="18972" y="18552"/>
                    </a:cubicBezTo>
                    <a:cubicBezTo>
                      <a:pt x="19871" y="17608"/>
                      <a:pt x="20533" y="16486"/>
                      <a:pt x="20961" y="15191"/>
                    </a:cubicBezTo>
                    <a:cubicBezTo>
                      <a:pt x="21388" y="13892"/>
                      <a:pt x="21600" y="12498"/>
                      <a:pt x="21600" y="11014"/>
                    </a:cubicBezTo>
                    <a:lnTo>
                      <a:pt x="21600" y="0"/>
                    </a:lnTo>
                    <a:lnTo>
                      <a:pt x="15030" y="0"/>
                    </a:lnTo>
                    <a:lnTo>
                      <a:pt x="15030" y="11009"/>
                    </a:lnTo>
                    <a:cubicBezTo>
                      <a:pt x="15033" y="11689"/>
                      <a:pt x="14955" y="12366"/>
                      <a:pt x="14796" y="13031"/>
                    </a:cubicBezTo>
                    <a:cubicBezTo>
                      <a:pt x="14638" y="13672"/>
                      <a:pt x="14388" y="14243"/>
                      <a:pt x="14054" y="14735"/>
                    </a:cubicBezTo>
                    <a:cubicBezTo>
                      <a:pt x="13724" y="15220"/>
                      <a:pt x="13274" y="15627"/>
                      <a:pt x="12737" y="15927"/>
                    </a:cubicBezTo>
                    <a:cubicBezTo>
                      <a:pt x="12198" y="16229"/>
                      <a:pt x="11548" y="16381"/>
                      <a:pt x="10784" y="16381"/>
                    </a:cubicBezTo>
                    <a:cubicBezTo>
                      <a:pt x="10017" y="16381"/>
                      <a:pt x="9372" y="16233"/>
                      <a:pt x="8850" y="15942"/>
                    </a:cubicBezTo>
                    <a:cubicBezTo>
                      <a:pt x="8318" y="15647"/>
                      <a:pt x="7874" y="15245"/>
                      <a:pt x="7551" y="14766"/>
                    </a:cubicBezTo>
                    <a:cubicBezTo>
                      <a:pt x="7214" y="14274"/>
                      <a:pt x="6962" y="13702"/>
                      <a:pt x="6809" y="13049"/>
                    </a:cubicBezTo>
                    <a:cubicBezTo>
                      <a:pt x="6650" y="12378"/>
                      <a:pt x="6570" y="11696"/>
                      <a:pt x="6570" y="11014"/>
                    </a:cubicBezTo>
                    <a:lnTo>
                      <a:pt x="65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4" name="Google Shape;432;p14"/>
              <p:cNvSpPr/>
              <p:nvPr/>
            </p:nvSpPr>
            <p:spPr>
              <a:xfrm>
                <a:off x="1164473" y="354086"/>
                <a:ext cx="79517" cy="92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7" y="5174"/>
                    </a:moveTo>
                    <a:cubicBezTo>
                      <a:pt x="11448" y="5174"/>
                      <a:pt x="11871" y="5370"/>
                      <a:pt x="12294" y="5765"/>
                    </a:cubicBezTo>
                    <a:cubicBezTo>
                      <a:pt x="12720" y="6162"/>
                      <a:pt x="12934" y="6735"/>
                      <a:pt x="12934" y="7483"/>
                    </a:cubicBezTo>
                    <a:cubicBezTo>
                      <a:pt x="12929" y="8214"/>
                      <a:pt x="12746" y="8780"/>
                      <a:pt x="12383" y="9186"/>
                    </a:cubicBezTo>
                    <a:cubicBezTo>
                      <a:pt x="12020" y="9592"/>
                      <a:pt x="11625" y="9797"/>
                      <a:pt x="11202" y="9797"/>
                    </a:cubicBezTo>
                    <a:lnTo>
                      <a:pt x="6869" y="9797"/>
                    </a:lnTo>
                    <a:lnTo>
                      <a:pt x="6869" y="5174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6869" y="21600"/>
                    </a:lnTo>
                    <a:lnTo>
                      <a:pt x="6869" y="14967"/>
                    </a:lnTo>
                    <a:lnTo>
                      <a:pt x="9444" y="14967"/>
                    </a:lnTo>
                    <a:lnTo>
                      <a:pt x="13845" y="21600"/>
                    </a:lnTo>
                    <a:lnTo>
                      <a:pt x="21600" y="21600"/>
                    </a:lnTo>
                    <a:lnTo>
                      <a:pt x="16311" y="13661"/>
                    </a:lnTo>
                    <a:cubicBezTo>
                      <a:pt x="17442" y="12969"/>
                      <a:pt x="18322" y="12082"/>
                      <a:pt x="18957" y="10997"/>
                    </a:cubicBezTo>
                    <a:cubicBezTo>
                      <a:pt x="19589" y="9912"/>
                      <a:pt x="19905" y="8742"/>
                      <a:pt x="19905" y="7483"/>
                    </a:cubicBezTo>
                    <a:cubicBezTo>
                      <a:pt x="19905" y="6570"/>
                      <a:pt x="19696" y="5663"/>
                      <a:pt x="19273" y="4759"/>
                    </a:cubicBezTo>
                    <a:cubicBezTo>
                      <a:pt x="18860" y="3875"/>
                      <a:pt x="18270" y="3061"/>
                      <a:pt x="17528" y="2357"/>
                    </a:cubicBezTo>
                    <a:cubicBezTo>
                      <a:pt x="16789" y="1658"/>
                      <a:pt x="15901" y="1087"/>
                      <a:pt x="14867" y="654"/>
                    </a:cubicBezTo>
                    <a:cubicBezTo>
                      <a:pt x="13832" y="217"/>
                      <a:pt x="12704" y="0"/>
                      <a:pt x="114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5" name="Google Shape;433;p14"/>
              <p:cNvSpPr/>
              <p:nvPr/>
            </p:nvSpPr>
            <p:spPr>
              <a:xfrm>
                <a:off x="1533497" y="976937"/>
                <a:ext cx="23586" cy="74502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6" name="Google Shape;434;p14"/>
              <p:cNvSpPr/>
              <p:nvPr/>
            </p:nvSpPr>
            <p:spPr>
              <a:xfrm>
                <a:off x="269884" y="458573"/>
                <a:ext cx="23587" cy="60483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7" name="Google Shape;435;p14"/>
              <p:cNvSpPr/>
              <p:nvPr/>
            </p:nvSpPr>
            <p:spPr>
              <a:xfrm>
                <a:off x="231309" y="1163112"/>
                <a:ext cx="90978" cy="90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8"/>
                    </a:moveTo>
                    <a:cubicBezTo>
                      <a:pt x="13665" y="5598"/>
                      <a:pt x="16000" y="7934"/>
                      <a:pt x="16000" y="10799"/>
                    </a:cubicBezTo>
                    <a:cubicBezTo>
                      <a:pt x="16000" y="13669"/>
                      <a:pt x="13669" y="16002"/>
                      <a:pt x="10800" y="16002"/>
                    </a:cubicBezTo>
                    <a:cubicBezTo>
                      <a:pt x="7931" y="16002"/>
                      <a:pt x="5597" y="13671"/>
                      <a:pt x="5597" y="10799"/>
                    </a:cubicBezTo>
                    <a:cubicBezTo>
                      <a:pt x="5597" y="7929"/>
                      <a:pt x="7931" y="5598"/>
                      <a:pt x="10800" y="5598"/>
                    </a:cubicBezTo>
                    <a:close/>
                    <a:moveTo>
                      <a:pt x="10800" y="0"/>
                    </a:moveTo>
                    <a:cubicBezTo>
                      <a:pt x="4846" y="0"/>
                      <a:pt x="0" y="4845"/>
                      <a:pt x="0" y="10799"/>
                    </a:cubicBezTo>
                    <a:cubicBezTo>
                      <a:pt x="0" y="16753"/>
                      <a:pt x="4846" y="21600"/>
                      <a:pt x="10800" y="21600"/>
                    </a:cubicBezTo>
                    <a:cubicBezTo>
                      <a:pt x="16756" y="21600"/>
                      <a:pt x="21600" y="16753"/>
                      <a:pt x="21600" y="10799"/>
                    </a:cubicBezTo>
                    <a:cubicBezTo>
                      <a:pt x="21600" y="4847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8" name="Google Shape;436;p14"/>
              <p:cNvSpPr/>
              <p:nvPr/>
            </p:nvSpPr>
            <p:spPr>
              <a:xfrm>
                <a:off x="1499806" y="801298"/>
                <a:ext cx="90978" cy="90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7"/>
                    </a:moveTo>
                    <a:cubicBezTo>
                      <a:pt x="13667" y="5597"/>
                      <a:pt x="16000" y="7933"/>
                      <a:pt x="16000" y="10800"/>
                    </a:cubicBezTo>
                    <a:cubicBezTo>
                      <a:pt x="16000" y="13669"/>
                      <a:pt x="13669" y="16003"/>
                      <a:pt x="10800" y="16003"/>
                    </a:cubicBezTo>
                    <a:cubicBezTo>
                      <a:pt x="7931" y="16003"/>
                      <a:pt x="5597" y="13669"/>
                      <a:pt x="5597" y="10800"/>
                    </a:cubicBezTo>
                    <a:cubicBezTo>
                      <a:pt x="5597" y="7933"/>
                      <a:pt x="7931" y="5602"/>
                      <a:pt x="10800" y="5602"/>
                    </a:cubicBezTo>
                    <a:lnTo>
                      <a:pt x="10800" y="5597"/>
                    </a:lnTo>
                    <a:close/>
                    <a:moveTo>
                      <a:pt x="10800" y="0"/>
                    </a:moveTo>
                    <a:cubicBezTo>
                      <a:pt x="4846" y="0"/>
                      <a:pt x="0" y="4846"/>
                      <a:pt x="0" y="10800"/>
                    </a:cubicBezTo>
                    <a:cubicBezTo>
                      <a:pt x="0" y="16756"/>
                      <a:pt x="4846" y="21600"/>
                      <a:pt x="10800" y="21600"/>
                    </a:cubicBezTo>
                    <a:cubicBezTo>
                      <a:pt x="16756" y="21600"/>
                      <a:pt x="21600" y="16754"/>
                      <a:pt x="21600" y="10800"/>
                    </a:cubicBezTo>
                    <a:cubicBezTo>
                      <a:pt x="21600" y="4846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480" name="Google Shape;437;p14"/>
            <p:cNvSpPr/>
            <p:nvPr/>
          </p:nvSpPr>
          <p:spPr>
            <a:xfrm>
              <a:off x="1" y="0"/>
              <a:ext cx="3615092" cy="2964329"/>
            </a:xfrm>
            <a:prstGeom prst="rect">
              <a:avLst/>
            </a:prstGeom>
            <a:solidFill>
              <a:srgbClr val="FFEFE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1" name="Google Shape;438;p14"/>
            <p:cNvSpPr/>
            <p:nvPr/>
          </p:nvSpPr>
          <p:spPr>
            <a:xfrm>
              <a:off x="0" y="1025"/>
              <a:ext cx="3615092" cy="183449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2" name="Google Shape;439;p14"/>
            <p:cNvSpPr/>
            <p:nvPr/>
          </p:nvSpPr>
          <p:spPr>
            <a:xfrm>
              <a:off x="3378636" y="22460"/>
              <a:ext cx="190347" cy="14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4" y="0"/>
                  </a:moveTo>
                  <a:cubicBezTo>
                    <a:pt x="211" y="0"/>
                    <a:pt x="0" y="498"/>
                    <a:pt x="0" y="997"/>
                  </a:cubicBezTo>
                  <a:cubicBezTo>
                    <a:pt x="0" y="1648"/>
                    <a:pt x="211" y="1980"/>
                    <a:pt x="634" y="1980"/>
                  </a:cubicBezTo>
                  <a:lnTo>
                    <a:pt x="20341" y="1980"/>
                  </a:lnTo>
                  <a:lnTo>
                    <a:pt x="20341" y="20451"/>
                  </a:lnTo>
                  <a:cubicBezTo>
                    <a:pt x="20341" y="21102"/>
                    <a:pt x="20552" y="21600"/>
                    <a:pt x="20975" y="21600"/>
                  </a:cubicBezTo>
                  <a:cubicBezTo>
                    <a:pt x="21283" y="21600"/>
                    <a:pt x="21600" y="21102"/>
                    <a:pt x="21600" y="20451"/>
                  </a:cubicBezTo>
                  <a:lnTo>
                    <a:pt x="21600" y="997"/>
                  </a:lnTo>
                  <a:cubicBezTo>
                    <a:pt x="21600" y="498"/>
                    <a:pt x="21283" y="0"/>
                    <a:pt x="209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440;p14"/>
            <p:cNvSpPr/>
            <p:nvPr/>
          </p:nvSpPr>
          <p:spPr>
            <a:xfrm>
              <a:off x="1587590" y="42909"/>
              <a:ext cx="540825" cy="1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6" y="0"/>
                  </a:moveTo>
                  <a:cubicBezTo>
                    <a:pt x="126" y="0"/>
                    <a:pt x="0" y="5017"/>
                    <a:pt x="0" y="10034"/>
                  </a:cubicBezTo>
                  <a:cubicBezTo>
                    <a:pt x="0" y="16583"/>
                    <a:pt x="126" y="21600"/>
                    <a:pt x="256" y="21600"/>
                  </a:cubicBezTo>
                  <a:lnTo>
                    <a:pt x="21344" y="21600"/>
                  </a:lnTo>
                  <a:cubicBezTo>
                    <a:pt x="21517" y="21600"/>
                    <a:pt x="21600" y="16583"/>
                    <a:pt x="21600" y="10034"/>
                  </a:cubicBezTo>
                  <a:cubicBezTo>
                    <a:pt x="21600" y="5017"/>
                    <a:pt x="21517" y="0"/>
                    <a:pt x="213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441;p14"/>
            <p:cNvSpPr/>
            <p:nvPr/>
          </p:nvSpPr>
          <p:spPr>
            <a:xfrm>
              <a:off x="183380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442;p14"/>
            <p:cNvSpPr/>
            <p:nvPr/>
          </p:nvSpPr>
          <p:spPr>
            <a:xfrm>
              <a:off x="314666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443;p14"/>
            <p:cNvSpPr/>
            <p:nvPr/>
          </p:nvSpPr>
          <p:spPr>
            <a:xfrm>
              <a:off x="52094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8" name="نص العنوان"/>
          <p:cNvSpPr txBox="1"/>
          <p:nvPr>
            <p:ph type="title"/>
          </p:nvPr>
        </p:nvSpPr>
        <p:spPr>
          <a:xfrm>
            <a:off x="697475" y="596167"/>
            <a:ext cx="77334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9" name="مستوى النص الأول…"/>
          <p:cNvSpPr txBox="1"/>
          <p:nvPr>
            <p:ph type="body" sz="quarter" idx="1"/>
          </p:nvPr>
        </p:nvSpPr>
        <p:spPr>
          <a:xfrm>
            <a:off x="1231566" y="3434881"/>
            <a:ext cx="2553900" cy="6123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600"/>
            </a:lvl1pPr>
            <a:lvl2pPr marL="342900" indent="254000" algn="ctr">
              <a:buClrTx/>
              <a:buSzTx/>
              <a:buNone/>
              <a:defRPr sz="1600"/>
            </a:lvl2pPr>
            <a:lvl3pPr marL="342900" indent="711200" algn="ctr">
              <a:buClrTx/>
              <a:buSzTx/>
              <a:buNone/>
              <a:defRPr sz="1600"/>
            </a:lvl3pPr>
            <a:lvl4pPr marL="342900" indent="1168400" algn="ctr">
              <a:buClrTx/>
              <a:buSzTx/>
              <a:buNone/>
              <a:defRPr sz="1600"/>
            </a:lvl4pPr>
            <a:lvl5pPr marL="342900" indent="16256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0" name="Google Shape;453;p14"/>
          <p:cNvSpPr/>
          <p:nvPr/>
        </p:nvSpPr>
        <p:spPr>
          <a:xfrm>
            <a:off x="7984367" y="2391231"/>
            <a:ext cx="299363" cy="440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400" y="3579"/>
                </a:lnTo>
                <a:cubicBezTo>
                  <a:pt x="8337" y="6249"/>
                  <a:pt x="5733" y="8512"/>
                  <a:pt x="2200" y="9919"/>
                </a:cubicBezTo>
                <a:lnTo>
                  <a:pt x="0" y="10779"/>
                </a:lnTo>
                <a:lnTo>
                  <a:pt x="2200" y="11684"/>
                </a:lnTo>
                <a:cubicBezTo>
                  <a:pt x="5733" y="13088"/>
                  <a:pt x="8337" y="15351"/>
                  <a:pt x="9400" y="18025"/>
                </a:cubicBezTo>
                <a:lnTo>
                  <a:pt x="10800" y="21600"/>
                </a:lnTo>
                <a:lnTo>
                  <a:pt x="12200" y="18025"/>
                </a:lnTo>
                <a:cubicBezTo>
                  <a:pt x="13269" y="15351"/>
                  <a:pt x="15867" y="13088"/>
                  <a:pt x="19333" y="11684"/>
                </a:cubicBezTo>
                <a:lnTo>
                  <a:pt x="21600" y="10779"/>
                </a:lnTo>
                <a:lnTo>
                  <a:pt x="19333" y="9919"/>
                </a:lnTo>
                <a:cubicBezTo>
                  <a:pt x="15800" y="8512"/>
                  <a:pt x="13269" y="6249"/>
                  <a:pt x="12200" y="3579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1" name="Google Shape;454;p14"/>
          <p:cNvSpPr/>
          <p:nvPr/>
        </p:nvSpPr>
        <p:spPr>
          <a:xfrm>
            <a:off x="8110915" y="989764"/>
            <a:ext cx="172728" cy="26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2" name="Google Shape;455;p14"/>
          <p:cNvSpPr/>
          <p:nvPr/>
        </p:nvSpPr>
        <p:spPr>
          <a:xfrm>
            <a:off x="7899042" y="94256"/>
            <a:ext cx="340876" cy="366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8" y="0"/>
                </a:moveTo>
                <a:lnTo>
                  <a:pt x="9131" y="4515"/>
                </a:lnTo>
                <a:cubicBezTo>
                  <a:pt x="8369" y="6694"/>
                  <a:pt x="6554" y="8435"/>
                  <a:pt x="4273" y="9249"/>
                </a:cubicBezTo>
                <a:lnTo>
                  <a:pt x="0" y="10825"/>
                </a:lnTo>
                <a:lnTo>
                  <a:pt x="4273" y="12351"/>
                </a:lnTo>
                <a:cubicBezTo>
                  <a:pt x="6554" y="13220"/>
                  <a:pt x="8369" y="14906"/>
                  <a:pt x="9131" y="17085"/>
                </a:cubicBezTo>
                <a:lnTo>
                  <a:pt x="10768" y="21600"/>
                </a:lnTo>
                <a:lnTo>
                  <a:pt x="12410" y="17085"/>
                </a:lnTo>
                <a:cubicBezTo>
                  <a:pt x="13172" y="14906"/>
                  <a:pt x="14987" y="13220"/>
                  <a:pt x="17268" y="12351"/>
                </a:cubicBezTo>
                <a:lnTo>
                  <a:pt x="21600" y="10825"/>
                </a:lnTo>
                <a:lnTo>
                  <a:pt x="17268" y="9249"/>
                </a:lnTo>
                <a:cubicBezTo>
                  <a:pt x="14987" y="8435"/>
                  <a:pt x="13172" y="6694"/>
                  <a:pt x="12410" y="4515"/>
                </a:cubicBezTo>
                <a:lnTo>
                  <a:pt x="10768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3" name="Google Shape;456;p14"/>
          <p:cNvSpPr/>
          <p:nvPr/>
        </p:nvSpPr>
        <p:spPr>
          <a:xfrm>
            <a:off x="8608979" y="631375"/>
            <a:ext cx="450828" cy="485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4" name="Google Shape;457;p14"/>
          <p:cNvSpPr/>
          <p:nvPr/>
        </p:nvSpPr>
        <p:spPr>
          <a:xfrm>
            <a:off x="8889415" y="1903414"/>
            <a:ext cx="172728" cy="26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5" name="Google Shape;458;p14"/>
          <p:cNvSpPr/>
          <p:nvPr/>
        </p:nvSpPr>
        <p:spPr>
          <a:xfrm rot="10800000">
            <a:off x="761331" y="2401283"/>
            <a:ext cx="299363" cy="440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400" y="3579"/>
                </a:lnTo>
                <a:cubicBezTo>
                  <a:pt x="8337" y="6249"/>
                  <a:pt x="5733" y="8512"/>
                  <a:pt x="2200" y="9919"/>
                </a:cubicBezTo>
                <a:lnTo>
                  <a:pt x="0" y="10779"/>
                </a:lnTo>
                <a:lnTo>
                  <a:pt x="2200" y="11684"/>
                </a:lnTo>
                <a:cubicBezTo>
                  <a:pt x="5733" y="13088"/>
                  <a:pt x="8337" y="15351"/>
                  <a:pt x="9400" y="18025"/>
                </a:cubicBezTo>
                <a:lnTo>
                  <a:pt x="10800" y="21600"/>
                </a:lnTo>
                <a:lnTo>
                  <a:pt x="12200" y="18025"/>
                </a:lnTo>
                <a:cubicBezTo>
                  <a:pt x="13269" y="15351"/>
                  <a:pt x="15867" y="13088"/>
                  <a:pt x="19333" y="11684"/>
                </a:cubicBezTo>
                <a:lnTo>
                  <a:pt x="21600" y="10779"/>
                </a:lnTo>
                <a:lnTo>
                  <a:pt x="19333" y="9919"/>
                </a:lnTo>
                <a:cubicBezTo>
                  <a:pt x="15800" y="8512"/>
                  <a:pt x="13269" y="6249"/>
                  <a:pt x="12200" y="3579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6" name="Google Shape;459;p14"/>
          <p:cNvSpPr/>
          <p:nvPr/>
        </p:nvSpPr>
        <p:spPr>
          <a:xfrm rot="10800000">
            <a:off x="778567" y="3980986"/>
            <a:ext cx="172728" cy="26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7" name="Google Shape;460;p14"/>
          <p:cNvSpPr/>
          <p:nvPr/>
        </p:nvSpPr>
        <p:spPr>
          <a:xfrm rot="10800000">
            <a:off x="822292" y="4772130"/>
            <a:ext cx="340876" cy="366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8" y="0"/>
                </a:moveTo>
                <a:lnTo>
                  <a:pt x="9131" y="4515"/>
                </a:lnTo>
                <a:cubicBezTo>
                  <a:pt x="8369" y="6694"/>
                  <a:pt x="6554" y="8435"/>
                  <a:pt x="4273" y="9249"/>
                </a:cubicBezTo>
                <a:lnTo>
                  <a:pt x="0" y="10825"/>
                </a:lnTo>
                <a:lnTo>
                  <a:pt x="4273" y="12351"/>
                </a:lnTo>
                <a:cubicBezTo>
                  <a:pt x="6554" y="13220"/>
                  <a:pt x="8369" y="14906"/>
                  <a:pt x="9131" y="17085"/>
                </a:cubicBezTo>
                <a:lnTo>
                  <a:pt x="10768" y="21600"/>
                </a:lnTo>
                <a:lnTo>
                  <a:pt x="12410" y="17085"/>
                </a:lnTo>
                <a:cubicBezTo>
                  <a:pt x="13172" y="14906"/>
                  <a:pt x="14987" y="13220"/>
                  <a:pt x="17268" y="12351"/>
                </a:cubicBezTo>
                <a:lnTo>
                  <a:pt x="21600" y="10825"/>
                </a:lnTo>
                <a:lnTo>
                  <a:pt x="17268" y="9249"/>
                </a:lnTo>
                <a:cubicBezTo>
                  <a:pt x="14987" y="8435"/>
                  <a:pt x="13172" y="6694"/>
                  <a:pt x="12410" y="4515"/>
                </a:cubicBezTo>
                <a:lnTo>
                  <a:pt x="10768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8" name="Google Shape;461;p14"/>
          <p:cNvSpPr/>
          <p:nvPr/>
        </p:nvSpPr>
        <p:spPr>
          <a:xfrm rot="10800000">
            <a:off x="2403" y="4116755"/>
            <a:ext cx="450829" cy="485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9" name="Google Shape;462;p14"/>
          <p:cNvSpPr/>
          <p:nvPr/>
        </p:nvSpPr>
        <p:spPr>
          <a:xfrm rot="10800000">
            <a:off x="67" y="3067336"/>
            <a:ext cx="172728" cy="262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464;p15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511" name="Google Shape;465;p15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507" name="Google Shape;466;p15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8" name="Google Shape;467;p15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9" name="Google Shape;468;p15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0" name="Google Shape;469;p15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12" name="Google Shape;470;p15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71;p15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72;p15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38" name="Google Shape;473;p15"/>
          <p:cNvGrpSpPr/>
          <p:nvPr/>
        </p:nvGrpSpPr>
        <p:grpSpPr>
          <a:xfrm>
            <a:off x="713224" y="1380149"/>
            <a:ext cx="7733429" cy="2964329"/>
            <a:chOff x="0" y="0"/>
            <a:chExt cx="7733428" cy="2964327"/>
          </a:xfrm>
        </p:grpSpPr>
        <p:sp>
          <p:nvSpPr>
            <p:cNvPr id="516" name="Google Shape;474;p15"/>
            <p:cNvSpPr/>
            <p:nvPr/>
          </p:nvSpPr>
          <p:spPr>
            <a:xfrm>
              <a:off x="2644593" y="72564"/>
              <a:ext cx="199252" cy="17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989" y="0"/>
                  </a:moveTo>
                  <a:cubicBezTo>
                    <a:pt x="904" y="0"/>
                    <a:pt x="820" y="16"/>
                    <a:pt x="722" y="49"/>
                  </a:cubicBezTo>
                  <a:cubicBezTo>
                    <a:pt x="61" y="247"/>
                    <a:pt x="-108" y="1020"/>
                    <a:pt x="61" y="1612"/>
                  </a:cubicBezTo>
                  <a:cubicBezTo>
                    <a:pt x="3408" y="13177"/>
                    <a:pt x="10270" y="19823"/>
                    <a:pt x="20311" y="21600"/>
                  </a:cubicBezTo>
                  <a:lnTo>
                    <a:pt x="20479" y="21600"/>
                  </a:lnTo>
                  <a:cubicBezTo>
                    <a:pt x="20986" y="21600"/>
                    <a:pt x="21323" y="21205"/>
                    <a:pt x="21492" y="20613"/>
                  </a:cubicBezTo>
                  <a:cubicBezTo>
                    <a:pt x="21492" y="19823"/>
                    <a:pt x="21154" y="19248"/>
                    <a:pt x="20648" y="19248"/>
                  </a:cubicBezTo>
                  <a:cubicBezTo>
                    <a:pt x="11269" y="17471"/>
                    <a:pt x="5250" y="11598"/>
                    <a:pt x="2072" y="823"/>
                  </a:cubicBezTo>
                  <a:cubicBezTo>
                    <a:pt x="1790" y="345"/>
                    <a:pt x="1397" y="0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30" name="Google Shape;475;p15"/>
            <p:cNvGrpSpPr/>
            <p:nvPr/>
          </p:nvGrpSpPr>
          <p:grpSpPr>
            <a:xfrm>
              <a:off x="890879" y="94783"/>
              <a:ext cx="1945130" cy="2013993"/>
              <a:chOff x="0" y="0"/>
              <a:chExt cx="1945129" cy="2013991"/>
            </a:xfrm>
          </p:grpSpPr>
          <p:sp>
            <p:nvSpPr>
              <p:cNvPr id="517" name="Google Shape;476;p15"/>
              <p:cNvSpPr/>
              <p:nvPr/>
            </p:nvSpPr>
            <p:spPr>
              <a:xfrm>
                <a:off x="-1" y="0"/>
                <a:ext cx="1945131" cy="2013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5" h="21600" fill="norm" stroke="1" extrusionOk="0">
                    <a:moveTo>
                      <a:pt x="5990" y="0"/>
                    </a:moveTo>
                    <a:cubicBezTo>
                      <a:pt x="4949" y="0"/>
                      <a:pt x="3951" y="281"/>
                      <a:pt x="2965" y="949"/>
                    </a:cubicBezTo>
                    <a:cubicBezTo>
                      <a:pt x="542" y="2589"/>
                      <a:pt x="-753" y="5645"/>
                      <a:pt x="465" y="10870"/>
                    </a:cubicBezTo>
                    <a:cubicBezTo>
                      <a:pt x="1684" y="16096"/>
                      <a:pt x="2960" y="20630"/>
                      <a:pt x="5292" y="21399"/>
                    </a:cubicBezTo>
                    <a:cubicBezTo>
                      <a:pt x="5706" y="21535"/>
                      <a:pt x="6140" y="21600"/>
                      <a:pt x="6594" y="21600"/>
                    </a:cubicBezTo>
                    <a:cubicBezTo>
                      <a:pt x="8739" y="21600"/>
                      <a:pt x="11318" y="20147"/>
                      <a:pt x="14265" y="17932"/>
                    </a:cubicBezTo>
                    <a:cubicBezTo>
                      <a:pt x="17834" y="15248"/>
                      <a:pt x="20847" y="12964"/>
                      <a:pt x="20815" y="10084"/>
                    </a:cubicBezTo>
                    <a:cubicBezTo>
                      <a:pt x="20784" y="7335"/>
                      <a:pt x="18169" y="5287"/>
                      <a:pt x="13782" y="2957"/>
                    </a:cubicBezTo>
                    <a:cubicBezTo>
                      <a:pt x="10767" y="1356"/>
                      <a:pt x="8277" y="0"/>
                      <a:pt x="59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8" name="Google Shape;477;p15"/>
              <p:cNvSpPr/>
              <p:nvPr/>
            </p:nvSpPr>
            <p:spPr>
              <a:xfrm>
                <a:off x="551569" y="660388"/>
                <a:ext cx="256020" cy="35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428"/>
                    </a:lnTo>
                    <a:lnTo>
                      <a:pt x="8147" y="16428"/>
                    </a:lnTo>
                    <a:lnTo>
                      <a:pt x="814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9" name="Google Shape;478;p15"/>
              <p:cNvSpPr/>
              <p:nvPr/>
            </p:nvSpPr>
            <p:spPr>
              <a:xfrm>
                <a:off x="951207" y="658408"/>
                <a:ext cx="357064" cy="356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5" y="5189"/>
                    </a:moveTo>
                    <a:cubicBezTo>
                      <a:pt x="11603" y="5189"/>
                      <a:pt x="12318" y="5344"/>
                      <a:pt x="12926" y="5654"/>
                    </a:cubicBezTo>
                    <a:cubicBezTo>
                      <a:pt x="13535" y="5964"/>
                      <a:pt x="14046" y="6374"/>
                      <a:pt x="14454" y="6884"/>
                    </a:cubicBezTo>
                    <a:cubicBezTo>
                      <a:pt x="14865" y="7394"/>
                      <a:pt x="15169" y="7984"/>
                      <a:pt x="15369" y="8655"/>
                    </a:cubicBezTo>
                    <a:cubicBezTo>
                      <a:pt x="15568" y="9325"/>
                      <a:pt x="15668" y="10020"/>
                      <a:pt x="15668" y="10739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89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4"/>
                    </a:cubicBezTo>
                    <a:cubicBezTo>
                      <a:pt x="12383" y="16244"/>
                      <a:pt x="11654" y="16409"/>
                      <a:pt x="10815" y="16409"/>
                    </a:cubicBezTo>
                    <a:cubicBezTo>
                      <a:pt x="9976" y="16409"/>
                      <a:pt x="9252" y="16249"/>
                      <a:pt x="8643" y="15929"/>
                    </a:cubicBezTo>
                    <a:cubicBezTo>
                      <a:pt x="8034" y="15610"/>
                      <a:pt x="7530" y="15190"/>
                      <a:pt x="7130" y="14669"/>
                    </a:cubicBezTo>
                    <a:cubicBezTo>
                      <a:pt x="6730" y="14151"/>
                      <a:pt x="6431" y="13555"/>
                      <a:pt x="6231" y="12885"/>
                    </a:cubicBezTo>
                    <a:cubicBezTo>
                      <a:pt x="6032" y="12214"/>
                      <a:pt x="5932" y="11520"/>
                      <a:pt x="5932" y="10800"/>
                    </a:cubicBezTo>
                    <a:cubicBezTo>
                      <a:pt x="5931" y="10104"/>
                      <a:pt x="6027" y="9412"/>
                      <a:pt x="6216" y="8744"/>
                    </a:cubicBezTo>
                    <a:cubicBezTo>
                      <a:pt x="6406" y="8074"/>
                      <a:pt x="6700" y="7475"/>
                      <a:pt x="7100" y="6945"/>
                    </a:cubicBezTo>
                    <a:cubicBezTo>
                      <a:pt x="7500" y="6414"/>
                      <a:pt x="8004" y="5989"/>
                      <a:pt x="8613" y="5670"/>
                    </a:cubicBezTo>
                    <a:cubicBezTo>
                      <a:pt x="9222" y="5350"/>
                      <a:pt x="9946" y="5189"/>
                      <a:pt x="10785" y="5189"/>
                    </a:cubicBezTo>
                    <a:close/>
                    <a:moveTo>
                      <a:pt x="10875" y="0"/>
                    </a:moveTo>
                    <a:cubicBezTo>
                      <a:pt x="9297" y="0"/>
                      <a:pt x="7845" y="295"/>
                      <a:pt x="6516" y="885"/>
                    </a:cubicBezTo>
                    <a:cubicBezTo>
                      <a:pt x="5188" y="1476"/>
                      <a:pt x="4040" y="2266"/>
                      <a:pt x="3071" y="3255"/>
                    </a:cubicBezTo>
                    <a:cubicBezTo>
                      <a:pt x="2103" y="4245"/>
                      <a:pt x="1349" y="5391"/>
                      <a:pt x="809" y="6690"/>
                    </a:cubicBezTo>
                    <a:cubicBezTo>
                      <a:pt x="270" y="7991"/>
                      <a:pt x="0" y="9340"/>
                      <a:pt x="0" y="10740"/>
                    </a:cubicBezTo>
                    <a:cubicBezTo>
                      <a:pt x="1" y="12120"/>
                      <a:pt x="260" y="13460"/>
                      <a:pt x="779" y="14760"/>
                    </a:cubicBezTo>
                    <a:cubicBezTo>
                      <a:pt x="1298" y="16060"/>
                      <a:pt x="2027" y="17215"/>
                      <a:pt x="2966" y="18225"/>
                    </a:cubicBezTo>
                    <a:cubicBezTo>
                      <a:pt x="3905" y="19235"/>
                      <a:pt x="5034" y="20050"/>
                      <a:pt x="6352" y="20670"/>
                    </a:cubicBezTo>
                    <a:cubicBezTo>
                      <a:pt x="7670" y="21290"/>
                      <a:pt x="9138" y="21600"/>
                      <a:pt x="10756" y="21600"/>
                    </a:cubicBezTo>
                    <a:cubicBezTo>
                      <a:pt x="12333" y="21599"/>
                      <a:pt x="13786" y="21299"/>
                      <a:pt x="15115" y="20700"/>
                    </a:cubicBezTo>
                    <a:cubicBezTo>
                      <a:pt x="16443" y="20100"/>
                      <a:pt x="17586" y="19305"/>
                      <a:pt x="18544" y="18315"/>
                    </a:cubicBezTo>
                    <a:cubicBezTo>
                      <a:pt x="19504" y="17324"/>
                      <a:pt x="20252" y="16184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1"/>
                      <a:pt x="20836" y="6870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8" y="1550"/>
                      <a:pt x="15279" y="930"/>
                    </a:cubicBezTo>
                    <a:cubicBezTo>
                      <a:pt x="13961" y="310"/>
                      <a:pt x="12493" y="0"/>
                      <a:pt x="108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0" name="Google Shape;479;p15"/>
              <p:cNvSpPr/>
              <p:nvPr/>
            </p:nvSpPr>
            <p:spPr>
              <a:xfrm>
                <a:off x="492370" y="1247318"/>
                <a:ext cx="337256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46" y="0"/>
                    </a:moveTo>
                    <a:cubicBezTo>
                      <a:pt x="9917" y="0"/>
                      <a:pt x="8400" y="275"/>
                      <a:pt x="6994" y="825"/>
                    </a:cubicBezTo>
                    <a:cubicBezTo>
                      <a:pt x="5588" y="1376"/>
                      <a:pt x="4366" y="2125"/>
                      <a:pt x="3331" y="3075"/>
                    </a:cubicBezTo>
                    <a:cubicBezTo>
                      <a:pt x="2294" y="4025"/>
                      <a:pt x="1480" y="5145"/>
                      <a:pt x="888" y="6435"/>
                    </a:cubicBezTo>
                    <a:cubicBezTo>
                      <a:pt x="296" y="7725"/>
                      <a:pt x="0" y="9120"/>
                      <a:pt x="0" y="10621"/>
                    </a:cubicBezTo>
                    <a:cubicBezTo>
                      <a:pt x="0" y="12360"/>
                      <a:pt x="296" y="13910"/>
                      <a:pt x="888" y="15270"/>
                    </a:cubicBezTo>
                    <a:cubicBezTo>
                      <a:pt x="1480" y="16631"/>
                      <a:pt x="2273" y="17781"/>
                      <a:pt x="3267" y="18720"/>
                    </a:cubicBezTo>
                    <a:cubicBezTo>
                      <a:pt x="4260" y="19661"/>
                      <a:pt x="5423" y="20376"/>
                      <a:pt x="6756" y="20866"/>
                    </a:cubicBezTo>
                    <a:cubicBezTo>
                      <a:pt x="8089" y="21355"/>
                      <a:pt x="9484" y="21600"/>
                      <a:pt x="10942" y="21600"/>
                    </a:cubicBezTo>
                    <a:cubicBezTo>
                      <a:pt x="10943" y="21600"/>
                      <a:pt x="10945" y="21600"/>
                      <a:pt x="10946" y="21600"/>
                    </a:cubicBezTo>
                    <a:cubicBezTo>
                      <a:pt x="13037" y="21600"/>
                      <a:pt x="14886" y="20960"/>
                      <a:pt x="16494" y="19681"/>
                    </a:cubicBezTo>
                    <a:lnTo>
                      <a:pt x="16493" y="21450"/>
                    </a:lnTo>
                    <a:lnTo>
                      <a:pt x="21600" y="21450"/>
                    </a:lnTo>
                    <a:lnTo>
                      <a:pt x="21600" y="10110"/>
                    </a:lnTo>
                    <a:lnTo>
                      <a:pt x="12338" y="10110"/>
                    </a:lnTo>
                    <a:lnTo>
                      <a:pt x="12338" y="14310"/>
                    </a:lnTo>
                    <a:lnTo>
                      <a:pt x="16240" y="14310"/>
                    </a:lnTo>
                    <a:cubicBezTo>
                      <a:pt x="14866" y="15710"/>
                      <a:pt x="13279" y="16410"/>
                      <a:pt x="11482" y="16410"/>
                    </a:cubicBezTo>
                    <a:cubicBezTo>
                      <a:pt x="10700" y="16410"/>
                      <a:pt x="9991" y="16275"/>
                      <a:pt x="9357" y="16005"/>
                    </a:cubicBezTo>
                    <a:cubicBezTo>
                      <a:pt x="8723" y="15735"/>
                      <a:pt x="8179" y="15355"/>
                      <a:pt x="7724" y="14866"/>
                    </a:cubicBezTo>
                    <a:cubicBezTo>
                      <a:pt x="7270" y="14375"/>
                      <a:pt x="6915" y="13790"/>
                      <a:pt x="6661" y="13110"/>
                    </a:cubicBezTo>
                    <a:cubicBezTo>
                      <a:pt x="6407" y="12430"/>
                      <a:pt x="6281" y="11670"/>
                      <a:pt x="6281" y="10830"/>
                    </a:cubicBezTo>
                    <a:cubicBezTo>
                      <a:pt x="6281" y="10010"/>
                      <a:pt x="6407" y="9255"/>
                      <a:pt x="6661" y="8565"/>
                    </a:cubicBezTo>
                    <a:cubicBezTo>
                      <a:pt x="6915" y="7875"/>
                      <a:pt x="7265" y="7279"/>
                      <a:pt x="7708" y="6780"/>
                    </a:cubicBezTo>
                    <a:cubicBezTo>
                      <a:pt x="8151" y="6280"/>
                      <a:pt x="8680" y="5890"/>
                      <a:pt x="9294" y="5610"/>
                    </a:cubicBezTo>
                    <a:cubicBezTo>
                      <a:pt x="9906" y="5330"/>
                      <a:pt x="10583" y="5190"/>
                      <a:pt x="11323" y="5190"/>
                    </a:cubicBezTo>
                    <a:cubicBezTo>
                      <a:pt x="12317" y="5190"/>
                      <a:pt x="13258" y="5445"/>
                      <a:pt x="14147" y="5955"/>
                    </a:cubicBezTo>
                    <a:cubicBezTo>
                      <a:pt x="15035" y="6465"/>
                      <a:pt x="15701" y="7140"/>
                      <a:pt x="16145" y="7980"/>
                    </a:cubicBezTo>
                    <a:lnTo>
                      <a:pt x="20745" y="4650"/>
                    </a:lnTo>
                    <a:cubicBezTo>
                      <a:pt x="20342" y="3930"/>
                      <a:pt x="19824" y="3285"/>
                      <a:pt x="19190" y="2715"/>
                    </a:cubicBezTo>
                    <a:cubicBezTo>
                      <a:pt x="18555" y="2145"/>
                      <a:pt x="17842" y="1655"/>
                      <a:pt x="17050" y="1245"/>
                    </a:cubicBezTo>
                    <a:cubicBezTo>
                      <a:pt x="16256" y="835"/>
                      <a:pt x="15394" y="525"/>
                      <a:pt x="14463" y="315"/>
                    </a:cubicBezTo>
                    <a:cubicBezTo>
                      <a:pt x="13532" y="105"/>
                      <a:pt x="12560" y="0"/>
                      <a:pt x="11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1" name="Google Shape;480;p15"/>
              <p:cNvSpPr/>
              <p:nvPr/>
            </p:nvSpPr>
            <p:spPr>
              <a:xfrm>
                <a:off x="991571" y="1247818"/>
                <a:ext cx="357063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4" y="5189"/>
                    </a:moveTo>
                    <a:cubicBezTo>
                      <a:pt x="11603" y="5189"/>
                      <a:pt x="12318" y="5344"/>
                      <a:pt x="12926" y="5655"/>
                    </a:cubicBezTo>
                    <a:cubicBezTo>
                      <a:pt x="13535" y="5964"/>
                      <a:pt x="14045" y="6374"/>
                      <a:pt x="14454" y="6884"/>
                    </a:cubicBezTo>
                    <a:cubicBezTo>
                      <a:pt x="14865" y="7394"/>
                      <a:pt x="15169" y="7984"/>
                      <a:pt x="15369" y="8654"/>
                    </a:cubicBezTo>
                    <a:cubicBezTo>
                      <a:pt x="15568" y="9325"/>
                      <a:pt x="15668" y="10020"/>
                      <a:pt x="15668" y="10740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90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5"/>
                    </a:cubicBezTo>
                    <a:cubicBezTo>
                      <a:pt x="12383" y="16244"/>
                      <a:pt x="11654" y="16410"/>
                      <a:pt x="10815" y="16410"/>
                    </a:cubicBezTo>
                    <a:cubicBezTo>
                      <a:pt x="9976" y="16409"/>
                      <a:pt x="9252" y="16249"/>
                      <a:pt x="8643" y="15930"/>
                    </a:cubicBezTo>
                    <a:cubicBezTo>
                      <a:pt x="8034" y="15610"/>
                      <a:pt x="7529" y="15190"/>
                      <a:pt x="7130" y="14670"/>
                    </a:cubicBezTo>
                    <a:cubicBezTo>
                      <a:pt x="6730" y="14150"/>
                      <a:pt x="6430" y="13556"/>
                      <a:pt x="6231" y="12886"/>
                    </a:cubicBezTo>
                    <a:cubicBezTo>
                      <a:pt x="6032" y="12215"/>
                      <a:pt x="5932" y="11520"/>
                      <a:pt x="5932" y="10800"/>
                    </a:cubicBezTo>
                    <a:lnTo>
                      <a:pt x="5932" y="10800"/>
                    </a:lnTo>
                    <a:cubicBezTo>
                      <a:pt x="5931" y="10105"/>
                      <a:pt x="6026" y="9413"/>
                      <a:pt x="6216" y="8744"/>
                    </a:cubicBezTo>
                    <a:cubicBezTo>
                      <a:pt x="6406" y="8075"/>
                      <a:pt x="6700" y="7475"/>
                      <a:pt x="7100" y="6944"/>
                    </a:cubicBezTo>
                    <a:cubicBezTo>
                      <a:pt x="7499" y="6414"/>
                      <a:pt x="8003" y="5989"/>
                      <a:pt x="8613" y="5670"/>
                    </a:cubicBezTo>
                    <a:cubicBezTo>
                      <a:pt x="9222" y="5349"/>
                      <a:pt x="9946" y="5189"/>
                      <a:pt x="10784" y="5189"/>
                    </a:cubicBezTo>
                    <a:close/>
                    <a:moveTo>
                      <a:pt x="10869" y="0"/>
                    </a:moveTo>
                    <a:cubicBezTo>
                      <a:pt x="9294" y="0"/>
                      <a:pt x="7843" y="295"/>
                      <a:pt x="6516" y="885"/>
                    </a:cubicBezTo>
                    <a:cubicBezTo>
                      <a:pt x="5188" y="1475"/>
                      <a:pt x="4040" y="2265"/>
                      <a:pt x="3071" y="3255"/>
                    </a:cubicBezTo>
                    <a:cubicBezTo>
                      <a:pt x="2103" y="4245"/>
                      <a:pt x="1348" y="5390"/>
                      <a:pt x="809" y="6690"/>
                    </a:cubicBezTo>
                    <a:cubicBezTo>
                      <a:pt x="269" y="7990"/>
                      <a:pt x="0" y="9340"/>
                      <a:pt x="0" y="10740"/>
                    </a:cubicBezTo>
                    <a:cubicBezTo>
                      <a:pt x="0" y="12119"/>
                      <a:pt x="259" y="13459"/>
                      <a:pt x="779" y="14760"/>
                    </a:cubicBezTo>
                    <a:cubicBezTo>
                      <a:pt x="1298" y="16061"/>
                      <a:pt x="2027" y="17216"/>
                      <a:pt x="2966" y="18225"/>
                    </a:cubicBezTo>
                    <a:cubicBezTo>
                      <a:pt x="3905" y="19236"/>
                      <a:pt x="5034" y="20051"/>
                      <a:pt x="6352" y="20670"/>
                    </a:cubicBezTo>
                    <a:cubicBezTo>
                      <a:pt x="7669" y="21290"/>
                      <a:pt x="9137" y="21600"/>
                      <a:pt x="10755" y="21600"/>
                    </a:cubicBezTo>
                    <a:cubicBezTo>
                      <a:pt x="12333" y="21600"/>
                      <a:pt x="13786" y="21300"/>
                      <a:pt x="15115" y="20700"/>
                    </a:cubicBezTo>
                    <a:cubicBezTo>
                      <a:pt x="16443" y="20100"/>
                      <a:pt x="17586" y="19306"/>
                      <a:pt x="18544" y="18315"/>
                    </a:cubicBezTo>
                    <a:cubicBezTo>
                      <a:pt x="19503" y="17325"/>
                      <a:pt x="20252" y="16185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0"/>
                      <a:pt x="20836" y="6871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7" y="1550"/>
                      <a:pt x="15279" y="930"/>
                    </a:cubicBezTo>
                    <a:cubicBezTo>
                      <a:pt x="13960" y="310"/>
                      <a:pt x="12492" y="0"/>
                      <a:pt x="10874" y="0"/>
                    </a:cubicBezTo>
                    <a:cubicBezTo>
                      <a:pt x="10873" y="0"/>
                      <a:pt x="10871" y="0"/>
                      <a:pt x="108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2" name="Google Shape;481;p15"/>
              <p:cNvSpPr/>
              <p:nvPr/>
            </p:nvSpPr>
            <p:spPr>
              <a:xfrm>
                <a:off x="541258" y="354086"/>
                <a:ext cx="88189" cy="9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651" y="14391"/>
                    </a:lnTo>
                    <a:lnTo>
                      <a:pt x="7651" y="21600"/>
                    </a:lnTo>
                    <a:lnTo>
                      <a:pt x="13817" y="21600"/>
                    </a:lnTo>
                    <a:lnTo>
                      <a:pt x="13817" y="14450"/>
                    </a:lnTo>
                    <a:lnTo>
                      <a:pt x="21600" y="0"/>
                    </a:lnTo>
                    <a:lnTo>
                      <a:pt x="14865" y="0"/>
                    </a:lnTo>
                    <a:lnTo>
                      <a:pt x="10734" y="9338"/>
                    </a:lnTo>
                    <a:lnTo>
                      <a:pt x="67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3" name="Google Shape;482;p15"/>
              <p:cNvSpPr/>
              <p:nvPr/>
            </p:nvSpPr>
            <p:spPr>
              <a:xfrm>
                <a:off x="738144" y="353566"/>
                <a:ext cx="93507" cy="93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10784" y="5189"/>
                    </a:moveTo>
                    <a:cubicBezTo>
                      <a:pt x="11603" y="5191"/>
                      <a:pt x="12316" y="5344"/>
                      <a:pt x="12929" y="5654"/>
                    </a:cubicBezTo>
                    <a:cubicBezTo>
                      <a:pt x="13519" y="5952"/>
                      <a:pt x="14039" y="6370"/>
                      <a:pt x="14454" y="6883"/>
                    </a:cubicBezTo>
                    <a:cubicBezTo>
                      <a:pt x="14872" y="7408"/>
                      <a:pt x="15180" y="8009"/>
                      <a:pt x="15369" y="8654"/>
                    </a:cubicBezTo>
                    <a:cubicBezTo>
                      <a:pt x="15567" y="9330"/>
                      <a:pt x="15669" y="10033"/>
                      <a:pt x="15669" y="10740"/>
                    </a:cubicBezTo>
                    <a:cubicBezTo>
                      <a:pt x="15669" y="11441"/>
                      <a:pt x="15569" y="12134"/>
                      <a:pt x="15380" y="12811"/>
                    </a:cubicBezTo>
                    <a:cubicBezTo>
                      <a:pt x="15194" y="13493"/>
                      <a:pt x="14903" y="14094"/>
                      <a:pt x="14514" y="14625"/>
                    </a:cubicBezTo>
                    <a:cubicBezTo>
                      <a:pt x="14123" y="15155"/>
                      <a:pt x="13622" y="15584"/>
                      <a:pt x="13000" y="15915"/>
                    </a:cubicBezTo>
                    <a:cubicBezTo>
                      <a:pt x="12380" y="16244"/>
                      <a:pt x="11656" y="16411"/>
                      <a:pt x="10817" y="16411"/>
                    </a:cubicBezTo>
                    <a:cubicBezTo>
                      <a:pt x="9973" y="16411"/>
                      <a:pt x="9251" y="16249"/>
                      <a:pt x="8641" y="15929"/>
                    </a:cubicBezTo>
                    <a:cubicBezTo>
                      <a:pt x="8030" y="15611"/>
                      <a:pt x="7528" y="15190"/>
                      <a:pt x="7131" y="14668"/>
                    </a:cubicBezTo>
                    <a:cubicBezTo>
                      <a:pt x="6720" y="14134"/>
                      <a:pt x="6416" y="13529"/>
                      <a:pt x="6231" y="12884"/>
                    </a:cubicBezTo>
                    <a:cubicBezTo>
                      <a:pt x="6029" y="12208"/>
                      <a:pt x="5929" y="11505"/>
                      <a:pt x="5932" y="10798"/>
                    </a:cubicBezTo>
                    <a:cubicBezTo>
                      <a:pt x="5932" y="10104"/>
                      <a:pt x="6027" y="9414"/>
                      <a:pt x="6216" y="8743"/>
                    </a:cubicBezTo>
                    <a:cubicBezTo>
                      <a:pt x="6396" y="8093"/>
                      <a:pt x="6695" y="7484"/>
                      <a:pt x="7097" y="6943"/>
                    </a:cubicBezTo>
                    <a:cubicBezTo>
                      <a:pt x="7504" y="6412"/>
                      <a:pt x="8019" y="5974"/>
                      <a:pt x="8612" y="5669"/>
                    </a:cubicBezTo>
                    <a:cubicBezTo>
                      <a:pt x="9222" y="5349"/>
                      <a:pt x="9944" y="5189"/>
                      <a:pt x="10784" y="5189"/>
                    </a:cubicBezTo>
                    <a:close/>
                    <a:moveTo>
                      <a:pt x="10872" y="0"/>
                    </a:moveTo>
                    <a:cubicBezTo>
                      <a:pt x="9294" y="0"/>
                      <a:pt x="7839" y="294"/>
                      <a:pt x="6516" y="883"/>
                    </a:cubicBezTo>
                    <a:cubicBezTo>
                      <a:pt x="5188" y="1475"/>
                      <a:pt x="4037" y="2266"/>
                      <a:pt x="3071" y="3254"/>
                    </a:cubicBezTo>
                    <a:cubicBezTo>
                      <a:pt x="2103" y="4243"/>
                      <a:pt x="1333" y="5409"/>
                      <a:pt x="809" y="6690"/>
                    </a:cubicBezTo>
                    <a:cubicBezTo>
                      <a:pt x="273" y="7973"/>
                      <a:pt x="-2" y="9350"/>
                      <a:pt x="0" y="10740"/>
                    </a:cubicBezTo>
                    <a:cubicBezTo>
                      <a:pt x="-2" y="12117"/>
                      <a:pt x="262" y="13482"/>
                      <a:pt x="780" y="14759"/>
                    </a:cubicBezTo>
                    <a:cubicBezTo>
                      <a:pt x="1286" y="16040"/>
                      <a:pt x="2028" y="17216"/>
                      <a:pt x="2965" y="18226"/>
                    </a:cubicBezTo>
                    <a:cubicBezTo>
                      <a:pt x="3902" y="19236"/>
                      <a:pt x="5032" y="20052"/>
                      <a:pt x="6349" y="20670"/>
                    </a:cubicBezTo>
                    <a:cubicBezTo>
                      <a:pt x="7668" y="21291"/>
                      <a:pt x="9136" y="21600"/>
                      <a:pt x="10755" y="21600"/>
                    </a:cubicBezTo>
                    <a:cubicBezTo>
                      <a:pt x="12329" y="21600"/>
                      <a:pt x="13781" y="21298"/>
                      <a:pt x="15109" y="20699"/>
                    </a:cubicBezTo>
                    <a:cubicBezTo>
                      <a:pt x="16439" y="20099"/>
                      <a:pt x="17583" y="19307"/>
                      <a:pt x="18542" y="18313"/>
                    </a:cubicBezTo>
                    <a:cubicBezTo>
                      <a:pt x="19500" y="17328"/>
                      <a:pt x="20261" y="16167"/>
                      <a:pt x="20785" y="14894"/>
                    </a:cubicBezTo>
                    <a:cubicBezTo>
                      <a:pt x="21323" y="13618"/>
                      <a:pt x="21598" y="12246"/>
                      <a:pt x="21596" y="10858"/>
                    </a:cubicBezTo>
                    <a:cubicBezTo>
                      <a:pt x="21594" y="9494"/>
                      <a:pt x="21334" y="8140"/>
                      <a:pt x="20832" y="6868"/>
                    </a:cubicBezTo>
                    <a:cubicBezTo>
                      <a:pt x="20332" y="5585"/>
                      <a:pt x="19597" y="4404"/>
                      <a:pt x="18662" y="3387"/>
                    </a:cubicBezTo>
                    <a:cubicBezTo>
                      <a:pt x="17721" y="2369"/>
                      <a:pt x="16593" y="1548"/>
                      <a:pt x="15276" y="927"/>
                    </a:cubicBezTo>
                    <a:cubicBezTo>
                      <a:pt x="13961" y="309"/>
                      <a:pt x="12493" y="0"/>
                      <a:pt x="10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4" name="Google Shape;483;p15"/>
              <p:cNvSpPr/>
              <p:nvPr/>
            </p:nvSpPr>
            <p:spPr>
              <a:xfrm>
                <a:off x="953962" y="354086"/>
                <a:ext cx="83142" cy="92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1014"/>
                    </a:lnTo>
                    <a:cubicBezTo>
                      <a:pt x="0" y="12440"/>
                      <a:pt x="205" y="13793"/>
                      <a:pt x="610" y="15068"/>
                    </a:cubicBezTo>
                    <a:cubicBezTo>
                      <a:pt x="1014" y="16345"/>
                      <a:pt x="1656" y="17465"/>
                      <a:pt x="2528" y="18431"/>
                    </a:cubicBezTo>
                    <a:cubicBezTo>
                      <a:pt x="3405" y="19397"/>
                      <a:pt x="4521" y="20167"/>
                      <a:pt x="5883" y="20739"/>
                    </a:cubicBezTo>
                    <a:cubicBezTo>
                      <a:pt x="7244" y="21314"/>
                      <a:pt x="8878" y="21600"/>
                      <a:pt x="10786" y="21600"/>
                    </a:cubicBezTo>
                    <a:cubicBezTo>
                      <a:pt x="12627" y="21600"/>
                      <a:pt x="14228" y="21329"/>
                      <a:pt x="15585" y="20784"/>
                    </a:cubicBezTo>
                    <a:cubicBezTo>
                      <a:pt x="16946" y="20240"/>
                      <a:pt x="18073" y="19498"/>
                      <a:pt x="18972" y="18552"/>
                    </a:cubicBezTo>
                    <a:cubicBezTo>
                      <a:pt x="19871" y="17608"/>
                      <a:pt x="20533" y="16486"/>
                      <a:pt x="20961" y="15191"/>
                    </a:cubicBezTo>
                    <a:cubicBezTo>
                      <a:pt x="21388" y="13892"/>
                      <a:pt x="21600" y="12498"/>
                      <a:pt x="21600" y="11014"/>
                    </a:cubicBezTo>
                    <a:lnTo>
                      <a:pt x="21600" y="0"/>
                    </a:lnTo>
                    <a:lnTo>
                      <a:pt x="15030" y="0"/>
                    </a:lnTo>
                    <a:lnTo>
                      <a:pt x="15030" y="11009"/>
                    </a:lnTo>
                    <a:cubicBezTo>
                      <a:pt x="15033" y="11689"/>
                      <a:pt x="14955" y="12366"/>
                      <a:pt x="14796" y="13031"/>
                    </a:cubicBezTo>
                    <a:cubicBezTo>
                      <a:pt x="14638" y="13672"/>
                      <a:pt x="14388" y="14243"/>
                      <a:pt x="14054" y="14735"/>
                    </a:cubicBezTo>
                    <a:cubicBezTo>
                      <a:pt x="13724" y="15220"/>
                      <a:pt x="13274" y="15627"/>
                      <a:pt x="12737" y="15927"/>
                    </a:cubicBezTo>
                    <a:cubicBezTo>
                      <a:pt x="12198" y="16229"/>
                      <a:pt x="11548" y="16381"/>
                      <a:pt x="10784" y="16381"/>
                    </a:cubicBezTo>
                    <a:cubicBezTo>
                      <a:pt x="10017" y="16381"/>
                      <a:pt x="9372" y="16233"/>
                      <a:pt x="8850" y="15942"/>
                    </a:cubicBezTo>
                    <a:cubicBezTo>
                      <a:pt x="8318" y="15647"/>
                      <a:pt x="7874" y="15245"/>
                      <a:pt x="7551" y="14766"/>
                    </a:cubicBezTo>
                    <a:cubicBezTo>
                      <a:pt x="7214" y="14274"/>
                      <a:pt x="6962" y="13702"/>
                      <a:pt x="6809" y="13049"/>
                    </a:cubicBezTo>
                    <a:cubicBezTo>
                      <a:pt x="6650" y="12378"/>
                      <a:pt x="6570" y="11696"/>
                      <a:pt x="6570" y="11014"/>
                    </a:cubicBezTo>
                    <a:lnTo>
                      <a:pt x="65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5" name="Google Shape;484;p15"/>
              <p:cNvSpPr/>
              <p:nvPr/>
            </p:nvSpPr>
            <p:spPr>
              <a:xfrm>
                <a:off x="1164473" y="354086"/>
                <a:ext cx="79517" cy="92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7" y="5174"/>
                    </a:moveTo>
                    <a:cubicBezTo>
                      <a:pt x="11448" y="5174"/>
                      <a:pt x="11871" y="5370"/>
                      <a:pt x="12294" y="5765"/>
                    </a:cubicBezTo>
                    <a:cubicBezTo>
                      <a:pt x="12720" y="6162"/>
                      <a:pt x="12934" y="6735"/>
                      <a:pt x="12934" y="7483"/>
                    </a:cubicBezTo>
                    <a:cubicBezTo>
                      <a:pt x="12929" y="8214"/>
                      <a:pt x="12746" y="8780"/>
                      <a:pt x="12383" y="9186"/>
                    </a:cubicBezTo>
                    <a:cubicBezTo>
                      <a:pt x="12020" y="9592"/>
                      <a:pt x="11625" y="9797"/>
                      <a:pt x="11202" y="9797"/>
                    </a:cubicBezTo>
                    <a:lnTo>
                      <a:pt x="6869" y="9797"/>
                    </a:lnTo>
                    <a:lnTo>
                      <a:pt x="6869" y="5174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6869" y="21600"/>
                    </a:lnTo>
                    <a:lnTo>
                      <a:pt x="6869" y="14967"/>
                    </a:lnTo>
                    <a:lnTo>
                      <a:pt x="9444" y="14967"/>
                    </a:lnTo>
                    <a:lnTo>
                      <a:pt x="13845" y="21600"/>
                    </a:lnTo>
                    <a:lnTo>
                      <a:pt x="21600" y="21600"/>
                    </a:lnTo>
                    <a:lnTo>
                      <a:pt x="16311" y="13661"/>
                    </a:lnTo>
                    <a:cubicBezTo>
                      <a:pt x="17442" y="12969"/>
                      <a:pt x="18322" y="12082"/>
                      <a:pt x="18957" y="10997"/>
                    </a:cubicBezTo>
                    <a:cubicBezTo>
                      <a:pt x="19589" y="9912"/>
                      <a:pt x="19905" y="8742"/>
                      <a:pt x="19905" y="7483"/>
                    </a:cubicBezTo>
                    <a:cubicBezTo>
                      <a:pt x="19905" y="6570"/>
                      <a:pt x="19696" y="5663"/>
                      <a:pt x="19273" y="4759"/>
                    </a:cubicBezTo>
                    <a:cubicBezTo>
                      <a:pt x="18860" y="3875"/>
                      <a:pt x="18270" y="3061"/>
                      <a:pt x="17528" y="2357"/>
                    </a:cubicBezTo>
                    <a:cubicBezTo>
                      <a:pt x="16789" y="1658"/>
                      <a:pt x="15901" y="1087"/>
                      <a:pt x="14867" y="654"/>
                    </a:cubicBezTo>
                    <a:cubicBezTo>
                      <a:pt x="13832" y="217"/>
                      <a:pt x="12704" y="0"/>
                      <a:pt x="114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6" name="Google Shape;485;p15"/>
              <p:cNvSpPr/>
              <p:nvPr/>
            </p:nvSpPr>
            <p:spPr>
              <a:xfrm>
                <a:off x="1533497" y="976937"/>
                <a:ext cx="23586" cy="74502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7" name="Google Shape;486;p15"/>
              <p:cNvSpPr/>
              <p:nvPr/>
            </p:nvSpPr>
            <p:spPr>
              <a:xfrm>
                <a:off x="269884" y="458573"/>
                <a:ext cx="23587" cy="60483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8" name="Google Shape;487;p15"/>
              <p:cNvSpPr/>
              <p:nvPr/>
            </p:nvSpPr>
            <p:spPr>
              <a:xfrm>
                <a:off x="231309" y="1163112"/>
                <a:ext cx="90978" cy="90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8"/>
                    </a:moveTo>
                    <a:cubicBezTo>
                      <a:pt x="13665" y="5598"/>
                      <a:pt x="16000" y="7934"/>
                      <a:pt x="16000" y="10799"/>
                    </a:cubicBezTo>
                    <a:cubicBezTo>
                      <a:pt x="16000" y="13669"/>
                      <a:pt x="13669" y="16002"/>
                      <a:pt x="10800" y="16002"/>
                    </a:cubicBezTo>
                    <a:cubicBezTo>
                      <a:pt x="7931" y="16002"/>
                      <a:pt x="5597" y="13671"/>
                      <a:pt x="5597" y="10799"/>
                    </a:cubicBezTo>
                    <a:cubicBezTo>
                      <a:pt x="5597" y="7929"/>
                      <a:pt x="7931" y="5598"/>
                      <a:pt x="10800" y="5598"/>
                    </a:cubicBezTo>
                    <a:close/>
                    <a:moveTo>
                      <a:pt x="10800" y="0"/>
                    </a:moveTo>
                    <a:cubicBezTo>
                      <a:pt x="4846" y="0"/>
                      <a:pt x="0" y="4845"/>
                      <a:pt x="0" y="10799"/>
                    </a:cubicBezTo>
                    <a:cubicBezTo>
                      <a:pt x="0" y="16753"/>
                      <a:pt x="4846" y="21600"/>
                      <a:pt x="10800" y="21600"/>
                    </a:cubicBezTo>
                    <a:cubicBezTo>
                      <a:pt x="16756" y="21600"/>
                      <a:pt x="21600" y="16753"/>
                      <a:pt x="21600" y="10799"/>
                    </a:cubicBezTo>
                    <a:cubicBezTo>
                      <a:pt x="21600" y="4847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9" name="Google Shape;488;p15"/>
              <p:cNvSpPr/>
              <p:nvPr/>
            </p:nvSpPr>
            <p:spPr>
              <a:xfrm>
                <a:off x="1499806" y="801298"/>
                <a:ext cx="90978" cy="90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7"/>
                    </a:moveTo>
                    <a:cubicBezTo>
                      <a:pt x="13667" y="5597"/>
                      <a:pt x="16000" y="7933"/>
                      <a:pt x="16000" y="10800"/>
                    </a:cubicBezTo>
                    <a:cubicBezTo>
                      <a:pt x="16000" y="13669"/>
                      <a:pt x="13669" y="16003"/>
                      <a:pt x="10800" y="16003"/>
                    </a:cubicBezTo>
                    <a:cubicBezTo>
                      <a:pt x="7931" y="16003"/>
                      <a:pt x="5597" y="13669"/>
                      <a:pt x="5597" y="10800"/>
                    </a:cubicBezTo>
                    <a:cubicBezTo>
                      <a:pt x="5597" y="7933"/>
                      <a:pt x="7931" y="5602"/>
                      <a:pt x="10800" y="5602"/>
                    </a:cubicBezTo>
                    <a:lnTo>
                      <a:pt x="10800" y="5597"/>
                    </a:lnTo>
                    <a:close/>
                    <a:moveTo>
                      <a:pt x="10800" y="0"/>
                    </a:moveTo>
                    <a:cubicBezTo>
                      <a:pt x="4846" y="0"/>
                      <a:pt x="0" y="4846"/>
                      <a:pt x="0" y="10800"/>
                    </a:cubicBezTo>
                    <a:cubicBezTo>
                      <a:pt x="0" y="16756"/>
                      <a:pt x="4846" y="21600"/>
                      <a:pt x="10800" y="21600"/>
                    </a:cubicBezTo>
                    <a:cubicBezTo>
                      <a:pt x="16756" y="21600"/>
                      <a:pt x="21600" y="16754"/>
                      <a:pt x="21600" y="10800"/>
                    </a:cubicBezTo>
                    <a:cubicBezTo>
                      <a:pt x="21600" y="4846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31" name="Google Shape;489;p15"/>
            <p:cNvSpPr/>
            <p:nvPr/>
          </p:nvSpPr>
          <p:spPr>
            <a:xfrm>
              <a:off x="-1" y="0"/>
              <a:ext cx="7733428" cy="2964329"/>
            </a:xfrm>
            <a:prstGeom prst="rect">
              <a:avLst/>
            </a:prstGeom>
            <a:solidFill>
              <a:srgbClr val="FFEFE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490;p15"/>
            <p:cNvSpPr/>
            <p:nvPr/>
          </p:nvSpPr>
          <p:spPr>
            <a:xfrm>
              <a:off x="0" y="1024"/>
              <a:ext cx="7733428" cy="183455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491;p15"/>
            <p:cNvSpPr/>
            <p:nvPr/>
          </p:nvSpPr>
          <p:spPr>
            <a:xfrm>
              <a:off x="7459780" y="22460"/>
              <a:ext cx="190347" cy="14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4" y="0"/>
                  </a:moveTo>
                  <a:cubicBezTo>
                    <a:pt x="211" y="0"/>
                    <a:pt x="0" y="498"/>
                    <a:pt x="0" y="997"/>
                  </a:cubicBezTo>
                  <a:cubicBezTo>
                    <a:pt x="0" y="1648"/>
                    <a:pt x="211" y="1980"/>
                    <a:pt x="634" y="1980"/>
                  </a:cubicBezTo>
                  <a:lnTo>
                    <a:pt x="20341" y="1980"/>
                  </a:lnTo>
                  <a:lnTo>
                    <a:pt x="20341" y="20451"/>
                  </a:lnTo>
                  <a:cubicBezTo>
                    <a:pt x="20341" y="21102"/>
                    <a:pt x="20552" y="21600"/>
                    <a:pt x="20975" y="21600"/>
                  </a:cubicBezTo>
                  <a:cubicBezTo>
                    <a:pt x="21283" y="21600"/>
                    <a:pt x="21600" y="21102"/>
                    <a:pt x="21600" y="20451"/>
                  </a:cubicBezTo>
                  <a:lnTo>
                    <a:pt x="21600" y="997"/>
                  </a:lnTo>
                  <a:cubicBezTo>
                    <a:pt x="21600" y="498"/>
                    <a:pt x="21283" y="0"/>
                    <a:pt x="209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492;p15"/>
            <p:cNvSpPr/>
            <p:nvPr/>
          </p:nvSpPr>
          <p:spPr>
            <a:xfrm>
              <a:off x="5668733" y="42909"/>
              <a:ext cx="540825" cy="1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6" y="0"/>
                  </a:moveTo>
                  <a:cubicBezTo>
                    <a:pt x="126" y="0"/>
                    <a:pt x="0" y="5017"/>
                    <a:pt x="0" y="10034"/>
                  </a:cubicBezTo>
                  <a:cubicBezTo>
                    <a:pt x="0" y="16583"/>
                    <a:pt x="126" y="21600"/>
                    <a:pt x="256" y="21600"/>
                  </a:cubicBezTo>
                  <a:lnTo>
                    <a:pt x="21344" y="21600"/>
                  </a:lnTo>
                  <a:cubicBezTo>
                    <a:pt x="21517" y="21600"/>
                    <a:pt x="21600" y="16583"/>
                    <a:pt x="21600" y="10034"/>
                  </a:cubicBezTo>
                  <a:cubicBezTo>
                    <a:pt x="21600" y="5017"/>
                    <a:pt x="21517" y="0"/>
                    <a:pt x="213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493;p15"/>
            <p:cNvSpPr/>
            <p:nvPr/>
          </p:nvSpPr>
          <p:spPr>
            <a:xfrm>
              <a:off x="183379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494;p15"/>
            <p:cNvSpPr/>
            <p:nvPr/>
          </p:nvSpPr>
          <p:spPr>
            <a:xfrm>
              <a:off x="314665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495;p15"/>
            <p:cNvSpPr/>
            <p:nvPr/>
          </p:nvSpPr>
          <p:spPr>
            <a:xfrm>
              <a:off x="52093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39" name="نص العنوان"/>
          <p:cNvSpPr txBox="1"/>
          <p:nvPr>
            <p:ph type="title"/>
          </p:nvPr>
        </p:nvSpPr>
        <p:spPr>
          <a:xfrm>
            <a:off x="697475" y="595017"/>
            <a:ext cx="77334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40" name="مستوى النص الأول…"/>
          <p:cNvSpPr txBox="1"/>
          <p:nvPr>
            <p:ph type="body" sz="quarter" idx="1"/>
          </p:nvPr>
        </p:nvSpPr>
        <p:spPr>
          <a:xfrm>
            <a:off x="1421037" y="2578705"/>
            <a:ext cx="2553901" cy="1197600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600"/>
            </a:lvl1pPr>
            <a:lvl2pPr marL="342900" indent="254000" algn="ctr">
              <a:buClrTx/>
              <a:buSzTx/>
              <a:buNone/>
              <a:defRPr sz="1600"/>
            </a:lvl2pPr>
            <a:lvl3pPr marL="342900" indent="711200" algn="ctr">
              <a:buClrTx/>
              <a:buSzTx/>
              <a:buNone/>
              <a:defRPr sz="1600"/>
            </a:lvl3pPr>
            <a:lvl4pPr marL="342900" indent="1168400" algn="ctr">
              <a:buClrTx/>
              <a:buSzTx/>
              <a:buNone/>
              <a:defRPr sz="1600"/>
            </a:lvl4pPr>
            <a:lvl5pPr marL="342900" indent="16256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41" name="Google Shape;501;p15"/>
          <p:cNvSpPr/>
          <p:nvPr/>
        </p:nvSpPr>
        <p:spPr>
          <a:xfrm flipH="1">
            <a:off x="4571603" y="1755500"/>
            <a:ext cx="1" cy="2352901"/>
          </a:xfrm>
          <a:prstGeom prst="lin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42" name="Google Shape;502;p15"/>
          <p:cNvSpPr/>
          <p:nvPr/>
        </p:nvSpPr>
        <p:spPr>
          <a:xfrm rot="10800000">
            <a:off x="49508" y="986224"/>
            <a:ext cx="240403" cy="257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1896"/>
                </a:moveTo>
                <a:lnTo>
                  <a:pt x="11906" y="4909"/>
                </a:lnTo>
                <a:cubicBezTo>
                  <a:pt x="12694" y="7114"/>
                  <a:pt x="14429" y="8880"/>
                  <a:pt x="16793" y="9689"/>
                </a:cubicBezTo>
                <a:lnTo>
                  <a:pt x="19706" y="10788"/>
                </a:lnTo>
                <a:lnTo>
                  <a:pt x="16793" y="11819"/>
                </a:lnTo>
                <a:cubicBezTo>
                  <a:pt x="14502" y="12702"/>
                  <a:pt x="12694" y="14468"/>
                  <a:pt x="11906" y="16672"/>
                </a:cubicBezTo>
                <a:lnTo>
                  <a:pt x="10800" y="19686"/>
                </a:lnTo>
                <a:lnTo>
                  <a:pt x="9694" y="16672"/>
                </a:lnTo>
                <a:cubicBezTo>
                  <a:pt x="8906" y="14468"/>
                  <a:pt x="7092" y="12702"/>
                  <a:pt x="4807" y="11819"/>
                </a:cubicBezTo>
                <a:lnTo>
                  <a:pt x="1887" y="10788"/>
                </a:lnTo>
                <a:lnTo>
                  <a:pt x="4807" y="9689"/>
                </a:lnTo>
                <a:cubicBezTo>
                  <a:pt x="7092" y="8880"/>
                  <a:pt x="8906" y="7114"/>
                  <a:pt x="9694" y="4909"/>
                </a:cubicBezTo>
                <a:lnTo>
                  <a:pt x="10800" y="1896"/>
                </a:lnTo>
                <a:close/>
                <a:moveTo>
                  <a:pt x="10800" y="0"/>
                </a:moveTo>
                <a:cubicBezTo>
                  <a:pt x="10601" y="0"/>
                  <a:pt x="10403" y="93"/>
                  <a:pt x="10323" y="278"/>
                </a:cubicBezTo>
                <a:lnTo>
                  <a:pt x="8747" y="4613"/>
                </a:lnTo>
                <a:cubicBezTo>
                  <a:pt x="8039" y="6527"/>
                  <a:pt x="6463" y="8145"/>
                  <a:pt x="4410" y="8880"/>
                </a:cubicBezTo>
                <a:lnTo>
                  <a:pt x="311" y="10349"/>
                </a:lnTo>
                <a:cubicBezTo>
                  <a:pt x="159" y="10423"/>
                  <a:pt x="0" y="10572"/>
                  <a:pt x="0" y="10788"/>
                </a:cubicBezTo>
                <a:cubicBezTo>
                  <a:pt x="0" y="10936"/>
                  <a:pt x="159" y="11158"/>
                  <a:pt x="311" y="11232"/>
                </a:cubicBezTo>
                <a:lnTo>
                  <a:pt x="4410" y="12702"/>
                </a:lnTo>
                <a:cubicBezTo>
                  <a:pt x="6463" y="13437"/>
                  <a:pt x="8118" y="14980"/>
                  <a:pt x="8747" y="16963"/>
                </a:cubicBezTo>
                <a:lnTo>
                  <a:pt x="10323" y="21304"/>
                </a:lnTo>
                <a:cubicBezTo>
                  <a:pt x="10403" y="21452"/>
                  <a:pt x="10562" y="21600"/>
                  <a:pt x="10800" y="21600"/>
                </a:cubicBezTo>
                <a:cubicBezTo>
                  <a:pt x="11038" y="21600"/>
                  <a:pt x="11191" y="21452"/>
                  <a:pt x="11270" y="21304"/>
                </a:cubicBezTo>
                <a:lnTo>
                  <a:pt x="12846" y="16963"/>
                </a:lnTo>
                <a:cubicBezTo>
                  <a:pt x="13561" y="14980"/>
                  <a:pt x="15137" y="13437"/>
                  <a:pt x="17183" y="12702"/>
                </a:cubicBezTo>
                <a:lnTo>
                  <a:pt x="21282" y="11232"/>
                </a:lnTo>
                <a:cubicBezTo>
                  <a:pt x="21521" y="11158"/>
                  <a:pt x="21600" y="10936"/>
                  <a:pt x="21600" y="10788"/>
                </a:cubicBezTo>
                <a:cubicBezTo>
                  <a:pt x="21600" y="10572"/>
                  <a:pt x="21521" y="10423"/>
                  <a:pt x="21282" y="10349"/>
                </a:cubicBezTo>
                <a:lnTo>
                  <a:pt x="17183" y="8880"/>
                </a:lnTo>
                <a:cubicBezTo>
                  <a:pt x="15137" y="8071"/>
                  <a:pt x="13561" y="6527"/>
                  <a:pt x="12846" y="4613"/>
                </a:cubicBezTo>
                <a:lnTo>
                  <a:pt x="11270" y="278"/>
                </a:lnTo>
                <a:cubicBezTo>
                  <a:pt x="11191" y="93"/>
                  <a:pt x="10999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3" name="Google Shape;503;p15"/>
          <p:cNvSpPr/>
          <p:nvPr/>
        </p:nvSpPr>
        <p:spPr>
          <a:xfrm rot="10800000">
            <a:off x="219930" y="1576699"/>
            <a:ext cx="423827" cy="45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8" y="0"/>
                </a:moveTo>
                <a:lnTo>
                  <a:pt x="9131" y="4515"/>
                </a:lnTo>
                <a:cubicBezTo>
                  <a:pt x="8369" y="6694"/>
                  <a:pt x="6554" y="8435"/>
                  <a:pt x="4273" y="9249"/>
                </a:cubicBezTo>
                <a:lnTo>
                  <a:pt x="0" y="10825"/>
                </a:lnTo>
                <a:lnTo>
                  <a:pt x="4273" y="12351"/>
                </a:lnTo>
                <a:cubicBezTo>
                  <a:pt x="6554" y="13220"/>
                  <a:pt x="8369" y="14906"/>
                  <a:pt x="9131" y="17085"/>
                </a:cubicBezTo>
                <a:lnTo>
                  <a:pt x="10768" y="21600"/>
                </a:lnTo>
                <a:lnTo>
                  <a:pt x="12410" y="17085"/>
                </a:lnTo>
                <a:cubicBezTo>
                  <a:pt x="13172" y="14906"/>
                  <a:pt x="14987" y="13220"/>
                  <a:pt x="17268" y="12351"/>
                </a:cubicBezTo>
                <a:lnTo>
                  <a:pt x="21600" y="10825"/>
                </a:lnTo>
                <a:lnTo>
                  <a:pt x="17268" y="9249"/>
                </a:lnTo>
                <a:cubicBezTo>
                  <a:pt x="14987" y="8435"/>
                  <a:pt x="13172" y="6694"/>
                  <a:pt x="12410" y="4515"/>
                </a:cubicBezTo>
                <a:lnTo>
                  <a:pt x="10768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4" name="Google Shape;504;p15"/>
          <p:cNvSpPr/>
          <p:nvPr/>
        </p:nvSpPr>
        <p:spPr>
          <a:xfrm rot="10800000">
            <a:off x="584401" y="640933"/>
            <a:ext cx="560535" cy="603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06;p16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556" name="Google Shape;507;p16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552" name="Google Shape;508;p16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3" name="Google Shape;509;p16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4" name="Google Shape;510;p16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5" name="Google Shape;511;p16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57" name="Google Shape;512;p16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513;p16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514;p16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61" name="نص العنوان"/>
          <p:cNvSpPr txBox="1"/>
          <p:nvPr>
            <p:ph type="title"/>
          </p:nvPr>
        </p:nvSpPr>
        <p:spPr>
          <a:xfrm>
            <a:off x="713225" y="588076"/>
            <a:ext cx="7717801" cy="57270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62" name="مستوى النص الأول…"/>
          <p:cNvSpPr txBox="1"/>
          <p:nvPr>
            <p:ph type="body" sz="quarter" idx="1"/>
          </p:nvPr>
        </p:nvSpPr>
        <p:spPr>
          <a:xfrm>
            <a:off x="1005349" y="2163977"/>
            <a:ext cx="2253002" cy="6123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600"/>
            </a:lvl1pPr>
            <a:lvl2pPr marL="342900" indent="254000" algn="ctr">
              <a:buClrTx/>
              <a:buSzTx/>
              <a:buNone/>
              <a:defRPr sz="1600"/>
            </a:lvl2pPr>
            <a:lvl3pPr marL="342900" indent="711200" algn="ctr">
              <a:buClrTx/>
              <a:buSzTx/>
              <a:buNone/>
              <a:defRPr sz="1600"/>
            </a:lvl3pPr>
            <a:lvl4pPr marL="342900" indent="1168400" algn="ctr">
              <a:buClrTx/>
              <a:buSzTx/>
              <a:buNone/>
              <a:defRPr sz="1600"/>
            </a:lvl4pPr>
            <a:lvl5pPr marL="342900" indent="16256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29;p17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574" name="Google Shape;530;p17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570" name="Google Shape;531;p17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532;p17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2" name="Google Shape;533;p17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3" name="Google Shape;534;p17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75" name="Google Shape;535;p17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536;p17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537;p17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79" name="نص العنوان"/>
          <p:cNvSpPr txBox="1"/>
          <p:nvPr>
            <p:ph type="title"/>
          </p:nvPr>
        </p:nvSpPr>
        <p:spPr>
          <a:xfrm>
            <a:off x="697475" y="586657"/>
            <a:ext cx="77334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0" name="مستوى النص الأول…"/>
          <p:cNvSpPr txBox="1"/>
          <p:nvPr>
            <p:ph type="body" sz="quarter" idx="1"/>
          </p:nvPr>
        </p:nvSpPr>
        <p:spPr>
          <a:xfrm>
            <a:off x="1005349" y="3382402"/>
            <a:ext cx="2253002" cy="6123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600"/>
            </a:lvl1pPr>
            <a:lvl2pPr marL="342900" indent="254000" algn="ctr">
              <a:buClrTx/>
              <a:buSzTx/>
              <a:buNone/>
              <a:defRPr sz="1600"/>
            </a:lvl2pPr>
            <a:lvl3pPr marL="342900" indent="711200" algn="ctr">
              <a:buClrTx/>
              <a:buSzTx/>
              <a:buNone/>
              <a:defRPr sz="1600"/>
            </a:lvl3pPr>
            <a:lvl4pPr marL="342900" indent="1168400" algn="ctr">
              <a:buClrTx/>
              <a:buSzTx/>
              <a:buNone/>
              <a:defRPr sz="1600"/>
            </a:lvl4pPr>
            <a:lvl5pPr marL="342900" indent="16256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46;p18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592" name="Google Shape;547;p18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588" name="Google Shape;548;p18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9" name="Google Shape;549;p18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0" name="Google Shape;550;p18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1" name="Google Shape;551;p18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93" name="Google Shape;552;p18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553;p18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554;p18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97" name="نص العنوان"/>
          <p:cNvSpPr txBox="1"/>
          <p:nvPr>
            <p:ph type="title"/>
          </p:nvPr>
        </p:nvSpPr>
        <p:spPr>
          <a:xfrm>
            <a:off x="705300" y="589062"/>
            <a:ext cx="7733401" cy="57270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98" name="رقم الشريحة"/>
          <p:cNvSpPr txBox="1"/>
          <p:nvPr>
            <p:ph type="sldNum" sz="quarter" idx="2"/>
          </p:nvPr>
        </p:nvSpPr>
        <p:spPr>
          <a:xfrm>
            <a:off x="8692034" y="4700819"/>
            <a:ext cx="329124" cy="31839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558;p19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609" name="Google Shape;559;p19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605" name="Google Shape;560;p19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6" name="Google Shape;561;p19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7" name="Google Shape;562;p19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8" name="Google Shape;563;p19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610" name="Google Shape;564;p19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565;p19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566;p19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14" name="نص العنوان"/>
          <p:cNvSpPr txBox="1"/>
          <p:nvPr>
            <p:ph type="title"/>
          </p:nvPr>
        </p:nvSpPr>
        <p:spPr>
          <a:xfrm>
            <a:off x="713225" y="587574"/>
            <a:ext cx="7717801" cy="57270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15" name="رقم الشريحة"/>
          <p:cNvSpPr txBox="1"/>
          <p:nvPr>
            <p:ph type="sldNum" sz="quarter" idx="2"/>
          </p:nvPr>
        </p:nvSpPr>
        <p:spPr>
          <a:xfrm>
            <a:off x="8692034" y="4700819"/>
            <a:ext cx="329124" cy="31839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570;p20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626" name="Google Shape;571;p20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622" name="Google Shape;572;p20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3" name="Google Shape;573;p20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4" name="Google Shape;574;p20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5" name="Google Shape;575;p20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627" name="Google Shape;576;p20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577;p20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578;p20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31" name="نص العنوان"/>
          <p:cNvSpPr txBox="1"/>
          <p:nvPr>
            <p:ph type="title"/>
          </p:nvPr>
        </p:nvSpPr>
        <p:spPr>
          <a:xfrm>
            <a:off x="713225" y="588064"/>
            <a:ext cx="7717801" cy="57270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32" name="مستوى النص الأول…"/>
          <p:cNvSpPr txBox="1"/>
          <p:nvPr>
            <p:ph type="body" sz="quarter" idx="1"/>
          </p:nvPr>
        </p:nvSpPr>
        <p:spPr>
          <a:xfrm>
            <a:off x="862548" y="3247494"/>
            <a:ext cx="2148901" cy="915000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600"/>
            </a:lvl1pPr>
            <a:lvl2pPr marL="342900" indent="254000" algn="ctr">
              <a:buClrTx/>
              <a:buSzTx/>
              <a:buNone/>
              <a:defRPr sz="1600"/>
            </a:lvl2pPr>
            <a:lvl3pPr marL="342900" indent="711200" algn="ctr">
              <a:buClrTx/>
              <a:buSzTx/>
              <a:buNone/>
              <a:defRPr sz="1600"/>
            </a:lvl3pPr>
            <a:lvl4pPr marL="342900" indent="1168400" algn="ctr">
              <a:buClrTx/>
              <a:buSzTx/>
              <a:buNone/>
              <a:defRPr sz="1600"/>
            </a:lvl4pPr>
            <a:lvl5pPr marL="342900" indent="16256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00;p3"/>
          <p:cNvSpPr/>
          <p:nvPr/>
        </p:nvSpPr>
        <p:spPr>
          <a:xfrm>
            <a:off x="6348831" y="4705267"/>
            <a:ext cx="299331" cy="322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13" y="0"/>
                </a:moveTo>
                <a:lnTo>
                  <a:pt x="9167" y="4513"/>
                </a:lnTo>
                <a:cubicBezTo>
                  <a:pt x="8397" y="6683"/>
                  <a:pt x="6616" y="8408"/>
                  <a:pt x="4331" y="9247"/>
                </a:cubicBezTo>
                <a:lnTo>
                  <a:pt x="0" y="10800"/>
                </a:lnTo>
                <a:lnTo>
                  <a:pt x="4331" y="12353"/>
                </a:lnTo>
                <a:cubicBezTo>
                  <a:pt x="6616" y="13192"/>
                  <a:pt x="8397" y="14917"/>
                  <a:pt x="9167" y="17087"/>
                </a:cubicBezTo>
                <a:lnTo>
                  <a:pt x="10813" y="21600"/>
                </a:lnTo>
                <a:lnTo>
                  <a:pt x="12436" y="17087"/>
                </a:lnTo>
                <a:cubicBezTo>
                  <a:pt x="13232" y="14917"/>
                  <a:pt x="15011" y="13192"/>
                  <a:pt x="17296" y="12353"/>
                </a:cubicBezTo>
                <a:lnTo>
                  <a:pt x="21600" y="10800"/>
                </a:lnTo>
                <a:lnTo>
                  <a:pt x="17296" y="9247"/>
                </a:lnTo>
                <a:cubicBezTo>
                  <a:pt x="15011" y="8408"/>
                  <a:pt x="13232" y="6683"/>
                  <a:pt x="12436" y="4513"/>
                </a:cubicBezTo>
                <a:lnTo>
                  <a:pt x="10813" y="0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8" name="Google Shape;101;p3"/>
          <p:cNvGrpSpPr/>
          <p:nvPr/>
        </p:nvGrpSpPr>
        <p:grpSpPr>
          <a:xfrm>
            <a:off x="6335929" y="2972918"/>
            <a:ext cx="2761029" cy="2368386"/>
            <a:chOff x="0" y="0"/>
            <a:chExt cx="2761028" cy="2368384"/>
          </a:xfrm>
        </p:grpSpPr>
        <p:sp>
          <p:nvSpPr>
            <p:cNvPr id="121" name="Google Shape;102;p3"/>
            <p:cNvSpPr/>
            <p:nvPr/>
          </p:nvSpPr>
          <p:spPr>
            <a:xfrm rot="9941017">
              <a:off x="200920" y="275952"/>
              <a:ext cx="2360254" cy="1815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9330" y="0"/>
                  </a:moveTo>
                  <a:cubicBezTo>
                    <a:pt x="8354" y="0"/>
                    <a:pt x="7421" y="340"/>
                    <a:pt x="6616" y="925"/>
                  </a:cubicBezTo>
                  <a:cubicBezTo>
                    <a:pt x="6305" y="849"/>
                    <a:pt x="5979" y="830"/>
                    <a:pt x="5640" y="830"/>
                  </a:cubicBezTo>
                  <a:cubicBezTo>
                    <a:pt x="2530" y="830"/>
                    <a:pt x="0" y="3663"/>
                    <a:pt x="0" y="7177"/>
                  </a:cubicBezTo>
                  <a:cubicBezTo>
                    <a:pt x="0" y="9160"/>
                    <a:pt x="805" y="10917"/>
                    <a:pt x="2078" y="12089"/>
                  </a:cubicBezTo>
                  <a:cubicBezTo>
                    <a:pt x="1470" y="16055"/>
                    <a:pt x="3605" y="20136"/>
                    <a:pt x="6955" y="21287"/>
                  </a:cubicBezTo>
                  <a:cubicBezTo>
                    <a:pt x="7566" y="21498"/>
                    <a:pt x="8177" y="21600"/>
                    <a:pt x="8773" y="21600"/>
                  </a:cubicBezTo>
                  <a:cubicBezTo>
                    <a:pt x="9984" y="21600"/>
                    <a:pt x="11135" y="21184"/>
                    <a:pt x="12100" y="20437"/>
                  </a:cubicBezTo>
                  <a:cubicBezTo>
                    <a:pt x="12709" y="20802"/>
                    <a:pt x="13350" y="20996"/>
                    <a:pt x="13995" y="20996"/>
                  </a:cubicBezTo>
                  <a:cubicBezTo>
                    <a:pt x="14488" y="20996"/>
                    <a:pt x="14982" y="20883"/>
                    <a:pt x="15465" y="20645"/>
                  </a:cubicBezTo>
                  <a:cubicBezTo>
                    <a:pt x="17190" y="19795"/>
                    <a:pt x="18278" y="17566"/>
                    <a:pt x="18433" y="14997"/>
                  </a:cubicBezTo>
                  <a:cubicBezTo>
                    <a:pt x="19297" y="14997"/>
                    <a:pt x="20032" y="14639"/>
                    <a:pt x="20512" y="13864"/>
                  </a:cubicBezTo>
                  <a:cubicBezTo>
                    <a:pt x="21600" y="12089"/>
                    <a:pt x="20879" y="8876"/>
                    <a:pt x="18900" y="6685"/>
                  </a:cubicBezTo>
                  <a:cubicBezTo>
                    <a:pt x="17767" y="5448"/>
                    <a:pt x="16477" y="4802"/>
                    <a:pt x="15374" y="4802"/>
                  </a:cubicBezTo>
                  <a:cubicBezTo>
                    <a:pt x="15115" y="4802"/>
                    <a:pt x="14865" y="4839"/>
                    <a:pt x="14632" y="4910"/>
                  </a:cubicBezTo>
                  <a:cubicBezTo>
                    <a:pt x="13825" y="2039"/>
                    <a:pt x="11762" y="0"/>
                    <a:pt x="9330" y="0"/>
                  </a:cubicBezTo>
                  <a:close/>
                </a:path>
              </a:pathLst>
            </a:custGeom>
            <a:solidFill>
              <a:srgbClr val="FFEF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" name="Google Shape;103;p3"/>
            <p:cNvSpPr/>
            <p:nvPr/>
          </p:nvSpPr>
          <p:spPr>
            <a:xfrm rot="9941017">
              <a:off x="190119" y="265836"/>
              <a:ext cx="2380790" cy="183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9542" y="243"/>
                  </a:moveTo>
                  <a:cubicBezTo>
                    <a:pt x="11872" y="243"/>
                    <a:pt x="13990" y="2165"/>
                    <a:pt x="14805" y="5041"/>
                  </a:cubicBezTo>
                  <a:cubicBezTo>
                    <a:pt x="14819" y="5097"/>
                    <a:pt x="14863" y="5115"/>
                    <a:pt x="14906" y="5115"/>
                  </a:cubicBezTo>
                  <a:cubicBezTo>
                    <a:pt x="15146" y="5041"/>
                    <a:pt x="15400" y="5005"/>
                    <a:pt x="15661" y="5005"/>
                  </a:cubicBezTo>
                  <a:cubicBezTo>
                    <a:pt x="16785" y="5005"/>
                    <a:pt x="18063" y="5668"/>
                    <a:pt x="19154" y="6833"/>
                  </a:cubicBezTo>
                  <a:cubicBezTo>
                    <a:pt x="20111" y="7879"/>
                    <a:pt x="20813" y="9166"/>
                    <a:pt x="21113" y="10474"/>
                  </a:cubicBezTo>
                  <a:cubicBezTo>
                    <a:pt x="21414" y="11780"/>
                    <a:pt x="21300" y="12937"/>
                    <a:pt x="20784" y="13759"/>
                  </a:cubicBezTo>
                  <a:cubicBezTo>
                    <a:pt x="20341" y="14450"/>
                    <a:pt x="19626" y="14842"/>
                    <a:pt x="18782" y="14842"/>
                  </a:cubicBezTo>
                  <a:lnTo>
                    <a:pt x="18753" y="14842"/>
                  </a:lnTo>
                  <a:cubicBezTo>
                    <a:pt x="18711" y="14842"/>
                    <a:pt x="18667" y="14878"/>
                    <a:pt x="18667" y="14953"/>
                  </a:cubicBezTo>
                  <a:cubicBezTo>
                    <a:pt x="18481" y="17530"/>
                    <a:pt x="17351" y="19621"/>
                    <a:pt x="15706" y="20424"/>
                  </a:cubicBezTo>
                  <a:cubicBezTo>
                    <a:pt x="15234" y="20648"/>
                    <a:pt x="14735" y="20763"/>
                    <a:pt x="14231" y="20763"/>
                  </a:cubicBezTo>
                  <a:cubicBezTo>
                    <a:pt x="13607" y="20763"/>
                    <a:pt x="12975" y="20589"/>
                    <a:pt x="12373" y="20237"/>
                  </a:cubicBezTo>
                  <a:cubicBezTo>
                    <a:pt x="12359" y="20228"/>
                    <a:pt x="12344" y="20223"/>
                    <a:pt x="12330" y="20223"/>
                  </a:cubicBezTo>
                  <a:cubicBezTo>
                    <a:pt x="12316" y="20223"/>
                    <a:pt x="12302" y="20228"/>
                    <a:pt x="12288" y="20237"/>
                  </a:cubicBezTo>
                  <a:cubicBezTo>
                    <a:pt x="11303" y="20978"/>
                    <a:pt x="10149" y="21360"/>
                    <a:pt x="8967" y="21360"/>
                  </a:cubicBezTo>
                  <a:cubicBezTo>
                    <a:pt x="8363" y="21360"/>
                    <a:pt x="7751" y="21260"/>
                    <a:pt x="7152" y="21057"/>
                  </a:cubicBezTo>
                  <a:cubicBezTo>
                    <a:pt x="3805" y="19938"/>
                    <a:pt x="1674" y="15999"/>
                    <a:pt x="2274" y="12097"/>
                  </a:cubicBezTo>
                  <a:cubicBezTo>
                    <a:pt x="2274" y="12061"/>
                    <a:pt x="2260" y="12004"/>
                    <a:pt x="2232" y="11985"/>
                  </a:cubicBezTo>
                  <a:cubicBezTo>
                    <a:pt x="930" y="10809"/>
                    <a:pt x="172" y="9074"/>
                    <a:pt x="172" y="7225"/>
                  </a:cubicBezTo>
                  <a:cubicBezTo>
                    <a:pt x="172" y="3827"/>
                    <a:pt x="2703" y="1065"/>
                    <a:pt x="5793" y="1065"/>
                  </a:cubicBezTo>
                  <a:cubicBezTo>
                    <a:pt x="6122" y="1065"/>
                    <a:pt x="6452" y="1102"/>
                    <a:pt x="6781" y="1157"/>
                  </a:cubicBezTo>
                  <a:cubicBezTo>
                    <a:pt x="6795" y="1157"/>
                    <a:pt x="6823" y="1157"/>
                    <a:pt x="6837" y="1138"/>
                  </a:cubicBezTo>
                  <a:cubicBezTo>
                    <a:pt x="7653" y="560"/>
                    <a:pt x="8597" y="243"/>
                    <a:pt x="9542" y="243"/>
                  </a:cubicBezTo>
                  <a:close/>
                  <a:moveTo>
                    <a:pt x="9527" y="0"/>
                  </a:moveTo>
                  <a:cubicBezTo>
                    <a:pt x="8568" y="0"/>
                    <a:pt x="7610" y="318"/>
                    <a:pt x="6766" y="916"/>
                  </a:cubicBezTo>
                  <a:cubicBezTo>
                    <a:pt x="6437" y="859"/>
                    <a:pt x="6108" y="840"/>
                    <a:pt x="5793" y="840"/>
                  </a:cubicBezTo>
                  <a:cubicBezTo>
                    <a:pt x="2603" y="840"/>
                    <a:pt x="0" y="3697"/>
                    <a:pt x="0" y="7225"/>
                  </a:cubicBezTo>
                  <a:cubicBezTo>
                    <a:pt x="0" y="9129"/>
                    <a:pt x="758" y="10902"/>
                    <a:pt x="2089" y="12134"/>
                  </a:cubicBezTo>
                  <a:cubicBezTo>
                    <a:pt x="1502" y="16129"/>
                    <a:pt x="3691" y="20125"/>
                    <a:pt x="7095" y="21282"/>
                  </a:cubicBezTo>
                  <a:cubicBezTo>
                    <a:pt x="7711" y="21487"/>
                    <a:pt x="8340" y="21600"/>
                    <a:pt x="8968" y="21600"/>
                  </a:cubicBezTo>
                  <a:cubicBezTo>
                    <a:pt x="10157" y="21600"/>
                    <a:pt x="11329" y="21208"/>
                    <a:pt x="12330" y="20460"/>
                  </a:cubicBezTo>
                  <a:cubicBezTo>
                    <a:pt x="12960" y="20814"/>
                    <a:pt x="13614" y="20993"/>
                    <a:pt x="14259" y="20993"/>
                  </a:cubicBezTo>
                  <a:cubicBezTo>
                    <a:pt x="14774" y="20993"/>
                    <a:pt x="15281" y="20879"/>
                    <a:pt x="15764" y="20647"/>
                  </a:cubicBezTo>
                  <a:cubicBezTo>
                    <a:pt x="17452" y="19827"/>
                    <a:pt x="18624" y="17697"/>
                    <a:pt x="18825" y="15066"/>
                  </a:cubicBezTo>
                  <a:cubicBezTo>
                    <a:pt x="19711" y="15048"/>
                    <a:pt x="20455" y="14637"/>
                    <a:pt x="20913" y="13908"/>
                  </a:cubicBezTo>
                  <a:cubicBezTo>
                    <a:pt x="21470" y="13031"/>
                    <a:pt x="21600" y="11780"/>
                    <a:pt x="21285" y="10417"/>
                  </a:cubicBezTo>
                  <a:cubicBezTo>
                    <a:pt x="20970" y="9055"/>
                    <a:pt x="20241" y="7710"/>
                    <a:pt x="19268" y="6665"/>
                  </a:cubicBezTo>
                  <a:cubicBezTo>
                    <a:pt x="18128" y="5441"/>
                    <a:pt x="16800" y="4770"/>
                    <a:pt x="15637" y="4770"/>
                  </a:cubicBezTo>
                  <a:cubicBezTo>
                    <a:pt x="15400" y="4770"/>
                    <a:pt x="15169" y="4796"/>
                    <a:pt x="14948" y="4854"/>
                  </a:cubicBezTo>
                  <a:cubicBezTo>
                    <a:pt x="14090" y="1960"/>
                    <a:pt x="11916" y="0"/>
                    <a:pt x="95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104;p3"/>
            <p:cNvSpPr/>
            <p:nvPr/>
          </p:nvSpPr>
          <p:spPr>
            <a:xfrm rot="9941017">
              <a:off x="971236" y="425281"/>
              <a:ext cx="224371" cy="812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98" h="21600" fill="norm" stroke="1" extrusionOk="0">
                  <a:moveTo>
                    <a:pt x="817" y="0"/>
                  </a:moveTo>
                  <a:cubicBezTo>
                    <a:pt x="560" y="0"/>
                    <a:pt x="314" y="46"/>
                    <a:pt x="166" y="128"/>
                  </a:cubicBezTo>
                  <a:cubicBezTo>
                    <a:pt x="-71" y="213"/>
                    <a:pt x="-71" y="383"/>
                    <a:pt x="274" y="464"/>
                  </a:cubicBezTo>
                  <a:cubicBezTo>
                    <a:pt x="17890" y="5233"/>
                    <a:pt x="19773" y="12193"/>
                    <a:pt x="5916" y="21178"/>
                  </a:cubicBezTo>
                  <a:cubicBezTo>
                    <a:pt x="5797" y="21306"/>
                    <a:pt x="5916" y="21476"/>
                    <a:pt x="6271" y="21561"/>
                  </a:cubicBezTo>
                  <a:cubicBezTo>
                    <a:pt x="6389" y="21561"/>
                    <a:pt x="6498" y="21600"/>
                    <a:pt x="6616" y="21600"/>
                  </a:cubicBezTo>
                  <a:cubicBezTo>
                    <a:pt x="6853" y="21600"/>
                    <a:pt x="7090" y="21519"/>
                    <a:pt x="7208" y="21433"/>
                  </a:cubicBezTo>
                  <a:cubicBezTo>
                    <a:pt x="21529" y="12193"/>
                    <a:pt x="19418" y="4978"/>
                    <a:pt x="1221" y="43"/>
                  </a:cubicBezTo>
                  <a:cubicBezTo>
                    <a:pt x="1093" y="14"/>
                    <a:pt x="955" y="0"/>
                    <a:pt x="8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105;p3"/>
            <p:cNvSpPr/>
            <p:nvPr/>
          </p:nvSpPr>
          <p:spPr>
            <a:xfrm rot="9941017">
              <a:off x="1570230" y="1439922"/>
              <a:ext cx="395003" cy="50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542" y="0"/>
                  </a:moveTo>
                  <a:cubicBezTo>
                    <a:pt x="331" y="0"/>
                    <a:pt x="143" y="126"/>
                    <a:pt x="70" y="292"/>
                  </a:cubicBezTo>
                  <a:cubicBezTo>
                    <a:pt x="-104" y="497"/>
                    <a:pt x="70" y="766"/>
                    <a:pt x="331" y="835"/>
                  </a:cubicBezTo>
                  <a:cubicBezTo>
                    <a:pt x="13805" y="4374"/>
                    <a:pt x="20371" y="11046"/>
                    <a:pt x="20458" y="21120"/>
                  </a:cubicBezTo>
                  <a:cubicBezTo>
                    <a:pt x="20458" y="21394"/>
                    <a:pt x="20633" y="21600"/>
                    <a:pt x="20981" y="21600"/>
                  </a:cubicBezTo>
                  <a:cubicBezTo>
                    <a:pt x="21235" y="21600"/>
                    <a:pt x="21496" y="21394"/>
                    <a:pt x="21496" y="21120"/>
                  </a:cubicBezTo>
                  <a:cubicBezTo>
                    <a:pt x="21409" y="10640"/>
                    <a:pt x="14668" y="3693"/>
                    <a:pt x="680" y="23"/>
                  </a:cubicBezTo>
                  <a:cubicBezTo>
                    <a:pt x="629" y="6"/>
                    <a:pt x="585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106;p3"/>
            <p:cNvSpPr/>
            <p:nvPr/>
          </p:nvSpPr>
          <p:spPr>
            <a:xfrm rot="9941017">
              <a:off x="1022951" y="1588787"/>
              <a:ext cx="280785" cy="168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20499" y="0"/>
                  </a:moveTo>
                  <a:cubicBezTo>
                    <a:pt x="11997" y="2841"/>
                    <a:pt x="6656" y="6521"/>
                    <a:pt x="224" y="19358"/>
                  </a:cubicBezTo>
                  <a:cubicBezTo>
                    <a:pt x="-133" y="19974"/>
                    <a:pt x="-11" y="20778"/>
                    <a:pt x="224" y="21189"/>
                  </a:cubicBezTo>
                  <a:cubicBezTo>
                    <a:pt x="468" y="21395"/>
                    <a:pt x="591" y="21600"/>
                    <a:pt x="713" y="21600"/>
                  </a:cubicBezTo>
                  <a:cubicBezTo>
                    <a:pt x="958" y="21600"/>
                    <a:pt x="1202" y="21395"/>
                    <a:pt x="1325" y="20984"/>
                  </a:cubicBezTo>
                  <a:cubicBezTo>
                    <a:pt x="7634" y="8763"/>
                    <a:pt x="12487" y="5494"/>
                    <a:pt x="20866" y="2636"/>
                  </a:cubicBezTo>
                  <a:cubicBezTo>
                    <a:pt x="21222" y="2448"/>
                    <a:pt x="21467" y="1626"/>
                    <a:pt x="21467" y="1010"/>
                  </a:cubicBezTo>
                  <a:cubicBezTo>
                    <a:pt x="21345" y="411"/>
                    <a:pt x="20978" y="0"/>
                    <a:pt x="204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" name="Google Shape;107;p3"/>
            <p:cNvSpPr/>
            <p:nvPr/>
          </p:nvSpPr>
          <p:spPr>
            <a:xfrm rot="9941017">
              <a:off x="851137" y="940153"/>
              <a:ext cx="214339" cy="38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6467" y="0"/>
                  </a:moveTo>
                  <a:cubicBezTo>
                    <a:pt x="16365" y="0"/>
                    <a:pt x="16263" y="8"/>
                    <a:pt x="16160" y="23"/>
                  </a:cubicBezTo>
                  <a:cubicBezTo>
                    <a:pt x="15701" y="204"/>
                    <a:pt x="15547" y="468"/>
                    <a:pt x="15701" y="740"/>
                  </a:cubicBezTo>
                  <a:cubicBezTo>
                    <a:pt x="19047" y="5596"/>
                    <a:pt x="19660" y="9735"/>
                    <a:pt x="17067" y="12968"/>
                  </a:cubicBezTo>
                  <a:cubicBezTo>
                    <a:pt x="14640" y="16208"/>
                    <a:pt x="9161" y="18813"/>
                    <a:pt x="641" y="20528"/>
                  </a:cubicBezTo>
                  <a:cubicBezTo>
                    <a:pt x="194" y="20611"/>
                    <a:pt x="-113" y="20973"/>
                    <a:pt x="40" y="21245"/>
                  </a:cubicBezTo>
                  <a:cubicBezTo>
                    <a:pt x="194" y="21517"/>
                    <a:pt x="641" y="21600"/>
                    <a:pt x="947" y="21600"/>
                  </a:cubicBezTo>
                  <a:lnTo>
                    <a:pt x="1254" y="21600"/>
                  </a:lnTo>
                  <a:cubicBezTo>
                    <a:pt x="10234" y="19712"/>
                    <a:pt x="16160" y="17016"/>
                    <a:pt x="18894" y="13421"/>
                  </a:cubicBezTo>
                  <a:cubicBezTo>
                    <a:pt x="21487" y="9916"/>
                    <a:pt x="21027" y="5506"/>
                    <a:pt x="17374" y="385"/>
                  </a:cubicBezTo>
                  <a:cubicBezTo>
                    <a:pt x="17246" y="159"/>
                    <a:pt x="16914" y="0"/>
                    <a:pt x="164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" name="Google Shape;108;p3"/>
            <p:cNvSpPr/>
            <p:nvPr/>
          </p:nvSpPr>
          <p:spPr>
            <a:xfrm rot="9941017">
              <a:off x="1819055" y="1043628"/>
              <a:ext cx="383295" cy="50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9" h="21600" fill="norm" stroke="1" extrusionOk="0">
                  <a:moveTo>
                    <a:pt x="20101" y="0"/>
                  </a:moveTo>
                  <a:cubicBezTo>
                    <a:pt x="13845" y="276"/>
                    <a:pt x="7840" y="2948"/>
                    <a:pt x="4067" y="6997"/>
                  </a:cubicBezTo>
                  <a:cubicBezTo>
                    <a:pt x="381" y="11108"/>
                    <a:pt x="-901" y="16458"/>
                    <a:pt x="640" y="21324"/>
                  </a:cubicBezTo>
                  <a:cubicBezTo>
                    <a:pt x="726" y="21462"/>
                    <a:pt x="985" y="21600"/>
                    <a:pt x="1151" y="21600"/>
                  </a:cubicBezTo>
                  <a:lnTo>
                    <a:pt x="1324" y="21600"/>
                  </a:lnTo>
                  <a:cubicBezTo>
                    <a:pt x="1583" y="21531"/>
                    <a:pt x="1756" y="21324"/>
                    <a:pt x="1669" y="21116"/>
                  </a:cubicBezTo>
                  <a:cubicBezTo>
                    <a:pt x="208" y="16527"/>
                    <a:pt x="1410" y="11454"/>
                    <a:pt x="4924" y="7544"/>
                  </a:cubicBezTo>
                  <a:cubicBezTo>
                    <a:pt x="8524" y="3634"/>
                    <a:pt x="14183" y="1169"/>
                    <a:pt x="20188" y="893"/>
                  </a:cubicBezTo>
                  <a:cubicBezTo>
                    <a:pt x="20526" y="823"/>
                    <a:pt x="20699" y="616"/>
                    <a:pt x="20699" y="415"/>
                  </a:cubicBezTo>
                  <a:cubicBezTo>
                    <a:pt x="20699" y="138"/>
                    <a:pt x="20440" y="0"/>
                    <a:pt x="201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8" name="Google Shape;109;p3"/>
          <p:cNvGrpSpPr/>
          <p:nvPr/>
        </p:nvGrpSpPr>
        <p:grpSpPr>
          <a:xfrm>
            <a:off x="2813990" y="1327320"/>
            <a:ext cx="5395952" cy="3088067"/>
            <a:chOff x="0" y="0"/>
            <a:chExt cx="5395951" cy="3088066"/>
          </a:xfrm>
        </p:grpSpPr>
        <p:grpSp>
          <p:nvGrpSpPr>
            <p:cNvPr id="134" name="Google Shape;110;p3"/>
            <p:cNvGrpSpPr/>
            <p:nvPr/>
          </p:nvGrpSpPr>
          <p:grpSpPr>
            <a:xfrm>
              <a:off x="0" y="0"/>
              <a:ext cx="5395952" cy="3088067"/>
              <a:chOff x="0" y="0"/>
              <a:chExt cx="5395951" cy="3088066"/>
            </a:xfrm>
          </p:grpSpPr>
          <p:sp>
            <p:nvSpPr>
              <p:cNvPr id="129" name="Google Shape;111;p3"/>
              <p:cNvSpPr/>
              <p:nvPr/>
            </p:nvSpPr>
            <p:spPr>
              <a:xfrm>
                <a:off x="10440" y="7800"/>
                <a:ext cx="5375071" cy="3072467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" name="Google Shape;112;p3"/>
              <p:cNvSpPr/>
              <p:nvPr/>
            </p:nvSpPr>
            <p:spPr>
              <a:xfrm>
                <a:off x="0" y="0"/>
                <a:ext cx="5395952" cy="3088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16" y="109"/>
                    </a:moveTo>
                    <a:lnTo>
                      <a:pt x="21516" y="21481"/>
                    </a:lnTo>
                    <a:lnTo>
                      <a:pt x="84" y="21481"/>
                    </a:lnTo>
                    <a:lnTo>
                      <a:pt x="84" y="109"/>
                    </a:lnTo>
                    <a:close/>
                    <a:moveTo>
                      <a:pt x="42" y="0"/>
                    </a:moveTo>
                    <a:cubicBezTo>
                      <a:pt x="21" y="0"/>
                      <a:pt x="0" y="18"/>
                      <a:pt x="0" y="55"/>
                    </a:cubicBezTo>
                    <a:lnTo>
                      <a:pt x="0" y="21545"/>
                    </a:lnTo>
                    <a:cubicBezTo>
                      <a:pt x="0" y="21572"/>
                      <a:pt x="21" y="21600"/>
                      <a:pt x="42" y="21600"/>
                    </a:cubicBezTo>
                    <a:lnTo>
                      <a:pt x="21558" y="21600"/>
                    </a:lnTo>
                    <a:cubicBezTo>
                      <a:pt x="21579" y="21600"/>
                      <a:pt x="21600" y="21572"/>
                      <a:pt x="21600" y="21545"/>
                    </a:cubicBezTo>
                    <a:lnTo>
                      <a:pt x="21600" y="55"/>
                    </a:lnTo>
                    <a:cubicBezTo>
                      <a:pt x="21600" y="18"/>
                      <a:pt x="21579" y="0"/>
                      <a:pt x="215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1" name="Google Shape;113;p3"/>
              <p:cNvSpPr/>
              <p:nvPr/>
            </p:nvSpPr>
            <p:spPr>
              <a:xfrm>
                <a:off x="10440" y="7805"/>
                <a:ext cx="5375071" cy="223576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2" name="Google Shape;114;p3"/>
              <p:cNvSpPr/>
              <p:nvPr/>
            </p:nvSpPr>
            <p:spPr>
              <a:xfrm>
                <a:off x="5067707" y="35169"/>
                <a:ext cx="231995" cy="171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" name="Google Shape;115;p3"/>
              <p:cNvSpPr/>
              <p:nvPr/>
            </p:nvSpPr>
            <p:spPr>
              <a:xfrm>
                <a:off x="2919406" y="60091"/>
                <a:ext cx="659140" cy="17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35" name="Google Shape;116;p3"/>
            <p:cNvSpPr/>
            <p:nvPr/>
          </p:nvSpPr>
          <p:spPr>
            <a:xfrm>
              <a:off x="233932" y="59883"/>
              <a:ext cx="119085" cy="11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" name="Google Shape;117;p3"/>
            <p:cNvSpPr/>
            <p:nvPr/>
          </p:nvSpPr>
          <p:spPr>
            <a:xfrm>
              <a:off x="393940" y="59883"/>
              <a:ext cx="119085" cy="11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" name="Google Shape;118;p3"/>
            <p:cNvSpPr/>
            <p:nvPr/>
          </p:nvSpPr>
          <p:spPr>
            <a:xfrm>
              <a:off x="73923" y="59883"/>
              <a:ext cx="119086" cy="11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9" name="Google Shape;119;p3"/>
          <p:cNvSpPr/>
          <p:nvPr/>
        </p:nvSpPr>
        <p:spPr>
          <a:xfrm>
            <a:off x="393317" y="3460732"/>
            <a:ext cx="299364" cy="440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400" y="3579"/>
                </a:lnTo>
                <a:cubicBezTo>
                  <a:pt x="8337" y="6249"/>
                  <a:pt x="5733" y="8512"/>
                  <a:pt x="2200" y="9919"/>
                </a:cubicBezTo>
                <a:lnTo>
                  <a:pt x="0" y="10779"/>
                </a:lnTo>
                <a:lnTo>
                  <a:pt x="2200" y="11684"/>
                </a:lnTo>
                <a:cubicBezTo>
                  <a:pt x="5733" y="13088"/>
                  <a:pt x="8337" y="15351"/>
                  <a:pt x="9400" y="18025"/>
                </a:cubicBezTo>
                <a:lnTo>
                  <a:pt x="10800" y="21600"/>
                </a:lnTo>
                <a:lnTo>
                  <a:pt x="12200" y="18025"/>
                </a:lnTo>
                <a:cubicBezTo>
                  <a:pt x="13269" y="15351"/>
                  <a:pt x="15867" y="13088"/>
                  <a:pt x="19333" y="11684"/>
                </a:cubicBezTo>
                <a:lnTo>
                  <a:pt x="21600" y="10779"/>
                </a:lnTo>
                <a:lnTo>
                  <a:pt x="19333" y="9919"/>
                </a:lnTo>
                <a:cubicBezTo>
                  <a:pt x="15800" y="8512"/>
                  <a:pt x="13269" y="6249"/>
                  <a:pt x="12200" y="3579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0" name="Google Shape;120;p3"/>
          <p:cNvSpPr/>
          <p:nvPr/>
        </p:nvSpPr>
        <p:spPr>
          <a:xfrm>
            <a:off x="1272963" y="321461"/>
            <a:ext cx="223552" cy="329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6" y="0"/>
                </a:moveTo>
                <a:lnTo>
                  <a:pt x="9372" y="3572"/>
                </a:lnTo>
                <a:cubicBezTo>
                  <a:pt x="8390" y="6235"/>
                  <a:pt x="5803" y="8531"/>
                  <a:pt x="2227" y="9923"/>
                </a:cubicBezTo>
                <a:lnTo>
                  <a:pt x="0" y="10828"/>
                </a:lnTo>
                <a:lnTo>
                  <a:pt x="2227" y="11676"/>
                </a:lnTo>
                <a:cubicBezTo>
                  <a:pt x="5803" y="13069"/>
                  <a:pt x="8390" y="15365"/>
                  <a:pt x="9372" y="18028"/>
                </a:cubicBezTo>
                <a:lnTo>
                  <a:pt x="10796" y="21600"/>
                </a:lnTo>
                <a:lnTo>
                  <a:pt x="12228" y="18028"/>
                </a:lnTo>
                <a:cubicBezTo>
                  <a:pt x="13300" y="15365"/>
                  <a:pt x="15887" y="13069"/>
                  <a:pt x="19366" y="11676"/>
                </a:cubicBezTo>
                <a:lnTo>
                  <a:pt x="21600" y="10828"/>
                </a:lnTo>
                <a:lnTo>
                  <a:pt x="19366" y="9923"/>
                </a:lnTo>
                <a:cubicBezTo>
                  <a:pt x="15887" y="8531"/>
                  <a:pt x="13300" y="6235"/>
                  <a:pt x="12228" y="3572"/>
                </a:cubicBezTo>
                <a:lnTo>
                  <a:pt x="10796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1" name="Google Shape;121;p3"/>
          <p:cNvSpPr/>
          <p:nvPr/>
        </p:nvSpPr>
        <p:spPr>
          <a:xfrm>
            <a:off x="519865" y="2059264"/>
            <a:ext cx="172728" cy="26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2" name="Google Shape;122;p3"/>
          <p:cNvSpPr/>
          <p:nvPr/>
        </p:nvSpPr>
        <p:spPr>
          <a:xfrm>
            <a:off x="1161148" y="4396669"/>
            <a:ext cx="242097" cy="26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52" y="4517"/>
                </a:lnTo>
                <a:cubicBezTo>
                  <a:pt x="8412" y="6660"/>
                  <a:pt x="6598" y="8423"/>
                  <a:pt x="4368" y="9265"/>
                </a:cubicBezTo>
                <a:lnTo>
                  <a:pt x="0" y="10797"/>
                </a:lnTo>
                <a:lnTo>
                  <a:pt x="4368" y="12328"/>
                </a:lnTo>
                <a:cubicBezTo>
                  <a:pt x="6598" y="13171"/>
                  <a:pt x="8412" y="14857"/>
                  <a:pt x="9152" y="17083"/>
                </a:cubicBezTo>
                <a:lnTo>
                  <a:pt x="10800" y="21600"/>
                </a:lnTo>
                <a:lnTo>
                  <a:pt x="12448" y="17083"/>
                </a:lnTo>
                <a:cubicBezTo>
                  <a:pt x="13188" y="14857"/>
                  <a:pt x="15002" y="13171"/>
                  <a:pt x="17308" y="12328"/>
                </a:cubicBezTo>
                <a:lnTo>
                  <a:pt x="21600" y="10797"/>
                </a:lnTo>
                <a:lnTo>
                  <a:pt x="17308" y="9265"/>
                </a:lnTo>
                <a:cubicBezTo>
                  <a:pt x="15002" y="8423"/>
                  <a:pt x="13188" y="6660"/>
                  <a:pt x="12448" y="4517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FFEFE1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3" name="Google Shape;123;p3"/>
          <p:cNvSpPr/>
          <p:nvPr/>
        </p:nvSpPr>
        <p:spPr>
          <a:xfrm>
            <a:off x="1155638" y="4391314"/>
            <a:ext cx="253115" cy="271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1896"/>
                </a:moveTo>
                <a:lnTo>
                  <a:pt x="11906" y="4909"/>
                </a:lnTo>
                <a:cubicBezTo>
                  <a:pt x="12694" y="7114"/>
                  <a:pt x="14429" y="8880"/>
                  <a:pt x="16793" y="9689"/>
                </a:cubicBezTo>
                <a:lnTo>
                  <a:pt x="19706" y="10788"/>
                </a:lnTo>
                <a:lnTo>
                  <a:pt x="16793" y="11819"/>
                </a:lnTo>
                <a:cubicBezTo>
                  <a:pt x="14502" y="12702"/>
                  <a:pt x="12694" y="14468"/>
                  <a:pt x="11906" y="16672"/>
                </a:cubicBezTo>
                <a:lnTo>
                  <a:pt x="10800" y="19686"/>
                </a:lnTo>
                <a:lnTo>
                  <a:pt x="9694" y="16672"/>
                </a:lnTo>
                <a:cubicBezTo>
                  <a:pt x="8906" y="14468"/>
                  <a:pt x="7092" y="12702"/>
                  <a:pt x="4807" y="11819"/>
                </a:cubicBezTo>
                <a:lnTo>
                  <a:pt x="1887" y="10788"/>
                </a:lnTo>
                <a:lnTo>
                  <a:pt x="4807" y="9689"/>
                </a:lnTo>
                <a:cubicBezTo>
                  <a:pt x="7092" y="8880"/>
                  <a:pt x="8906" y="7114"/>
                  <a:pt x="9694" y="4909"/>
                </a:cubicBezTo>
                <a:lnTo>
                  <a:pt x="10800" y="1896"/>
                </a:lnTo>
                <a:close/>
                <a:moveTo>
                  <a:pt x="10800" y="0"/>
                </a:moveTo>
                <a:cubicBezTo>
                  <a:pt x="10601" y="0"/>
                  <a:pt x="10403" y="93"/>
                  <a:pt x="10323" y="278"/>
                </a:cubicBezTo>
                <a:lnTo>
                  <a:pt x="8747" y="4613"/>
                </a:lnTo>
                <a:cubicBezTo>
                  <a:pt x="8039" y="6527"/>
                  <a:pt x="6463" y="8145"/>
                  <a:pt x="4410" y="8880"/>
                </a:cubicBezTo>
                <a:lnTo>
                  <a:pt x="311" y="10349"/>
                </a:lnTo>
                <a:cubicBezTo>
                  <a:pt x="159" y="10423"/>
                  <a:pt x="0" y="10572"/>
                  <a:pt x="0" y="10788"/>
                </a:cubicBezTo>
                <a:cubicBezTo>
                  <a:pt x="0" y="10936"/>
                  <a:pt x="159" y="11158"/>
                  <a:pt x="311" y="11232"/>
                </a:cubicBezTo>
                <a:lnTo>
                  <a:pt x="4410" y="12702"/>
                </a:lnTo>
                <a:cubicBezTo>
                  <a:pt x="6463" y="13437"/>
                  <a:pt x="8118" y="14980"/>
                  <a:pt x="8747" y="16963"/>
                </a:cubicBezTo>
                <a:lnTo>
                  <a:pt x="10323" y="21304"/>
                </a:lnTo>
                <a:cubicBezTo>
                  <a:pt x="10403" y="21452"/>
                  <a:pt x="10562" y="21600"/>
                  <a:pt x="10800" y="21600"/>
                </a:cubicBezTo>
                <a:cubicBezTo>
                  <a:pt x="11038" y="21600"/>
                  <a:pt x="11191" y="21452"/>
                  <a:pt x="11270" y="21304"/>
                </a:cubicBezTo>
                <a:lnTo>
                  <a:pt x="12846" y="16963"/>
                </a:lnTo>
                <a:cubicBezTo>
                  <a:pt x="13561" y="14980"/>
                  <a:pt x="15137" y="13437"/>
                  <a:pt x="17183" y="12702"/>
                </a:cubicBezTo>
                <a:lnTo>
                  <a:pt x="21282" y="11232"/>
                </a:lnTo>
                <a:cubicBezTo>
                  <a:pt x="21521" y="11158"/>
                  <a:pt x="21600" y="10936"/>
                  <a:pt x="21600" y="10788"/>
                </a:cubicBezTo>
                <a:cubicBezTo>
                  <a:pt x="21600" y="10572"/>
                  <a:pt x="21521" y="10423"/>
                  <a:pt x="21282" y="10349"/>
                </a:cubicBezTo>
                <a:lnTo>
                  <a:pt x="17183" y="8880"/>
                </a:lnTo>
                <a:cubicBezTo>
                  <a:pt x="15137" y="8071"/>
                  <a:pt x="13561" y="6527"/>
                  <a:pt x="12846" y="4613"/>
                </a:cubicBezTo>
                <a:lnTo>
                  <a:pt x="11270" y="278"/>
                </a:lnTo>
                <a:cubicBezTo>
                  <a:pt x="11191" y="93"/>
                  <a:pt x="10999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4" name="Google Shape;124;p3"/>
          <p:cNvSpPr/>
          <p:nvPr/>
        </p:nvSpPr>
        <p:spPr>
          <a:xfrm>
            <a:off x="1429015" y="3460717"/>
            <a:ext cx="751120" cy="809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13" y="0"/>
                </a:moveTo>
                <a:lnTo>
                  <a:pt x="9167" y="4513"/>
                </a:lnTo>
                <a:cubicBezTo>
                  <a:pt x="8397" y="6683"/>
                  <a:pt x="6616" y="8408"/>
                  <a:pt x="4331" y="9247"/>
                </a:cubicBezTo>
                <a:lnTo>
                  <a:pt x="0" y="10800"/>
                </a:lnTo>
                <a:lnTo>
                  <a:pt x="4331" y="12353"/>
                </a:lnTo>
                <a:cubicBezTo>
                  <a:pt x="6616" y="13192"/>
                  <a:pt x="8397" y="14917"/>
                  <a:pt x="9167" y="17087"/>
                </a:cubicBezTo>
                <a:lnTo>
                  <a:pt x="10813" y="21600"/>
                </a:lnTo>
                <a:lnTo>
                  <a:pt x="12436" y="17087"/>
                </a:lnTo>
                <a:cubicBezTo>
                  <a:pt x="13232" y="14917"/>
                  <a:pt x="15011" y="13192"/>
                  <a:pt x="17296" y="12353"/>
                </a:cubicBezTo>
                <a:lnTo>
                  <a:pt x="21600" y="10800"/>
                </a:lnTo>
                <a:lnTo>
                  <a:pt x="17296" y="9247"/>
                </a:lnTo>
                <a:cubicBezTo>
                  <a:pt x="15011" y="8408"/>
                  <a:pt x="13232" y="6683"/>
                  <a:pt x="12436" y="4513"/>
                </a:cubicBezTo>
                <a:lnTo>
                  <a:pt x="10813" y="0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5" name="Google Shape;125;p3"/>
          <p:cNvSpPr/>
          <p:nvPr/>
        </p:nvSpPr>
        <p:spPr>
          <a:xfrm>
            <a:off x="307992" y="1163756"/>
            <a:ext cx="340876" cy="366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8" y="0"/>
                </a:moveTo>
                <a:lnTo>
                  <a:pt x="9131" y="4515"/>
                </a:lnTo>
                <a:cubicBezTo>
                  <a:pt x="8369" y="6694"/>
                  <a:pt x="6554" y="8435"/>
                  <a:pt x="4273" y="9249"/>
                </a:cubicBezTo>
                <a:lnTo>
                  <a:pt x="0" y="10825"/>
                </a:lnTo>
                <a:lnTo>
                  <a:pt x="4273" y="12351"/>
                </a:lnTo>
                <a:cubicBezTo>
                  <a:pt x="6554" y="13220"/>
                  <a:pt x="8369" y="14906"/>
                  <a:pt x="9131" y="17085"/>
                </a:cubicBezTo>
                <a:lnTo>
                  <a:pt x="10768" y="21600"/>
                </a:lnTo>
                <a:lnTo>
                  <a:pt x="12410" y="17085"/>
                </a:lnTo>
                <a:cubicBezTo>
                  <a:pt x="13172" y="14906"/>
                  <a:pt x="14987" y="13220"/>
                  <a:pt x="17268" y="12351"/>
                </a:cubicBezTo>
                <a:lnTo>
                  <a:pt x="21600" y="10825"/>
                </a:lnTo>
                <a:lnTo>
                  <a:pt x="17268" y="9249"/>
                </a:lnTo>
                <a:cubicBezTo>
                  <a:pt x="14987" y="8435"/>
                  <a:pt x="13172" y="6694"/>
                  <a:pt x="12410" y="4515"/>
                </a:cubicBezTo>
                <a:lnTo>
                  <a:pt x="10768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6" name="Google Shape;126;p3"/>
          <p:cNvSpPr/>
          <p:nvPr/>
        </p:nvSpPr>
        <p:spPr>
          <a:xfrm>
            <a:off x="1017929" y="1700876"/>
            <a:ext cx="450829" cy="485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7" name="Google Shape;127;p3"/>
          <p:cNvSpPr/>
          <p:nvPr/>
        </p:nvSpPr>
        <p:spPr>
          <a:xfrm>
            <a:off x="833151" y="542296"/>
            <a:ext cx="498006" cy="53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0" y="0"/>
                </a:moveTo>
                <a:lnTo>
                  <a:pt x="9178" y="4497"/>
                </a:lnTo>
                <a:cubicBezTo>
                  <a:pt x="8417" y="6692"/>
                  <a:pt x="6613" y="8403"/>
                  <a:pt x="4328" y="9221"/>
                </a:cubicBezTo>
                <a:lnTo>
                  <a:pt x="0" y="10783"/>
                </a:lnTo>
                <a:lnTo>
                  <a:pt x="4328" y="12344"/>
                </a:lnTo>
                <a:cubicBezTo>
                  <a:pt x="6613" y="13162"/>
                  <a:pt x="8417" y="14908"/>
                  <a:pt x="9178" y="17066"/>
                </a:cubicBezTo>
                <a:lnTo>
                  <a:pt x="10820" y="21600"/>
                </a:lnTo>
                <a:lnTo>
                  <a:pt x="12422" y="17066"/>
                </a:lnTo>
                <a:cubicBezTo>
                  <a:pt x="13223" y="14908"/>
                  <a:pt x="14987" y="13162"/>
                  <a:pt x="17272" y="12344"/>
                </a:cubicBezTo>
                <a:lnTo>
                  <a:pt x="21600" y="10783"/>
                </a:lnTo>
                <a:lnTo>
                  <a:pt x="17272" y="9221"/>
                </a:lnTo>
                <a:cubicBezTo>
                  <a:pt x="14987" y="8403"/>
                  <a:pt x="13223" y="6692"/>
                  <a:pt x="12422" y="4497"/>
                </a:cubicBezTo>
                <a:lnTo>
                  <a:pt x="10820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8" name="Google Shape;128;p3"/>
          <p:cNvSpPr/>
          <p:nvPr/>
        </p:nvSpPr>
        <p:spPr>
          <a:xfrm>
            <a:off x="1794016" y="1822767"/>
            <a:ext cx="937736" cy="1010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10" y="0"/>
                </a:moveTo>
                <a:lnTo>
                  <a:pt x="9173" y="4521"/>
                </a:lnTo>
                <a:cubicBezTo>
                  <a:pt x="8384" y="6693"/>
                  <a:pt x="6597" y="8411"/>
                  <a:pt x="4320" y="9240"/>
                </a:cubicBezTo>
                <a:lnTo>
                  <a:pt x="0" y="10801"/>
                </a:lnTo>
                <a:lnTo>
                  <a:pt x="4320" y="12360"/>
                </a:lnTo>
                <a:cubicBezTo>
                  <a:pt x="6597" y="13189"/>
                  <a:pt x="8384" y="14927"/>
                  <a:pt x="9173" y="17079"/>
                </a:cubicBezTo>
                <a:lnTo>
                  <a:pt x="10810" y="21600"/>
                </a:lnTo>
                <a:lnTo>
                  <a:pt x="12427" y="17079"/>
                </a:lnTo>
                <a:cubicBezTo>
                  <a:pt x="13216" y="14927"/>
                  <a:pt x="15003" y="13189"/>
                  <a:pt x="17301" y="12360"/>
                </a:cubicBezTo>
                <a:lnTo>
                  <a:pt x="21600" y="10801"/>
                </a:lnTo>
                <a:lnTo>
                  <a:pt x="17301" y="9240"/>
                </a:lnTo>
                <a:cubicBezTo>
                  <a:pt x="15003" y="8411"/>
                  <a:pt x="13216" y="6693"/>
                  <a:pt x="12427" y="4521"/>
                </a:cubicBezTo>
                <a:lnTo>
                  <a:pt x="10810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9" name="Google Shape;129;p3"/>
          <p:cNvSpPr/>
          <p:nvPr/>
        </p:nvSpPr>
        <p:spPr>
          <a:xfrm>
            <a:off x="1879914" y="4680278"/>
            <a:ext cx="24987" cy="24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02" y="0"/>
                </a:moveTo>
                <a:cubicBezTo>
                  <a:pt x="4830" y="0"/>
                  <a:pt x="0" y="4778"/>
                  <a:pt x="0" y="10430"/>
                </a:cubicBezTo>
                <a:cubicBezTo>
                  <a:pt x="0" y="16822"/>
                  <a:pt x="4830" y="21600"/>
                  <a:pt x="11202" y="21600"/>
                </a:cubicBezTo>
                <a:cubicBezTo>
                  <a:pt x="16770" y="21600"/>
                  <a:pt x="21600" y="16822"/>
                  <a:pt x="21600" y="10430"/>
                </a:cubicBezTo>
                <a:cubicBezTo>
                  <a:pt x="21600" y="4778"/>
                  <a:pt x="16770" y="0"/>
                  <a:pt x="112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0" name="Google Shape;130;p3"/>
          <p:cNvSpPr/>
          <p:nvPr/>
        </p:nvSpPr>
        <p:spPr>
          <a:xfrm>
            <a:off x="1703463" y="635566"/>
            <a:ext cx="1655839" cy="1423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25" h="21600" fill="norm" stroke="1" extrusionOk="0">
                <a:moveTo>
                  <a:pt x="13304" y="0"/>
                </a:moveTo>
                <a:lnTo>
                  <a:pt x="0" y="8312"/>
                </a:lnTo>
                <a:lnTo>
                  <a:pt x="9888" y="20954"/>
                </a:lnTo>
                <a:cubicBezTo>
                  <a:pt x="10232" y="21393"/>
                  <a:pt x="10740" y="21600"/>
                  <a:pt x="11358" y="21600"/>
                </a:cubicBezTo>
                <a:cubicBezTo>
                  <a:pt x="12953" y="21600"/>
                  <a:pt x="15273" y="20217"/>
                  <a:pt x="17359" y="17842"/>
                </a:cubicBezTo>
                <a:cubicBezTo>
                  <a:pt x="20252" y="14549"/>
                  <a:pt x="21600" y="10596"/>
                  <a:pt x="20368" y="9027"/>
                </a:cubicBezTo>
                <a:lnTo>
                  <a:pt x="13304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1" name="Google Shape;131;p3"/>
          <p:cNvSpPr/>
          <p:nvPr/>
        </p:nvSpPr>
        <p:spPr>
          <a:xfrm>
            <a:off x="1697953" y="629435"/>
            <a:ext cx="1666052" cy="1435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20" h="21600" fill="norm" stroke="1" extrusionOk="0">
                <a:moveTo>
                  <a:pt x="13265" y="190"/>
                </a:moveTo>
                <a:lnTo>
                  <a:pt x="20249" y="9102"/>
                </a:lnTo>
                <a:cubicBezTo>
                  <a:pt x="21450" y="10617"/>
                  <a:pt x="20111" y="14496"/>
                  <a:pt x="17270" y="17721"/>
                </a:cubicBezTo>
                <a:cubicBezTo>
                  <a:pt x="15886" y="19293"/>
                  <a:pt x="14362" y="20474"/>
                  <a:pt x="12964" y="21058"/>
                </a:cubicBezTo>
                <a:cubicBezTo>
                  <a:pt x="12365" y="21307"/>
                  <a:pt x="11823" y="21431"/>
                  <a:pt x="11356" y="21431"/>
                </a:cubicBezTo>
                <a:cubicBezTo>
                  <a:pt x="10751" y="21431"/>
                  <a:pt x="10271" y="21223"/>
                  <a:pt x="9952" y="20808"/>
                </a:cubicBezTo>
                <a:lnTo>
                  <a:pt x="196" y="8365"/>
                </a:lnTo>
                <a:lnTo>
                  <a:pt x="13265" y="190"/>
                </a:lnTo>
                <a:close/>
                <a:moveTo>
                  <a:pt x="13286" y="0"/>
                </a:moveTo>
                <a:cubicBezTo>
                  <a:pt x="13275" y="0"/>
                  <a:pt x="13263" y="4"/>
                  <a:pt x="13253" y="9"/>
                </a:cubicBezTo>
                <a:lnTo>
                  <a:pt x="34" y="8267"/>
                </a:lnTo>
                <a:cubicBezTo>
                  <a:pt x="12" y="8281"/>
                  <a:pt x="0" y="8295"/>
                  <a:pt x="0" y="8323"/>
                </a:cubicBezTo>
                <a:cubicBezTo>
                  <a:pt x="0" y="8351"/>
                  <a:pt x="0" y="8378"/>
                  <a:pt x="22" y="8406"/>
                </a:cubicBezTo>
                <a:lnTo>
                  <a:pt x="9848" y="20933"/>
                </a:lnTo>
                <a:cubicBezTo>
                  <a:pt x="10194" y="21378"/>
                  <a:pt x="10714" y="21600"/>
                  <a:pt x="11359" y="21600"/>
                </a:cubicBezTo>
                <a:cubicBezTo>
                  <a:pt x="11844" y="21600"/>
                  <a:pt x="12399" y="21475"/>
                  <a:pt x="13011" y="21211"/>
                </a:cubicBezTo>
                <a:cubicBezTo>
                  <a:pt x="14420" y="20627"/>
                  <a:pt x="15966" y="19432"/>
                  <a:pt x="17364" y="17847"/>
                </a:cubicBezTo>
                <a:cubicBezTo>
                  <a:pt x="20261" y="14552"/>
                  <a:pt x="21600" y="10576"/>
                  <a:pt x="20353" y="8976"/>
                </a:cubicBezTo>
                <a:lnTo>
                  <a:pt x="13334" y="23"/>
                </a:lnTo>
                <a:cubicBezTo>
                  <a:pt x="13320" y="7"/>
                  <a:pt x="13303" y="0"/>
                  <a:pt x="13286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2" name="Google Shape;132;p3"/>
          <p:cNvSpPr/>
          <p:nvPr/>
        </p:nvSpPr>
        <p:spPr>
          <a:xfrm>
            <a:off x="1703463" y="635566"/>
            <a:ext cx="1308175" cy="1423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451" y="0"/>
                </a:moveTo>
                <a:lnTo>
                  <a:pt x="0" y="8313"/>
                </a:lnTo>
                <a:lnTo>
                  <a:pt x="12981" y="20956"/>
                </a:lnTo>
                <a:cubicBezTo>
                  <a:pt x="13437" y="21393"/>
                  <a:pt x="14105" y="21600"/>
                  <a:pt x="14913" y="21600"/>
                </a:cubicBezTo>
                <a:cubicBezTo>
                  <a:pt x="15945" y="21600"/>
                  <a:pt x="17207" y="21262"/>
                  <a:pt x="18549" y="20633"/>
                </a:cubicBezTo>
                <a:cubicBezTo>
                  <a:pt x="19526" y="15307"/>
                  <a:pt x="20792" y="8425"/>
                  <a:pt x="21600" y="4023"/>
                </a:cubicBezTo>
                <a:lnTo>
                  <a:pt x="17451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3" name="Google Shape;133;p3"/>
          <p:cNvSpPr/>
          <p:nvPr/>
        </p:nvSpPr>
        <p:spPr>
          <a:xfrm>
            <a:off x="1697953" y="629435"/>
            <a:ext cx="1319657" cy="1435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17367" y="190"/>
                </a:moveTo>
                <a:lnTo>
                  <a:pt x="21388" y="4110"/>
                </a:lnTo>
                <a:cubicBezTo>
                  <a:pt x="20602" y="8462"/>
                  <a:pt x="19363" y="15233"/>
                  <a:pt x="18396" y="20502"/>
                </a:cubicBezTo>
                <a:cubicBezTo>
                  <a:pt x="17059" y="21117"/>
                  <a:pt x="15852" y="21430"/>
                  <a:pt x="14878" y="21430"/>
                </a:cubicBezTo>
                <a:cubicBezTo>
                  <a:pt x="14089" y="21430"/>
                  <a:pt x="13455" y="21224"/>
                  <a:pt x="13029" y="20808"/>
                </a:cubicBezTo>
                <a:lnTo>
                  <a:pt x="256" y="8365"/>
                </a:lnTo>
                <a:lnTo>
                  <a:pt x="17367" y="190"/>
                </a:lnTo>
                <a:close/>
                <a:moveTo>
                  <a:pt x="17395" y="0"/>
                </a:moveTo>
                <a:cubicBezTo>
                  <a:pt x="17380" y="0"/>
                  <a:pt x="17365" y="4"/>
                  <a:pt x="17352" y="9"/>
                </a:cubicBezTo>
                <a:lnTo>
                  <a:pt x="44" y="8267"/>
                </a:lnTo>
                <a:cubicBezTo>
                  <a:pt x="15" y="8281"/>
                  <a:pt x="0" y="8295"/>
                  <a:pt x="0" y="8323"/>
                </a:cubicBezTo>
                <a:cubicBezTo>
                  <a:pt x="0" y="8351"/>
                  <a:pt x="0" y="8378"/>
                  <a:pt x="29" y="8406"/>
                </a:cubicBezTo>
                <a:lnTo>
                  <a:pt x="12893" y="20933"/>
                </a:lnTo>
                <a:cubicBezTo>
                  <a:pt x="13347" y="21378"/>
                  <a:pt x="14027" y="21600"/>
                  <a:pt x="14873" y="21600"/>
                </a:cubicBezTo>
                <a:cubicBezTo>
                  <a:pt x="15886" y="21600"/>
                  <a:pt x="17140" y="21280"/>
                  <a:pt x="18516" y="20627"/>
                </a:cubicBezTo>
                <a:cubicBezTo>
                  <a:pt x="18547" y="20613"/>
                  <a:pt x="18562" y="20599"/>
                  <a:pt x="18562" y="20571"/>
                </a:cubicBezTo>
                <a:cubicBezTo>
                  <a:pt x="19529" y="15289"/>
                  <a:pt x="20784" y="8462"/>
                  <a:pt x="21585" y="4096"/>
                </a:cubicBezTo>
                <a:cubicBezTo>
                  <a:pt x="21600" y="4068"/>
                  <a:pt x="21585" y="4041"/>
                  <a:pt x="21570" y="4027"/>
                </a:cubicBezTo>
                <a:lnTo>
                  <a:pt x="17457" y="23"/>
                </a:lnTo>
                <a:cubicBezTo>
                  <a:pt x="17440" y="7"/>
                  <a:pt x="17417" y="0"/>
                  <a:pt x="1739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Google Shape;134;p3"/>
          <p:cNvSpPr/>
          <p:nvPr/>
        </p:nvSpPr>
        <p:spPr>
          <a:xfrm>
            <a:off x="1414263" y="471142"/>
            <a:ext cx="1549341" cy="122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26" y="0"/>
                </a:moveTo>
                <a:lnTo>
                  <a:pt x="0" y="21600"/>
                </a:lnTo>
                <a:lnTo>
                  <a:pt x="1777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5" name="Google Shape;135;p3"/>
          <p:cNvSpPr/>
          <p:nvPr/>
        </p:nvSpPr>
        <p:spPr>
          <a:xfrm>
            <a:off x="1407823" y="465632"/>
            <a:ext cx="1561368" cy="1235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21" y="193"/>
                </a:moveTo>
                <a:lnTo>
                  <a:pt x="17664" y="21406"/>
                </a:lnTo>
                <a:lnTo>
                  <a:pt x="179" y="21406"/>
                </a:lnTo>
                <a:lnTo>
                  <a:pt x="3936" y="193"/>
                </a:lnTo>
                <a:close/>
                <a:moveTo>
                  <a:pt x="3873" y="0"/>
                </a:moveTo>
                <a:cubicBezTo>
                  <a:pt x="3834" y="0"/>
                  <a:pt x="3809" y="31"/>
                  <a:pt x="3796" y="80"/>
                </a:cubicBezTo>
                <a:lnTo>
                  <a:pt x="0" y="21487"/>
                </a:lnTo>
                <a:cubicBezTo>
                  <a:pt x="0" y="21504"/>
                  <a:pt x="13" y="21536"/>
                  <a:pt x="26" y="21567"/>
                </a:cubicBezTo>
                <a:cubicBezTo>
                  <a:pt x="39" y="21584"/>
                  <a:pt x="64" y="21600"/>
                  <a:pt x="89" y="21600"/>
                </a:cubicBezTo>
                <a:lnTo>
                  <a:pt x="17727" y="21600"/>
                </a:lnTo>
                <a:cubicBezTo>
                  <a:pt x="17766" y="21600"/>
                  <a:pt x="17791" y="21567"/>
                  <a:pt x="17804" y="21520"/>
                </a:cubicBezTo>
                <a:lnTo>
                  <a:pt x="21600" y="113"/>
                </a:lnTo>
                <a:cubicBezTo>
                  <a:pt x="21600" y="80"/>
                  <a:pt x="21600" y="64"/>
                  <a:pt x="21574" y="31"/>
                </a:cubicBezTo>
                <a:cubicBezTo>
                  <a:pt x="21561" y="15"/>
                  <a:pt x="21536" y="0"/>
                  <a:pt x="21523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6" name="Google Shape;136;p3"/>
          <p:cNvSpPr/>
          <p:nvPr/>
        </p:nvSpPr>
        <p:spPr>
          <a:xfrm>
            <a:off x="1619120" y="833200"/>
            <a:ext cx="489931" cy="1365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21" h="21600" fill="norm" stroke="1" extrusionOk="0">
                <a:moveTo>
                  <a:pt x="19710" y="0"/>
                </a:moveTo>
                <a:cubicBezTo>
                  <a:pt x="18015" y="0"/>
                  <a:pt x="6707" y="177"/>
                  <a:pt x="1400" y="5174"/>
                </a:cubicBezTo>
                <a:cubicBezTo>
                  <a:pt x="-1679" y="8112"/>
                  <a:pt x="1025" y="12423"/>
                  <a:pt x="2792" y="15272"/>
                </a:cubicBezTo>
                <a:cubicBezTo>
                  <a:pt x="3278" y="16017"/>
                  <a:pt x="3656" y="16645"/>
                  <a:pt x="3880" y="17128"/>
                </a:cubicBezTo>
                <a:cubicBezTo>
                  <a:pt x="4893" y="19320"/>
                  <a:pt x="2830" y="21132"/>
                  <a:pt x="2792" y="21147"/>
                </a:cubicBezTo>
                <a:lnTo>
                  <a:pt x="5344" y="21600"/>
                </a:lnTo>
                <a:cubicBezTo>
                  <a:pt x="5458" y="21512"/>
                  <a:pt x="7824" y="19480"/>
                  <a:pt x="6660" y="16939"/>
                </a:cubicBezTo>
                <a:cubicBezTo>
                  <a:pt x="6436" y="16427"/>
                  <a:pt x="6023" y="15769"/>
                  <a:pt x="5534" y="15009"/>
                </a:cubicBezTo>
                <a:cubicBezTo>
                  <a:pt x="3842" y="12305"/>
                  <a:pt x="1252" y="8200"/>
                  <a:pt x="4032" y="5598"/>
                </a:cubicBezTo>
                <a:cubicBezTo>
                  <a:pt x="8689" y="1200"/>
                  <a:pt x="18224" y="1083"/>
                  <a:pt x="19615" y="1083"/>
                </a:cubicBezTo>
                <a:cubicBezTo>
                  <a:pt x="19694" y="1083"/>
                  <a:pt x="19747" y="1083"/>
                  <a:pt x="19770" y="1083"/>
                </a:cubicBezTo>
                <a:lnTo>
                  <a:pt x="19921" y="1"/>
                </a:lnTo>
                <a:cubicBezTo>
                  <a:pt x="19912" y="1"/>
                  <a:pt x="19836" y="0"/>
                  <a:pt x="1971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7" name="Google Shape;137;p3"/>
          <p:cNvSpPr/>
          <p:nvPr/>
        </p:nvSpPr>
        <p:spPr>
          <a:xfrm>
            <a:off x="1613508" y="826837"/>
            <a:ext cx="501053" cy="1377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25" h="21600" fill="norm" stroke="1" extrusionOk="0">
                <a:moveTo>
                  <a:pt x="19450" y="189"/>
                </a:moveTo>
                <a:lnTo>
                  <a:pt x="19339" y="1087"/>
                </a:lnTo>
                <a:cubicBezTo>
                  <a:pt x="17722" y="1087"/>
                  <a:pt x="8465" y="1275"/>
                  <a:pt x="3944" y="5607"/>
                </a:cubicBezTo>
                <a:cubicBezTo>
                  <a:pt x="1226" y="8214"/>
                  <a:pt x="3762" y="12299"/>
                  <a:pt x="5413" y="15009"/>
                </a:cubicBezTo>
                <a:cubicBezTo>
                  <a:pt x="5891" y="15762"/>
                  <a:pt x="6295" y="16400"/>
                  <a:pt x="6518" y="16906"/>
                </a:cubicBezTo>
                <a:cubicBezTo>
                  <a:pt x="7545" y="19152"/>
                  <a:pt x="5780" y="20992"/>
                  <a:pt x="5342" y="21397"/>
                </a:cubicBezTo>
                <a:lnTo>
                  <a:pt x="4311" y="21209"/>
                </a:lnTo>
                <a:lnTo>
                  <a:pt x="3284" y="21021"/>
                </a:lnTo>
                <a:cubicBezTo>
                  <a:pt x="3651" y="20629"/>
                  <a:pt x="5157" y="18992"/>
                  <a:pt x="4274" y="17065"/>
                </a:cubicBezTo>
                <a:cubicBezTo>
                  <a:pt x="4055" y="16588"/>
                  <a:pt x="3651" y="15965"/>
                  <a:pt x="3210" y="15225"/>
                </a:cubicBezTo>
                <a:cubicBezTo>
                  <a:pt x="1448" y="12401"/>
                  <a:pt x="-1200" y="8156"/>
                  <a:pt x="1815" y="5273"/>
                </a:cubicBezTo>
                <a:cubicBezTo>
                  <a:pt x="6922" y="391"/>
                  <a:pt x="17648" y="189"/>
                  <a:pt x="19450" y="189"/>
                </a:cubicBezTo>
                <a:close/>
                <a:moveTo>
                  <a:pt x="19558" y="0"/>
                </a:moveTo>
                <a:cubicBezTo>
                  <a:pt x="18064" y="0"/>
                  <a:pt x="6700" y="118"/>
                  <a:pt x="1411" y="5200"/>
                </a:cubicBezTo>
                <a:cubicBezTo>
                  <a:pt x="-1675" y="8141"/>
                  <a:pt x="1006" y="12429"/>
                  <a:pt x="2768" y="15269"/>
                </a:cubicBezTo>
                <a:cubicBezTo>
                  <a:pt x="3210" y="15993"/>
                  <a:pt x="3577" y="16631"/>
                  <a:pt x="3799" y="17094"/>
                </a:cubicBezTo>
                <a:cubicBezTo>
                  <a:pt x="4790" y="19253"/>
                  <a:pt x="2768" y="21006"/>
                  <a:pt x="2768" y="21021"/>
                </a:cubicBezTo>
                <a:cubicBezTo>
                  <a:pt x="2731" y="21050"/>
                  <a:pt x="2731" y="21065"/>
                  <a:pt x="2731" y="21093"/>
                </a:cubicBezTo>
                <a:cubicBezTo>
                  <a:pt x="2768" y="21107"/>
                  <a:pt x="2805" y="21136"/>
                  <a:pt x="2880" y="21136"/>
                </a:cubicBezTo>
                <a:lnTo>
                  <a:pt x="5379" y="21600"/>
                </a:lnTo>
                <a:lnTo>
                  <a:pt x="5450" y="21600"/>
                </a:lnTo>
                <a:cubicBezTo>
                  <a:pt x="5561" y="21600"/>
                  <a:pt x="5635" y="21585"/>
                  <a:pt x="5672" y="21556"/>
                </a:cubicBezTo>
                <a:cubicBezTo>
                  <a:pt x="5780" y="21470"/>
                  <a:pt x="8131" y="19427"/>
                  <a:pt x="6956" y="16878"/>
                </a:cubicBezTo>
                <a:cubicBezTo>
                  <a:pt x="6737" y="16356"/>
                  <a:pt x="6332" y="15718"/>
                  <a:pt x="5854" y="14965"/>
                </a:cubicBezTo>
                <a:cubicBezTo>
                  <a:pt x="4203" y="12284"/>
                  <a:pt x="1704" y="8229"/>
                  <a:pt x="4348" y="5679"/>
                </a:cubicBezTo>
                <a:cubicBezTo>
                  <a:pt x="8832" y="1376"/>
                  <a:pt x="18046" y="1259"/>
                  <a:pt x="19373" y="1259"/>
                </a:cubicBezTo>
                <a:cubicBezTo>
                  <a:pt x="19450" y="1259"/>
                  <a:pt x="19499" y="1261"/>
                  <a:pt x="19521" y="1261"/>
                </a:cubicBezTo>
                <a:cubicBezTo>
                  <a:pt x="19669" y="1261"/>
                  <a:pt x="19780" y="1231"/>
                  <a:pt x="19780" y="1173"/>
                </a:cubicBezTo>
                <a:lnTo>
                  <a:pt x="19925" y="101"/>
                </a:lnTo>
                <a:cubicBezTo>
                  <a:pt x="19925" y="72"/>
                  <a:pt x="19888" y="58"/>
                  <a:pt x="19854" y="29"/>
                </a:cubicBezTo>
                <a:cubicBezTo>
                  <a:pt x="19817" y="15"/>
                  <a:pt x="19743" y="0"/>
                  <a:pt x="19706" y="0"/>
                </a:cubicBezTo>
                <a:cubicBezTo>
                  <a:pt x="19681" y="0"/>
                  <a:pt x="19632" y="0"/>
                  <a:pt x="1955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8" name="Google Shape;138;p3"/>
          <p:cNvSpPr/>
          <p:nvPr/>
        </p:nvSpPr>
        <p:spPr>
          <a:xfrm>
            <a:off x="1331159" y="2127715"/>
            <a:ext cx="537058" cy="614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4" h="21600" fill="norm" stroke="1" extrusionOk="0">
                <a:moveTo>
                  <a:pt x="14582" y="0"/>
                </a:moveTo>
                <a:cubicBezTo>
                  <a:pt x="11264" y="0"/>
                  <a:pt x="9884" y="2489"/>
                  <a:pt x="8860" y="4707"/>
                </a:cubicBezTo>
                <a:cubicBezTo>
                  <a:pt x="7679" y="7275"/>
                  <a:pt x="6609" y="9840"/>
                  <a:pt x="5390" y="11302"/>
                </a:cubicBezTo>
                <a:cubicBezTo>
                  <a:pt x="4134" y="12765"/>
                  <a:pt x="0" y="16110"/>
                  <a:pt x="0" y="16110"/>
                </a:cubicBezTo>
                <a:cubicBezTo>
                  <a:pt x="0" y="16110"/>
                  <a:pt x="1182" y="18484"/>
                  <a:pt x="4432" y="20075"/>
                </a:cubicBezTo>
                <a:cubicBezTo>
                  <a:pt x="7753" y="17474"/>
                  <a:pt x="10191" y="14325"/>
                  <a:pt x="11521" y="10554"/>
                </a:cubicBezTo>
                <a:cubicBezTo>
                  <a:pt x="10597" y="14519"/>
                  <a:pt x="9453" y="18126"/>
                  <a:pt x="8014" y="21245"/>
                </a:cubicBezTo>
                <a:cubicBezTo>
                  <a:pt x="8345" y="21308"/>
                  <a:pt x="8714" y="21374"/>
                  <a:pt x="9083" y="21406"/>
                </a:cubicBezTo>
                <a:cubicBezTo>
                  <a:pt x="10240" y="21543"/>
                  <a:pt x="11329" y="21600"/>
                  <a:pt x="12343" y="21600"/>
                </a:cubicBezTo>
                <a:cubicBezTo>
                  <a:pt x="12783" y="21600"/>
                  <a:pt x="13211" y="21589"/>
                  <a:pt x="13624" y="21570"/>
                </a:cubicBezTo>
                <a:cubicBezTo>
                  <a:pt x="13552" y="19889"/>
                  <a:pt x="14464" y="14898"/>
                  <a:pt x="14818" y="14898"/>
                </a:cubicBezTo>
                <a:cubicBezTo>
                  <a:pt x="14827" y="14898"/>
                  <a:pt x="14836" y="14904"/>
                  <a:pt x="14842" y="14909"/>
                </a:cubicBezTo>
                <a:cubicBezTo>
                  <a:pt x="14697" y="17313"/>
                  <a:pt x="14697" y="19554"/>
                  <a:pt x="15066" y="21472"/>
                </a:cubicBezTo>
                <a:cubicBezTo>
                  <a:pt x="18387" y="21147"/>
                  <a:pt x="20381" y="20367"/>
                  <a:pt x="20381" y="20367"/>
                </a:cubicBezTo>
                <a:cubicBezTo>
                  <a:pt x="20381" y="20367"/>
                  <a:pt x="19792" y="18418"/>
                  <a:pt x="20124" y="16759"/>
                </a:cubicBezTo>
                <a:cubicBezTo>
                  <a:pt x="20456" y="15136"/>
                  <a:pt x="21600" y="10784"/>
                  <a:pt x="21451" y="7826"/>
                </a:cubicBezTo>
                <a:cubicBezTo>
                  <a:pt x="21305" y="4838"/>
                  <a:pt x="20567" y="1102"/>
                  <a:pt x="16285" y="191"/>
                </a:cubicBezTo>
                <a:cubicBezTo>
                  <a:pt x="15664" y="60"/>
                  <a:pt x="15100" y="0"/>
                  <a:pt x="14582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9" name="Google Shape;139;p3"/>
          <p:cNvSpPr/>
          <p:nvPr/>
        </p:nvSpPr>
        <p:spPr>
          <a:xfrm>
            <a:off x="1325241" y="2121973"/>
            <a:ext cx="548680" cy="625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600" fill="norm" stroke="1" extrusionOk="0">
                <a:moveTo>
                  <a:pt x="14507" y="391"/>
                </a:moveTo>
                <a:cubicBezTo>
                  <a:pt x="14999" y="391"/>
                  <a:pt x="15536" y="450"/>
                  <a:pt x="16128" y="579"/>
                </a:cubicBezTo>
                <a:cubicBezTo>
                  <a:pt x="20209" y="1439"/>
                  <a:pt x="20858" y="5171"/>
                  <a:pt x="21004" y="7882"/>
                </a:cubicBezTo>
                <a:cubicBezTo>
                  <a:pt x="21149" y="10275"/>
                  <a:pt x="20391" y="13624"/>
                  <a:pt x="19920" y="15604"/>
                </a:cubicBezTo>
                <a:cubicBezTo>
                  <a:pt x="19848" y="16016"/>
                  <a:pt x="19738" y="16367"/>
                  <a:pt x="19702" y="16625"/>
                </a:cubicBezTo>
                <a:cubicBezTo>
                  <a:pt x="19414" y="17996"/>
                  <a:pt x="19775" y="19558"/>
                  <a:pt x="19920" y="20067"/>
                </a:cubicBezTo>
                <a:cubicBezTo>
                  <a:pt x="19377" y="20260"/>
                  <a:pt x="17681" y="20802"/>
                  <a:pt x="15151" y="21059"/>
                </a:cubicBezTo>
                <a:cubicBezTo>
                  <a:pt x="14862" y="19430"/>
                  <a:pt x="14790" y="17388"/>
                  <a:pt x="14972" y="14870"/>
                </a:cubicBezTo>
                <a:cubicBezTo>
                  <a:pt x="14972" y="14805"/>
                  <a:pt x="14935" y="14741"/>
                  <a:pt x="14899" y="14709"/>
                </a:cubicBezTo>
                <a:cubicBezTo>
                  <a:pt x="14844" y="14663"/>
                  <a:pt x="14753" y="14634"/>
                  <a:pt x="14680" y="14634"/>
                </a:cubicBezTo>
                <a:cubicBezTo>
                  <a:pt x="14653" y="14634"/>
                  <a:pt x="14629" y="14637"/>
                  <a:pt x="14611" y="14645"/>
                </a:cubicBezTo>
                <a:cubicBezTo>
                  <a:pt x="14031" y="14870"/>
                  <a:pt x="13382" y="19687"/>
                  <a:pt x="13345" y="21185"/>
                </a:cubicBezTo>
                <a:cubicBezTo>
                  <a:pt x="12981" y="21201"/>
                  <a:pt x="12617" y="21209"/>
                  <a:pt x="12253" y="21209"/>
                </a:cubicBezTo>
                <a:cubicBezTo>
                  <a:pt x="11209" y="21209"/>
                  <a:pt x="10172" y="21145"/>
                  <a:pt x="9155" y="21027"/>
                </a:cubicBezTo>
                <a:cubicBezTo>
                  <a:pt x="8900" y="20994"/>
                  <a:pt x="8649" y="20962"/>
                  <a:pt x="8360" y="20898"/>
                </a:cubicBezTo>
                <a:cubicBezTo>
                  <a:pt x="9695" y="18026"/>
                  <a:pt x="10815" y="14551"/>
                  <a:pt x="11719" y="10594"/>
                </a:cubicBezTo>
                <a:cubicBezTo>
                  <a:pt x="11755" y="10500"/>
                  <a:pt x="11683" y="10403"/>
                  <a:pt x="11540" y="10371"/>
                </a:cubicBezTo>
                <a:cubicBezTo>
                  <a:pt x="11519" y="10366"/>
                  <a:pt x="11501" y="10363"/>
                  <a:pt x="11482" y="10363"/>
                </a:cubicBezTo>
                <a:cubicBezTo>
                  <a:pt x="11394" y="10363"/>
                  <a:pt x="11316" y="10420"/>
                  <a:pt x="11285" y="10500"/>
                </a:cubicBezTo>
                <a:cubicBezTo>
                  <a:pt x="10056" y="14007"/>
                  <a:pt x="7890" y="17005"/>
                  <a:pt x="4568" y="19687"/>
                </a:cubicBezTo>
                <a:cubicBezTo>
                  <a:pt x="1964" y="18377"/>
                  <a:pt x="808" y="16560"/>
                  <a:pt x="520" y="16081"/>
                </a:cubicBezTo>
                <a:cubicBezTo>
                  <a:pt x="1206" y="15507"/>
                  <a:pt x="4568" y="12732"/>
                  <a:pt x="5687" y="11424"/>
                </a:cubicBezTo>
                <a:cubicBezTo>
                  <a:pt x="6770" y="10085"/>
                  <a:pt x="7744" y="7947"/>
                  <a:pt x="8794" y="5651"/>
                </a:cubicBezTo>
                <a:lnTo>
                  <a:pt x="9119" y="4884"/>
                </a:lnTo>
                <a:cubicBezTo>
                  <a:pt x="10114" y="2685"/>
                  <a:pt x="11434" y="391"/>
                  <a:pt x="14507" y="391"/>
                </a:cubicBezTo>
                <a:close/>
                <a:moveTo>
                  <a:pt x="14520" y="0"/>
                </a:moveTo>
                <a:cubicBezTo>
                  <a:pt x="10848" y="0"/>
                  <a:pt x="9477" y="3025"/>
                  <a:pt x="8685" y="4756"/>
                </a:cubicBezTo>
                <a:lnTo>
                  <a:pt x="8360" y="5490"/>
                </a:lnTo>
                <a:cubicBezTo>
                  <a:pt x="7347" y="7756"/>
                  <a:pt x="6373" y="9892"/>
                  <a:pt x="5326" y="11170"/>
                </a:cubicBezTo>
                <a:cubicBezTo>
                  <a:pt x="4134" y="12571"/>
                  <a:pt x="123" y="15858"/>
                  <a:pt x="86" y="15891"/>
                </a:cubicBezTo>
                <a:cubicBezTo>
                  <a:pt x="13" y="15955"/>
                  <a:pt x="-20" y="16016"/>
                  <a:pt x="13" y="16113"/>
                </a:cubicBezTo>
                <a:cubicBezTo>
                  <a:pt x="86" y="16209"/>
                  <a:pt x="1242" y="18505"/>
                  <a:pt x="4458" y="20100"/>
                </a:cubicBezTo>
                <a:cubicBezTo>
                  <a:pt x="4504" y="20113"/>
                  <a:pt x="4549" y="20121"/>
                  <a:pt x="4589" y="20121"/>
                </a:cubicBezTo>
                <a:cubicBezTo>
                  <a:pt x="4650" y="20121"/>
                  <a:pt x="4704" y="20105"/>
                  <a:pt x="4747" y="20067"/>
                </a:cubicBezTo>
                <a:cubicBezTo>
                  <a:pt x="7347" y="17964"/>
                  <a:pt x="9298" y="15698"/>
                  <a:pt x="10636" y="13115"/>
                </a:cubicBezTo>
                <a:cubicBezTo>
                  <a:pt x="9841" y="16081"/>
                  <a:pt x="8900" y="18728"/>
                  <a:pt x="7854" y="20994"/>
                </a:cubicBezTo>
                <a:cubicBezTo>
                  <a:pt x="7817" y="21027"/>
                  <a:pt x="7817" y="21088"/>
                  <a:pt x="7854" y="21153"/>
                </a:cubicBezTo>
                <a:cubicBezTo>
                  <a:pt x="7890" y="21185"/>
                  <a:pt x="7926" y="21249"/>
                  <a:pt x="7999" y="21249"/>
                </a:cubicBezTo>
                <a:cubicBezTo>
                  <a:pt x="8397" y="21313"/>
                  <a:pt x="8758" y="21378"/>
                  <a:pt x="9082" y="21410"/>
                </a:cubicBezTo>
                <a:cubicBezTo>
                  <a:pt x="10166" y="21536"/>
                  <a:pt x="11285" y="21600"/>
                  <a:pt x="12368" y="21600"/>
                </a:cubicBezTo>
                <a:lnTo>
                  <a:pt x="13561" y="21600"/>
                </a:lnTo>
                <a:cubicBezTo>
                  <a:pt x="13706" y="21568"/>
                  <a:pt x="13779" y="21504"/>
                  <a:pt x="13779" y="21378"/>
                </a:cubicBezTo>
                <a:cubicBezTo>
                  <a:pt x="13743" y="20228"/>
                  <a:pt x="14104" y="17900"/>
                  <a:pt x="14429" y="16367"/>
                </a:cubicBezTo>
                <a:cubicBezTo>
                  <a:pt x="14392" y="18315"/>
                  <a:pt x="14465" y="19942"/>
                  <a:pt x="14753" y="21313"/>
                </a:cubicBezTo>
                <a:cubicBezTo>
                  <a:pt x="14753" y="21418"/>
                  <a:pt x="14829" y="21479"/>
                  <a:pt x="14914" y="21479"/>
                </a:cubicBezTo>
                <a:cubicBezTo>
                  <a:pt x="14932" y="21479"/>
                  <a:pt x="14953" y="21477"/>
                  <a:pt x="14972" y="21471"/>
                </a:cubicBezTo>
                <a:cubicBezTo>
                  <a:pt x="18221" y="21185"/>
                  <a:pt x="20209" y="20418"/>
                  <a:pt x="20281" y="20389"/>
                </a:cubicBezTo>
                <a:cubicBezTo>
                  <a:pt x="20391" y="20325"/>
                  <a:pt x="20424" y="20228"/>
                  <a:pt x="20391" y="20132"/>
                </a:cubicBezTo>
                <a:cubicBezTo>
                  <a:pt x="20391" y="20132"/>
                  <a:pt x="19811" y="18251"/>
                  <a:pt x="20136" y="16718"/>
                </a:cubicBezTo>
                <a:cubicBezTo>
                  <a:pt x="20209" y="16432"/>
                  <a:pt x="20281" y="16081"/>
                  <a:pt x="20354" y="15665"/>
                </a:cubicBezTo>
                <a:cubicBezTo>
                  <a:pt x="20821" y="13656"/>
                  <a:pt x="21580" y="10307"/>
                  <a:pt x="21437" y="7850"/>
                </a:cubicBezTo>
                <a:cubicBezTo>
                  <a:pt x="21292" y="5013"/>
                  <a:pt x="20606" y="1120"/>
                  <a:pt x="16234" y="196"/>
                </a:cubicBezTo>
                <a:cubicBezTo>
                  <a:pt x="15615" y="59"/>
                  <a:pt x="15044" y="0"/>
                  <a:pt x="1452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0" name="Google Shape;140;p3"/>
          <p:cNvSpPr/>
          <p:nvPr/>
        </p:nvSpPr>
        <p:spPr>
          <a:xfrm>
            <a:off x="1745317" y="2466650"/>
            <a:ext cx="33329" cy="264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20" h="21600" fill="norm" stroke="1" extrusionOk="0">
                <a:moveTo>
                  <a:pt x="7366" y="0"/>
                </a:moveTo>
                <a:cubicBezTo>
                  <a:pt x="5383" y="0"/>
                  <a:pt x="3864" y="228"/>
                  <a:pt x="3864" y="457"/>
                </a:cubicBezTo>
                <a:cubicBezTo>
                  <a:pt x="-3181" y="9665"/>
                  <a:pt x="-650" y="16311"/>
                  <a:pt x="11922" y="21296"/>
                </a:cubicBezTo>
                <a:cubicBezTo>
                  <a:pt x="12428" y="21524"/>
                  <a:pt x="13905" y="21600"/>
                  <a:pt x="14917" y="21600"/>
                </a:cubicBezTo>
                <a:lnTo>
                  <a:pt x="15930" y="21600"/>
                </a:lnTo>
                <a:cubicBezTo>
                  <a:pt x="17955" y="21524"/>
                  <a:pt x="18419" y="21219"/>
                  <a:pt x="17955" y="20991"/>
                </a:cubicBezTo>
                <a:cubicBezTo>
                  <a:pt x="5383" y="16083"/>
                  <a:pt x="2852" y="9665"/>
                  <a:pt x="10403" y="533"/>
                </a:cubicBezTo>
                <a:cubicBezTo>
                  <a:pt x="10403" y="304"/>
                  <a:pt x="8885" y="76"/>
                  <a:pt x="736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1" name="Google Shape;141;p3"/>
          <p:cNvSpPr/>
          <p:nvPr/>
        </p:nvSpPr>
        <p:spPr>
          <a:xfrm>
            <a:off x="1578429" y="2569230"/>
            <a:ext cx="51346" cy="176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0" h="21600" fill="norm" stroke="1" extrusionOk="0">
                <a:moveTo>
                  <a:pt x="19066" y="0"/>
                </a:moveTo>
                <a:cubicBezTo>
                  <a:pt x="17539" y="0"/>
                  <a:pt x="16425" y="228"/>
                  <a:pt x="16425" y="674"/>
                </a:cubicBezTo>
                <a:cubicBezTo>
                  <a:pt x="13753" y="8026"/>
                  <a:pt x="8472" y="14590"/>
                  <a:pt x="138" y="20584"/>
                </a:cubicBezTo>
                <a:cubicBezTo>
                  <a:pt x="-244" y="20926"/>
                  <a:pt x="138" y="21372"/>
                  <a:pt x="1633" y="21486"/>
                </a:cubicBezTo>
                <a:cubicBezTo>
                  <a:pt x="1633" y="21486"/>
                  <a:pt x="2015" y="21600"/>
                  <a:pt x="2396" y="21600"/>
                </a:cubicBezTo>
                <a:cubicBezTo>
                  <a:pt x="3542" y="21600"/>
                  <a:pt x="4305" y="21372"/>
                  <a:pt x="4687" y="21154"/>
                </a:cubicBezTo>
                <a:cubicBezTo>
                  <a:pt x="13021" y="14932"/>
                  <a:pt x="18302" y="8368"/>
                  <a:pt x="20974" y="788"/>
                </a:cubicBezTo>
                <a:cubicBezTo>
                  <a:pt x="21356" y="456"/>
                  <a:pt x="20211" y="114"/>
                  <a:pt x="1906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2" name="Google Shape;142;p3"/>
          <p:cNvSpPr/>
          <p:nvPr/>
        </p:nvSpPr>
        <p:spPr>
          <a:xfrm>
            <a:off x="1788168" y="2575672"/>
            <a:ext cx="33792" cy="146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2" h="21600" fill="norm" stroke="1" extrusionOk="0">
                <a:moveTo>
                  <a:pt x="3508" y="0"/>
                </a:moveTo>
                <a:cubicBezTo>
                  <a:pt x="1274" y="0"/>
                  <a:pt x="157" y="413"/>
                  <a:pt x="157" y="826"/>
                </a:cubicBezTo>
                <a:cubicBezTo>
                  <a:pt x="-914" y="8068"/>
                  <a:pt x="3508" y="14760"/>
                  <a:pt x="13470" y="21049"/>
                </a:cubicBezTo>
                <a:cubicBezTo>
                  <a:pt x="14029" y="21462"/>
                  <a:pt x="15146" y="21600"/>
                  <a:pt x="16822" y="21600"/>
                </a:cubicBezTo>
                <a:lnTo>
                  <a:pt x="17893" y="21600"/>
                </a:lnTo>
                <a:cubicBezTo>
                  <a:pt x="19569" y="21325"/>
                  <a:pt x="20686" y="20911"/>
                  <a:pt x="20127" y="20498"/>
                </a:cubicBezTo>
                <a:cubicBezTo>
                  <a:pt x="10165" y="14358"/>
                  <a:pt x="6255" y="7931"/>
                  <a:pt x="6814" y="826"/>
                </a:cubicBezTo>
                <a:cubicBezTo>
                  <a:pt x="6814" y="413"/>
                  <a:pt x="5184" y="0"/>
                  <a:pt x="350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3" name="Google Shape;143;p3"/>
          <p:cNvSpPr/>
          <p:nvPr/>
        </p:nvSpPr>
        <p:spPr>
          <a:xfrm>
            <a:off x="1379107" y="2486980"/>
            <a:ext cx="164550" cy="176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600" fill="norm" stroke="1" extrusionOk="0">
                <a:moveTo>
                  <a:pt x="20603" y="0"/>
                </a:moveTo>
                <a:cubicBezTo>
                  <a:pt x="20341" y="0"/>
                  <a:pt x="20089" y="123"/>
                  <a:pt x="19928" y="342"/>
                </a:cubicBezTo>
                <a:cubicBezTo>
                  <a:pt x="15493" y="7808"/>
                  <a:pt x="7812" y="14362"/>
                  <a:pt x="253" y="20365"/>
                </a:cubicBezTo>
                <a:cubicBezTo>
                  <a:pt x="11" y="20584"/>
                  <a:pt x="-110" y="21040"/>
                  <a:pt x="132" y="21268"/>
                </a:cubicBezTo>
                <a:cubicBezTo>
                  <a:pt x="374" y="21496"/>
                  <a:pt x="495" y="21600"/>
                  <a:pt x="727" y="21600"/>
                </a:cubicBezTo>
                <a:cubicBezTo>
                  <a:pt x="968" y="21600"/>
                  <a:pt x="1089" y="21496"/>
                  <a:pt x="1210" y="21382"/>
                </a:cubicBezTo>
                <a:cubicBezTo>
                  <a:pt x="8891" y="15388"/>
                  <a:pt x="16692" y="8710"/>
                  <a:pt x="21248" y="1026"/>
                </a:cubicBezTo>
                <a:cubicBezTo>
                  <a:pt x="21490" y="684"/>
                  <a:pt x="21369" y="228"/>
                  <a:pt x="21016" y="114"/>
                </a:cubicBezTo>
                <a:cubicBezTo>
                  <a:pt x="20885" y="38"/>
                  <a:pt x="20744" y="0"/>
                  <a:pt x="2060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Google Shape;144;p3"/>
          <p:cNvSpPr/>
          <p:nvPr/>
        </p:nvSpPr>
        <p:spPr>
          <a:xfrm>
            <a:off x="1342435" y="2505137"/>
            <a:ext cx="120899" cy="115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0" h="21600" fill="norm" stroke="1" extrusionOk="0">
                <a:moveTo>
                  <a:pt x="20218" y="0"/>
                </a:moveTo>
                <a:cubicBezTo>
                  <a:pt x="19918" y="0"/>
                  <a:pt x="19645" y="130"/>
                  <a:pt x="19467" y="405"/>
                </a:cubicBezTo>
                <a:cubicBezTo>
                  <a:pt x="14105" y="7986"/>
                  <a:pt x="8415" y="15914"/>
                  <a:pt x="610" y="19531"/>
                </a:cubicBezTo>
                <a:cubicBezTo>
                  <a:pt x="132" y="19705"/>
                  <a:pt x="-195" y="20385"/>
                  <a:pt x="132" y="20906"/>
                </a:cubicBezTo>
                <a:cubicBezTo>
                  <a:pt x="296" y="21253"/>
                  <a:pt x="610" y="21600"/>
                  <a:pt x="1101" y="21600"/>
                </a:cubicBezTo>
                <a:cubicBezTo>
                  <a:pt x="1101" y="21600"/>
                  <a:pt x="1265" y="21600"/>
                  <a:pt x="1429" y="21426"/>
                </a:cubicBezTo>
                <a:cubicBezTo>
                  <a:pt x="9711" y="17636"/>
                  <a:pt x="15565" y="9534"/>
                  <a:pt x="21091" y="1794"/>
                </a:cubicBezTo>
                <a:cubicBezTo>
                  <a:pt x="21405" y="1273"/>
                  <a:pt x="21241" y="579"/>
                  <a:pt x="20927" y="231"/>
                </a:cubicBezTo>
                <a:cubicBezTo>
                  <a:pt x="20709" y="87"/>
                  <a:pt x="20450" y="0"/>
                  <a:pt x="2021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5" name="Google Shape;145;p3"/>
          <p:cNvSpPr/>
          <p:nvPr/>
        </p:nvSpPr>
        <p:spPr>
          <a:xfrm>
            <a:off x="1298365" y="2972914"/>
            <a:ext cx="172728" cy="26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6" name="Google Shape;146;p3"/>
          <p:cNvSpPr/>
          <p:nvPr/>
        </p:nvSpPr>
        <p:spPr>
          <a:xfrm>
            <a:off x="6405519" y="2271669"/>
            <a:ext cx="1197496" cy="1199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19" y="0"/>
                </a:moveTo>
                <a:cubicBezTo>
                  <a:pt x="4817" y="0"/>
                  <a:pt x="0" y="4846"/>
                  <a:pt x="0" y="10802"/>
                </a:cubicBezTo>
                <a:cubicBezTo>
                  <a:pt x="0" y="16754"/>
                  <a:pt x="4817" y="21600"/>
                  <a:pt x="10819" y="21600"/>
                </a:cubicBezTo>
                <a:cubicBezTo>
                  <a:pt x="16783" y="21600"/>
                  <a:pt x="21600" y="16754"/>
                  <a:pt x="21600" y="10802"/>
                </a:cubicBezTo>
                <a:cubicBezTo>
                  <a:pt x="21600" y="4846"/>
                  <a:pt x="16783" y="0"/>
                  <a:pt x="10819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7" name="Google Shape;147;p3"/>
          <p:cNvSpPr/>
          <p:nvPr/>
        </p:nvSpPr>
        <p:spPr>
          <a:xfrm>
            <a:off x="6393270" y="2259250"/>
            <a:ext cx="1224061" cy="1224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435"/>
                </a:moveTo>
                <a:cubicBezTo>
                  <a:pt x="16489" y="435"/>
                  <a:pt x="21128" y="5110"/>
                  <a:pt x="21128" y="10802"/>
                </a:cubicBezTo>
                <a:cubicBezTo>
                  <a:pt x="21128" y="16490"/>
                  <a:pt x="16489" y="21128"/>
                  <a:pt x="10800" y="21128"/>
                </a:cubicBezTo>
                <a:cubicBezTo>
                  <a:pt x="5074" y="21128"/>
                  <a:pt x="435" y="16490"/>
                  <a:pt x="435" y="10802"/>
                </a:cubicBezTo>
                <a:cubicBezTo>
                  <a:pt x="435" y="5110"/>
                  <a:pt x="5074" y="435"/>
                  <a:pt x="10800" y="435"/>
                </a:cubicBezTo>
                <a:close/>
                <a:moveTo>
                  <a:pt x="10800" y="0"/>
                </a:moveTo>
                <a:cubicBezTo>
                  <a:pt x="4819" y="0"/>
                  <a:pt x="0" y="4857"/>
                  <a:pt x="0" y="10802"/>
                </a:cubicBezTo>
                <a:cubicBezTo>
                  <a:pt x="0" y="16743"/>
                  <a:pt x="4819" y="21600"/>
                  <a:pt x="10800" y="21600"/>
                </a:cubicBezTo>
                <a:cubicBezTo>
                  <a:pt x="16745" y="21600"/>
                  <a:pt x="21600" y="16743"/>
                  <a:pt x="21600" y="10802"/>
                </a:cubicBezTo>
                <a:cubicBezTo>
                  <a:pt x="21600" y="4857"/>
                  <a:pt x="16745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8" name="Google Shape;148;p3"/>
          <p:cNvSpPr/>
          <p:nvPr/>
        </p:nvSpPr>
        <p:spPr>
          <a:xfrm>
            <a:off x="6793817" y="2450374"/>
            <a:ext cx="573047" cy="839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108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9" name="Google Shape;149;p3"/>
          <p:cNvSpPr/>
          <p:nvPr/>
        </p:nvSpPr>
        <p:spPr>
          <a:xfrm>
            <a:off x="6781396" y="2438472"/>
            <a:ext cx="597714" cy="866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91" y="963"/>
                </a:moveTo>
                <a:lnTo>
                  <a:pt x="20341" y="10796"/>
                </a:lnTo>
                <a:lnTo>
                  <a:pt x="891" y="20628"/>
                </a:lnTo>
                <a:lnTo>
                  <a:pt x="891" y="963"/>
                </a:lnTo>
                <a:close/>
                <a:moveTo>
                  <a:pt x="474" y="0"/>
                </a:moveTo>
                <a:cubicBezTo>
                  <a:pt x="393" y="0"/>
                  <a:pt x="299" y="13"/>
                  <a:pt x="224" y="39"/>
                </a:cubicBezTo>
                <a:cubicBezTo>
                  <a:pt x="75" y="90"/>
                  <a:pt x="0" y="194"/>
                  <a:pt x="0" y="297"/>
                </a:cubicBezTo>
                <a:lnTo>
                  <a:pt x="0" y="21239"/>
                </a:lnTo>
                <a:cubicBezTo>
                  <a:pt x="0" y="21394"/>
                  <a:pt x="75" y="21497"/>
                  <a:pt x="224" y="21548"/>
                </a:cubicBezTo>
                <a:cubicBezTo>
                  <a:pt x="299" y="21548"/>
                  <a:pt x="374" y="21600"/>
                  <a:pt x="449" y="21600"/>
                </a:cubicBezTo>
                <a:cubicBezTo>
                  <a:pt x="524" y="21600"/>
                  <a:pt x="592" y="21548"/>
                  <a:pt x="667" y="21497"/>
                </a:cubicBezTo>
                <a:lnTo>
                  <a:pt x="21450" y="11049"/>
                </a:lnTo>
                <a:cubicBezTo>
                  <a:pt x="21525" y="10998"/>
                  <a:pt x="21600" y="10895"/>
                  <a:pt x="21600" y="10796"/>
                </a:cubicBezTo>
                <a:cubicBezTo>
                  <a:pt x="21600" y="10692"/>
                  <a:pt x="21525" y="10589"/>
                  <a:pt x="21450" y="10538"/>
                </a:cubicBezTo>
                <a:lnTo>
                  <a:pt x="667" y="39"/>
                </a:lnTo>
                <a:cubicBezTo>
                  <a:pt x="630" y="13"/>
                  <a:pt x="561" y="0"/>
                  <a:pt x="47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0" name="Google Shape;150;p3"/>
          <p:cNvSpPr/>
          <p:nvPr/>
        </p:nvSpPr>
        <p:spPr>
          <a:xfrm>
            <a:off x="7237308" y="2447097"/>
            <a:ext cx="258932" cy="758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600" fill="norm" stroke="1" extrusionOk="0">
                <a:moveTo>
                  <a:pt x="1100" y="0"/>
                </a:moveTo>
                <a:cubicBezTo>
                  <a:pt x="743" y="0"/>
                  <a:pt x="386" y="39"/>
                  <a:pt x="172" y="152"/>
                </a:cubicBezTo>
                <a:cubicBezTo>
                  <a:pt x="-157" y="324"/>
                  <a:pt x="0" y="560"/>
                  <a:pt x="514" y="677"/>
                </a:cubicBezTo>
                <a:cubicBezTo>
                  <a:pt x="12257" y="3132"/>
                  <a:pt x="19400" y="7339"/>
                  <a:pt x="19400" y="12076"/>
                </a:cubicBezTo>
                <a:cubicBezTo>
                  <a:pt x="19400" y="15346"/>
                  <a:pt x="15829" y="18502"/>
                  <a:pt x="9357" y="20957"/>
                </a:cubicBezTo>
                <a:cubicBezTo>
                  <a:pt x="9014" y="21134"/>
                  <a:pt x="9014" y="21369"/>
                  <a:pt x="9357" y="21482"/>
                </a:cubicBezTo>
                <a:cubicBezTo>
                  <a:pt x="9700" y="21541"/>
                  <a:pt x="9872" y="21600"/>
                  <a:pt x="10214" y="21600"/>
                </a:cubicBezTo>
                <a:cubicBezTo>
                  <a:pt x="10386" y="21600"/>
                  <a:pt x="10729" y="21541"/>
                  <a:pt x="10886" y="21482"/>
                </a:cubicBezTo>
                <a:cubicBezTo>
                  <a:pt x="17700" y="18915"/>
                  <a:pt x="21443" y="15523"/>
                  <a:pt x="21443" y="12076"/>
                </a:cubicBezTo>
                <a:cubicBezTo>
                  <a:pt x="21443" y="7108"/>
                  <a:pt x="14129" y="2607"/>
                  <a:pt x="1700" y="34"/>
                </a:cubicBezTo>
                <a:cubicBezTo>
                  <a:pt x="1514" y="10"/>
                  <a:pt x="1314" y="0"/>
                  <a:pt x="11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1" name="Google Shape;151;p3"/>
          <p:cNvSpPr/>
          <p:nvPr/>
        </p:nvSpPr>
        <p:spPr>
          <a:xfrm>
            <a:off x="8672656" y="3350941"/>
            <a:ext cx="299331" cy="322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13" y="0"/>
                </a:moveTo>
                <a:lnTo>
                  <a:pt x="9167" y="4513"/>
                </a:lnTo>
                <a:cubicBezTo>
                  <a:pt x="8397" y="6683"/>
                  <a:pt x="6616" y="8408"/>
                  <a:pt x="4331" y="9247"/>
                </a:cubicBezTo>
                <a:lnTo>
                  <a:pt x="0" y="10800"/>
                </a:lnTo>
                <a:lnTo>
                  <a:pt x="4331" y="12353"/>
                </a:lnTo>
                <a:cubicBezTo>
                  <a:pt x="6616" y="13192"/>
                  <a:pt x="8397" y="14917"/>
                  <a:pt x="9167" y="17087"/>
                </a:cubicBezTo>
                <a:lnTo>
                  <a:pt x="10813" y="21600"/>
                </a:lnTo>
                <a:lnTo>
                  <a:pt x="12436" y="17087"/>
                </a:lnTo>
                <a:cubicBezTo>
                  <a:pt x="13232" y="14917"/>
                  <a:pt x="15011" y="13192"/>
                  <a:pt x="17296" y="12353"/>
                </a:cubicBezTo>
                <a:lnTo>
                  <a:pt x="21600" y="10800"/>
                </a:lnTo>
                <a:lnTo>
                  <a:pt x="17296" y="9247"/>
                </a:lnTo>
                <a:cubicBezTo>
                  <a:pt x="15011" y="8408"/>
                  <a:pt x="13232" y="6683"/>
                  <a:pt x="12436" y="4513"/>
                </a:cubicBezTo>
                <a:lnTo>
                  <a:pt x="10813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2" name="نص العنوان"/>
          <p:cNvSpPr txBox="1"/>
          <p:nvPr>
            <p:ph type="title"/>
          </p:nvPr>
        </p:nvSpPr>
        <p:spPr>
          <a:xfrm>
            <a:off x="3225300" y="2577925"/>
            <a:ext cx="4349101" cy="841800"/>
          </a:xfrm>
          <a:prstGeom prst="rect">
            <a:avLst/>
          </a:prstGeom>
        </p:spPr>
        <p:txBody>
          <a:bodyPr anchor="ctr"/>
          <a:lstStyle>
            <a:lvl1pPr algn="l">
              <a:defRPr sz="4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73" name="مستوى النص الأول…"/>
          <p:cNvSpPr txBox="1"/>
          <p:nvPr>
            <p:ph type="body" sz="quarter" idx="1"/>
          </p:nvPr>
        </p:nvSpPr>
        <p:spPr>
          <a:xfrm>
            <a:off x="3225300" y="3236699"/>
            <a:ext cx="3057901" cy="7926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800">
                <a:solidFill>
                  <a:srgbClr val="FFEFE1"/>
                </a:solidFill>
              </a:defRPr>
            </a:lvl1pPr>
            <a:lvl2pPr marL="342900" indent="254000">
              <a:buClrTx/>
              <a:buSzTx/>
              <a:buNone/>
              <a:defRPr sz="1800">
                <a:solidFill>
                  <a:srgbClr val="FFEFE1"/>
                </a:solidFill>
              </a:defRPr>
            </a:lvl2pPr>
            <a:lvl3pPr marL="342900" indent="711200">
              <a:buClrTx/>
              <a:buSzTx/>
              <a:buNone/>
              <a:defRPr sz="1800">
                <a:solidFill>
                  <a:srgbClr val="FFEFE1"/>
                </a:solidFill>
              </a:defRPr>
            </a:lvl3pPr>
            <a:lvl4pPr marL="342900" indent="1168400">
              <a:buClrTx/>
              <a:buSzTx/>
              <a:buNone/>
              <a:defRPr sz="1800">
                <a:solidFill>
                  <a:srgbClr val="FFEFE1"/>
                </a:solidFill>
              </a:defRPr>
            </a:lvl4pPr>
            <a:lvl5pPr marL="342900" indent="1625600">
              <a:buClrTx/>
              <a:buSzTx/>
              <a:buNone/>
              <a:defRPr sz="1800">
                <a:solidFill>
                  <a:srgbClr val="FFEFE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4" name="رقم الشريحة"/>
          <p:cNvSpPr txBox="1"/>
          <p:nvPr>
            <p:ph type="sldNum" sz="quarter" idx="2"/>
          </p:nvPr>
        </p:nvSpPr>
        <p:spPr>
          <a:xfrm>
            <a:off x="8692034" y="4700819"/>
            <a:ext cx="329124" cy="31839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587;p21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644" name="Google Shape;588;p21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640" name="Google Shape;589;p21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1" name="Google Shape;590;p21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2" name="Google Shape;591;p21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3" name="Google Shape;592;p21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645" name="Google Shape;593;p21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594;p21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595;p21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49" name="نص العنوان"/>
          <p:cNvSpPr txBox="1"/>
          <p:nvPr>
            <p:ph type="title"/>
          </p:nvPr>
        </p:nvSpPr>
        <p:spPr>
          <a:xfrm>
            <a:off x="697475" y="593076"/>
            <a:ext cx="77334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50" name="رقم الشريحة"/>
          <p:cNvSpPr txBox="1"/>
          <p:nvPr>
            <p:ph type="sldNum" sz="quarter" idx="2"/>
          </p:nvPr>
        </p:nvSpPr>
        <p:spPr>
          <a:xfrm>
            <a:off x="8692034" y="4700819"/>
            <a:ext cx="329124" cy="31839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599;p22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661" name="Google Shape;600;p22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657" name="Google Shape;601;p22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8" name="Google Shape;602;p22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9" name="Google Shape;603;p22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0" name="Google Shape;604;p22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662" name="Google Shape;605;p22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606;p22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607;p22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88" name="Google Shape;608;p22"/>
          <p:cNvGrpSpPr/>
          <p:nvPr/>
        </p:nvGrpSpPr>
        <p:grpSpPr>
          <a:xfrm>
            <a:off x="713223" y="1380149"/>
            <a:ext cx="3615094" cy="2964329"/>
            <a:chOff x="0" y="0"/>
            <a:chExt cx="3615092" cy="2964327"/>
          </a:xfrm>
        </p:grpSpPr>
        <p:sp>
          <p:nvSpPr>
            <p:cNvPr id="666" name="Google Shape;609;p22"/>
            <p:cNvSpPr/>
            <p:nvPr/>
          </p:nvSpPr>
          <p:spPr>
            <a:xfrm>
              <a:off x="2644594" y="72564"/>
              <a:ext cx="199251" cy="17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989" y="0"/>
                  </a:moveTo>
                  <a:cubicBezTo>
                    <a:pt x="904" y="0"/>
                    <a:pt x="820" y="16"/>
                    <a:pt x="722" y="49"/>
                  </a:cubicBezTo>
                  <a:cubicBezTo>
                    <a:pt x="61" y="247"/>
                    <a:pt x="-108" y="1020"/>
                    <a:pt x="61" y="1612"/>
                  </a:cubicBezTo>
                  <a:cubicBezTo>
                    <a:pt x="3408" y="13177"/>
                    <a:pt x="10270" y="19823"/>
                    <a:pt x="20311" y="21600"/>
                  </a:cubicBezTo>
                  <a:lnTo>
                    <a:pt x="20479" y="21600"/>
                  </a:lnTo>
                  <a:cubicBezTo>
                    <a:pt x="20986" y="21600"/>
                    <a:pt x="21323" y="21205"/>
                    <a:pt x="21492" y="20613"/>
                  </a:cubicBezTo>
                  <a:cubicBezTo>
                    <a:pt x="21492" y="19823"/>
                    <a:pt x="21154" y="19248"/>
                    <a:pt x="20648" y="19248"/>
                  </a:cubicBezTo>
                  <a:cubicBezTo>
                    <a:pt x="11269" y="17471"/>
                    <a:pt x="5250" y="11598"/>
                    <a:pt x="2072" y="823"/>
                  </a:cubicBezTo>
                  <a:cubicBezTo>
                    <a:pt x="1790" y="345"/>
                    <a:pt x="1397" y="0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680" name="Google Shape;610;p22"/>
            <p:cNvGrpSpPr/>
            <p:nvPr/>
          </p:nvGrpSpPr>
          <p:grpSpPr>
            <a:xfrm>
              <a:off x="890880" y="94783"/>
              <a:ext cx="1945130" cy="2013993"/>
              <a:chOff x="0" y="0"/>
              <a:chExt cx="1945129" cy="2013991"/>
            </a:xfrm>
          </p:grpSpPr>
          <p:sp>
            <p:nvSpPr>
              <p:cNvPr id="667" name="Google Shape;611;p22"/>
              <p:cNvSpPr/>
              <p:nvPr/>
            </p:nvSpPr>
            <p:spPr>
              <a:xfrm>
                <a:off x="-1" y="0"/>
                <a:ext cx="1945131" cy="2013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5" h="21600" fill="norm" stroke="1" extrusionOk="0">
                    <a:moveTo>
                      <a:pt x="5990" y="0"/>
                    </a:moveTo>
                    <a:cubicBezTo>
                      <a:pt x="4949" y="0"/>
                      <a:pt x="3951" y="281"/>
                      <a:pt x="2965" y="949"/>
                    </a:cubicBezTo>
                    <a:cubicBezTo>
                      <a:pt x="542" y="2589"/>
                      <a:pt x="-753" y="5645"/>
                      <a:pt x="465" y="10870"/>
                    </a:cubicBezTo>
                    <a:cubicBezTo>
                      <a:pt x="1684" y="16096"/>
                      <a:pt x="2960" y="20630"/>
                      <a:pt x="5292" y="21399"/>
                    </a:cubicBezTo>
                    <a:cubicBezTo>
                      <a:pt x="5706" y="21535"/>
                      <a:pt x="6140" y="21600"/>
                      <a:pt x="6594" y="21600"/>
                    </a:cubicBezTo>
                    <a:cubicBezTo>
                      <a:pt x="8739" y="21600"/>
                      <a:pt x="11318" y="20147"/>
                      <a:pt x="14265" y="17932"/>
                    </a:cubicBezTo>
                    <a:cubicBezTo>
                      <a:pt x="17834" y="15248"/>
                      <a:pt x="20847" y="12964"/>
                      <a:pt x="20815" y="10084"/>
                    </a:cubicBezTo>
                    <a:cubicBezTo>
                      <a:pt x="20784" y="7335"/>
                      <a:pt x="18169" y="5287"/>
                      <a:pt x="13782" y="2957"/>
                    </a:cubicBezTo>
                    <a:cubicBezTo>
                      <a:pt x="10767" y="1356"/>
                      <a:pt x="8277" y="0"/>
                      <a:pt x="59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8" name="Google Shape;612;p22"/>
              <p:cNvSpPr/>
              <p:nvPr/>
            </p:nvSpPr>
            <p:spPr>
              <a:xfrm>
                <a:off x="551569" y="660388"/>
                <a:ext cx="256020" cy="35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428"/>
                    </a:lnTo>
                    <a:lnTo>
                      <a:pt x="8147" y="16428"/>
                    </a:lnTo>
                    <a:lnTo>
                      <a:pt x="814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9" name="Google Shape;613;p22"/>
              <p:cNvSpPr/>
              <p:nvPr/>
            </p:nvSpPr>
            <p:spPr>
              <a:xfrm>
                <a:off x="951207" y="658408"/>
                <a:ext cx="357064" cy="356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5" y="5189"/>
                    </a:moveTo>
                    <a:cubicBezTo>
                      <a:pt x="11603" y="5189"/>
                      <a:pt x="12318" y="5344"/>
                      <a:pt x="12926" y="5654"/>
                    </a:cubicBezTo>
                    <a:cubicBezTo>
                      <a:pt x="13535" y="5964"/>
                      <a:pt x="14046" y="6374"/>
                      <a:pt x="14454" y="6884"/>
                    </a:cubicBezTo>
                    <a:cubicBezTo>
                      <a:pt x="14865" y="7394"/>
                      <a:pt x="15169" y="7984"/>
                      <a:pt x="15369" y="8655"/>
                    </a:cubicBezTo>
                    <a:cubicBezTo>
                      <a:pt x="15568" y="9325"/>
                      <a:pt x="15668" y="10020"/>
                      <a:pt x="15668" y="10739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89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4"/>
                    </a:cubicBezTo>
                    <a:cubicBezTo>
                      <a:pt x="12383" y="16244"/>
                      <a:pt x="11654" y="16409"/>
                      <a:pt x="10815" y="16409"/>
                    </a:cubicBezTo>
                    <a:cubicBezTo>
                      <a:pt x="9976" y="16409"/>
                      <a:pt x="9252" y="16249"/>
                      <a:pt x="8643" y="15929"/>
                    </a:cubicBezTo>
                    <a:cubicBezTo>
                      <a:pt x="8034" y="15610"/>
                      <a:pt x="7530" y="15190"/>
                      <a:pt x="7130" y="14669"/>
                    </a:cubicBezTo>
                    <a:cubicBezTo>
                      <a:pt x="6730" y="14151"/>
                      <a:pt x="6431" y="13555"/>
                      <a:pt x="6231" y="12885"/>
                    </a:cubicBezTo>
                    <a:cubicBezTo>
                      <a:pt x="6032" y="12214"/>
                      <a:pt x="5932" y="11520"/>
                      <a:pt x="5932" y="10800"/>
                    </a:cubicBezTo>
                    <a:cubicBezTo>
                      <a:pt x="5931" y="10104"/>
                      <a:pt x="6027" y="9412"/>
                      <a:pt x="6216" y="8744"/>
                    </a:cubicBezTo>
                    <a:cubicBezTo>
                      <a:pt x="6406" y="8074"/>
                      <a:pt x="6700" y="7475"/>
                      <a:pt x="7100" y="6945"/>
                    </a:cubicBezTo>
                    <a:cubicBezTo>
                      <a:pt x="7500" y="6414"/>
                      <a:pt x="8004" y="5989"/>
                      <a:pt x="8613" y="5670"/>
                    </a:cubicBezTo>
                    <a:cubicBezTo>
                      <a:pt x="9222" y="5350"/>
                      <a:pt x="9946" y="5189"/>
                      <a:pt x="10785" y="5189"/>
                    </a:cubicBezTo>
                    <a:close/>
                    <a:moveTo>
                      <a:pt x="10875" y="0"/>
                    </a:moveTo>
                    <a:cubicBezTo>
                      <a:pt x="9297" y="0"/>
                      <a:pt x="7845" y="295"/>
                      <a:pt x="6516" y="885"/>
                    </a:cubicBezTo>
                    <a:cubicBezTo>
                      <a:pt x="5188" y="1476"/>
                      <a:pt x="4040" y="2266"/>
                      <a:pt x="3071" y="3255"/>
                    </a:cubicBezTo>
                    <a:cubicBezTo>
                      <a:pt x="2103" y="4245"/>
                      <a:pt x="1349" y="5391"/>
                      <a:pt x="809" y="6690"/>
                    </a:cubicBezTo>
                    <a:cubicBezTo>
                      <a:pt x="270" y="7991"/>
                      <a:pt x="0" y="9340"/>
                      <a:pt x="0" y="10740"/>
                    </a:cubicBezTo>
                    <a:cubicBezTo>
                      <a:pt x="1" y="12120"/>
                      <a:pt x="260" y="13460"/>
                      <a:pt x="779" y="14760"/>
                    </a:cubicBezTo>
                    <a:cubicBezTo>
                      <a:pt x="1298" y="16060"/>
                      <a:pt x="2027" y="17215"/>
                      <a:pt x="2966" y="18225"/>
                    </a:cubicBezTo>
                    <a:cubicBezTo>
                      <a:pt x="3905" y="19235"/>
                      <a:pt x="5034" y="20050"/>
                      <a:pt x="6352" y="20670"/>
                    </a:cubicBezTo>
                    <a:cubicBezTo>
                      <a:pt x="7670" y="21290"/>
                      <a:pt x="9138" y="21600"/>
                      <a:pt x="10756" y="21600"/>
                    </a:cubicBezTo>
                    <a:cubicBezTo>
                      <a:pt x="12333" y="21599"/>
                      <a:pt x="13786" y="21299"/>
                      <a:pt x="15115" y="20700"/>
                    </a:cubicBezTo>
                    <a:cubicBezTo>
                      <a:pt x="16443" y="20100"/>
                      <a:pt x="17586" y="19305"/>
                      <a:pt x="18544" y="18315"/>
                    </a:cubicBezTo>
                    <a:cubicBezTo>
                      <a:pt x="19504" y="17324"/>
                      <a:pt x="20252" y="16184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1"/>
                      <a:pt x="20836" y="6870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8" y="1550"/>
                      <a:pt x="15279" y="930"/>
                    </a:cubicBezTo>
                    <a:cubicBezTo>
                      <a:pt x="13961" y="310"/>
                      <a:pt x="12493" y="0"/>
                      <a:pt x="108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0" name="Google Shape;614;p22"/>
              <p:cNvSpPr/>
              <p:nvPr/>
            </p:nvSpPr>
            <p:spPr>
              <a:xfrm>
                <a:off x="492370" y="1247318"/>
                <a:ext cx="337256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46" y="0"/>
                    </a:moveTo>
                    <a:cubicBezTo>
                      <a:pt x="9917" y="0"/>
                      <a:pt x="8400" y="275"/>
                      <a:pt x="6994" y="825"/>
                    </a:cubicBezTo>
                    <a:cubicBezTo>
                      <a:pt x="5588" y="1376"/>
                      <a:pt x="4366" y="2125"/>
                      <a:pt x="3331" y="3075"/>
                    </a:cubicBezTo>
                    <a:cubicBezTo>
                      <a:pt x="2294" y="4025"/>
                      <a:pt x="1480" y="5145"/>
                      <a:pt x="888" y="6435"/>
                    </a:cubicBezTo>
                    <a:cubicBezTo>
                      <a:pt x="296" y="7725"/>
                      <a:pt x="0" y="9120"/>
                      <a:pt x="0" y="10621"/>
                    </a:cubicBezTo>
                    <a:cubicBezTo>
                      <a:pt x="0" y="12360"/>
                      <a:pt x="296" y="13910"/>
                      <a:pt x="888" y="15270"/>
                    </a:cubicBezTo>
                    <a:cubicBezTo>
                      <a:pt x="1480" y="16631"/>
                      <a:pt x="2273" y="17781"/>
                      <a:pt x="3267" y="18720"/>
                    </a:cubicBezTo>
                    <a:cubicBezTo>
                      <a:pt x="4260" y="19661"/>
                      <a:pt x="5423" y="20376"/>
                      <a:pt x="6756" y="20866"/>
                    </a:cubicBezTo>
                    <a:cubicBezTo>
                      <a:pt x="8089" y="21355"/>
                      <a:pt x="9484" y="21600"/>
                      <a:pt x="10942" y="21600"/>
                    </a:cubicBezTo>
                    <a:cubicBezTo>
                      <a:pt x="10943" y="21600"/>
                      <a:pt x="10945" y="21600"/>
                      <a:pt x="10946" y="21600"/>
                    </a:cubicBezTo>
                    <a:cubicBezTo>
                      <a:pt x="13037" y="21600"/>
                      <a:pt x="14886" y="20960"/>
                      <a:pt x="16494" y="19681"/>
                    </a:cubicBezTo>
                    <a:lnTo>
                      <a:pt x="16493" y="21450"/>
                    </a:lnTo>
                    <a:lnTo>
                      <a:pt x="21600" y="21450"/>
                    </a:lnTo>
                    <a:lnTo>
                      <a:pt x="21600" y="10110"/>
                    </a:lnTo>
                    <a:lnTo>
                      <a:pt x="12338" y="10110"/>
                    </a:lnTo>
                    <a:lnTo>
                      <a:pt x="12338" y="14310"/>
                    </a:lnTo>
                    <a:lnTo>
                      <a:pt x="16240" y="14310"/>
                    </a:lnTo>
                    <a:cubicBezTo>
                      <a:pt x="14866" y="15710"/>
                      <a:pt x="13279" y="16410"/>
                      <a:pt x="11482" y="16410"/>
                    </a:cubicBezTo>
                    <a:cubicBezTo>
                      <a:pt x="10700" y="16410"/>
                      <a:pt x="9991" y="16275"/>
                      <a:pt x="9357" y="16005"/>
                    </a:cubicBezTo>
                    <a:cubicBezTo>
                      <a:pt x="8723" y="15735"/>
                      <a:pt x="8179" y="15355"/>
                      <a:pt x="7724" y="14866"/>
                    </a:cubicBezTo>
                    <a:cubicBezTo>
                      <a:pt x="7270" y="14375"/>
                      <a:pt x="6915" y="13790"/>
                      <a:pt x="6661" y="13110"/>
                    </a:cubicBezTo>
                    <a:cubicBezTo>
                      <a:pt x="6407" y="12430"/>
                      <a:pt x="6281" y="11670"/>
                      <a:pt x="6281" y="10830"/>
                    </a:cubicBezTo>
                    <a:cubicBezTo>
                      <a:pt x="6281" y="10010"/>
                      <a:pt x="6407" y="9255"/>
                      <a:pt x="6661" y="8565"/>
                    </a:cubicBezTo>
                    <a:cubicBezTo>
                      <a:pt x="6915" y="7875"/>
                      <a:pt x="7265" y="7279"/>
                      <a:pt x="7708" y="6780"/>
                    </a:cubicBezTo>
                    <a:cubicBezTo>
                      <a:pt x="8151" y="6280"/>
                      <a:pt x="8680" y="5890"/>
                      <a:pt x="9294" y="5610"/>
                    </a:cubicBezTo>
                    <a:cubicBezTo>
                      <a:pt x="9906" y="5330"/>
                      <a:pt x="10583" y="5190"/>
                      <a:pt x="11323" y="5190"/>
                    </a:cubicBezTo>
                    <a:cubicBezTo>
                      <a:pt x="12317" y="5190"/>
                      <a:pt x="13258" y="5445"/>
                      <a:pt x="14147" y="5955"/>
                    </a:cubicBezTo>
                    <a:cubicBezTo>
                      <a:pt x="15035" y="6465"/>
                      <a:pt x="15701" y="7140"/>
                      <a:pt x="16145" y="7980"/>
                    </a:cubicBezTo>
                    <a:lnTo>
                      <a:pt x="20745" y="4650"/>
                    </a:lnTo>
                    <a:cubicBezTo>
                      <a:pt x="20342" y="3930"/>
                      <a:pt x="19824" y="3285"/>
                      <a:pt x="19190" y="2715"/>
                    </a:cubicBezTo>
                    <a:cubicBezTo>
                      <a:pt x="18555" y="2145"/>
                      <a:pt x="17842" y="1655"/>
                      <a:pt x="17050" y="1245"/>
                    </a:cubicBezTo>
                    <a:cubicBezTo>
                      <a:pt x="16256" y="835"/>
                      <a:pt x="15394" y="525"/>
                      <a:pt x="14463" y="315"/>
                    </a:cubicBezTo>
                    <a:cubicBezTo>
                      <a:pt x="13532" y="105"/>
                      <a:pt x="12560" y="0"/>
                      <a:pt x="11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1" name="Google Shape;615;p22"/>
              <p:cNvSpPr/>
              <p:nvPr/>
            </p:nvSpPr>
            <p:spPr>
              <a:xfrm>
                <a:off x="991571" y="1247818"/>
                <a:ext cx="357063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4" y="5189"/>
                    </a:moveTo>
                    <a:cubicBezTo>
                      <a:pt x="11603" y="5189"/>
                      <a:pt x="12318" y="5344"/>
                      <a:pt x="12926" y="5655"/>
                    </a:cubicBezTo>
                    <a:cubicBezTo>
                      <a:pt x="13535" y="5964"/>
                      <a:pt x="14045" y="6374"/>
                      <a:pt x="14454" y="6884"/>
                    </a:cubicBezTo>
                    <a:cubicBezTo>
                      <a:pt x="14865" y="7394"/>
                      <a:pt x="15169" y="7984"/>
                      <a:pt x="15369" y="8654"/>
                    </a:cubicBezTo>
                    <a:cubicBezTo>
                      <a:pt x="15568" y="9325"/>
                      <a:pt x="15668" y="10020"/>
                      <a:pt x="15668" y="10740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90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5"/>
                    </a:cubicBezTo>
                    <a:cubicBezTo>
                      <a:pt x="12383" y="16244"/>
                      <a:pt x="11654" y="16410"/>
                      <a:pt x="10815" y="16410"/>
                    </a:cubicBezTo>
                    <a:cubicBezTo>
                      <a:pt x="9976" y="16409"/>
                      <a:pt x="9252" y="16249"/>
                      <a:pt x="8643" y="15930"/>
                    </a:cubicBezTo>
                    <a:cubicBezTo>
                      <a:pt x="8034" y="15610"/>
                      <a:pt x="7529" y="15190"/>
                      <a:pt x="7130" y="14670"/>
                    </a:cubicBezTo>
                    <a:cubicBezTo>
                      <a:pt x="6730" y="14150"/>
                      <a:pt x="6430" y="13556"/>
                      <a:pt x="6231" y="12886"/>
                    </a:cubicBezTo>
                    <a:cubicBezTo>
                      <a:pt x="6032" y="12215"/>
                      <a:pt x="5932" y="11520"/>
                      <a:pt x="5932" y="10800"/>
                    </a:cubicBezTo>
                    <a:lnTo>
                      <a:pt x="5932" y="10800"/>
                    </a:lnTo>
                    <a:cubicBezTo>
                      <a:pt x="5931" y="10105"/>
                      <a:pt x="6026" y="9413"/>
                      <a:pt x="6216" y="8744"/>
                    </a:cubicBezTo>
                    <a:cubicBezTo>
                      <a:pt x="6406" y="8075"/>
                      <a:pt x="6700" y="7475"/>
                      <a:pt x="7100" y="6944"/>
                    </a:cubicBezTo>
                    <a:cubicBezTo>
                      <a:pt x="7499" y="6414"/>
                      <a:pt x="8003" y="5989"/>
                      <a:pt x="8613" y="5670"/>
                    </a:cubicBezTo>
                    <a:cubicBezTo>
                      <a:pt x="9222" y="5349"/>
                      <a:pt x="9946" y="5189"/>
                      <a:pt x="10784" y="5189"/>
                    </a:cubicBezTo>
                    <a:close/>
                    <a:moveTo>
                      <a:pt x="10869" y="0"/>
                    </a:moveTo>
                    <a:cubicBezTo>
                      <a:pt x="9294" y="0"/>
                      <a:pt x="7843" y="295"/>
                      <a:pt x="6516" y="885"/>
                    </a:cubicBezTo>
                    <a:cubicBezTo>
                      <a:pt x="5188" y="1475"/>
                      <a:pt x="4040" y="2265"/>
                      <a:pt x="3071" y="3255"/>
                    </a:cubicBezTo>
                    <a:cubicBezTo>
                      <a:pt x="2103" y="4245"/>
                      <a:pt x="1348" y="5390"/>
                      <a:pt x="809" y="6690"/>
                    </a:cubicBezTo>
                    <a:cubicBezTo>
                      <a:pt x="269" y="7990"/>
                      <a:pt x="0" y="9340"/>
                      <a:pt x="0" y="10740"/>
                    </a:cubicBezTo>
                    <a:cubicBezTo>
                      <a:pt x="0" y="12119"/>
                      <a:pt x="259" y="13459"/>
                      <a:pt x="779" y="14760"/>
                    </a:cubicBezTo>
                    <a:cubicBezTo>
                      <a:pt x="1298" y="16061"/>
                      <a:pt x="2027" y="17216"/>
                      <a:pt x="2966" y="18225"/>
                    </a:cubicBezTo>
                    <a:cubicBezTo>
                      <a:pt x="3905" y="19236"/>
                      <a:pt x="5034" y="20051"/>
                      <a:pt x="6352" y="20670"/>
                    </a:cubicBezTo>
                    <a:cubicBezTo>
                      <a:pt x="7669" y="21290"/>
                      <a:pt x="9137" y="21600"/>
                      <a:pt x="10755" y="21600"/>
                    </a:cubicBezTo>
                    <a:cubicBezTo>
                      <a:pt x="12333" y="21600"/>
                      <a:pt x="13786" y="21300"/>
                      <a:pt x="15115" y="20700"/>
                    </a:cubicBezTo>
                    <a:cubicBezTo>
                      <a:pt x="16443" y="20100"/>
                      <a:pt x="17586" y="19306"/>
                      <a:pt x="18544" y="18315"/>
                    </a:cubicBezTo>
                    <a:cubicBezTo>
                      <a:pt x="19503" y="17325"/>
                      <a:pt x="20252" y="16185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0"/>
                      <a:pt x="20836" y="6871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7" y="1550"/>
                      <a:pt x="15279" y="930"/>
                    </a:cubicBezTo>
                    <a:cubicBezTo>
                      <a:pt x="13960" y="310"/>
                      <a:pt x="12492" y="0"/>
                      <a:pt x="10874" y="0"/>
                    </a:cubicBezTo>
                    <a:cubicBezTo>
                      <a:pt x="10873" y="0"/>
                      <a:pt x="10871" y="0"/>
                      <a:pt x="108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2" name="Google Shape;616;p22"/>
              <p:cNvSpPr/>
              <p:nvPr/>
            </p:nvSpPr>
            <p:spPr>
              <a:xfrm>
                <a:off x="541258" y="354086"/>
                <a:ext cx="88189" cy="9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651" y="14391"/>
                    </a:lnTo>
                    <a:lnTo>
                      <a:pt x="7651" y="21600"/>
                    </a:lnTo>
                    <a:lnTo>
                      <a:pt x="13817" y="21600"/>
                    </a:lnTo>
                    <a:lnTo>
                      <a:pt x="13817" y="14450"/>
                    </a:lnTo>
                    <a:lnTo>
                      <a:pt x="21600" y="0"/>
                    </a:lnTo>
                    <a:lnTo>
                      <a:pt x="14865" y="0"/>
                    </a:lnTo>
                    <a:lnTo>
                      <a:pt x="10734" y="9338"/>
                    </a:lnTo>
                    <a:lnTo>
                      <a:pt x="67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3" name="Google Shape;617;p22"/>
              <p:cNvSpPr/>
              <p:nvPr/>
            </p:nvSpPr>
            <p:spPr>
              <a:xfrm>
                <a:off x="738144" y="353566"/>
                <a:ext cx="93507" cy="93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10784" y="5189"/>
                    </a:moveTo>
                    <a:cubicBezTo>
                      <a:pt x="11603" y="5191"/>
                      <a:pt x="12316" y="5344"/>
                      <a:pt x="12929" y="5654"/>
                    </a:cubicBezTo>
                    <a:cubicBezTo>
                      <a:pt x="13519" y="5952"/>
                      <a:pt x="14039" y="6370"/>
                      <a:pt x="14454" y="6883"/>
                    </a:cubicBezTo>
                    <a:cubicBezTo>
                      <a:pt x="14872" y="7408"/>
                      <a:pt x="15180" y="8009"/>
                      <a:pt x="15369" y="8654"/>
                    </a:cubicBezTo>
                    <a:cubicBezTo>
                      <a:pt x="15567" y="9330"/>
                      <a:pt x="15669" y="10033"/>
                      <a:pt x="15669" y="10740"/>
                    </a:cubicBezTo>
                    <a:cubicBezTo>
                      <a:pt x="15669" y="11441"/>
                      <a:pt x="15569" y="12134"/>
                      <a:pt x="15380" y="12811"/>
                    </a:cubicBezTo>
                    <a:cubicBezTo>
                      <a:pt x="15194" y="13493"/>
                      <a:pt x="14903" y="14094"/>
                      <a:pt x="14514" y="14625"/>
                    </a:cubicBezTo>
                    <a:cubicBezTo>
                      <a:pt x="14123" y="15155"/>
                      <a:pt x="13622" y="15584"/>
                      <a:pt x="13000" y="15915"/>
                    </a:cubicBezTo>
                    <a:cubicBezTo>
                      <a:pt x="12380" y="16244"/>
                      <a:pt x="11656" y="16411"/>
                      <a:pt x="10817" y="16411"/>
                    </a:cubicBezTo>
                    <a:cubicBezTo>
                      <a:pt x="9973" y="16411"/>
                      <a:pt x="9251" y="16249"/>
                      <a:pt x="8641" y="15929"/>
                    </a:cubicBezTo>
                    <a:cubicBezTo>
                      <a:pt x="8030" y="15611"/>
                      <a:pt x="7528" y="15190"/>
                      <a:pt x="7131" y="14668"/>
                    </a:cubicBezTo>
                    <a:cubicBezTo>
                      <a:pt x="6720" y="14134"/>
                      <a:pt x="6416" y="13529"/>
                      <a:pt x="6231" y="12884"/>
                    </a:cubicBezTo>
                    <a:cubicBezTo>
                      <a:pt x="6029" y="12208"/>
                      <a:pt x="5929" y="11505"/>
                      <a:pt x="5932" y="10798"/>
                    </a:cubicBezTo>
                    <a:cubicBezTo>
                      <a:pt x="5932" y="10104"/>
                      <a:pt x="6027" y="9414"/>
                      <a:pt x="6216" y="8743"/>
                    </a:cubicBezTo>
                    <a:cubicBezTo>
                      <a:pt x="6396" y="8093"/>
                      <a:pt x="6695" y="7484"/>
                      <a:pt x="7097" y="6943"/>
                    </a:cubicBezTo>
                    <a:cubicBezTo>
                      <a:pt x="7504" y="6412"/>
                      <a:pt x="8019" y="5974"/>
                      <a:pt x="8612" y="5669"/>
                    </a:cubicBezTo>
                    <a:cubicBezTo>
                      <a:pt x="9222" y="5349"/>
                      <a:pt x="9944" y="5189"/>
                      <a:pt x="10784" y="5189"/>
                    </a:cubicBezTo>
                    <a:close/>
                    <a:moveTo>
                      <a:pt x="10872" y="0"/>
                    </a:moveTo>
                    <a:cubicBezTo>
                      <a:pt x="9294" y="0"/>
                      <a:pt x="7839" y="294"/>
                      <a:pt x="6516" y="883"/>
                    </a:cubicBezTo>
                    <a:cubicBezTo>
                      <a:pt x="5188" y="1475"/>
                      <a:pt x="4037" y="2266"/>
                      <a:pt x="3071" y="3254"/>
                    </a:cubicBezTo>
                    <a:cubicBezTo>
                      <a:pt x="2103" y="4243"/>
                      <a:pt x="1333" y="5409"/>
                      <a:pt x="809" y="6690"/>
                    </a:cubicBezTo>
                    <a:cubicBezTo>
                      <a:pt x="273" y="7973"/>
                      <a:pt x="-2" y="9350"/>
                      <a:pt x="0" y="10740"/>
                    </a:cubicBezTo>
                    <a:cubicBezTo>
                      <a:pt x="-2" y="12117"/>
                      <a:pt x="262" y="13482"/>
                      <a:pt x="780" y="14759"/>
                    </a:cubicBezTo>
                    <a:cubicBezTo>
                      <a:pt x="1286" y="16040"/>
                      <a:pt x="2028" y="17216"/>
                      <a:pt x="2965" y="18226"/>
                    </a:cubicBezTo>
                    <a:cubicBezTo>
                      <a:pt x="3902" y="19236"/>
                      <a:pt x="5032" y="20052"/>
                      <a:pt x="6349" y="20670"/>
                    </a:cubicBezTo>
                    <a:cubicBezTo>
                      <a:pt x="7668" y="21291"/>
                      <a:pt x="9136" y="21600"/>
                      <a:pt x="10755" y="21600"/>
                    </a:cubicBezTo>
                    <a:cubicBezTo>
                      <a:pt x="12329" y="21600"/>
                      <a:pt x="13781" y="21298"/>
                      <a:pt x="15109" y="20699"/>
                    </a:cubicBezTo>
                    <a:cubicBezTo>
                      <a:pt x="16439" y="20099"/>
                      <a:pt x="17583" y="19307"/>
                      <a:pt x="18542" y="18313"/>
                    </a:cubicBezTo>
                    <a:cubicBezTo>
                      <a:pt x="19500" y="17328"/>
                      <a:pt x="20261" y="16167"/>
                      <a:pt x="20785" y="14894"/>
                    </a:cubicBezTo>
                    <a:cubicBezTo>
                      <a:pt x="21323" y="13618"/>
                      <a:pt x="21598" y="12246"/>
                      <a:pt x="21596" y="10858"/>
                    </a:cubicBezTo>
                    <a:cubicBezTo>
                      <a:pt x="21594" y="9494"/>
                      <a:pt x="21334" y="8140"/>
                      <a:pt x="20832" y="6868"/>
                    </a:cubicBezTo>
                    <a:cubicBezTo>
                      <a:pt x="20332" y="5585"/>
                      <a:pt x="19597" y="4404"/>
                      <a:pt x="18662" y="3387"/>
                    </a:cubicBezTo>
                    <a:cubicBezTo>
                      <a:pt x="17721" y="2369"/>
                      <a:pt x="16593" y="1548"/>
                      <a:pt x="15276" y="927"/>
                    </a:cubicBezTo>
                    <a:cubicBezTo>
                      <a:pt x="13961" y="309"/>
                      <a:pt x="12493" y="0"/>
                      <a:pt x="10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4" name="Google Shape;618;p22"/>
              <p:cNvSpPr/>
              <p:nvPr/>
            </p:nvSpPr>
            <p:spPr>
              <a:xfrm>
                <a:off x="953962" y="354086"/>
                <a:ext cx="83142" cy="92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1014"/>
                    </a:lnTo>
                    <a:cubicBezTo>
                      <a:pt x="0" y="12440"/>
                      <a:pt x="205" y="13793"/>
                      <a:pt x="610" y="15068"/>
                    </a:cubicBezTo>
                    <a:cubicBezTo>
                      <a:pt x="1014" y="16345"/>
                      <a:pt x="1656" y="17465"/>
                      <a:pt x="2528" y="18431"/>
                    </a:cubicBezTo>
                    <a:cubicBezTo>
                      <a:pt x="3405" y="19397"/>
                      <a:pt x="4521" y="20167"/>
                      <a:pt x="5883" y="20739"/>
                    </a:cubicBezTo>
                    <a:cubicBezTo>
                      <a:pt x="7244" y="21314"/>
                      <a:pt x="8878" y="21600"/>
                      <a:pt x="10786" y="21600"/>
                    </a:cubicBezTo>
                    <a:cubicBezTo>
                      <a:pt x="12627" y="21600"/>
                      <a:pt x="14228" y="21329"/>
                      <a:pt x="15585" y="20784"/>
                    </a:cubicBezTo>
                    <a:cubicBezTo>
                      <a:pt x="16946" y="20240"/>
                      <a:pt x="18073" y="19498"/>
                      <a:pt x="18972" y="18552"/>
                    </a:cubicBezTo>
                    <a:cubicBezTo>
                      <a:pt x="19871" y="17608"/>
                      <a:pt x="20533" y="16486"/>
                      <a:pt x="20961" y="15191"/>
                    </a:cubicBezTo>
                    <a:cubicBezTo>
                      <a:pt x="21388" y="13892"/>
                      <a:pt x="21600" y="12498"/>
                      <a:pt x="21600" y="11014"/>
                    </a:cubicBezTo>
                    <a:lnTo>
                      <a:pt x="21600" y="0"/>
                    </a:lnTo>
                    <a:lnTo>
                      <a:pt x="15030" y="0"/>
                    </a:lnTo>
                    <a:lnTo>
                      <a:pt x="15030" y="11009"/>
                    </a:lnTo>
                    <a:cubicBezTo>
                      <a:pt x="15033" y="11689"/>
                      <a:pt x="14955" y="12366"/>
                      <a:pt x="14796" y="13031"/>
                    </a:cubicBezTo>
                    <a:cubicBezTo>
                      <a:pt x="14638" y="13672"/>
                      <a:pt x="14388" y="14243"/>
                      <a:pt x="14054" y="14735"/>
                    </a:cubicBezTo>
                    <a:cubicBezTo>
                      <a:pt x="13724" y="15220"/>
                      <a:pt x="13274" y="15627"/>
                      <a:pt x="12737" y="15927"/>
                    </a:cubicBezTo>
                    <a:cubicBezTo>
                      <a:pt x="12198" y="16229"/>
                      <a:pt x="11548" y="16381"/>
                      <a:pt x="10784" y="16381"/>
                    </a:cubicBezTo>
                    <a:cubicBezTo>
                      <a:pt x="10017" y="16381"/>
                      <a:pt x="9372" y="16233"/>
                      <a:pt x="8850" y="15942"/>
                    </a:cubicBezTo>
                    <a:cubicBezTo>
                      <a:pt x="8318" y="15647"/>
                      <a:pt x="7874" y="15245"/>
                      <a:pt x="7551" y="14766"/>
                    </a:cubicBezTo>
                    <a:cubicBezTo>
                      <a:pt x="7214" y="14274"/>
                      <a:pt x="6962" y="13702"/>
                      <a:pt x="6809" y="13049"/>
                    </a:cubicBezTo>
                    <a:cubicBezTo>
                      <a:pt x="6650" y="12378"/>
                      <a:pt x="6570" y="11696"/>
                      <a:pt x="6570" y="11014"/>
                    </a:cubicBezTo>
                    <a:lnTo>
                      <a:pt x="65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5" name="Google Shape;619;p22"/>
              <p:cNvSpPr/>
              <p:nvPr/>
            </p:nvSpPr>
            <p:spPr>
              <a:xfrm>
                <a:off x="1164473" y="354086"/>
                <a:ext cx="79517" cy="92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7" y="5174"/>
                    </a:moveTo>
                    <a:cubicBezTo>
                      <a:pt x="11448" y="5174"/>
                      <a:pt x="11871" y="5370"/>
                      <a:pt x="12294" y="5765"/>
                    </a:cubicBezTo>
                    <a:cubicBezTo>
                      <a:pt x="12720" y="6162"/>
                      <a:pt x="12934" y="6735"/>
                      <a:pt x="12934" y="7483"/>
                    </a:cubicBezTo>
                    <a:cubicBezTo>
                      <a:pt x="12929" y="8214"/>
                      <a:pt x="12746" y="8780"/>
                      <a:pt x="12383" y="9186"/>
                    </a:cubicBezTo>
                    <a:cubicBezTo>
                      <a:pt x="12020" y="9592"/>
                      <a:pt x="11625" y="9797"/>
                      <a:pt x="11202" y="9797"/>
                    </a:cubicBezTo>
                    <a:lnTo>
                      <a:pt x="6869" y="9797"/>
                    </a:lnTo>
                    <a:lnTo>
                      <a:pt x="6869" y="5174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6869" y="21600"/>
                    </a:lnTo>
                    <a:lnTo>
                      <a:pt x="6869" y="14967"/>
                    </a:lnTo>
                    <a:lnTo>
                      <a:pt x="9444" y="14967"/>
                    </a:lnTo>
                    <a:lnTo>
                      <a:pt x="13845" y="21600"/>
                    </a:lnTo>
                    <a:lnTo>
                      <a:pt x="21600" y="21600"/>
                    </a:lnTo>
                    <a:lnTo>
                      <a:pt x="16311" y="13661"/>
                    </a:lnTo>
                    <a:cubicBezTo>
                      <a:pt x="17442" y="12969"/>
                      <a:pt x="18322" y="12082"/>
                      <a:pt x="18957" y="10997"/>
                    </a:cubicBezTo>
                    <a:cubicBezTo>
                      <a:pt x="19589" y="9912"/>
                      <a:pt x="19905" y="8742"/>
                      <a:pt x="19905" y="7483"/>
                    </a:cubicBezTo>
                    <a:cubicBezTo>
                      <a:pt x="19905" y="6570"/>
                      <a:pt x="19696" y="5663"/>
                      <a:pt x="19273" y="4759"/>
                    </a:cubicBezTo>
                    <a:cubicBezTo>
                      <a:pt x="18860" y="3875"/>
                      <a:pt x="18270" y="3061"/>
                      <a:pt x="17528" y="2357"/>
                    </a:cubicBezTo>
                    <a:cubicBezTo>
                      <a:pt x="16789" y="1658"/>
                      <a:pt x="15901" y="1087"/>
                      <a:pt x="14867" y="654"/>
                    </a:cubicBezTo>
                    <a:cubicBezTo>
                      <a:pt x="13832" y="217"/>
                      <a:pt x="12704" y="0"/>
                      <a:pt x="114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6" name="Google Shape;620;p22"/>
              <p:cNvSpPr/>
              <p:nvPr/>
            </p:nvSpPr>
            <p:spPr>
              <a:xfrm>
                <a:off x="1533497" y="976937"/>
                <a:ext cx="23586" cy="74502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7" name="Google Shape;621;p22"/>
              <p:cNvSpPr/>
              <p:nvPr/>
            </p:nvSpPr>
            <p:spPr>
              <a:xfrm>
                <a:off x="269884" y="458573"/>
                <a:ext cx="23587" cy="60483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8" name="Google Shape;622;p22"/>
              <p:cNvSpPr/>
              <p:nvPr/>
            </p:nvSpPr>
            <p:spPr>
              <a:xfrm>
                <a:off x="231309" y="1163112"/>
                <a:ext cx="90978" cy="90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8"/>
                    </a:moveTo>
                    <a:cubicBezTo>
                      <a:pt x="13665" y="5598"/>
                      <a:pt x="16000" y="7934"/>
                      <a:pt x="16000" y="10799"/>
                    </a:cubicBezTo>
                    <a:cubicBezTo>
                      <a:pt x="16000" y="13669"/>
                      <a:pt x="13669" y="16002"/>
                      <a:pt x="10800" y="16002"/>
                    </a:cubicBezTo>
                    <a:cubicBezTo>
                      <a:pt x="7931" y="16002"/>
                      <a:pt x="5597" y="13671"/>
                      <a:pt x="5597" y="10799"/>
                    </a:cubicBezTo>
                    <a:cubicBezTo>
                      <a:pt x="5597" y="7929"/>
                      <a:pt x="7931" y="5598"/>
                      <a:pt x="10800" y="5598"/>
                    </a:cubicBezTo>
                    <a:close/>
                    <a:moveTo>
                      <a:pt x="10800" y="0"/>
                    </a:moveTo>
                    <a:cubicBezTo>
                      <a:pt x="4846" y="0"/>
                      <a:pt x="0" y="4845"/>
                      <a:pt x="0" y="10799"/>
                    </a:cubicBezTo>
                    <a:cubicBezTo>
                      <a:pt x="0" y="16753"/>
                      <a:pt x="4846" y="21600"/>
                      <a:pt x="10800" y="21600"/>
                    </a:cubicBezTo>
                    <a:cubicBezTo>
                      <a:pt x="16756" y="21600"/>
                      <a:pt x="21600" y="16753"/>
                      <a:pt x="21600" y="10799"/>
                    </a:cubicBezTo>
                    <a:cubicBezTo>
                      <a:pt x="21600" y="4847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9" name="Google Shape;623;p22"/>
              <p:cNvSpPr/>
              <p:nvPr/>
            </p:nvSpPr>
            <p:spPr>
              <a:xfrm>
                <a:off x="1499806" y="801298"/>
                <a:ext cx="90978" cy="90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7"/>
                    </a:moveTo>
                    <a:cubicBezTo>
                      <a:pt x="13667" y="5597"/>
                      <a:pt x="16000" y="7933"/>
                      <a:pt x="16000" y="10800"/>
                    </a:cubicBezTo>
                    <a:cubicBezTo>
                      <a:pt x="16000" y="13669"/>
                      <a:pt x="13669" y="16003"/>
                      <a:pt x="10800" y="16003"/>
                    </a:cubicBezTo>
                    <a:cubicBezTo>
                      <a:pt x="7931" y="16003"/>
                      <a:pt x="5597" y="13669"/>
                      <a:pt x="5597" y="10800"/>
                    </a:cubicBezTo>
                    <a:cubicBezTo>
                      <a:pt x="5597" y="7933"/>
                      <a:pt x="7931" y="5602"/>
                      <a:pt x="10800" y="5602"/>
                    </a:cubicBezTo>
                    <a:lnTo>
                      <a:pt x="10800" y="5597"/>
                    </a:lnTo>
                    <a:close/>
                    <a:moveTo>
                      <a:pt x="10800" y="0"/>
                    </a:moveTo>
                    <a:cubicBezTo>
                      <a:pt x="4846" y="0"/>
                      <a:pt x="0" y="4846"/>
                      <a:pt x="0" y="10800"/>
                    </a:cubicBezTo>
                    <a:cubicBezTo>
                      <a:pt x="0" y="16756"/>
                      <a:pt x="4846" y="21600"/>
                      <a:pt x="10800" y="21600"/>
                    </a:cubicBezTo>
                    <a:cubicBezTo>
                      <a:pt x="16756" y="21600"/>
                      <a:pt x="21600" y="16754"/>
                      <a:pt x="21600" y="10800"/>
                    </a:cubicBezTo>
                    <a:cubicBezTo>
                      <a:pt x="21600" y="4846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681" name="Google Shape;624;p22"/>
            <p:cNvSpPr/>
            <p:nvPr/>
          </p:nvSpPr>
          <p:spPr>
            <a:xfrm>
              <a:off x="1" y="0"/>
              <a:ext cx="3615092" cy="2964329"/>
            </a:xfrm>
            <a:prstGeom prst="rect">
              <a:avLst/>
            </a:prstGeom>
            <a:solidFill>
              <a:srgbClr val="FFEFE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2" name="Google Shape;625;p22"/>
            <p:cNvSpPr/>
            <p:nvPr/>
          </p:nvSpPr>
          <p:spPr>
            <a:xfrm>
              <a:off x="0" y="1025"/>
              <a:ext cx="3615092" cy="183449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3" name="Google Shape;626;p22"/>
            <p:cNvSpPr/>
            <p:nvPr/>
          </p:nvSpPr>
          <p:spPr>
            <a:xfrm>
              <a:off x="3378636" y="22460"/>
              <a:ext cx="190347" cy="14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4" y="0"/>
                  </a:moveTo>
                  <a:cubicBezTo>
                    <a:pt x="211" y="0"/>
                    <a:pt x="0" y="498"/>
                    <a:pt x="0" y="997"/>
                  </a:cubicBezTo>
                  <a:cubicBezTo>
                    <a:pt x="0" y="1648"/>
                    <a:pt x="211" y="1980"/>
                    <a:pt x="634" y="1980"/>
                  </a:cubicBezTo>
                  <a:lnTo>
                    <a:pt x="20341" y="1980"/>
                  </a:lnTo>
                  <a:lnTo>
                    <a:pt x="20341" y="20451"/>
                  </a:lnTo>
                  <a:cubicBezTo>
                    <a:pt x="20341" y="21102"/>
                    <a:pt x="20552" y="21600"/>
                    <a:pt x="20975" y="21600"/>
                  </a:cubicBezTo>
                  <a:cubicBezTo>
                    <a:pt x="21283" y="21600"/>
                    <a:pt x="21600" y="21102"/>
                    <a:pt x="21600" y="20451"/>
                  </a:cubicBezTo>
                  <a:lnTo>
                    <a:pt x="21600" y="997"/>
                  </a:lnTo>
                  <a:cubicBezTo>
                    <a:pt x="21600" y="498"/>
                    <a:pt x="21283" y="0"/>
                    <a:pt x="209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627;p22"/>
            <p:cNvSpPr/>
            <p:nvPr/>
          </p:nvSpPr>
          <p:spPr>
            <a:xfrm>
              <a:off x="1587590" y="42909"/>
              <a:ext cx="540825" cy="1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6" y="0"/>
                  </a:moveTo>
                  <a:cubicBezTo>
                    <a:pt x="126" y="0"/>
                    <a:pt x="0" y="5017"/>
                    <a:pt x="0" y="10034"/>
                  </a:cubicBezTo>
                  <a:cubicBezTo>
                    <a:pt x="0" y="16583"/>
                    <a:pt x="126" y="21600"/>
                    <a:pt x="256" y="21600"/>
                  </a:cubicBezTo>
                  <a:lnTo>
                    <a:pt x="21344" y="21600"/>
                  </a:lnTo>
                  <a:cubicBezTo>
                    <a:pt x="21517" y="21600"/>
                    <a:pt x="21600" y="16583"/>
                    <a:pt x="21600" y="10034"/>
                  </a:cubicBezTo>
                  <a:cubicBezTo>
                    <a:pt x="21600" y="5017"/>
                    <a:pt x="21517" y="0"/>
                    <a:pt x="213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628;p22"/>
            <p:cNvSpPr/>
            <p:nvPr/>
          </p:nvSpPr>
          <p:spPr>
            <a:xfrm>
              <a:off x="183380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629;p22"/>
            <p:cNvSpPr/>
            <p:nvPr/>
          </p:nvSpPr>
          <p:spPr>
            <a:xfrm>
              <a:off x="314666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7" name="Google Shape;630;p22"/>
            <p:cNvSpPr/>
            <p:nvPr/>
          </p:nvSpPr>
          <p:spPr>
            <a:xfrm>
              <a:off x="52094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11" name="Google Shape;631;p22"/>
          <p:cNvGrpSpPr/>
          <p:nvPr/>
        </p:nvGrpSpPr>
        <p:grpSpPr>
          <a:xfrm>
            <a:off x="4815673" y="1380149"/>
            <a:ext cx="3615094" cy="2964329"/>
            <a:chOff x="0" y="0"/>
            <a:chExt cx="3615092" cy="2964327"/>
          </a:xfrm>
        </p:grpSpPr>
        <p:sp>
          <p:nvSpPr>
            <p:cNvPr id="689" name="Google Shape;632;p22"/>
            <p:cNvSpPr/>
            <p:nvPr/>
          </p:nvSpPr>
          <p:spPr>
            <a:xfrm>
              <a:off x="2644594" y="72564"/>
              <a:ext cx="199251" cy="17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989" y="0"/>
                  </a:moveTo>
                  <a:cubicBezTo>
                    <a:pt x="904" y="0"/>
                    <a:pt x="820" y="16"/>
                    <a:pt x="722" y="49"/>
                  </a:cubicBezTo>
                  <a:cubicBezTo>
                    <a:pt x="61" y="247"/>
                    <a:pt x="-108" y="1020"/>
                    <a:pt x="61" y="1612"/>
                  </a:cubicBezTo>
                  <a:cubicBezTo>
                    <a:pt x="3408" y="13177"/>
                    <a:pt x="10270" y="19823"/>
                    <a:pt x="20311" y="21600"/>
                  </a:cubicBezTo>
                  <a:lnTo>
                    <a:pt x="20479" y="21600"/>
                  </a:lnTo>
                  <a:cubicBezTo>
                    <a:pt x="20986" y="21600"/>
                    <a:pt x="21323" y="21205"/>
                    <a:pt x="21492" y="20613"/>
                  </a:cubicBezTo>
                  <a:cubicBezTo>
                    <a:pt x="21492" y="19823"/>
                    <a:pt x="21154" y="19248"/>
                    <a:pt x="20648" y="19248"/>
                  </a:cubicBezTo>
                  <a:cubicBezTo>
                    <a:pt x="11269" y="17471"/>
                    <a:pt x="5250" y="11598"/>
                    <a:pt x="2072" y="823"/>
                  </a:cubicBezTo>
                  <a:cubicBezTo>
                    <a:pt x="1790" y="345"/>
                    <a:pt x="1397" y="0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703" name="Google Shape;633;p22"/>
            <p:cNvGrpSpPr/>
            <p:nvPr/>
          </p:nvGrpSpPr>
          <p:grpSpPr>
            <a:xfrm>
              <a:off x="890880" y="94783"/>
              <a:ext cx="1945130" cy="2013993"/>
              <a:chOff x="0" y="0"/>
              <a:chExt cx="1945129" cy="2013991"/>
            </a:xfrm>
          </p:grpSpPr>
          <p:sp>
            <p:nvSpPr>
              <p:cNvPr id="690" name="Google Shape;634;p22"/>
              <p:cNvSpPr/>
              <p:nvPr/>
            </p:nvSpPr>
            <p:spPr>
              <a:xfrm>
                <a:off x="-1" y="0"/>
                <a:ext cx="1945131" cy="2013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5" h="21600" fill="norm" stroke="1" extrusionOk="0">
                    <a:moveTo>
                      <a:pt x="5990" y="0"/>
                    </a:moveTo>
                    <a:cubicBezTo>
                      <a:pt x="4949" y="0"/>
                      <a:pt x="3951" y="281"/>
                      <a:pt x="2965" y="949"/>
                    </a:cubicBezTo>
                    <a:cubicBezTo>
                      <a:pt x="542" y="2589"/>
                      <a:pt x="-753" y="5645"/>
                      <a:pt x="465" y="10870"/>
                    </a:cubicBezTo>
                    <a:cubicBezTo>
                      <a:pt x="1684" y="16096"/>
                      <a:pt x="2960" y="20630"/>
                      <a:pt x="5292" y="21399"/>
                    </a:cubicBezTo>
                    <a:cubicBezTo>
                      <a:pt x="5706" y="21535"/>
                      <a:pt x="6140" y="21600"/>
                      <a:pt x="6594" y="21600"/>
                    </a:cubicBezTo>
                    <a:cubicBezTo>
                      <a:pt x="8739" y="21600"/>
                      <a:pt x="11318" y="20147"/>
                      <a:pt x="14265" y="17932"/>
                    </a:cubicBezTo>
                    <a:cubicBezTo>
                      <a:pt x="17834" y="15248"/>
                      <a:pt x="20847" y="12964"/>
                      <a:pt x="20815" y="10084"/>
                    </a:cubicBezTo>
                    <a:cubicBezTo>
                      <a:pt x="20784" y="7335"/>
                      <a:pt x="18169" y="5287"/>
                      <a:pt x="13782" y="2957"/>
                    </a:cubicBezTo>
                    <a:cubicBezTo>
                      <a:pt x="10767" y="1356"/>
                      <a:pt x="8277" y="0"/>
                      <a:pt x="59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1" name="Google Shape;635;p22"/>
              <p:cNvSpPr/>
              <p:nvPr/>
            </p:nvSpPr>
            <p:spPr>
              <a:xfrm>
                <a:off x="551569" y="660388"/>
                <a:ext cx="256020" cy="35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428"/>
                    </a:lnTo>
                    <a:lnTo>
                      <a:pt x="8147" y="16428"/>
                    </a:lnTo>
                    <a:lnTo>
                      <a:pt x="814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2" name="Google Shape;636;p22"/>
              <p:cNvSpPr/>
              <p:nvPr/>
            </p:nvSpPr>
            <p:spPr>
              <a:xfrm>
                <a:off x="951207" y="658408"/>
                <a:ext cx="357064" cy="356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5" y="5189"/>
                    </a:moveTo>
                    <a:cubicBezTo>
                      <a:pt x="11603" y="5189"/>
                      <a:pt x="12318" y="5344"/>
                      <a:pt x="12926" y="5654"/>
                    </a:cubicBezTo>
                    <a:cubicBezTo>
                      <a:pt x="13535" y="5964"/>
                      <a:pt x="14046" y="6374"/>
                      <a:pt x="14454" y="6884"/>
                    </a:cubicBezTo>
                    <a:cubicBezTo>
                      <a:pt x="14865" y="7394"/>
                      <a:pt x="15169" y="7984"/>
                      <a:pt x="15369" y="8655"/>
                    </a:cubicBezTo>
                    <a:cubicBezTo>
                      <a:pt x="15568" y="9325"/>
                      <a:pt x="15668" y="10020"/>
                      <a:pt x="15668" y="10739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89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4"/>
                    </a:cubicBezTo>
                    <a:cubicBezTo>
                      <a:pt x="12383" y="16244"/>
                      <a:pt x="11654" y="16409"/>
                      <a:pt x="10815" y="16409"/>
                    </a:cubicBezTo>
                    <a:cubicBezTo>
                      <a:pt x="9976" y="16409"/>
                      <a:pt x="9252" y="16249"/>
                      <a:pt x="8643" y="15929"/>
                    </a:cubicBezTo>
                    <a:cubicBezTo>
                      <a:pt x="8034" y="15610"/>
                      <a:pt x="7530" y="15190"/>
                      <a:pt x="7130" y="14669"/>
                    </a:cubicBezTo>
                    <a:cubicBezTo>
                      <a:pt x="6730" y="14151"/>
                      <a:pt x="6431" y="13555"/>
                      <a:pt x="6231" y="12885"/>
                    </a:cubicBezTo>
                    <a:cubicBezTo>
                      <a:pt x="6032" y="12214"/>
                      <a:pt x="5932" y="11520"/>
                      <a:pt x="5932" y="10800"/>
                    </a:cubicBezTo>
                    <a:cubicBezTo>
                      <a:pt x="5931" y="10104"/>
                      <a:pt x="6027" y="9412"/>
                      <a:pt x="6216" y="8744"/>
                    </a:cubicBezTo>
                    <a:cubicBezTo>
                      <a:pt x="6406" y="8074"/>
                      <a:pt x="6700" y="7475"/>
                      <a:pt x="7100" y="6945"/>
                    </a:cubicBezTo>
                    <a:cubicBezTo>
                      <a:pt x="7500" y="6414"/>
                      <a:pt x="8004" y="5989"/>
                      <a:pt x="8613" y="5670"/>
                    </a:cubicBezTo>
                    <a:cubicBezTo>
                      <a:pt x="9222" y="5350"/>
                      <a:pt x="9946" y="5189"/>
                      <a:pt x="10785" y="5189"/>
                    </a:cubicBezTo>
                    <a:close/>
                    <a:moveTo>
                      <a:pt x="10875" y="0"/>
                    </a:moveTo>
                    <a:cubicBezTo>
                      <a:pt x="9297" y="0"/>
                      <a:pt x="7845" y="295"/>
                      <a:pt x="6516" y="885"/>
                    </a:cubicBezTo>
                    <a:cubicBezTo>
                      <a:pt x="5188" y="1476"/>
                      <a:pt x="4040" y="2266"/>
                      <a:pt x="3071" y="3255"/>
                    </a:cubicBezTo>
                    <a:cubicBezTo>
                      <a:pt x="2103" y="4245"/>
                      <a:pt x="1349" y="5391"/>
                      <a:pt x="809" y="6690"/>
                    </a:cubicBezTo>
                    <a:cubicBezTo>
                      <a:pt x="270" y="7991"/>
                      <a:pt x="0" y="9340"/>
                      <a:pt x="0" y="10740"/>
                    </a:cubicBezTo>
                    <a:cubicBezTo>
                      <a:pt x="1" y="12120"/>
                      <a:pt x="260" y="13460"/>
                      <a:pt x="779" y="14760"/>
                    </a:cubicBezTo>
                    <a:cubicBezTo>
                      <a:pt x="1298" y="16060"/>
                      <a:pt x="2027" y="17215"/>
                      <a:pt x="2966" y="18225"/>
                    </a:cubicBezTo>
                    <a:cubicBezTo>
                      <a:pt x="3905" y="19235"/>
                      <a:pt x="5034" y="20050"/>
                      <a:pt x="6352" y="20670"/>
                    </a:cubicBezTo>
                    <a:cubicBezTo>
                      <a:pt x="7670" y="21290"/>
                      <a:pt x="9138" y="21600"/>
                      <a:pt x="10756" y="21600"/>
                    </a:cubicBezTo>
                    <a:cubicBezTo>
                      <a:pt x="12333" y="21599"/>
                      <a:pt x="13786" y="21299"/>
                      <a:pt x="15115" y="20700"/>
                    </a:cubicBezTo>
                    <a:cubicBezTo>
                      <a:pt x="16443" y="20100"/>
                      <a:pt x="17586" y="19305"/>
                      <a:pt x="18544" y="18315"/>
                    </a:cubicBezTo>
                    <a:cubicBezTo>
                      <a:pt x="19504" y="17324"/>
                      <a:pt x="20252" y="16184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1"/>
                      <a:pt x="20836" y="6870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8" y="1550"/>
                      <a:pt x="15279" y="930"/>
                    </a:cubicBezTo>
                    <a:cubicBezTo>
                      <a:pt x="13961" y="310"/>
                      <a:pt x="12493" y="0"/>
                      <a:pt x="108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3" name="Google Shape;637;p22"/>
              <p:cNvSpPr/>
              <p:nvPr/>
            </p:nvSpPr>
            <p:spPr>
              <a:xfrm>
                <a:off x="492370" y="1247318"/>
                <a:ext cx="337256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46" y="0"/>
                    </a:moveTo>
                    <a:cubicBezTo>
                      <a:pt x="9917" y="0"/>
                      <a:pt x="8400" y="275"/>
                      <a:pt x="6994" y="825"/>
                    </a:cubicBezTo>
                    <a:cubicBezTo>
                      <a:pt x="5588" y="1376"/>
                      <a:pt x="4366" y="2125"/>
                      <a:pt x="3331" y="3075"/>
                    </a:cubicBezTo>
                    <a:cubicBezTo>
                      <a:pt x="2294" y="4025"/>
                      <a:pt x="1480" y="5145"/>
                      <a:pt x="888" y="6435"/>
                    </a:cubicBezTo>
                    <a:cubicBezTo>
                      <a:pt x="296" y="7725"/>
                      <a:pt x="0" y="9120"/>
                      <a:pt x="0" y="10621"/>
                    </a:cubicBezTo>
                    <a:cubicBezTo>
                      <a:pt x="0" y="12360"/>
                      <a:pt x="296" y="13910"/>
                      <a:pt x="888" y="15270"/>
                    </a:cubicBezTo>
                    <a:cubicBezTo>
                      <a:pt x="1480" y="16631"/>
                      <a:pt x="2273" y="17781"/>
                      <a:pt x="3267" y="18720"/>
                    </a:cubicBezTo>
                    <a:cubicBezTo>
                      <a:pt x="4260" y="19661"/>
                      <a:pt x="5423" y="20376"/>
                      <a:pt x="6756" y="20866"/>
                    </a:cubicBezTo>
                    <a:cubicBezTo>
                      <a:pt x="8089" y="21355"/>
                      <a:pt x="9484" y="21600"/>
                      <a:pt x="10942" y="21600"/>
                    </a:cubicBezTo>
                    <a:cubicBezTo>
                      <a:pt x="10943" y="21600"/>
                      <a:pt x="10945" y="21600"/>
                      <a:pt x="10946" y="21600"/>
                    </a:cubicBezTo>
                    <a:cubicBezTo>
                      <a:pt x="13037" y="21600"/>
                      <a:pt x="14886" y="20960"/>
                      <a:pt x="16494" y="19681"/>
                    </a:cubicBezTo>
                    <a:lnTo>
                      <a:pt x="16493" y="21450"/>
                    </a:lnTo>
                    <a:lnTo>
                      <a:pt x="21600" y="21450"/>
                    </a:lnTo>
                    <a:lnTo>
                      <a:pt x="21600" y="10110"/>
                    </a:lnTo>
                    <a:lnTo>
                      <a:pt x="12338" y="10110"/>
                    </a:lnTo>
                    <a:lnTo>
                      <a:pt x="12338" y="14310"/>
                    </a:lnTo>
                    <a:lnTo>
                      <a:pt x="16240" y="14310"/>
                    </a:lnTo>
                    <a:cubicBezTo>
                      <a:pt x="14866" y="15710"/>
                      <a:pt x="13279" y="16410"/>
                      <a:pt x="11482" y="16410"/>
                    </a:cubicBezTo>
                    <a:cubicBezTo>
                      <a:pt x="10700" y="16410"/>
                      <a:pt x="9991" y="16275"/>
                      <a:pt x="9357" y="16005"/>
                    </a:cubicBezTo>
                    <a:cubicBezTo>
                      <a:pt x="8723" y="15735"/>
                      <a:pt x="8179" y="15355"/>
                      <a:pt x="7724" y="14866"/>
                    </a:cubicBezTo>
                    <a:cubicBezTo>
                      <a:pt x="7270" y="14375"/>
                      <a:pt x="6915" y="13790"/>
                      <a:pt x="6661" y="13110"/>
                    </a:cubicBezTo>
                    <a:cubicBezTo>
                      <a:pt x="6407" y="12430"/>
                      <a:pt x="6281" y="11670"/>
                      <a:pt x="6281" y="10830"/>
                    </a:cubicBezTo>
                    <a:cubicBezTo>
                      <a:pt x="6281" y="10010"/>
                      <a:pt x="6407" y="9255"/>
                      <a:pt x="6661" y="8565"/>
                    </a:cubicBezTo>
                    <a:cubicBezTo>
                      <a:pt x="6915" y="7875"/>
                      <a:pt x="7265" y="7279"/>
                      <a:pt x="7708" y="6780"/>
                    </a:cubicBezTo>
                    <a:cubicBezTo>
                      <a:pt x="8151" y="6280"/>
                      <a:pt x="8680" y="5890"/>
                      <a:pt x="9294" y="5610"/>
                    </a:cubicBezTo>
                    <a:cubicBezTo>
                      <a:pt x="9906" y="5330"/>
                      <a:pt x="10583" y="5190"/>
                      <a:pt x="11323" y="5190"/>
                    </a:cubicBezTo>
                    <a:cubicBezTo>
                      <a:pt x="12317" y="5190"/>
                      <a:pt x="13258" y="5445"/>
                      <a:pt x="14147" y="5955"/>
                    </a:cubicBezTo>
                    <a:cubicBezTo>
                      <a:pt x="15035" y="6465"/>
                      <a:pt x="15701" y="7140"/>
                      <a:pt x="16145" y="7980"/>
                    </a:cubicBezTo>
                    <a:lnTo>
                      <a:pt x="20745" y="4650"/>
                    </a:lnTo>
                    <a:cubicBezTo>
                      <a:pt x="20342" y="3930"/>
                      <a:pt x="19824" y="3285"/>
                      <a:pt x="19190" y="2715"/>
                    </a:cubicBezTo>
                    <a:cubicBezTo>
                      <a:pt x="18555" y="2145"/>
                      <a:pt x="17842" y="1655"/>
                      <a:pt x="17050" y="1245"/>
                    </a:cubicBezTo>
                    <a:cubicBezTo>
                      <a:pt x="16256" y="835"/>
                      <a:pt x="15394" y="525"/>
                      <a:pt x="14463" y="315"/>
                    </a:cubicBezTo>
                    <a:cubicBezTo>
                      <a:pt x="13532" y="105"/>
                      <a:pt x="12560" y="0"/>
                      <a:pt x="11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4" name="Google Shape;638;p22"/>
              <p:cNvSpPr/>
              <p:nvPr/>
            </p:nvSpPr>
            <p:spPr>
              <a:xfrm>
                <a:off x="991571" y="1247818"/>
                <a:ext cx="357063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4" y="5189"/>
                    </a:moveTo>
                    <a:cubicBezTo>
                      <a:pt x="11603" y="5189"/>
                      <a:pt x="12318" y="5344"/>
                      <a:pt x="12926" y="5655"/>
                    </a:cubicBezTo>
                    <a:cubicBezTo>
                      <a:pt x="13535" y="5964"/>
                      <a:pt x="14045" y="6374"/>
                      <a:pt x="14454" y="6884"/>
                    </a:cubicBezTo>
                    <a:cubicBezTo>
                      <a:pt x="14865" y="7394"/>
                      <a:pt x="15169" y="7984"/>
                      <a:pt x="15369" y="8654"/>
                    </a:cubicBezTo>
                    <a:cubicBezTo>
                      <a:pt x="15568" y="9325"/>
                      <a:pt x="15668" y="10020"/>
                      <a:pt x="15668" y="10740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90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5"/>
                    </a:cubicBezTo>
                    <a:cubicBezTo>
                      <a:pt x="12383" y="16244"/>
                      <a:pt x="11654" y="16410"/>
                      <a:pt x="10815" y="16410"/>
                    </a:cubicBezTo>
                    <a:cubicBezTo>
                      <a:pt x="9976" y="16409"/>
                      <a:pt x="9252" y="16249"/>
                      <a:pt x="8643" y="15930"/>
                    </a:cubicBezTo>
                    <a:cubicBezTo>
                      <a:pt x="8034" y="15610"/>
                      <a:pt x="7529" y="15190"/>
                      <a:pt x="7130" y="14670"/>
                    </a:cubicBezTo>
                    <a:cubicBezTo>
                      <a:pt x="6730" y="14150"/>
                      <a:pt x="6430" y="13556"/>
                      <a:pt x="6231" y="12886"/>
                    </a:cubicBezTo>
                    <a:cubicBezTo>
                      <a:pt x="6032" y="12215"/>
                      <a:pt x="5932" y="11520"/>
                      <a:pt x="5932" y="10800"/>
                    </a:cubicBezTo>
                    <a:lnTo>
                      <a:pt x="5932" y="10800"/>
                    </a:lnTo>
                    <a:cubicBezTo>
                      <a:pt x="5931" y="10105"/>
                      <a:pt x="6026" y="9413"/>
                      <a:pt x="6216" y="8744"/>
                    </a:cubicBezTo>
                    <a:cubicBezTo>
                      <a:pt x="6406" y="8075"/>
                      <a:pt x="6700" y="7475"/>
                      <a:pt x="7100" y="6944"/>
                    </a:cubicBezTo>
                    <a:cubicBezTo>
                      <a:pt x="7499" y="6414"/>
                      <a:pt x="8003" y="5989"/>
                      <a:pt x="8613" y="5670"/>
                    </a:cubicBezTo>
                    <a:cubicBezTo>
                      <a:pt x="9222" y="5349"/>
                      <a:pt x="9946" y="5189"/>
                      <a:pt x="10784" y="5189"/>
                    </a:cubicBezTo>
                    <a:close/>
                    <a:moveTo>
                      <a:pt x="10869" y="0"/>
                    </a:moveTo>
                    <a:cubicBezTo>
                      <a:pt x="9294" y="0"/>
                      <a:pt x="7843" y="295"/>
                      <a:pt x="6516" y="885"/>
                    </a:cubicBezTo>
                    <a:cubicBezTo>
                      <a:pt x="5188" y="1475"/>
                      <a:pt x="4040" y="2265"/>
                      <a:pt x="3071" y="3255"/>
                    </a:cubicBezTo>
                    <a:cubicBezTo>
                      <a:pt x="2103" y="4245"/>
                      <a:pt x="1348" y="5390"/>
                      <a:pt x="809" y="6690"/>
                    </a:cubicBezTo>
                    <a:cubicBezTo>
                      <a:pt x="269" y="7990"/>
                      <a:pt x="0" y="9340"/>
                      <a:pt x="0" y="10740"/>
                    </a:cubicBezTo>
                    <a:cubicBezTo>
                      <a:pt x="0" y="12119"/>
                      <a:pt x="259" y="13459"/>
                      <a:pt x="779" y="14760"/>
                    </a:cubicBezTo>
                    <a:cubicBezTo>
                      <a:pt x="1298" y="16061"/>
                      <a:pt x="2027" y="17216"/>
                      <a:pt x="2966" y="18225"/>
                    </a:cubicBezTo>
                    <a:cubicBezTo>
                      <a:pt x="3905" y="19236"/>
                      <a:pt x="5034" y="20051"/>
                      <a:pt x="6352" y="20670"/>
                    </a:cubicBezTo>
                    <a:cubicBezTo>
                      <a:pt x="7669" y="21290"/>
                      <a:pt x="9137" y="21600"/>
                      <a:pt x="10755" y="21600"/>
                    </a:cubicBezTo>
                    <a:cubicBezTo>
                      <a:pt x="12333" y="21600"/>
                      <a:pt x="13786" y="21300"/>
                      <a:pt x="15115" y="20700"/>
                    </a:cubicBezTo>
                    <a:cubicBezTo>
                      <a:pt x="16443" y="20100"/>
                      <a:pt x="17586" y="19306"/>
                      <a:pt x="18544" y="18315"/>
                    </a:cubicBezTo>
                    <a:cubicBezTo>
                      <a:pt x="19503" y="17325"/>
                      <a:pt x="20252" y="16185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0"/>
                      <a:pt x="20836" y="6871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7" y="1550"/>
                      <a:pt x="15279" y="930"/>
                    </a:cubicBezTo>
                    <a:cubicBezTo>
                      <a:pt x="13960" y="310"/>
                      <a:pt x="12492" y="0"/>
                      <a:pt x="10874" y="0"/>
                    </a:cubicBezTo>
                    <a:cubicBezTo>
                      <a:pt x="10873" y="0"/>
                      <a:pt x="10871" y="0"/>
                      <a:pt x="108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5" name="Google Shape;639;p22"/>
              <p:cNvSpPr/>
              <p:nvPr/>
            </p:nvSpPr>
            <p:spPr>
              <a:xfrm>
                <a:off x="541258" y="354086"/>
                <a:ext cx="88189" cy="9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651" y="14391"/>
                    </a:lnTo>
                    <a:lnTo>
                      <a:pt x="7651" y="21600"/>
                    </a:lnTo>
                    <a:lnTo>
                      <a:pt x="13817" y="21600"/>
                    </a:lnTo>
                    <a:lnTo>
                      <a:pt x="13817" y="14450"/>
                    </a:lnTo>
                    <a:lnTo>
                      <a:pt x="21600" y="0"/>
                    </a:lnTo>
                    <a:lnTo>
                      <a:pt x="14865" y="0"/>
                    </a:lnTo>
                    <a:lnTo>
                      <a:pt x="10734" y="9338"/>
                    </a:lnTo>
                    <a:lnTo>
                      <a:pt x="67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6" name="Google Shape;640;p22"/>
              <p:cNvSpPr/>
              <p:nvPr/>
            </p:nvSpPr>
            <p:spPr>
              <a:xfrm>
                <a:off x="738144" y="353566"/>
                <a:ext cx="93507" cy="93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10784" y="5189"/>
                    </a:moveTo>
                    <a:cubicBezTo>
                      <a:pt x="11603" y="5191"/>
                      <a:pt x="12316" y="5344"/>
                      <a:pt x="12929" y="5654"/>
                    </a:cubicBezTo>
                    <a:cubicBezTo>
                      <a:pt x="13519" y="5952"/>
                      <a:pt x="14039" y="6370"/>
                      <a:pt x="14454" y="6883"/>
                    </a:cubicBezTo>
                    <a:cubicBezTo>
                      <a:pt x="14872" y="7408"/>
                      <a:pt x="15180" y="8009"/>
                      <a:pt x="15369" y="8654"/>
                    </a:cubicBezTo>
                    <a:cubicBezTo>
                      <a:pt x="15567" y="9330"/>
                      <a:pt x="15669" y="10033"/>
                      <a:pt x="15669" y="10740"/>
                    </a:cubicBezTo>
                    <a:cubicBezTo>
                      <a:pt x="15669" y="11441"/>
                      <a:pt x="15569" y="12134"/>
                      <a:pt x="15380" y="12811"/>
                    </a:cubicBezTo>
                    <a:cubicBezTo>
                      <a:pt x="15194" y="13493"/>
                      <a:pt x="14903" y="14094"/>
                      <a:pt x="14514" y="14625"/>
                    </a:cubicBezTo>
                    <a:cubicBezTo>
                      <a:pt x="14123" y="15155"/>
                      <a:pt x="13622" y="15584"/>
                      <a:pt x="13000" y="15915"/>
                    </a:cubicBezTo>
                    <a:cubicBezTo>
                      <a:pt x="12380" y="16244"/>
                      <a:pt x="11656" y="16411"/>
                      <a:pt x="10817" y="16411"/>
                    </a:cubicBezTo>
                    <a:cubicBezTo>
                      <a:pt x="9973" y="16411"/>
                      <a:pt x="9251" y="16249"/>
                      <a:pt x="8641" y="15929"/>
                    </a:cubicBezTo>
                    <a:cubicBezTo>
                      <a:pt x="8030" y="15611"/>
                      <a:pt x="7528" y="15190"/>
                      <a:pt x="7131" y="14668"/>
                    </a:cubicBezTo>
                    <a:cubicBezTo>
                      <a:pt x="6720" y="14134"/>
                      <a:pt x="6416" y="13529"/>
                      <a:pt x="6231" y="12884"/>
                    </a:cubicBezTo>
                    <a:cubicBezTo>
                      <a:pt x="6029" y="12208"/>
                      <a:pt x="5929" y="11505"/>
                      <a:pt x="5932" y="10798"/>
                    </a:cubicBezTo>
                    <a:cubicBezTo>
                      <a:pt x="5932" y="10104"/>
                      <a:pt x="6027" y="9414"/>
                      <a:pt x="6216" y="8743"/>
                    </a:cubicBezTo>
                    <a:cubicBezTo>
                      <a:pt x="6396" y="8093"/>
                      <a:pt x="6695" y="7484"/>
                      <a:pt x="7097" y="6943"/>
                    </a:cubicBezTo>
                    <a:cubicBezTo>
                      <a:pt x="7504" y="6412"/>
                      <a:pt x="8019" y="5974"/>
                      <a:pt x="8612" y="5669"/>
                    </a:cubicBezTo>
                    <a:cubicBezTo>
                      <a:pt x="9222" y="5349"/>
                      <a:pt x="9944" y="5189"/>
                      <a:pt x="10784" y="5189"/>
                    </a:cubicBezTo>
                    <a:close/>
                    <a:moveTo>
                      <a:pt x="10872" y="0"/>
                    </a:moveTo>
                    <a:cubicBezTo>
                      <a:pt x="9294" y="0"/>
                      <a:pt x="7839" y="294"/>
                      <a:pt x="6516" y="883"/>
                    </a:cubicBezTo>
                    <a:cubicBezTo>
                      <a:pt x="5188" y="1475"/>
                      <a:pt x="4037" y="2266"/>
                      <a:pt x="3071" y="3254"/>
                    </a:cubicBezTo>
                    <a:cubicBezTo>
                      <a:pt x="2103" y="4243"/>
                      <a:pt x="1333" y="5409"/>
                      <a:pt x="809" y="6690"/>
                    </a:cubicBezTo>
                    <a:cubicBezTo>
                      <a:pt x="273" y="7973"/>
                      <a:pt x="-2" y="9350"/>
                      <a:pt x="0" y="10740"/>
                    </a:cubicBezTo>
                    <a:cubicBezTo>
                      <a:pt x="-2" y="12117"/>
                      <a:pt x="262" y="13482"/>
                      <a:pt x="780" y="14759"/>
                    </a:cubicBezTo>
                    <a:cubicBezTo>
                      <a:pt x="1286" y="16040"/>
                      <a:pt x="2028" y="17216"/>
                      <a:pt x="2965" y="18226"/>
                    </a:cubicBezTo>
                    <a:cubicBezTo>
                      <a:pt x="3902" y="19236"/>
                      <a:pt x="5032" y="20052"/>
                      <a:pt x="6349" y="20670"/>
                    </a:cubicBezTo>
                    <a:cubicBezTo>
                      <a:pt x="7668" y="21291"/>
                      <a:pt x="9136" y="21600"/>
                      <a:pt x="10755" y="21600"/>
                    </a:cubicBezTo>
                    <a:cubicBezTo>
                      <a:pt x="12329" y="21600"/>
                      <a:pt x="13781" y="21298"/>
                      <a:pt x="15109" y="20699"/>
                    </a:cubicBezTo>
                    <a:cubicBezTo>
                      <a:pt x="16439" y="20099"/>
                      <a:pt x="17583" y="19307"/>
                      <a:pt x="18542" y="18313"/>
                    </a:cubicBezTo>
                    <a:cubicBezTo>
                      <a:pt x="19500" y="17328"/>
                      <a:pt x="20261" y="16167"/>
                      <a:pt x="20785" y="14894"/>
                    </a:cubicBezTo>
                    <a:cubicBezTo>
                      <a:pt x="21323" y="13618"/>
                      <a:pt x="21598" y="12246"/>
                      <a:pt x="21596" y="10858"/>
                    </a:cubicBezTo>
                    <a:cubicBezTo>
                      <a:pt x="21594" y="9494"/>
                      <a:pt x="21334" y="8140"/>
                      <a:pt x="20832" y="6868"/>
                    </a:cubicBezTo>
                    <a:cubicBezTo>
                      <a:pt x="20332" y="5585"/>
                      <a:pt x="19597" y="4404"/>
                      <a:pt x="18662" y="3387"/>
                    </a:cubicBezTo>
                    <a:cubicBezTo>
                      <a:pt x="17721" y="2369"/>
                      <a:pt x="16593" y="1548"/>
                      <a:pt x="15276" y="927"/>
                    </a:cubicBezTo>
                    <a:cubicBezTo>
                      <a:pt x="13961" y="309"/>
                      <a:pt x="12493" y="0"/>
                      <a:pt x="10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7" name="Google Shape;641;p22"/>
              <p:cNvSpPr/>
              <p:nvPr/>
            </p:nvSpPr>
            <p:spPr>
              <a:xfrm>
                <a:off x="953962" y="354086"/>
                <a:ext cx="83142" cy="92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1014"/>
                    </a:lnTo>
                    <a:cubicBezTo>
                      <a:pt x="0" y="12440"/>
                      <a:pt x="205" y="13793"/>
                      <a:pt x="610" y="15068"/>
                    </a:cubicBezTo>
                    <a:cubicBezTo>
                      <a:pt x="1014" y="16345"/>
                      <a:pt x="1656" y="17465"/>
                      <a:pt x="2528" y="18431"/>
                    </a:cubicBezTo>
                    <a:cubicBezTo>
                      <a:pt x="3405" y="19397"/>
                      <a:pt x="4521" y="20167"/>
                      <a:pt x="5883" y="20739"/>
                    </a:cubicBezTo>
                    <a:cubicBezTo>
                      <a:pt x="7244" y="21314"/>
                      <a:pt x="8878" y="21600"/>
                      <a:pt x="10786" y="21600"/>
                    </a:cubicBezTo>
                    <a:cubicBezTo>
                      <a:pt x="12627" y="21600"/>
                      <a:pt x="14228" y="21329"/>
                      <a:pt x="15585" y="20784"/>
                    </a:cubicBezTo>
                    <a:cubicBezTo>
                      <a:pt x="16946" y="20240"/>
                      <a:pt x="18073" y="19498"/>
                      <a:pt x="18972" y="18552"/>
                    </a:cubicBezTo>
                    <a:cubicBezTo>
                      <a:pt x="19871" y="17608"/>
                      <a:pt x="20533" y="16486"/>
                      <a:pt x="20961" y="15191"/>
                    </a:cubicBezTo>
                    <a:cubicBezTo>
                      <a:pt x="21388" y="13892"/>
                      <a:pt x="21600" y="12498"/>
                      <a:pt x="21600" y="11014"/>
                    </a:cubicBezTo>
                    <a:lnTo>
                      <a:pt x="21600" y="0"/>
                    </a:lnTo>
                    <a:lnTo>
                      <a:pt x="15030" y="0"/>
                    </a:lnTo>
                    <a:lnTo>
                      <a:pt x="15030" y="11009"/>
                    </a:lnTo>
                    <a:cubicBezTo>
                      <a:pt x="15033" y="11689"/>
                      <a:pt x="14955" y="12366"/>
                      <a:pt x="14796" y="13031"/>
                    </a:cubicBezTo>
                    <a:cubicBezTo>
                      <a:pt x="14638" y="13672"/>
                      <a:pt x="14388" y="14243"/>
                      <a:pt x="14054" y="14735"/>
                    </a:cubicBezTo>
                    <a:cubicBezTo>
                      <a:pt x="13724" y="15220"/>
                      <a:pt x="13274" y="15627"/>
                      <a:pt x="12737" y="15927"/>
                    </a:cubicBezTo>
                    <a:cubicBezTo>
                      <a:pt x="12198" y="16229"/>
                      <a:pt x="11548" y="16381"/>
                      <a:pt x="10784" y="16381"/>
                    </a:cubicBezTo>
                    <a:cubicBezTo>
                      <a:pt x="10017" y="16381"/>
                      <a:pt x="9372" y="16233"/>
                      <a:pt x="8850" y="15942"/>
                    </a:cubicBezTo>
                    <a:cubicBezTo>
                      <a:pt x="8318" y="15647"/>
                      <a:pt x="7874" y="15245"/>
                      <a:pt x="7551" y="14766"/>
                    </a:cubicBezTo>
                    <a:cubicBezTo>
                      <a:pt x="7214" y="14274"/>
                      <a:pt x="6962" y="13702"/>
                      <a:pt x="6809" y="13049"/>
                    </a:cubicBezTo>
                    <a:cubicBezTo>
                      <a:pt x="6650" y="12378"/>
                      <a:pt x="6570" y="11696"/>
                      <a:pt x="6570" y="11014"/>
                    </a:cubicBezTo>
                    <a:lnTo>
                      <a:pt x="65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8" name="Google Shape;642;p22"/>
              <p:cNvSpPr/>
              <p:nvPr/>
            </p:nvSpPr>
            <p:spPr>
              <a:xfrm>
                <a:off x="1164473" y="354086"/>
                <a:ext cx="79517" cy="92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7" y="5174"/>
                    </a:moveTo>
                    <a:cubicBezTo>
                      <a:pt x="11448" y="5174"/>
                      <a:pt x="11871" y="5370"/>
                      <a:pt x="12294" y="5765"/>
                    </a:cubicBezTo>
                    <a:cubicBezTo>
                      <a:pt x="12720" y="6162"/>
                      <a:pt x="12934" y="6735"/>
                      <a:pt x="12934" y="7483"/>
                    </a:cubicBezTo>
                    <a:cubicBezTo>
                      <a:pt x="12929" y="8214"/>
                      <a:pt x="12746" y="8780"/>
                      <a:pt x="12383" y="9186"/>
                    </a:cubicBezTo>
                    <a:cubicBezTo>
                      <a:pt x="12020" y="9592"/>
                      <a:pt x="11625" y="9797"/>
                      <a:pt x="11202" y="9797"/>
                    </a:cubicBezTo>
                    <a:lnTo>
                      <a:pt x="6869" y="9797"/>
                    </a:lnTo>
                    <a:lnTo>
                      <a:pt x="6869" y="5174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6869" y="21600"/>
                    </a:lnTo>
                    <a:lnTo>
                      <a:pt x="6869" y="14967"/>
                    </a:lnTo>
                    <a:lnTo>
                      <a:pt x="9444" y="14967"/>
                    </a:lnTo>
                    <a:lnTo>
                      <a:pt x="13845" y="21600"/>
                    </a:lnTo>
                    <a:lnTo>
                      <a:pt x="21600" y="21600"/>
                    </a:lnTo>
                    <a:lnTo>
                      <a:pt x="16311" y="13661"/>
                    </a:lnTo>
                    <a:cubicBezTo>
                      <a:pt x="17442" y="12969"/>
                      <a:pt x="18322" y="12082"/>
                      <a:pt x="18957" y="10997"/>
                    </a:cubicBezTo>
                    <a:cubicBezTo>
                      <a:pt x="19589" y="9912"/>
                      <a:pt x="19905" y="8742"/>
                      <a:pt x="19905" y="7483"/>
                    </a:cubicBezTo>
                    <a:cubicBezTo>
                      <a:pt x="19905" y="6570"/>
                      <a:pt x="19696" y="5663"/>
                      <a:pt x="19273" y="4759"/>
                    </a:cubicBezTo>
                    <a:cubicBezTo>
                      <a:pt x="18860" y="3875"/>
                      <a:pt x="18270" y="3061"/>
                      <a:pt x="17528" y="2357"/>
                    </a:cubicBezTo>
                    <a:cubicBezTo>
                      <a:pt x="16789" y="1658"/>
                      <a:pt x="15901" y="1087"/>
                      <a:pt x="14867" y="654"/>
                    </a:cubicBezTo>
                    <a:cubicBezTo>
                      <a:pt x="13832" y="217"/>
                      <a:pt x="12704" y="0"/>
                      <a:pt x="114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9" name="Google Shape;643;p22"/>
              <p:cNvSpPr/>
              <p:nvPr/>
            </p:nvSpPr>
            <p:spPr>
              <a:xfrm>
                <a:off x="1533497" y="976937"/>
                <a:ext cx="23586" cy="74502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0" name="Google Shape;644;p22"/>
              <p:cNvSpPr/>
              <p:nvPr/>
            </p:nvSpPr>
            <p:spPr>
              <a:xfrm>
                <a:off x="269884" y="458573"/>
                <a:ext cx="23587" cy="60483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1" name="Google Shape;645;p22"/>
              <p:cNvSpPr/>
              <p:nvPr/>
            </p:nvSpPr>
            <p:spPr>
              <a:xfrm>
                <a:off x="231309" y="1163112"/>
                <a:ext cx="90978" cy="90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8"/>
                    </a:moveTo>
                    <a:cubicBezTo>
                      <a:pt x="13665" y="5598"/>
                      <a:pt x="16000" y="7934"/>
                      <a:pt x="16000" y="10799"/>
                    </a:cubicBezTo>
                    <a:cubicBezTo>
                      <a:pt x="16000" y="13669"/>
                      <a:pt x="13669" y="16002"/>
                      <a:pt x="10800" y="16002"/>
                    </a:cubicBezTo>
                    <a:cubicBezTo>
                      <a:pt x="7931" y="16002"/>
                      <a:pt x="5597" y="13671"/>
                      <a:pt x="5597" y="10799"/>
                    </a:cubicBezTo>
                    <a:cubicBezTo>
                      <a:pt x="5597" y="7929"/>
                      <a:pt x="7931" y="5598"/>
                      <a:pt x="10800" y="5598"/>
                    </a:cubicBezTo>
                    <a:close/>
                    <a:moveTo>
                      <a:pt x="10800" y="0"/>
                    </a:moveTo>
                    <a:cubicBezTo>
                      <a:pt x="4846" y="0"/>
                      <a:pt x="0" y="4845"/>
                      <a:pt x="0" y="10799"/>
                    </a:cubicBezTo>
                    <a:cubicBezTo>
                      <a:pt x="0" y="16753"/>
                      <a:pt x="4846" y="21600"/>
                      <a:pt x="10800" y="21600"/>
                    </a:cubicBezTo>
                    <a:cubicBezTo>
                      <a:pt x="16756" y="21600"/>
                      <a:pt x="21600" y="16753"/>
                      <a:pt x="21600" y="10799"/>
                    </a:cubicBezTo>
                    <a:cubicBezTo>
                      <a:pt x="21600" y="4847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2" name="Google Shape;646;p22"/>
              <p:cNvSpPr/>
              <p:nvPr/>
            </p:nvSpPr>
            <p:spPr>
              <a:xfrm>
                <a:off x="1499806" y="801298"/>
                <a:ext cx="90978" cy="90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7"/>
                    </a:moveTo>
                    <a:cubicBezTo>
                      <a:pt x="13667" y="5597"/>
                      <a:pt x="16000" y="7933"/>
                      <a:pt x="16000" y="10800"/>
                    </a:cubicBezTo>
                    <a:cubicBezTo>
                      <a:pt x="16000" y="13669"/>
                      <a:pt x="13669" y="16003"/>
                      <a:pt x="10800" y="16003"/>
                    </a:cubicBezTo>
                    <a:cubicBezTo>
                      <a:pt x="7931" y="16003"/>
                      <a:pt x="5597" y="13669"/>
                      <a:pt x="5597" y="10800"/>
                    </a:cubicBezTo>
                    <a:cubicBezTo>
                      <a:pt x="5597" y="7933"/>
                      <a:pt x="7931" y="5602"/>
                      <a:pt x="10800" y="5602"/>
                    </a:cubicBezTo>
                    <a:lnTo>
                      <a:pt x="10800" y="5597"/>
                    </a:lnTo>
                    <a:close/>
                    <a:moveTo>
                      <a:pt x="10800" y="0"/>
                    </a:moveTo>
                    <a:cubicBezTo>
                      <a:pt x="4846" y="0"/>
                      <a:pt x="0" y="4846"/>
                      <a:pt x="0" y="10800"/>
                    </a:cubicBezTo>
                    <a:cubicBezTo>
                      <a:pt x="0" y="16756"/>
                      <a:pt x="4846" y="21600"/>
                      <a:pt x="10800" y="21600"/>
                    </a:cubicBezTo>
                    <a:cubicBezTo>
                      <a:pt x="16756" y="21600"/>
                      <a:pt x="21600" y="16754"/>
                      <a:pt x="21600" y="10800"/>
                    </a:cubicBezTo>
                    <a:cubicBezTo>
                      <a:pt x="21600" y="4846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704" name="Google Shape;647;p22"/>
            <p:cNvSpPr/>
            <p:nvPr/>
          </p:nvSpPr>
          <p:spPr>
            <a:xfrm>
              <a:off x="1" y="0"/>
              <a:ext cx="3615092" cy="2964329"/>
            </a:xfrm>
            <a:prstGeom prst="rect">
              <a:avLst/>
            </a:prstGeom>
            <a:solidFill>
              <a:srgbClr val="FFEFE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648;p22"/>
            <p:cNvSpPr/>
            <p:nvPr/>
          </p:nvSpPr>
          <p:spPr>
            <a:xfrm>
              <a:off x="0" y="1025"/>
              <a:ext cx="3615092" cy="183449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6" name="Google Shape;649;p22"/>
            <p:cNvSpPr/>
            <p:nvPr/>
          </p:nvSpPr>
          <p:spPr>
            <a:xfrm>
              <a:off x="3378636" y="22460"/>
              <a:ext cx="190347" cy="14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4" y="0"/>
                  </a:moveTo>
                  <a:cubicBezTo>
                    <a:pt x="211" y="0"/>
                    <a:pt x="0" y="498"/>
                    <a:pt x="0" y="997"/>
                  </a:cubicBezTo>
                  <a:cubicBezTo>
                    <a:pt x="0" y="1648"/>
                    <a:pt x="211" y="1980"/>
                    <a:pt x="634" y="1980"/>
                  </a:cubicBezTo>
                  <a:lnTo>
                    <a:pt x="20341" y="1980"/>
                  </a:lnTo>
                  <a:lnTo>
                    <a:pt x="20341" y="20451"/>
                  </a:lnTo>
                  <a:cubicBezTo>
                    <a:pt x="20341" y="21102"/>
                    <a:pt x="20552" y="21600"/>
                    <a:pt x="20975" y="21600"/>
                  </a:cubicBezTo>
                  <a:cubicBezTo>
                    <a:pt x="21283" y="21600"/>
                    <a:pt x="21600" y="21102"/>
                    <a:pt x="21600" y="20451"/>
                  </a:cubicBezTo>
                  <a:lnTo>
                    <a:pt x="21600" y="997"/>
                  </a:lnTo>
                  <a:cubicBezTo>
                    <a:pt x="21600" y="498"/>
                    <a:pt x="21283" y="0"/>
                    <a:pt x="209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7" name="Google Shape;650;p22"/>
            <p:cNvSpPr/>
            <p:nvPr/>
          </p:nvSpPr>
          <p:spPr>
            <a:xfrm>
              <a:off x="1587590" y="42909"/>
              <a:ext cx="540825" cy="1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6" y="0"/>
                  </a:moveTo>
                  <a:cubicBezTo>
                    <a:pt x="126" y="0"/>
                    <a:pt x="0" y="5017"/>
                    <a:pt x="0" y="10034"/>
                  </a:cubicBezTo>
                  <a:cubicBezTo>
                    <a:pt x="0" y="16583"/>
                    <a:pt x="126" y="21600"/>
                    <a:pt x="256" y="21600"/>
                  </a:cubicBezTo>
                  <a:lnTo>
                    <a:pt x="21344" y="21600"/>
                  </a:lnTo>
                  <a:cubicBezTo>
                    <a:pt x="21517" y="21600"/>
                    <a:pt x="21600" y="16583"/>
                    <a:pt x="21600" y="10034"/>
                  </a:cubicBezTo>
                  <a:cubicBezTo>
                    <a:pt x="21600" y="5017"/>
                    <a:pt x="21517" y="0"/>
                    <a:pt x="213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8" name="Google Shape;651;p22"/>
            <p:cNvSpPr/>
            <p:nvPr/>
          </p:nvSpPr>
          <p:spPr>
            <a:xfrm>
              <a:off x="183380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9" name="Google Shape;652;p22"/>
            <p:cNvSpPr/>
            <p:nvPr/>
          </p:nvSpPr>
          <p:spPr>
            <a:xfrm>
              <a:off x="314666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653;p22"/>
            <p:cNvSpPr/>
            <p:nvPr/>
          </p:nvSpPr>
          <p:spPr>
            <a:xfrm>
              <a:off x="52094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12" name="نص العنوان"/>
          <p:cNvSpPr txBox="1"/>
          <p:nvPr>
            <p:ph type="title"/>
          </p:nvPr>
        </p:nvSpPr>
        <p:spPr>
          <a:xfrm>
            <a:off x="713225" y="588653"/>
            <a:ext cx="77178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3" name="مستوى النص الأول…"/>
          <p:cNvSpPr txBox="1"/>
          <p:nvPr>
            <p:ph type="body" sz="quarter" idx="1"/>
          </p:nvPr>
        </p:nvSpPr>
        <p:spPr>
          <a:xfrm>
            <a:off x="1243820" y="3375300"/>
            <a:ext cx="2553900" cy="6753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600"/>
            </a:lvl1pPr>
            <a:lvl2pPr marL="342900" indent="254000" algn="ctr">
              <a:buClrTx/>
              <a:buSzTx/>
              <a:buNone/>
              <a:defRPr sz="1600"/>
            </a:lvl2pPr>
            <a:lvl3pPr marL="342900" indent="711200" algn="ctr">
              <a:buClrTx/>
              <a:buSzTx/>
              <a:buNone/>
              <a:defRPr sz="1600"/>
            </a:lvl3pPr>
            <a:lvl4pPr marL="342900" indent="1168400" algn="ctr">
              <a:buClrTx/>
              <a:buSzTx/>
              <a:buNone/>
              <a:defRPr sz="1600"/>
            </a:lvl4pPr>
            <a:lvl5pPr marL="342900" indent="16256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660;p23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725" name="Google Shape;661;p23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721" name="Google Shape;662;p23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2" name="Google Shape;663;p23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3" name="Google Shape;664;p23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4" name="Google Shape;665;p23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726" name="Google Shape;666;p23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7" name="Google Shape;667;p23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8" name="Google Shape;668;p23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50" name="Google Shape;669;p23"/>
          <p:cNvGrpSpPr/>
          <p:nvPr/>
        </p:nvGrpSpPr>
        <p:grpSpPr>
          <a:xfrm>
            <a:off x="713223" y="1380149"/>
            <a:ext cx="3615094" cy="2964329"/>
            <a:chOff x="0" y="0"/>
            <a:chExt cx="3615092" cy="2964327"/>
          </a:xfrm>
        </p:grpSpPr>
        <p:sp>
          <p:nvSpPr>
            <p:cNvPr id="730" name="Google Shape;670;p23"/>
            <p:cNvSpPr/>
            <p:nvPr/>
          </p:nvSpPr>
          <p:spPr>
            <a:xfrm>
              <a:off x="2644594" y="72564"/>
              <a:ext cx="199251" cy="17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989" y="0"/>
                  </a:moveTo>
                  <a:cubicBezTo>
                    <a:pt x="904" y="0"/>
                    <a:pt x="820" y="16"/>
                    <a:pt x="722" y="49"/>
                  </a:cubicBezTo>
                  <a:cubicBezTo>
                    <a:pt x="61" y="247"/>
                    <a:pt x="-108" y="1020"/>
                    <a:pt x="61" y="1612"/>
                  </a:cubicBezTo>
                  <a:cubicBezTo>
                    <a:pt x="3408" y="13177"/>
                    <a:pt x="10270" y="19823"/>
                    <a:pt x="20311" y="21600"/>
                  </a:cubicBezTo>
                  <a:lnTo>
                    <a:pt x="20479" y="21600"/>
                  </a:lnTo>
                  <a:cubicBezTo>
                    <a:pt x="20986" y="21600"/>
                    <a:pt x="21323" y="21205"/>
                    <a:pt x="21492" y="20613"/>
                  </a:cubicBezTo>
                  <a:cubicBezTo>
                    <a:pt x="21492" y="19823"/>
                    <a:pt x="21154" y="19248"/>
                    <a:pt x="20648" y="19248"/>
                  </a:cubicBezTo>
                  <a:cubicBezTo>
                    <a:pt x="11269" y="17471"/>
                    <a:pt x="5250" y="11598"/>
                    <a:pt x="2072" y="823"/>
                  </a:cubicBezTo>
                  <a:cubicBezTo>
                    <a:pt x="1790" y="345"/>
                    <a:pt x="1397" y="0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744" name="Google Shape;671;p23"/>
            <p:cNvGrpSpPr/>
            <p:nvPr/>
          </p:nvGrpSpPr>
          <p:grpSpPr>
            <a:xfrm>
              <a:off x="890880" y="94783"/>
              <a:ext cx="1945130" cy="2013993"/>
              <a:chOff x="0" y="0"/>
              <a:chExt cx="1945129" cy="2013991"/>
            </a:xfrm>
          </p:grpSpPr>
          <p:sp>
            <p:nvSpPr>
              <p:cNvPr id="731" name="Google Shape;672;p23"/>
              <p:cNvSpPr/>
              <p:nvPr/>
            </p:nvSpPr>
            <p:spPr>
              <a:xfrm>
                <a:off x="-1" y="0"/>
                <a:ext cx="1945131" cy="2013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5" h="21600" fill="norm" stroke="1" extrusionOk="0">
                    <a:moveTo>
                      <a:pt x="5990" y="0"/>
                    </a:moveTo>
                    <a:cubicBezTo>
                      <a:pt x="4949" y="0"/>
                      <a:pt x="3951" y="281"/>
                      <a:pt x="2965" y="949"/>
                    </a:cubicBezTo>
                    <a:cubicBezTo>
                      <a:pt x="542" y="2589"/>
                      <a:pt x="-753" y="5645"/>
                      <a:pt x="465" y="10870"/>
                    </a:cubicBezTo>
                    <a:cubicBezTo>
                      <a:pt x="1684" y="16096"/>
                      <a:pt x="2960" y="20630"/>
                      <a:pt x="5292" y="21399"/>
                    </a:cubicBezTo>
                    <a:cubicBezTo>
                      <a:pt x="5706" y="21535"/>
                      <a:pt x="6140" y="21600"/>
                      <a:pt x="6594" y="21600"/>
                    </a:cubicBezTo>
                    <a:cubicBezTo>
                      <a:pt x="8739" y="21600"/>
                      <a:pt x="11318" y="20147"/>
                      <a:pt x="14265" y="17932"/>
                    </a:cubicBezTo>
                    <a:cubicBezTo>
                      <a:pt x="17834" y="15248"/>
                      <a:pt x="20847" y="12964"/>
                      <a:pt x="20815" y="10084"/>
                    </a:cubicBezTo>
                    <a:cubicBezTo>
                      <a:pt x="20784" y="7335"/>
                      <a:pt x="18169" y="5287"/>
                      <a:pt x="13782" y="2957"/>
                    </a:cubicBezTo>
                    <a:cubicBezTo>
                      <a:pt x="10767" y="1356"/>
                      <a:pt x="8277" y="0"/>
                      <a:pt x="59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2" name="Google Shape;673;p23"/>
              <p:cNvSpPr/>
              <p:nvPr/>
            </p:nvSpPr>
            <p:spPr>
              <a:xfrm>
                <a:off x="551569" y="660388"/>
                <a:ext cx="256020" cy="35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428"/>
                    </a:lnTo>
                    <a:lnTo>
                      <a:pt x="8147" y="16428"/>
                    </a:lnTo>
                    <a:lnTo>
                      <a:pt x="814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3" name="Google Shape;674;p23"/>
              <p:cNvSpPr/>
              <p:nvPr/>
            </p:nvSpPr>
            <p:spPr>
              <a:xfrm>
                <a:off x="951207" y="658408"/>
                <a:ext cx="357064" cy="356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5" y="5189"/>
                    </a:moveTo>
                    <a:cubicBezTo>
                      <a:pt x="11603" y="5189"/>
                      <a:pt x="12318" y="5344"/>
                      <a:pt x="12926" y="5654"/>
                    </a:cubicBezTo>
                    <a:cubicBezTo>
                      <a:pt x="13535" y="5964"/>
                      <a:pt x="14046" y="6374"/>
                      <a:pt x="14454" y="6884"/>
                    </a:cubicBezTo>
                    <a:cubicBezTo>
                      <a:pt x="14865" y="7394"/>
                      <a:pt x="15169" y="7984"/>
                      <a:pt x="15369" y="8655"/>
                    </a:cubicBezTo>
                    <a:cubicBezTo>
                      <a:pt x="15568" y="9325"/>
                      <a:pt x="15668" y="10020"/>
                      <a:pt x="15668" y="10739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89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4"/>
                    </a:cubicBezTo>
                    <a:cubicBezTo>
                      <a:pt x="12383" y="16244"/>
                      <a:pt x="11654" y="16409"/>
                      <a:pt x="10815" y="16409"/>
                    </a:cubicBezTo>
                    <a:cubicBezTo>
                      <a:pt x="9976" y="16409"/>
                      <a:pt x="9252" y="16249"/>
                      <a:pt x="8643" y="15929"/>
                    </a:cubicBezTo>
                    <a:cubicBezTo>
                      <a:pt x="8034" y="15610"/>
                      <a:pt x="7530" y="15190"/>
                      <a:pt x="7130" y="14669"/>
                    </a:cubicBezTo>
                    <a:cubicBezTo>
                      <a:pt x="6730" y="14151"/>
                      <a:pt x="6431" y="13555"/>
                      <a:pt x="6231" y="12885"/>
                    </a:cubicBezTo>
                    <a:cubicBezTo>
                      <a:pt x="6032" y="12214"/>
                      <a:pt x="5932" y="11520"/>
                      <a:pt x="5932" y="10800"/>
                    </a:cubicBezTo>
                    <a:cubicBezTo>
                      <a:pt x="5931" y="10104"/>
                      <a:pt x="6027" y="9412"/>
                      <a:pt x="6216" y="8744"/>
                    </a:cubicBezTo>
                    <a:cubicBezTo>
                      <a:pt x="6406" y="8074"/>
                      <a:pt x="6700" y="7475"/>
                      <a:pt x="7100" y="6945"/>
                    </a:cubicBezTo>
                    <a:cubicBezTo>
                      <a:pt x="7500" y="6414"/>
                      <a:pt x="8004" y="5989"/>
                      <a:pt x="8613" y="5670"/>
                    </a:cubicBezTo>
                    <a:cubicBezTo>
                      <a:pt x="9222" y="5350"/>
                      <a:pt x="9946" y="5189"/>
                      <a:pt x="10785" y="5189"/>
                    </a:cubicBezTo>
                    <a:close/>
                    <a:moveTo>
                      <a:pt x="10875" y="0"/>
                    </a:moveTo>
                    <a:cubicBezTo>
                      <a:pt x="9297" y="0"/>
                      <a:pt x="7845" y="295"/>
                      <a:pt x="6516" y="885"/>
                    </a:cubicBezTo>
                    <a:cubicBezTo>
                      <a:pt x="5188" y="1476"/>
                      <a:pt x="4040" y="2266"/>
                      <a:pt x="3071" y="3255"/>
                    </a:cubicBezTo>
                    <a:cubicBezTo>
                      <a:pt x="2103" y="4245"/>
                      <a:pt x="1349" y="5391"/>
                      <a:pt x="809" y="6690"/>
                    </a:cubicBezTo>
                    <a:cubicBezTo>
                      <a:pt x="270" y="7991"/>
                      <a:pt x="0" y="9340"/>
                      <a:pt x="0" y="10740"/>
                    </a:cubicBezTo>
                    <a:cubicBezTo>
                      <a:pt x="1" y="12120"/>
                      <a:pt x="260" y="13460"/>
                      <a:pt x="779" y="14760"/>
                    </a:cubicBezTo>
                    <a:cubicBezTo>
                      <a:pt x="1298" y="16060"/>
                      <a:pt x="2027" y="17215"/>
                      <a:pt x="2966" y="18225"/>
                    </a:cubicBezTo>
                    <a:cubicBezTo>
                      <a:pt x="3905" y="19235"/>
                      <a:pt x="5034" y="20050"/>
                      <a:pt x="6352" y="20670"/>
                    </a:cubicBezTo>
                    <a:cubicBezTo>
                      <a:pt x="7670" y="21290"/>
                      <a:pt x="9138" y="21600"/>
                      <a:pt x="10756" y="21600"/>
                    </a:cubicBezTo>
                    <a:cubicBezTo>
                      <a:pt x="12333" y="21599"/>
                      <a:pt x="13786" y="21299"/>
                      <a:pt x="15115" y="20700"/>
                    </a:cubicBezTo>
                    <a:cubicBezTo>
                      <a:pt x="16443" y="20100"/>
                      <a:pt x="17586" y="19305"/>
                      <a:pt x="18544" y="18315"/>
                    </a:cubicBezTo>
                    <a:cubicBezTo>
                      <a:pt x="19504" y="17324"/>
                      <a:pt x="20252" y="16184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1"/>
                      <a:pt x="20836" y="6870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8" y="1550"/>
                      <a:pt x="15279" y="930"/>
                    </a:cubicBezTo>
                    <a:cubicBezTo>
                      <a:pt x="13961" y="310"/>
                      <a:pt x="12493" y="0"/>
                      <a:pt x="108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4" name="Google Shape;675;p23"/>
              <p:cNvSpPr/>
              <p:nvPr/>
            </p:nvSpPr>
            <p:spPr>
              <a:xfrm>
                <a:off x="492370" y="1247318"/>
                <a:ext cx="337256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46" y="0"/>
                    </a:moveTo>
                    <a:cubicBezTo>
                      <a:pt x="9917" y="0"/>
                      <a:pt x="8400" y="275"/>
                      <a:pt x="6994" y="825"/>
                    </a:cubicBezTo>
                    <a:cubicBezTo>
                      <a:pt x="5588" y="1376"/>
                      <a:pt x="4366" y="2125"/>
                      <a:pt x="3331" y="3075"/>
                    </a:cubicBezTo>
                    <a:cubicBezTo>
                      <a:pt x="2294" y="4025"/>
                      <a:pt x="1480" y="5145"/>
                      <a:pt x="888" y="6435"/>
                    </a:cubicBezTo>
                    <a:cubicBezTo>
                      <a:pt x="296" y="7725"/>
                      <a:pt x="0" y="9120"/>
                      <a:pt x="0" y="10621"/>
                    </a:cubicBezTo>
                    <a:cubicBezTo>
                      <a:pt x="0" y="12360"/>
                      <a:pt x="296" y="13910"/>
                      <a:pt x="888" y="15270"/>
                    </a:cubicBezTo>
                    <a:cubicBezTo>
                      <a:pt x="1480" y="16631"/>
                      <a:pt x="2273" y="17781"/>
                      <a:pt x="3267" y="18720"/>
                    </a:cubicBezTo>
                    <a:cubicBezTo>
                      <a:pt x="4260" y="19661"/>
                      <a:pt x="5423" y="20376"/>
                      <a:pt x="6756" y="20866"/>
                    </a:cubicBezTo>
                    <a:cubicBezTo>
                      <a:pt x="8089" y="21355"/>
                      <a:pt x="9484" y="21600"/>
                      <a:pt x="10942" y="21600"/>
                    </a:cubicBezTo>
                    <a:cubicBezTo>
                      <a:pt x="10943" y="21600"/>
                      <a:pt x="10945" y="21600"/>
                      <a:pt x="10946" y="21600"/>
                    </a:cubicBezTo>
                    <a:cubicBezTo>
                      <a:pt x="13037" y="21600"/>
                      <a:pt x="14886" y="20960"/>
                      <a:pt x="16494" y="19681"/>
                    </a:cubicBezTo>
                    <a:lnTo>
                      <a:pt x="16493" y="21450"/>
                    </a:lnTo>
                    <a:lnTo>
                      <a:pt x="21600" y="21450"/>
                    </a:lnTo>
                    <a:lnTo>
                      <a:pt x="21600" y="10110"/>
                    </a:lnTo>
                    <a:lnTo>
                      <a:pt x="12338" y="10110"/>
                    </a:lnTo>
                    <a:lnTo>
                      <a:pt x="12338" y="14310"/>
                    </a:lnTo>
                    <a:lnTo>
                      <a:pt x="16240" y="14310"/>
                    </a:lnTo>
                    <a:cubicBezTo>
                      <a:pt x="14866" y="15710"/>
                      <a:pt x="13279" y="16410"/>
                      <a:pt x="11482" y="16410"/>
                    </a:cubicBezTo>
                    <a:cubicBezTo>
                      <a:pt x="10700" y="16410"/>
                      <a:pt x="9991" y="16275"/>
                      <a:pt x="9357" y="16005"/>
                    </a:cubicBezTo>
                    <a:cubicBezTo>
                      <a:pt x="8723" y="15735"/>
                      <a:pt x="8179" y="15355"/>
                      <a:pt x="7724" y="14866"/>
                    </a:cubicBezTo>
                    <a:cubicBezTo>
                      <a:pt x="7270" y="14375"/>
                      <a:pt x="6915" y="13790"/>
                      <a:pt x="6661" y="13110"/>
                    </a:cubicBezTo>
                    <a:cubicBezTo>
                      <a:pt x="6407" y="12430"/>
                      <a:pt x="6281" y="11670"/>
                      <a:pt x="6281" y="10830"/>
                    </a:cubicBezTo>
                    <a:cubicBezTo>
                      <a:pt x="6281" y="10010"/>
                      <a:pt x="6407" y="9255"/>
                      <a:pt x="6661" y="8565"/>
                    </a:cubicBezTo>
                    <a:cubicBezTo>
                      <a:pt x="6915" y="7875"/>
                      <a:pt x="7265" y="7279"/>
                      <a:pt x="7708" y="6780"/>
                    </a:cubicBezTo>
                    <a:cubicBezTo>
                      <a:pt x="8151" y="6280"/>
                      <a:pt x="8680" y="5890"/>
                      <a:pt x="9294" y="5610"/>
                    </a:cubicBezTo>
                    <a:cubicBezTo>
                      <a:pt x="9906" y="5330"/>
                      <a:pt x="10583" y="5190"/>
                      <a:pt x="11323" y="5190"/>
                    </a:cubicBezTo>
                    <a:cubicBezTo>
                      <a:pt x="12317" y="5190"/>
                      <a:pt x="13258" y="5445"/>
                      <a:pt x="14147" y="5955"/>
                    </a:cubicBezTo>
                    <a:cubicBezTo>
                      <a:pt x="15035" y="6465"/>
                      <a:pt x="15701" y="7140"/>
                      <a:pt x="16145" y="7980"/>
                    </a:cubicBezTo>
                    <a:lnTo>
                      <a:pt x="20745" y="4650"/>
                    </a:lnTo>
                    <a:cubicBezTo>
                      <a:pt x="20342" y="3930"/>
                      <a:pt x="19824" y="3285"/>
                      <a:pt x="19190" y="2715"/>
                    </a:cubicBezTo>
                    <a:cubicBezTo>
                      <a:pt x="18555" y="2145"/>
                      <a:pt x="17842" y="1655"/>
                      <a:pt x="17050" y="1245"/>
                    </a:cubicBezTo>
                    <a:cubicBezTo>
                      <a:pt x="16256" y="835"/>
                      <a:pt x="15394" y="525"/>
                      <a:pt x="14463" y="315"/>
                    </a:cubicBezTo>
                    <a:cubicBezTo>
                      <a:pt x="13532" y="105"/>
                      <a:pt x="12560" y="0"/>
                      <a:pt x="11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5" name="Google Shape;676;p23"/>
              <p:cNvSpPr/>
              <p:nvPr/>
            </p:nvSpPr>
            <p:spPr>
              <a:xfrm>
                <a:off x="991571" y="1247818"/>
                <a:ext cx="357063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4" y="5189"/>
                    </a:moveTo>
                    <a:cubicBezTo>
                      <a:pt x="11603" y="5189"/>
                      <a:pt x="12318" y="5344"/>
                      <a:pt x="12926" y="5655"/>
                    </a:cubicBezTo>
                    <a:cubicBezTo>
                      <a:pt x="13535" y="5964"/>
                      <a:pt x="14045" y="6374"/>
                      <a:pt x="14454" y="6884"/>
                    </a:cubicBezTo>
                    <a:cubicBezTo>
                      <a:pt x="14865" y="7394"/>
                      <a:pt x="15169" y="7984"/>
                      <a:pt x="15369" y="8654"/>
                    </a:cubicBezTo>
                    <a:cubicBezTo>
                      <a:pt x="15568" y="9325"/>
                      <a:pt x="15668" y="10020"/>
                      <a:pt x="15668" y="10740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90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5"/>
                    </a:cubicBezTo>
                    <a:cubicBezTo>
                      <a:pt x="12383" y="16244"/>
                      <a:pt x="11654" y="16410"/>
                      <a:pt x="10815" y="16410"/>
                    </a:cubicBezTo>
                    <a:cubicBezTo>
                      <a:pt x="9976" y="16409"/>
                      <a:pt x="9252" y="16249"/>
                      <a:pt x="8643" y="15930"/>
                    </a:cubicBezTo>
                    <a:cubicBezTo>
                      <a:pt x="8034" y="15610"/>
                      <a:pt x="7529" y="15190"/>
                      <a:pt x="7130" y="14670"/>
                    </a:cubicBezTo>
                    <a:cubicBezTo>
                      <a:pt x="6730" y="14150"/>
                      <a:pt x="6430" y="13556"/>
                      <a:pt x="6231" y="12886"/>
                    </a:cubicBezTo>
                    <a:cubicBezTo>
                      <a:pt x="6032" y="12215"/>
                      <a:pt x="5932" y="11520"/>
                      <a:pt x="5932" y="10800"/>
                    </a:cubicBezTo>
                    <a:lnTo>
                      <a:pt x="5932" y="10800"/>
                    </a:lnTo>
                    <a:cubicBezTo>
                      <a:pt x="5931" y="10105"/>
                      <a:pt x="6026" y="9413"/>
                      <a:pt x="6216" y="8744"/>
                    </a:cubicBezTo>
                    <a:cubicBezTo>
                      <a:pt x="6406" y="8075"/>
                      <a:pt x="6700" y="7475"/>
                      <a:pt x="7100" y="6944"/>
                    </a:cubicBezTo>
                    <a:cubicBezTo>
                      <a:pt x="7499" y="6414"/>
                      <a:pt x="8003" y="5989"/>
                      <a:pt x="8613" y="5670"/>
                    </a:cubicBezTo>
                    <a:cubicBezTo>
                      <a:pt x="9222" y="5349"/>
                      <a:pt x="9946" y="5189"/>
                      <a:pt x="10784" y="5189"/>
                    </a:cubicBezTo>
                    <a:close/>
                    <a:moveTo>
                      <a:pt x="10869" y="0"/>
                    </a:moveTo>
                    <a:cubicBezTo>
                      <a:pt x="9294" y="0"/>
                      <a:pt x="7843" y="295"/>
                      <a:pt x="6516" y="885"/>
                    </a:cubicBezTo>
                    <a:cubicBezTo>
                      <a:pt x="5188" y="1475"/>
                      <a:pt x="4040" y="2265"/>
                      <a:pt x="3071" y="3255"/>
                    </a:cubicBezTo>
                    <a:cubicBezTo>
                      <a:pt x="2103" y="4245"/>
                      <a:pt x="1348" y="5390"/>
                      <a:pt x="809" y="6690"/>
                    </a:cubicBezTo>
                    <a:cubicBezTo>
                      <a:pt x="269" y="7990"/>
                      <a:pt x="0" y="9340"/>
                      <a:pt x="0" y="10740"/>
                    </a:cubicBezTo>
                    <a:cubicBezTo>
                      <a:pt x="0" y="12119"/>
                      <a:pt x="259" y="13459"/>
                      <a:pt x="779" y="14760"/>
                    </a:cubicBezTo>
                    <a:cubicBezTo>
                      <a:pt x="1298" y="16061"/>
                      <a:pt x="2027" y="17216"/>
                      <a:pt x="2966" y="18225"/>
                    </a:cubicBezTo>
                    <a:cubicBezTo>
                      <a:pt x="3905" y="19236"/>
                      <a:pt x="5034" y="20051"/>
                      <a:pt x="6352" y="20670"/>
                    </a:cubicBezTo>
                    <a:cubicBezTo>
                      <a:pt x="7669" y="21290"/>
                      <a:pt x="9137" y="21600"/>
                      <a:pt x="10755" y="21600"/>
                    </a:cubicBezTo>
                    <a:cubicBezTo>
                      <a:pt x="12333" y="21600"/>
                      <a:pt x="13786" y="21300"/>
                      <a:pt x="15115" y="20700"/>
                    </a:cubicBezTo>
                    <a:cubicBezTo>
                      <a:pt x="16443" y="20100"/>
                      <a:pt x="17586" y="19306"/>
                      <a:pt x="18544" y="18315"/>
                    </a:cubicBezTo>
                    <a:cubicBezTo>
                      <a:pt x="19503" y="17325"/>
                      <a:pt x="20252" y="16185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0"/>
                      <a:pt x="20836" y="6871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7" y="1550"/>
                      <a:pt x="15279" y="930"/>
                    </a:cubicBezTo>
                    <a:cubicBezTo>
                      <a:pt x="13960" y="310"/>
                      <a:pt x="12492" y="0"/>
                      <a:pt x="10874" y="0"/>
                    </a:cubicBezTo>
                    <a:cubicBezTo>
                      <a:pt x="10873" y="0"/>
                      <a:pt x="10871" y="0"/>
                      <a:pt x="108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6" name="Google Shape;677;p23"/>
              <p:cNvSpPr/>
              <p:nvPr/>
            </p:nvSpPr>
            <p:spPr>
              <a:xfrm>
                <a:off x="541258" y="354086"/>
                <a:ext cx="88189" cy="9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651" y="14391"/>
                    </a:lnTo>
                    <a:lnTo>
                      <a:pt x="7651" y="21600"/>
                    </a:lnTo>
                    <a:lnTo>
                      <a:pt x="13817" y="21600"/>
                    </a:lnTo>
                    <a:lnTo>
                      <a:pt x="13817" y="14450"/>
                    </a:lnTo>
                    <a:lnTo>
                      <a:pt x="21600" y="0"/>
                    </a:lnTo>
                    <a:lnTo>
                      <a:pt x="14865" y="0"/>
                    </a:lnTo>
                    <a:lnTo>
                      <a:pt x="10734" y="9338"/>
                    </a:lnTo>
                    <a:lnTo>
                      <a:pt x="67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7" name="Google Shape;678;p23"/>
              <p:cNvSpPr/>
              <p:nvPr/>
            </p:nvSpPr>
            <p:spPr>
              <a:xfrm>
                <a:off x="738144" y="353566"/>
                <a:ext cx="93507" cy="93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10784" y="5189"/>
                    </a:moveTo>
                    <a:cubicBezTo>
                      <a:pt x="11603" y="5191"/>
                      <a:pt x="12316" y="5344"/>
                      <a:pt x="12929" y="5654"/>
                    </a:cubicBezTo>
                    <a:cubicBezTo>
                      <a:pt x="13519" y="5952"/>
                      <a:pt x="14039" y="6370"/>
                      <a:pt x="14454" y="6883"/>
                    </a:cubicBezTo>
                    <a:cubicBezTo>
                      <a:pt x="14872" y="7408"/>
                      <a:pt x="15180" y="8009"/>
                      <a:pt x="15369" y="8654"/>
                    </a:cubicBezTo>
                    <a:cubicBezTo>
                      <a:pt x="15567" y="9330"/>
                      <a:pt x="15669" y="10033"/>
                      <a:pt x="15669" y="10740"/>
                    </a:cubicBezTo>
                    <a:cubicBezTo>
                      <a:pt x="15669" y="11441"/>
                      <a:pt x="15569" y="12134"/>
                      <a:pt x="15380" y="12811"/>
                    </a:cubicBezTo>
                    <a:cubicBezTo>
                      <a:pt x="15194" y="13493"/>
                      <a:pt x="14903" y="14094"/>
                      <a:pt x="14514" y="14625"/>
                    </a:cubicBezTo>
                    <a:cubicBezTo>
                      <a:pt x="14123" y="15155"/>
                      <a:pt x="13622" y="15584"/>
                      <a:pt x="13000" y="15915"/>
                    </a:cubicBezTo>
                    <a:cubicBezTo>
                      <a:pt x="12380" y="16244"/>
                      <a:pt x="11656" y="16411"/>
                      <a:pt x="10817" y="16411"/>
                    </a:cubicBezTo>
                    <a:cubicBezTo>
                      <a:pt x="9973" y="16411"/>
                      <a:pt x="9251" y="16249"/>
                      <a:pt x="8641" y="15929"/>
                    </a:cubicBezTo>
                    <a:cubicBezTo>
                      <a:pt x="8030" y="15611"/>
                      <a:pt x="7528" y="15190"/>
                      <a:pt x="7131" y="14668"/>
                    </a:cubicBezTo>
                    <a:cubicBezTo>
                      <a:pt x="6720" y="14134"/>
                      <a:pt x="6416" y="13529"/>
                      <a:pt x="6231" y="12884"/>
                    </a:cubicBezTo>
                    <a:cubicBezTo>
                      <a:pt x="6029" y="12208"/>
                      <a:pt x="5929" y="11505"/>
                      <a:pt x="5932" y="10798"/>
                    </a:cubicBezTo>
                    <a:cubicBezTo>
                      <a:pt x="5932" y="10104"/>
                      <a:pt x="6027" y="9414"/>
                      <a:pt x="6216" y="8743"/>
                    </a:cubicBezTo>
                    <a:cubicBezTo>
                      <a:pt x="6396" y="8093"/>
                      <a:pt x="6695" y="7484"/>
                      <a:pt x="7097" y="6943"/>
                    </a:cubicBezTo>
                    <a:cubicBezTo>
                      <a:pt x="7504" y="6412"/>
                      <a:pt x="8019" y="5974"/>
                      <a:pt x="8612" y="5669"/>
                    </a:cubicBezTo>
                    <a:cubicBezTo>
                      <a:pt x="9222" y="5349"/>
                      <a:pt x="9944" y="5189"/>
                      <a:pt x="10784" y="5189"/>
                    </a:cubicBezTo>
                    <a:close/>
                    <a:moveTo>
                      <a:pt x="10872" y="0"/>
                    </a:moveTo>
                    <a:cubicBezTo>
                      <a:pt x="9294" y="0"/>
                      <a:pt x="7839" y="294"/>
                      <a:pt x="6516" y="883"/>
                    </a:cubicBezTo>
                    <a:cubicBezTo>
                      <a:pt x="5188" y="1475"/>
                      <a:pt x="4037" y="2266"/>
                      <a:pt x="3071" y="3254"/>
                    </a:cubicBezTo>
                    <a:cubicBezTo>
                      <a:pt x="2103" y="4243"/>
                      <a:pt x="1333" y="5409"/>
                      <a:pt x="809" y="6690"/>
                    </a:cubicBezTo>
                    <a:cubicBezTo>
                      <a:pt x="273" y="7973"/>
                      <a:pt x="-2" y="9350"/>
                      <a:pt x="0" y="10740"/>
                    </a:cubicBezTo>
                    <a:cubicBezTo>
                      <a:pt x="-2" y="12117"/>
                      <a:pt x="262" y="13482"/>
                      <a:pt x="780" y="14759"/>
                    </a:cubicBezTo>
                    <a:cubicBezTo>
                      <a:pt x="1286" y="16040"/>
                      <a:pt x="2028" y="17216"/>
                      <a:pt x="2965" y="18226"/>
                    </a:cubicBezTo>
                    <a:cubicBezTo>
                      <a:pt x="3902" y="19236"/>
                      <a:pt x="5032" y="20052"/>
                      <a:pt x="6349" y="20670"/>
                    </a:cubicBezTo>
                    <a:cubicBezTo>
                      <a:pt x="7668" y="21291"/>
                      <a:pt x="9136" y="21600"/>
                      <a:pt x="10755" y="21600"/>
                    </a:cubicBezTo>
                    <a:cubicBezTo>
                      <a:pt x="12329" y="21600"/>
                      <a:pt x="13781" y="21298"/>
                      <a:pt x="15109" y="20699"/>
                    </a:cubicBezTo>
                    <a:cubicBezTo>
                      <a:pt x="16439" y="20099"/>
                      <a:pt x="17583" y="19307"/>
                      <a:pt x="18542" y="18313"/>
                    </a:cubicBezTo>
                    <a:cubicBezTo>
                      <a:pt x="19500" y="17328"/>
                      <a:pt x="20261" y="16167"/>
                      <a:pt x="20785" y="14894"/>
                    </a:cubicBezTo>
                    <a:cubicBezTo>
                      <a:pt x="21323" y="13618"/>
                      <a:pt x="21598" y="12246"/>
                      <a:pt x="21596" y="10858"/>
                    </a:cubicBezTo>
                    <a:cubicBezTo>
                      <a:pt x="21594" y="9494"/>
                      <a:pt x="21334" y="8140"/>
                      <a:pt x="20832" y="6868"/>
                    </a:cubicBezTo>
                    <a:cubicBezTo>
                      <a:pt x="20332" y="5585"/>
                      <a:pt x="19597" y="4404"/>
                      <a:pt x="18662" y="3387"/>
                    </a:cubicBezTo>
                    <a:cubicBezTo>
                      <a:pt x="17721" y="2369"/>
                      <a:pt x="16593" y="1548"/>
                      <a:pt x="15276" y="927"/>
                    </a:cubicBezTo>
                    <a:cubicBezTo>
                      <a:pt x="13961" y="309"/>
                      <a:pt x="12493" y="0"/>
                      <a:pt x="10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8" name="Google Shape;679;p23"/>
              <p:cNvSpPr/>
              <p:nvPr/>
            </p:nvSpPr>
            <p:spPr>
              <a:xfrm>
                <a:off x="953962" y="354086"/>
                <a:ext cx="83142" cy="92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1014"/>
                    </a:lnTo>
                    <a:cubicBezTo>
                      <a:pt x="0" y="12440"/>
                      <a:pt x="205" y="13793"/>
                      <a:pt x="610" y="15068"/>
                    </a:cubicBezTo>
                    <a:cubicBezTo>
                      <a:pt x="1014" y="16345"/>
                      <a:pt x="1656" y="17465"/>
                      <a:pt x="2528" y="18431"/>
                    </a:cubicBezTo>
                    <a:cubicBezTo>
                      <a:pt x="3405" y="19397"/>
                      <a:pt x="4521" y="20167"/>
                      <a:pt x="5883" y="20739"/>
                    </a:cubicBezTo>
                    <a:cubicBezTo>
                      <a:pt x="7244" y="21314"/>
                      <a:pt x="8878" y="21600"/>
                      <a:pt x="10786" y="21600"/>
                    </a:cubicBezTo>
                    <a:cubicBezTo>
                      <a:pt x="12627" y="21600"/>
                      <a:pt x="14228" y="21329"/>
                      <a:pt x="15585" y="20784"/>
                    </a:cubicBezTo>
                    <a:cubicBezTo>
                      <a:pt x="16946" y="20240"/>
                      <a:pt x="18073" y="19498"/>
                      <a:pt x="18972" y="18552"/>
                    </a:cubicBezTo>
                    <a:cubicBezTo>
                      <a:pt x="19871" y="17608"/>
                      <a:pt x="20533" y="16486"/>
                      <a:pt x="20961" y="15191"/>
                    </a:cubicBezTo>
                    <a:cubicBezTo>
                      <a:pt x="21388" y="13892"/>
                      <a:pt x="21600" y="12498"/>
                      <a:pt x="21600" y="11014"/>
                    </a:cubicBezTo>
                    <a:lnTo>
                      <a:pt x="21600" y="0"/>
                    </a:lnTo>
                    <a:lnTo>
                      <a:pt x="15030" y="0"/>
                    </a:lnTo>
                    <a:lnTo>
                      <a:pt x="15030" y="11009"/>
                    </a:lnTo>
                    <a:cubicBezTo>
                      <a:pt x="15033" y="11689"/>
                      <a:pt x="14955" y="12366"/>
                      <a:pt x="14796" y="13031"/>
                    </a:cubicBezTo>
                    <a:cubicBezTo>
                      <a:pt x="14638" y="13672"/>
                      <a:pt x="14388" y="14243"/>
                      <a:pt x="14054" y="14735"/>
                    </a:cubicBezTo>
                    <a:cubicBezTo>
                      <a:pt x="13724" y="15220"/>
                      <a:pt x="13274" y="15627"/>
                      <a:pt x="12737" y="15927"/>
                    </a:cubicBezTo>
                    <a:cubicBezTo>
                      <a:pt x="12198" y="16229"/>
                      <a:pt x="11548" y="16381"/>
                      <a:pt x="10784" y="16381"/>
                    </a:cubicBezTo>
                    <a:cubicBezTo>
                      <a:pt x="10017" y="16381"/>
                      <a:pt x="9372" y="16233"/>
                      <a:pt x="8850" y="15942"/>
                    </a:cubicBezTo>
                    <a:cubicBezTo>
                      <a:pt x="8318" y="15647"/>
                      <a:pt x="7874" y="15245"/>
                      <a:pt x="7551" y="14766"/>
                    </a:cubicBezTo>
                    <a:cubicBezTo>
                      <a:pt x="7214" y="14274"/>
                      <a:pt x="6962" y="13702"/>
                      <a:pt x="6809" y="13049"/>
                    </a:cubicBezTo>
                    <a:cubicBezTo>
                      <a:pt x="6650" y="12378"/>
                      <a:pt x="6570" y="11696"/>
                      <a:pt x="6570" y="11014"/>
                    </a:cubicBezTo>
                    <a:lnTo>
                      <a:pt x="65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9" name="Google Shape;680;p23"/>
              <p:cNvSpPr/>
              <p:nvPr/>
            </p:nvSpPr>
            <p:spPr>
              <a:xfrm>
                <a:off x="1164473" y="354086"/>
                <a:ext cx="79517" cy="92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7" y="5174"/>
                    </a:moveTo>
                    <a:cubicBezTo>
                      <a:pt x="11448" y="5174"/>
                      <a:pt x="11871" y="5370"/>
                      <a:pt x="12294" y="5765"/>
                    </a:cubicBezTo>
                    <a:cubicBezTo>
                      <a:pt x="12720" y="6162"/>
                      <a:pt x="12934" y="6735"/>
                      <a:pt x="12934" y="7483"/>
                    </a:cubicBezTo>
                    <a:cubicBezTo>
                      <a:pt x="12929" y="8214"/>
                      <a:pt x="12746" y="8780"/>
                      <a:pt x="12383" y="9186"/>
                    </a:cubicBezTo>
                    <a:cubicBezTo>
                      <a:pt x="12020" y="9592"/>
                      <a:pt x="11625" y="9797"/>
                      <a:pt x="11202" y="9797"/>
                    </a:cubicBezTo>
                    <a:lnTo>
                      <a:pt x="6869" y="9797"/>
                    </a:lnTo>
                    <a:lnTo>
                      <a:pt x="6869" y="5174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6869" y="21600"/>
                    </a:lnTo>
                    <a:lnTo>
                      <a:pt x="6869" y="14967"/>
                    </a:lnTo>
                    <a:lnTo>
                      <a:pt x="9444" y="14967"/>
                    </a:lnTo>
                    <a:lnTo>
                      <a:pt x="13845" y="21600"/>
                    </a:lnTo>
                    <a:lnTo>
                      <a:pt x="21600" y="21600"/>
                    </a:lnTo>
                    <a:lnTo>
                      <a:pt x="16311" y="13661"/>
                    </a:lnTo>
                    <a:cubicBezTo>
                      <a:pt x="17442" y="12969"/>
                      <a:pt x="18322" y="12082"/>
                      <a:pt x="18957" y="10997"/>
                    </a:cubicBezTo>
                    <a:cubicBezTo>
                      <a:pt x="19589" y="9912"/>
                      <a:pt x="19905" y="8742"/>
                      <a:pt x="19905" y="7483"/>
                    </a:cubicBezTo>
                    <a:cubicBezTo>
                      <a:pt x="19905" y="6570"/>
                      <a:pt x="19696" y="5663"/>
                      <a:pt x="19273" y="4759"/>
                    </a:cubicBezTo>
                    <a:cubicBezTo>
                      <a:pt x="18860" y="3875"/>
                      <a:pt x="18270" y="3061"/>
                      <a:pt x="17528" y="2357"/>
                    </a:cubicBezTo>
                    <a:cubicBezTo>
                      <a:pt x="16789" y="1658"/>
                      <a:pt x="15901" y="1087"/>
                      <a:pt x="14867" y="654"/>
                    </a:cubicBezTo>
                    <a:cubicBezTo>
                      <a:pt x="13832" y="217"/>
                      <a:pt x="12704" y="0"/>
                      <a:pt x="114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0" name="Google Shape;681;p23"/>
              <p:cNvSpPr/>
              <p:nvPr/>
            </p:nvSpPr>
            <p:spPr>
              <a:xfrm>
                <a:off x="1533497" y="976937"/>
                <a:ext cx="23586" cy="74502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1" name="Google Shape;682;p23"/>
              <p:cNvSpPr/>
              <p:nvPr/>
            </p:nvSpPr>
            <p:spPr>
              <a:xfrm>
                <a:off x="269884" y="458573"/>
                <a:ext cx="23587" cy="60483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2" name="Google Shape;683;p23"/>
              <p:cNvSpPr/>
              <p:nvPr/>
            </p:nvSpPr>
            <p:spPr>
              <a:xfrm>
                <a:off x="231309" y="1163112"/>
                <a:ext cx="90978" cy="90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8"/>
                    </a:moveTo>
                    <a:cubicBezTo>
                      <a:pt x="13665" y="5598"/>
                      <a:pt x="16000" y="7934"/>
                      <a:pt x="16000" y="10799"/>
                    </a:cubicBezTo>
                    <a:cubicBezTo>
                      <a:pt x="16000" y="13669"/>
                      <a:pt x="13669" y="16002"/>
                      <a:pt x="10800" y="16002"/>
                    </a:cubicBezTo>
                    <a:cubicBezTo>
                      <a:pt x="7931" y="16002"/>
                      <a:pt x="5597" y="13671"/>
                      <a:pt x="5597" y="10799"/>
                    </a:cubicBezTo>
                    <a:cubicBezTo>
                      <a:pt x="5597" y="7929"/>
                      <a:pt x="7931" y="5598"/>
                      <a:pt x="10800" y="5598"/>
                    </a:cubicBezTo>
                    <a:close/>
                    <a:moveTo>
                      <a:pt x="10800" y="0"/>
                    </a:moveTo>
                    <a:cubicBezTo>
                      <a:pt x="4846" y="0"/>
                      <a:pt x="0" y="4845"/>
                      <a:pt x="0" y="10799"/>
                    </a:cubicBezTo>
                    <a:cubicBezTo>
                      <a:pt x="0" y="16753"/>
                      <a:pt x="4846" y="21600"/>
                      <a:pt x="10800" y="21600"/>
                    </a:cubicBezTo>
                    <a:cubicBezTo>
                      <a:pt x="16756" y="21600"/>
                      <a:pt x="21600" y="16753"/>
                      <a:pt x="21600" y="10799"/>
                    </a:cubicBezTo>
                    <a:cubicBezTo>
                      <a:pt x="21600" y="4847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3" name="Google Shape;684;p23"/>
              <p:cNvSpPr/>
              <p:nvPr/>
            </p:nvSpPr>
            <p:spPr>
              <a:xfrm>
                <a:off x="1499806" y="801298"/>
                <a:ext cx="90978" cy="90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7"/>
                    </a:moveTo>
                    <a:cubicBezTo>
                      <a:pt x="13667" y="5597"/>
                      <a:pt x="16000" y="7933"/>
                      <a:pt x="16000" y="10800"/>
                    </a:cubicBezTo>
                    <a:cubicBezTo>
                      <a:pt x="16000" y="13669"/>
                      <a:pt x="13669" y="16003"/>
                      <a:pt x="10800" y="16003"/>
                    </a:cubicBezTo>
                    <a:cubicBezTo>
                      <a:pt x="7931" y="16003"/>
                      <a:pt x="5597" y="13669"/>
                      <a:pt x="5597" y="10800"/>
                    </a:cubicBezTo>
                    <a:cubicBezTo>
                      <a:pt x="5597" y="7933"/>
                      <a:pt x="7931" y="5602"/>
                      <a:pt x="10800" y="5602"/>
                    </a:cubicBezTo>
                    <a:lnTo>
                      <a:pt x="10800" y="5597"/>
                    </a:lnTo>
                    <a:close/>
                    <a:moveTo>
                      <a:pt x="10800" y="0"/>
                    </a:moveTo>
                    <a:cubicBezTo>
                      <a:pt x="4846" y="0"/>
                      <a:pt x="0" y="4846"/>
                      <a:pt x="0" y="10800"/>
                    </a:cubicBezTo>
                    <a:cubicBezTo>
                      <a:pt x="0" y="16756"/>
                      <a:pt x="4846" y="21600"/>
                      <a:pt x="10800" y="21600"/>
                    </a:cubicBezTo>
                    <a:cubicBezTo>
                      <a:pt x="16756" y="21600"/>
                      <a:pt x="21600" y="16754"/>
                      <a:pt x="21600" y="10800"/>
                    </a:cubicBezTo>
                    <a:cubicBezTo>
                      <a:pt x="21600" y="4846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745" name="Google Shape;685;p23"/>
            <p:cNvSpPr/>
            <p:nvPr/>
          </p:nvSpPr>
          <p:spPr>
            <a:xfrm>
              <a:off x="1" y="0"/>
              <a:ext cx="3615092" cy="2964329"/>
            </a:xfrm>
            <a:prstGeom prst="rect">
              <a:avLst/>
            </a:prstGeom>
            <a:solidFill>
              <a:srgbClr val="FFEFE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6" name="Google Shape;686;p23"/>
            <p:cNvSpPr/>
            <p:nvPr/>
          </p:nvSpPr>
          <p:spPr>
            <a:xfrm>
              <a:off x="0" y="1025"/>
              <a:ext cx="3615092" cy="183449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7" name="Google Shape;687;p23"/>
            <p:cNvSpPr/>
            <p:nvPr/>
          </p:nvSpPr>
          <p:spPr>
            <a:xfrm>
              <a:off x="183380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8" name="Google Shape;688;p23"/>
            <p:cNvSpPr/>
            <p:nvPr/>
          </p:nvSpPr>
          <p:spPr>
            <a:xfrm>
              <a:off x="314666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9" name="Google Shape;689;p23"/>
            <p:cNvSpPr/>
            <p:nvPr/>
          </p:nvSpPr>
          <p:spPr>
            <a:xfrm>
              <a:off x="52094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51" name="Google Shape;690;p23"/>
          <p:cNvSpPr/>
          <p:nvPr/>
        </p:nvSpPr>
        <p:spPr>
          <a:xfrm>
            <a:off x="2027342" y="358747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" y="0"/>
                </a:moveTo>
                <a:cubicBezTo>
                  <a:pt x="0" y="0"/>
                  <a:pt x="0" y="0"/>
                  <a:pt x="0" y="72"/>
                </a:cubicBezTo>
                <a:cubicBezTo>
                  <a:pt x="6588" y="6652"/>
                  <a:pt x="12960" y="13375"/>
                  <a:pt x="19440" y="20098"/>
                </a:cubicBezTo>
                <a:cubicBezTo>
                  <a:pt x="20088" y="20599"/>
                  <a:pt x="20844" y="21099"/>
                  <a:pt x="21600" y="21600"/>
                </a:cubicBezTo>
                <a:cubicBezTo>
                  <a:pt x="7128" y="5722"/>
                  <a:pt x="972" y="0"/>
                  <a:pt x="108" y="0"/>
                </a:cubicBezTo>
                <a:close/>
              </a:path>
            </a:pathLst>
          </a:custGeom>
          <a:solidFill>
            <a:srgbClr val="F8BA89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52" name="نص العنوان"/>
          <p:cNvSpPr txBox="1"/>
          <p:nvPr>
            <p:ph type="title"/>
          </p:nvPr>
        </p:nvSpPr>
        <p:spPr>
          <a:xfrm>
            <a:off x="1273424" y="2249124"/>
            <a:ext cx="2581801" cy="79260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695;p24"/>
          <p:cNvGrpSpPr/>
          <p:nvPr/>
        </p:nvGrpSpPr>
        <p:grpSpPr>
          <a:xfrm>
            <a:off x="777624" y="373674"/>
            <a:ext cx="3794385" cy="4275161"/>
            <a:chOff x="0" y="0"/>
            <a:chExt cx="3794384" cy="4275159"/>
          </a:xfrm>
        </p:grpSpPr>
        <p:sp>
          <p:nvSpPr>
            <p:cNvPr id="760" name="Google Shape;696;p24"/>
            <p:cNvSpPr/>
            <p:nvPr/>
          </p:nvSpPr>
          <p:spPr>
            <a:xfrm>
              <a:off x="-1" y="92124"/>
              <a:ext cx="3792283" cy="4183036"/>
            </a:xfrm>
            <a:prstGeom prst="rect">
              <a:avLst/>
            </a:prstGeom>
            <a:solidFill>
              <a:schemeClr val="accent5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1" name="Google Shape;697;p24"/>
            <p:cNvSpPr/>
            <p:nvPr/>
          </p:nvSpPr>
          <p:spPr>
            <a:xfrm>
              <a:off x="-1" y="0"/>
              <a:ext cx="3794385" cy="183455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2" name="Google Shape;698;p24"/>
            <p:cNvSpPr/>
            <p:nvPr/>
          </p:nvSpPr>
          <p:spPr>
            <a:xfrm>
              <a:off x="255163" y="41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3" name="Google Shape;699;p24"/>
            <p:cNvSpPr/>
            <p:nvPr/>
          </p:nvSpPr>
          <p:spPr>
            <a:xfrm>
              <a:off x="386449" y="41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4" name="Google Shape;700;p24"/>
            <p:cNvSpPr/>
            <p:nvPr/>
          </p:nvSpPr>
          <p:spPr>
            <a:xfrm>
              <a:off x="123877" y="41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66" name="نص العنوان"/>
          <p:cNvSpPr txBox="1"/>
          <p:nvPr>
            <p:ph type="title"/>
          </p:nvPr>
        </p:nvSpPr>
        <p:spPr>
          <a:xfrm>
            <a:off x="865508" y="588901"/>
            <a:ext cx="36186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67" name="رقم الشريحة"/>
          <p:cNvSpPr txBox="1"/>
          <p:nvPr>
            <p:ph type="sldNum" sz="quarter" idx="2"/>
          </p:nvPr>
        </p:nvSpPr>
        <p:spPr>
          <a:xfrm>
            <a:off x="8692034" y="4700819"/>
            <a:ext cx="329124" cy="31839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04;p25"/>
          <p:cNvGrpSpPr/>
          <p:nvPr/>
        </p:nvGrpSpPr>
        <p:grpSpPr>
          <a:xfrm>
            <a:off x="353167" y="163309"/>
            <a:ext cx="8452699" cy="4831684"/>
            <a:chOff x="0" y="0"/>
            <a:chExt cx="8452698" cy="4831682"/>
          </a:xfrm>
        </p:grpSpPr>
        <p:grpSp>
          <p:nvGrpSpPr>
            <p:cNvPr id="778" name="Google Shape;705;p25"/>
            <p:cNvGrpSpPr/>
            <p:nvPr/>
          </p:nvGrpSpPr>
          <p:grpSpPr>
            <a:xfrm>
              <a:off x="0" y="0"/>
              <a:ext cx="8452699" cy="4831683"/>
              <a:chOff x="0" y="0"/>
              <a:chExt cx="8452698" cy="4831682"/>
            </a:xfrm>
          </p:grpSpPr>
          <p:sp>
            <p:nvSpPr>
              <p:cNvPr id="774" name="Google Shape;706;p25"/>
              <p:cNvSpPr/>
              <p:nvPr/>
            </p:nvSpPr>
            <p:spPr>
              <a:xfrm>
                <a:off x="0" y="0"/>
                <a:ext cx="8452699" cy="4831683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5" name="Google Shape;708;p25"/>
              <p:cNvSpPr/>
              <p:nvPr/>
            </p:nvSpPr>
            <p:spPr>
              <a:xfrm>
                <a:off x="0" y="9"/>
                <a:ext cx="8452699" cy="351588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6" name="Google Shape;709;p25"/>
              <p:cNvSpPr/>
              <p:nvPr/>
            </p:nvSpPr>
            <p:spPr>
              <a:xfrm>
                <a:off x="7952928" y="43040"/>
                <a:ext cx="364829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7" name="Google Shape;710;p25"/>
              <p:cNvSpPr/>
              <p:nvPr/>
            </p:nvSpPr>
            <p:spPr>
              <a:xfrm>
                <a:off x="4574564" y="82232"/>
                <a:ext cx="1036547" cy="26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779" name="Google Shape;711;p25"/>
            <p:cNvSpPr/>
            <p:nvPr/>
          </p:nvSpPr>
          <p:spPr>
            <a:xfrm>
              <a:off x="351457" y="81904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0" name="Google Shape;712;p25"/>
            <p:cNvSpPr/>
            <p:nvPr/>
          </p:nvSpPr>
          <p:spPr>
            <a:xfrm>
              <a:off x="603082" y="81904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1" name="Google Shape;713;p25"/>
            <p:cNvSpPr/>
            <p:nvPr/>
          </p:nvSpPr>
          <p:spPr>
            <a:xfrm>
              <a:off x="99832" y="81904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83" name="نص العنوان"/>
          <p:cNvSpPr txBox="1"/>
          <p:nvPr>
            <p:ph type="title"/>
          </p:nvPr>
        </p:nvSpPr>
        <p:spPr>
          <a:xfrm>
            <a:off x="697475" y="588956"/>
            <a:ext cx="7733401" cy="57270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84" name="مستوى النص الأول…"/>
          <p:cNvSpPr txBox="1"/>
          <p:nvPr>
            <p:ph type="body" sz="half" idx="1"/>
          </p:nvPr>
        </p:nvSpPr>
        <p:spPr>
          <a:xfrm>
            <a:off x="909125" y="1767887"/>
            <a:ext cx="7406100" cy="1616101"/>
          </a:xfrm>
          <a:prstGeom prst="rect">
            <a:avLst/>
          </a:prstGeom>
        </p:spPr>
        <p:txBody>
          <a:bodyPr/>
          <a:lstStyle>
            <a:lvl1pPr marR="50800" indent="-317500">
              <a:lnSpc>
                <a:spcPct val="166000"/>
              </a:lnSpc>
              <a:buClr>
                <a:schemeClr val="accent3"/>
              </a:buClr>
              <a:buSzPts val="1700"/>
              <a:buFont typeface="Baloo 2 Regular"/>
              <a:buChar char="●"/>
              <a:defRPr sz="1700"/>
            </a:lvl1pPr>
            <a:lvl2pPr marL="982435" marR="50800" indent="-385535">
              <a:lnSpc>
                <a:spcPct val="166000"/>
              </a:lnSpc>
              <a:buClr>
                <a:schemeClr val="accent3"/>
              </a:buClr>
              <a:buSzPts val="1700"/>
              <a:buFont typeface="Baloo 2 Regular"/>
              <a:buChar char="○"/>
              <a:defRPr sz="1700"/>
            </a:lvl2pPr>
            <a:lvl3pPr marL="1439635" marR="50800" indent="-385535">
              <a:lnSpc>
                <a:spcPct val="166000"/>
              </a:lnSpc>
              <a:buClr>
                <a:schemeClr val="accent3"/>
              </a:buClr>
              <a:buSzPts val="1700"/>
              <a:buFont typeface="Baloo 2 Regular"/>
              <a:buChar char="■"/>
              <a:defRPr sz="1700"/>
            </a:lvl3pPr>
            <a:lvl4pPr marL="1896835" marR="50800" indent="-385535">
              <a:lnSpc>
                <a:spcPct val="166000"/>
              </a:lnSpc>
              <a:buClr>
                <a:schemeClr val="accent3"/>
              </a:buClr>
              <a:buSzPts val="1700"/>
              <a:buFont typeface="Baloo 2 Regular"/>
              <a:buChar char="●"/>
              <a:defRPr sz="1700"/>
            </a:lvl4pPr>
            <a:lvl5pPr marL="2354035" marR="50800" indent="-385535">
              <a:lnSpc>
                <a:spcPct val="166000"/>
              </a:lnSpc>
              <a:buClr>
                <a:schemeClr val="accent3"/>
              </a:buClr>
              <a:buSzPts val="1700"/>
              <a:buFont typeface="Baloo 2 Regular"/>
              <a:buChar char="○"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85" name="Google Shape;717;p25"/>
          <p:cNvSpPr/>
          <p:nvPr/>
        </p:nvSpPr>
        <p:spPr>
          <a:xfrm rot="10800000">
            <a:off x="42343" y="586626"/>
            <a:ext cx="314711" cy="337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1896"/>
                </a:moveTo>
                <a:lnTo>
                  <a:pt x="11906" y="4909"/>
                </a:lnTo>
                <a:cubicBezTo>
                  <a:pt x="12694" y="7114"/>
                  <a:pt x="14429" y="8880"/>
                  <a:pt x="16793" y="9689"/>
                </a:cubicBezTo>
                <a:lnTo>
                  <a:pt x="19706" y="10788"/>
                </a:lnTo>
                <a:lnTo>
                  <a:pt x="16793" y="11819"/>
                </a:lnTo>
                <a:cubicBezTo>
                  <a:pt x="14502" y="12702"/>
                  <a:pt x="12694" y="14468"/>
                  <a:pt x="11906" y="16672"/>
                </a:cubicBezTo>
                <a:lnTo>
                  <a:pt x="10800" y="19686"/>
                </a:lnTo>
                <a:lnTo>
                  <a:pt x="9694" y="16672"/>
                </a:lnTo>
                <a:cubicBezTo>
                  <a:pt x="8906" y="14468"/>
                  <a:pt x="7092" y="12702"/>
                  <a:pt x="4807" y="11819"/>
                </a:cubicBezTo>
                <a:lnTo>
                  <a:pt x="1887" y="10788"/>
                </a:lnTo>
                <a:lnTo>
                  <a:pt x="4807" y="9689"/>
                </a:lnTo>
                <a:cubicBezTo>
                  <a:pt x="7092" y="8880"/>
                  <a:pt x="8906" y="7114"/>
                  <a:pt x="9694" y="4909"/>
                </a:cubicBezTo>
                <a:lnTo>
                  <a:pt x="10800" y="1896"/>
                </a:lnTo>
                <a:close/>
                <a:moveTo>
                  <a:pt x="10800" y="0"/>
                </a:moveTo>
                <a:cubicBezTo>
                  <a:pt x="10601" y="0"/>
                  <a:pt x="10403" y="93"/>
                  <a:pt x="10323" y="278"/>
                </a:cubicBezTo>
                <a:lnTo>
                  <a:pt x="8747" y="4613"/>
                </a:lnTo>
                <a:cubicBezTo>
                  <a:pt x="8039" y="6527"/>
                  <a:pt x="6463" y="8145"/>
                  <a:pt x="4410" y="8880"/>
                </a:cubicBezTo>
                <a:lnTo>
                  <a:pt x="311" y="10349"/>
                </a:lnTo>
                <a:cubicBezTo>
                  <a:pt x="159" y="10423"/>
                  <a:pt x="0" y="10572"/>
                  <a:pt x="0" y="10788"/>
                </a:cubicBezTo>
                <a:cubicBezTo>
                  <a:pt x="0" y="10936"/>
                  <a:pt x="159" y="11158"/>
                  <a:pt x="311" y="11232"/>
                </a:cubicBezTo>
                <a:lnTo>
                  <a:pt x="4410" y="12702"/>
                </a:lnTo>
                <a:cubicBezTo>
                  <a:pt x="6463" y="13437"/>
                  <a:pt x="8118" y="14980"/>
                  <a:pt x="8747" y="16963"/>
                </a:cubicBezTo>
                <a:lnTo>
                  <a:pt x="10323" y="21304"/>
                </a:lnTo>
                <a:cubicBezTo>
                  <a:pt x="10403" y="21452"/>
                  <a:pt x="10562" y="21600"/>
                  <a:pt x="10800" y="21600"/>
                </a:cubicBezTo>
                <a:cubicBezTo>
                  <a:pt x="11038" y="21600"/>
                  <a:pt x="11191" y="21452"/>
                  <a:pt x="11270" y="21304"/>
                </a:cubicBezTo>
                <a:lnTo>
                  <a:pt x="12846" y="16963"/>
                </a:lnTo>
                <a:cubicBezTo>
                  <a:pt x="13561" y="14980"/>
                  <a:pt x="15137" y="13437"/>
                  <a:pt x="17183" y="12702"/>
                </a:cubicBezTo>
                <a:lnTo>
                  <a:pt x="21282" y="11232"/>
                </a:lnTo>
                <a:cubicBezTo>
                  <a:pt x="21521" y="11158"/>
                  <a:pt x="21600" y="10936"/>
                  <a:pt x="21600" y="10788"/>
                </a:cubicBezTo>
                <a:cubicBezTo>
                  <a:pt x="21600" y="10572"/>
                  <a:pt x="21521" y="10423"/>
                  <a:pt x="21282" y="10349"/>
                </a:cubicBezTo>
                <a:lnTo>
                  <a:pt x="17183" y="8880"/>
                </a:lnTo>
                <a:cubicBezTo>
                  <a:pt x="15137" y="8071"/>
                  <a:pt x="13561" y="6527"/>
                  <a:pt x="12846" y="4613"/>
                </a:cubicBezTo>
                <a:lnTo>
                  <a:pt x="11270" y="278"/>
                </a:lnTo>
                <a:cubicBezTo>
                  <a:pt x="11191" y="93"/>
                  <a:pt x="10999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6" name="Google Shape;718;p25"/>
          <p:cNvSpPr/>
          <p:nvPr/>
        </p:nvSpPr>
        <p:spPr>
          <a:xfrm rot="10800000">
            <a:off x="357255" y="4152524"/>
            <a:ext cx="423827" cy="45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8" y="0"/>
                </a:moveTo>
                <a:lnTo>
                  <a:pt x="9131" y="4515"/>
                </a:lnTo>
                <a:cubicBezTo>
                  <a:pt x="8369" y="6694"/>
                  <a:pt x="6554" y="8435"/>
                  <a:pt x="4273" y="9249"/>
                </a:cubicBezTo>
                <a:lnTo>
                  <a:pt x="0" y="10825"/>
                </a:lnTo>
                <a:lnTo>
                  <a:pt x="4273" y="12351"/>
                </a:lnTo>
                <a:cubicBezTo>
                  <a:pt x="6554" y="13220"/>
                  <a:pt x="8369" y="14906"/>
                  <a:pt x="9131" y="17085"/>
                </a:cubicBezTo>
                <a:lnTo>
                  <a:pt x="10768" y="21600"/>
                </a:lnTo>
                <a:lnTo>
                  <a:pt x="12410" y="17085"/>
                </a:lnTo>
                <a:cubicBezTo>
                  <a:pt x="13172" y="14906"/>
                  <a:pt x="14987" y="13220"/>
                  <a:pt x="17268" y="12351"/>
                </a:cubicBezTo>
                <a:lnTo>
                  <a:pt x="21600" y="10825"/>
                </a:lnTo>
                <a:lnTo>
                  <a:pt x="17268" y="9249"/>
                </a:lnTo>
                <a:cubicBezTo>
                  <a:pt x="14987" y="8435"/>
                  <a:pt x="13172" y="6694"/>
                  <a:pt x="12410" y="4515"/>
                </a:cubicBezTo>
                <a:lnTo>
                  <a:pt x="10768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7" name="Google Shape;719;p25"/>
          <p:cNvSpPr/>
          <p:nvPr/>
        </p:nvSpPr>
        <p:spPr>
          <a:xfrm rot="10800000">
            <a:off x="136851" y="1852758"/>
            <a:ext cx="560535" cy="603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95" name="Google Shape;720;p25"/>
          <p:cNvGrpSpPr/>
          <p:nvPr/>
        </p:nvGrpSpPr>
        <p:grpSpPr>
          <a:xfrm>
            <a:off x="6988452" y="2198831"/>
            <a:ext cx="3788606" cy="3989846"/>
            <a:chOff x="0" y="0"/>
            <a:chExt cx="3788605" cy="3989844"/>
          </a:xfrm>
        </p:grpSpPr>
        <p:sp>
          <p:nvSpPr>
            <p:cNvPr id="788" name="Google Shape;721;p25"/>
            <p:cNvSpPr/>
            <p:nvPr/>
          </p:nvSpPr>
          <p:spPr>
            <a:xfrm rot="18219598">
              <a:off x="324636" y="788774"/>
              <a:ext cx="3139379" cy="241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9330" y="0"/>
                  </a:moveTo>
                  <a:cubicBezTo>
                    <a:pt x="8354" y="0"/>
                    <a:pt x="7421" y="340"/>
                    <a:pt x="6616" y="925"/>
                  </a:cubicBezTo>
                  <a:cubicBezTo>
                    <a:pt x="6305" y="849"/>
                    <a:pt x="5979" y="830"/>
                    <a:pt x="5640" y="830"/>
                  </a:cubicBezTo>
                  <a:cubicBezTo>
                    <a:pt x="2530" y="830"/>
                    <a:pt x="0" y="3663"/>
                    <a:pt x="0" y="7177"/>
                  </a:cubicBezTo>
                  <a:cubicBezTo>
                    <a:pt x="0" y="9160"/>
                    <a:pt x="805" y="10917"/>
                    <a:pt x="2078" y="12089"/>
                  </a:cubicBezTo>
                  <a:cubicBezTo>
                    <a:pt x="1470" y="16055"/>
                    <a:pt x="3605" y="20136"/>
                    <a:pt x="6955" y="21287"/>
                  </a:cubicBezTo>
                  <a:cubicBezTo>
                    <a:pt x="7566" y="21498"/>
                    <a:pt x="8177" y="21600"/>
                    <a:pt x="8773" y="21600"/>
                  </a:cubicBezTo>
                  <a:cubicBezTo>
                    <a:pt x="9984" y="21600"/>
                    <a:pt x="11135" y="21184"/>
                    <a:pt x="12100" y="20437"/>
                  </a:cubicBezTo>
                  <a:cubicBezTo>
                    <a:pt x="12709" y="20802"/>
                    <a:pt x="13350" y="20996"/>
                    <a:pt x="13995" y="20996"/>
                  </a:cubicBezTo>
                  <a:cubicBezTo>
                    <a:pt x="14488" y="20996"/>
                    <a:pt x="14982" y="20883"/>
                    <a:pt x="15465" y="20645"/>
                  </a:cubicBezTo>
                  <a:cubicBezTo>
                    <a:pt x="17190" y="19795"/>
                    <a:pt x="18278" y="17566"/>
                    <a:pt x="18433" y="14997"/>
                  </a:cubicBezTo>
                  <a:cubicBezTo>
                    <a:pt x="19297" y="14997"/>
                    <a:pt x="20032" y="14639"/>
                    <a:pt x="20512" y="13864"/>
                  </a:cubicBezTo>
                  <a:cubicBezTo>
                    <a:pt x="21600" y="12089"/>
                    <a:pt x="20879" y="8876"/>
                    <a:pt x="18900" y="6685"/>
                  </a:cubicBezTo>
                  <a:cubicBezTo>
                    <a:pt x="17767" y="5448"/>
                    <a:pt x="16477" y="4802"/>
                    <a:pt x="15374" y="4802"/>
                  </a:cubicBezTo>
                  <a:cubicBezTo>
                    <a:pt x="15115" y="4802"/>
                    <a:pt x="14865" y="4839"/>
                    <a:pt x="14632" y="4910"/>
                  </a:cubicBezTo>
                  <a:cubicBezTo>
                    <a:pt x="13825" y="2039"/>
                    <a:pt x="11762" y="0"/>
                    <a:pt x="9330" y="0"/>
                  </a:cubicBezTo>
                  <a:close/>
                </a:path>
              </a:pathLst>
            </a:custGeom>
            <a:solidFill>
              <a:srgbClr val="FFEF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9" name="Google Shape;722;p25"/>
            <p:cNvSpPr/>
            <p:nvPr/>
          </p:nvSpPr>
          <p:spPr>
            <a:xfrm rot="18219598">
              <a:off x="310955" y="773414"/>
              <a:ext cx="3166695" cy="244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9542" y="243"/>
                  </a:moveTo>
                  <a:cubicBezTo>
                    <a:pt x="11872" y="243"/>
                    <a:pt x="13990" y="2165"/>
                    <a:pt x="14805" y="5041"/>
                  </a:cubicBezTo>
                  <a:cubicBezTo>
                    <a:pt x="14819" y="5097"/>
                    <a:pt x="14863" y="5115"/>
                    <a:pt x="14906" y="5115"/>
                  </a:cubicBezTo>
                  <a:cubicBezTo>
                    <a:pt x="15146" y="5041"/>
                    <a:pt x="15400" y="5005"/>
                    <a:pt x="15661" y="5005"/>
                  </a:cubicBezTo>
                  <a:cubicBezTo>
                    <a:pt x="16785" y="5005"/>
                    <a:pt x="18063" y="5668"/>
                    <a:pt x="19154" y="6833"/>
                  </a:cubicBezTo>
                  <a:cubicBezTo>
                    <a:pt x="20111" y="7879"/>
                    <a:pt x="20813" y="9166"/>
                    <a:pt x="21113" y="10474"/>
                  </a:cubicBezTo>
                  <a:cubicBezTo>
                    <a:pt x="21414" y="11780"/>
                    <a:pt x="21300" y="12937"/>
                    <a:pt x="20784" y="13759"/>
                  </a:cubicBezTo>
                  <a:cubicBezTo>
                    <a:pt x="20341" y="14450"/>
                    <a:pt x="19626" y="14842"/>
                    <a:pt x="18782" y="14842"/>
                  </a:cubicBezTo>
                  <a:lnTo>
                    <a:pt x="18753" y="14842"/>
                  </a:lnTo>
                  <a:cubicBezTo>
                    <a:pt x="18711" y="14842"/>
                    <a:pt x="18667" y="14878"/>
                    <a:pt x="18667" y="14953"/>
                  </a:cubicBezTo>
                  <a:cubicBezTo>
                    <a:pt x="18481" y="17530"/>
                    <a:pt x="17351" y="19621"/>
                    <a:pt x="15706" y="20424"/>
                  </a:cubicBezTo>
                  <a:cubicBezTo>
                    <a:pt x="15234" y="20648"/>
                    <a:pt x="14735" y="20763"/>
                    <a:pt x="14231" y="20763"/>
                  </a:cubicBezTo>
                  <a:cubicBezTo>
                    <a:pt x="13607" y="20763"/>
                    <a:pt x="12975" y="20589"/>
                    <a:pt x="12373" y="20237"/>
                  </a:cubicBezTo>
                  <a:cubicBezTo>
                    <a:pt x="12359" y="20228"/>
                    <a:pt x="12344" y="20223"/>
                    <a:pt x="12330" y="20223"/>
                  </a:cubicBezTo>
                  <a:cubicBezTo>
                    <a:pt x="12316" y="20223"/>
                    <a:pt x="12302" y="20228"/>
                    <a:pt x="12288" y="20237"/>
                  </a:cubicBezTo>
                  <a:cubicBezTo>
                    <a:pt x="11303" y="20978"/>
                    <a:pt x="10149" y="21360"/>
                    <a:pt x="8967" y="21360"/>
                  </a:cubicBezTo>
                  <a:cubicBezTo>
                    <a:pt x="8363" y="21360"/>
                    <a:pt x="7751" y="21260"/>
                    <a:pt x="7152" y="21057"/>
                  </a:cubicBezTo>
                  <a:cubicBezTo>
                    <a:pt x="3805" y="19938"/>
                    <a:pt x="1674" y="15999"/>
                    <a:pt x="2274" y="12097"/>
                  </a:cubicBezTo>
                  <a:cubicBezTo>
                    <a:pt x="2274" y="12061"/>
                    <a:pt x="2260" y="12004"/>
                    <a:pt x="2232" y="11985"/>
                  </a:cubicBezTo>
                  <a:cubicBezTo>
                    <a:pt x="930" y="10809"/>
                    <a:pt x="172" y="9074"/>
                    <a:pt x="172" y="7225"/>
                  </a:cubicBezTo>
                  <a:cubicBezTo>
                    <a:pt x="172" y="3827"/>
                    <a:pt x="2703" y="1065"/>
                    <a:pt x="5793" y="1065"/>
                  </a:cubicBezTo>
                  <a:cubicBezTo>
                    <a:pt x="6122" y="1065"/>
                    <a:pt x="6452" y="1102"/>
                    <a:pt x="6781" y="1157"/>
                  </a:cubicBezTo>
                  <a:cubicBezTo>
                    <a:pt x="6795" y="1157"/>
                    <a:pt x="6823" y="1157"/>
                    <a:pt x="6837" y="1138"/>
                  </a:cubicBezTo>
                  <a:cubicBezTo>
                    <a:pt x="7653" y="560"/>
                    <a:pt x="8597" y="243"/>
                    <a:pt x="9542" y="243"/>
                  </a:cubicBezTo>
                  <a:close/>
                  <a:moveTo>
                    <a:pt x="9527" y="0"/>
                  </a:moveTo>
                  <a:cubicBezTo>
                    <a:pt x="8568" y="0"/>
                    <a:pt x="7610" y="318"/>
                    <a:pt x="6766" y="916"/>
                  </a:cubicBezTo>
                  <a:cubicBezTo>
                    <a:pt x="6437" y="859"/>
                    <a:pt x="6108" y="840"/>
                    <a:pt x="5793" y="840"/>
                  </a:cubicBezTo>
                  <a:cubicBezTo>
                    <a:pt x="2603" y="840"/>
                    <a:pt x="0" y="3697"/>
                    <a:pt x="0" y="7225"/>
                  </a:cubicBezTo>
                  <a:cubicBezTo>
                    <a:pt x="0" y="9129"/>
                    <a:pt x="758" y="10902"/>
                    <a:pt x="2089" y="12134"/>
                  </a:cubicBezTo>
                  <a:cubicBezTo>
                    <a:pt x="1502" y="16129"/>
                    <a:pt x="3691" y="20125"/>
                    <a:pt x="7095" y="21282"/>
                  </a:cubicBezTo>
                  <a:cubicBezTo>
                    <a:pt x="7711" y="21487"/>
                    <a:pt x="8340" y="21600"/>
                    <a:pt x="8968" y="21600"/>
                  </a:cubicBezTo>
                  <a:cubicBezTo>
                    <a:pt x="10157" y="21600"/>
                    <a:pt x="11329" y="21208"/>
                    <a:pt x="12330" y="20460"/>
                  </a:cubicBezTo>
                  <a:cubicBezTo>
                    <a:pt x="12960" y="20814"/>
                    <a:pt x="13614" y="20993"/>
                    <a:pt x="14259" y="20993"/>
                  </a:cubicBezTo>
                  <a:cubicBezTo>
                    <a:pt x="14774" y="20993"/>
                    <a:pt x="15281" y="20879"/>
                    <a:pt x="15764" y="20647"/>
                  </a:cubicBezTo>
                  <a:cubicBezTo>
                    <a:pt x="17452" y="19827"/>
                    <a:pt x="18624" y="17697"/>
                    <a:pt x="18825" y="15066"/>
                  </a:cubicBezTo>
                  <a:cubicBezTo>
                    <a:pt x="19711" y="15048"/>
                    <a:pt x="20455" y="14637"/>
                    <a:pt x="20913" y="13908"/>
                  </a:cubicBezTo>
                  <a:cubicBezTo>
                    <a:pt x="21470" y="13031"/>
                    <a:pt x="21600" y="11780"/>
                    <a:pt x="21285" y="10417"/>
                  </a:cubicBezTo>
                  <a:cubicBezTo>
                    <a:pt x="20970" y="9055"/>
                    <a:pt x="20241" y="7710"/>
                    <a:pt x="19268" y="6665"/>
                  </a:cubicBezTo>
                  <a:cubicBezTo>
                    <a:pt x="18128" y="5441"/>
                    <a:pt x="16800" y="4770"/>
                    <a:pt x="15637" y="4770"/>
                  </a:cubicBezTo>
                  <a:cubicBezTo>
                    <a:pt x="15400" y="4770"/>
                    <a:pt x="15169" y="4796"/>
                    <a:pt x="14948" y="4854"/>
                  </a:cubicBezTo>
                  <a:cubicBezTo>
                    <a:pt x="14090" y="1960"/>
                    <a:pt x="11916" y="0"/>
                    <a:pt x="95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0" name="Google Shape;723;p25"/>
            <p:cNvSpPr/>
            <p:nvPr/>
          </p:nvSpPr>
          <p:spPr>
            <a:xfrm rot="18219598">
              <a:off x="2352540" y="1538189"/>
              <a:ext cx="298436" cy="1081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98" h="21600" fill="norm" stroke="1" extrusionOk="0">
                  <a:moveTo>
                    <a:pt x="817" y="0"/>
                  </a:moveTo>
                  <a:cubicBezTo>
                    <a:pt x="560" y="0"/>
                    <a:pt x="314" y="46"/>
                    <a:pt x="166" y="128"/>
                  </a:cubicBezTo>
                  <a:cubicBezTo>
                    <a:pt x="-71" y="213"/>
                    <a:pt x="-71" y="383"/>
                    <a:pt x="274" y="464"/>
                  </a:cubicBezTo>
                  <a:cubicBezTo>
                    <a:pt x="17890" y="5233"/>
                    <a:pt x="19773" y="12193"/>
                    <a:pt x="5916" y="21178"/>
                  </a:cubicBezTo>
                  <a:cubicBezTo>
                    <a:pt x="5797" y="21306"/>
                    <a:pt x="5916" y="21476"/>
                    <a:pt x="6271" y="21561"/>
                  </a:cubicBezTo>
                  <a:cubicBezTo>
                    <a:pt x="6389" y="21561"/>
                    <a:pt x="6498" y="21600"/>
                    <a:pt x="6616" y="21600"/>
                  </a:cubicBezTo>
                  <a:cubicBezTo>
                    <a:pt x="6853" y="21600"/>
                    <a:pt x="7090" y="21519"/>
                    <a:pt x="7208" y="21433"/>
                  </a:cubicBezTo>
                  <a:cubicBezTo>
                    <a:pt x="21529" y="12193"/>
                    <a:pt x="19418" y="4978"/>
                    <a:pt x="1221" y="43"/>
                  </a:cubicBezTo>
                  <a:cubicBezTo>
                    <a:pt x="1093" y="14"/>
                    <a:pt x="955" y="0"/>
                    <a:pt x="8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1" name="Google Shape;724;p25"/>
            <p:cNvSpPr/>
            <p:nvPr/>
          </p:nvSpPr>
          <p:spPr>
            <a:xfrm rot="18219598">
              <a:off x="797034" y="1503175"/>
              <a:ext cx="525396" cy="669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542" y="0"/>
                  </a:moveTo>
                  <a:cubicBezTo>
                    <a:pt x="331" y="0"/>
                    <a:pt x="143" y="126"/>
                    <a:pt x="70" y="292"/>
                  </a:cubicBezTo>
                  <a:cubicBezTo>
                    <a:pt x="-104" y="497"/>
                    <a:pt x="70" y="766"/>
                    <a:pt x="331" y="835"/>
                  </a:cubicBezTo>
                  <a:cubicBezTo>
                    <a:pt x="13805" y="4374"/>
                    <a:pt x="20371" y="11046"/>
                    <a:pt x="20458" y="21120"/>
                  </a:cubicBezTo>
                  <a:cubicBezTo>
                    <a:pt x="20458" y="21394"/>
                    <a:pt x="20633" y="21600"/>
                    <a:pt x="20981" y="21600"/>
                  </a:cubicBezTo>
                  <a:cubicBezTo>
                    <a:pt x="21235" y="21600"/>
                    <a:pt x="21496" y="21394"/>
                    <a:pt x="21496" y="21120"/>
                  </a:cubicBezTo>
                  <a:cubicBezTo>
                    <a:pt x="21409" y="10640"/>
                    <a:pt x="14668" y="3693"/>
                    <a:pt x="680" y="23"/>
                  </a:cubicBezTo>
                  <a:cubicBezTo>
                    <a:pt x="629" y="6"/>
                    <a:pt x="585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2" name="Google Shape;725;p25"/>
            <p:cNvSpPr/>
            <p:nvPr/>
          </p:nvSpPr>
          <p:spPr>
            <a:xfrm rot="18219598">
              <a:off x="1486980" y="1206743"/>
              <a:ext cx="373472" cy="223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20499" y="0"/>
                  </a:moveTo>
                  <a:cubicBezTo>
                    <a:pt x="11997" y="2841"/>
                    <a:pt x="6656" y="6521"/>
                    <a:pt x="224" y="19358"/>
                  </a:cubicBezTo>
                  <a:cubicBezTo>
                    <a:pt x="-133" y="19974"/>
                    <a:pt x="-11" y="20778"/>
                    <a:pt x="224" y="21189"/>
                  </a:cubicBezTo>
                  <a:cubicBezTo>
                    <a:pt x="468" y="21395"/>
                    <a:pt x="591" y="21600"/>
                    <a:pt x="713" y="21600"/>
                  </a:cubicBezTo>
                  <a:cubicBezTo>
                    <a:pt x="958" y="21600"/>
                    <a:pt x="1202" y="21395"/>
                    <a:pt x="1325" y="20984"/>
                  </a:cubicBezTo>
                  <a:cubicBezTo>
                    <a:pt x="7634" y="8763"/>
                    <a:pt x="12487" y="5494"/>
                    <a:pt x="20866" y="2636"/>
                  </a:cubicBezTo>
                  <a:cubicBezTo>
                    <a:pt x="21222" y="2448"/>
                    <a:pt x="21467" y="1626"/>
                    <a:pt x="21467" y="1010"/>
                  </a:cubicBezTo>
                  <a:cubicBezTo>
                    <a:pt x="21345" y="411"/>
                    <a:pt x="20978" y="0"/>
                    <a:pt x="204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3" name="Google Shape;726;p25"/>
            <p:cNvSpPr/>
            <p:nvPr/>
          </p:nvSpPr>
          <p:spPr>
            <a:xfrm rot="18219598">
              <a:off x="2216468" y="1418132"/>
              <a:ext cx="285093" cy="50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6467" y="0"/>
                  </a:moveTo>
                  <a:cubicBezTo>
                    <a:pt x="16365" y="0"/>
                    <a:pt x="16263" y="8"/>
                    <a:pt x="16160" y="23"/>
                  </a:cubicBezTo>
                  <a:cubicBezTo>
                    <a:pt x="15701" y="204"/>
                    <a:pt x="15547" y="468"/>
                    <a:pt x="15701" y="740"/>
                  </a:cubicBezTo>
                  <a:cubicBezTo>
                    <a:pt x="19047" y="5596"/>
                    <a:pt x="19660" y="9735"/>
                    <a:pt x="17067" y="12968"/>
                  </a:cubicBezTo>
                  <a:cubicBezTo>
                    <a:pt x="14640" y="16208"/>
                    <a:pt x="9161" y="18813"/>
                    <a:pt x="641" y="20528"/>
                  </a:cubicBezTo>
                  <a:cubicBezTo>
                    <a:pt x="194" y="20611"/>
                    <a:pt x="-113" y="20973"/>
                    <a:pt x="40" y="21245"/>
                  </a:cubicBezTo>
                  <a:cubicBezTo>
                    <a:pt x="194" y="21517"/>
                    <a:pt x="641" y="21600"/>
                    <a:pt x="947" y="21600"/>
                  </a:cubicBezTo>
                  <a:lnTo>
                    <a:pt x="1254" y="21600"/>
                  </a:lnTo>
                  <a:cubicBezTo>
                    <a:pt x="10234" y="19712"/>
                    <a:pt x="16160" y="17016"/>
                    <a:pt x="18894" y="13421"/>
                  </a:cubicBezTo>
                  <a:cubicBezTo>
                    <a:pt x="21487" y="9916"/>
                    <a:pt x="21027" y="5506"/>
                    <a:pt x="17374" y="385"/>
                  </a:cubicBezTo>
                  <a:cubicBezTo>
                    <a:pt x="17246" y="159"/>
                    <a:pt x="16914" y="0"/>
                    <a:pt x="164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4" name="Google Shape;727;p25"/>
            <p:cNvSpPr/>
            <p:nvPr/>
          </p:nvSpPr>
          <p:spPr>
            <a:xfrm rot="18219598">
              <a:off x="919216" y="2115269"/>
              <a:ext cx="509821" cy="665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9" h="21600" fill="norm" stroke="1" extrusionOk="0">
                  <a:moveTo>
                    <a:pt x="20101" y="0"/>
                  </a:moveTo>
                  <a:cubicBezTo>
                    <a:pt x="13845" y="276"/>
                    <a:pt x="7840" y="2948"/>
                    <a:pt x="4067" y="6997"/>
                  </a:cubicBezTo>
                  <a:cubicBezTo>
                    <a:pt x="381" y="11108"/>
                    <a:pt x="-901" y="16458"/>
                    <a:pt x="640" y="21324"/>
                  </a:cubicBezTo>
                  <a:cubicBezTo>
                    <a:pt x="726" y="21462"/>
                    <a:pt x="985" y="21600"/>
                    <a:pt x="1151" y="21600"/>
                  </a:cubicBezTo>
                  <a:lnTo>
                    <a:pt x="1324" y="21600"/>
                  </a:lnTo>
                  <a:cubicBezTo>
                    <a:pt x="1583" y="21531"/>
                    <a:pt x="1756" y="21324"/>
                    <a:pt x="1669" y="21116"/>
                  </a:cubicBezTo>
                  <a:cubicBezTo>
                    <a:pt x="208" y="16527"/>
                    <a:pt x="1410" y="11454"/>
                    <a:pt x="4924" y="7544"/>
                  </a:cubicBezTo>
                  <a:cubicBezTo>
                    <a:pt x="8524" y="3634"/>
                    <a:pt x="14183" y="1169"/>
                    <a:pt x="20188" y="893"/>
                  </a:cubicBezTo>
                  <a:cubicBezTo>
                    <a:pt x="20526" y="823"/>
                    <a:pt x="20699" y="616"/>
                    <a:pt x="20699" y="415"/>
                  </a:cubicBezTo>
                  <a:cubicBezTo>
                    <a:pt x="20699" y="138"/>
                    <a:pt x="20440" y="0"/>
                    <a:pt x="201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رقم الشريحة"/>
          <p:cNvSpPr txBox="1"/>
          <p:nvPr>
            <p:ph type="sldNum" sz="quarter" idx="2"/>
          </p:nvPr>
        </p:nvSpPr>
        <p:spPr>
          <a:xfrm>
            <a:off x="6288774" y="4635136"/>
            <a:ext cx="264426" cy="26425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rgbClr val="D5DC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31;p3"/>
          <p:cNvSpPr/>
          <p:nvPr/>
        </p:nvSpPr>
        <p:spPr>
          <a:xfrm>
            <a:off x="2805" y="-43"/>
            <a:ext cx="9132358" cy="5143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fill="norm" stroke="1" extrusionOk="0">
                <a:moveTo>
                  <a:pt x="6640" y="0"/>
                </a:moveTo>
                <a:cubicBezTo>
                  <a:pt x="6640" y="0"/>
                  <a:pt x="6628" y="15"/>
                  <a:pt x="6598" y="57"/>
                </a:cubicBezTo>
                <a:cubicBezTo>
                  <a:pt x="6564" y="103"/>
                  <a:pt x="6552" y="119"/>
                  <a:pt x="6552" y="119"/>
                </a:cubicBezTo>
                <a:cubicBezTo>
                  <a:pt x="6553" y="119"/>
                  <a:pt x="6640" y="0"/>
                  <a:pt x="6640" y="0"/>
                </a:cubicBezTo>
                <a:close/>
                <a:moveTo>
                  <a:pt x="2412" y="146"/>
                </a:moveTo>
                <a:cubicBezTo>
                  <a:pt x="2408" y="146"/>
                  <a:pt x="2405" y="167"/>
                  <a:pt x="2405" y="229"/>
                </a:cubicBezTo>
                <a:cubicBezTo>
                  <a:pt x="2423" y="212"/>
                  <a:pt x="2418" y="146"/>
                  <a:pt x="2412" y="146"/>
                </a:cubicBezTo>
                <a:close/>
                <a:moveTo>
                  <a:pt x="8152" y="155"/>
                </a:moveTo>
                <a:cubicBezTo>
                  <a:pt x="8145" y="155"/>
                  <a:pt x="8136" y="158"/>
                  <a:pt x="8126" y="165"/>
                </a:cubicBezTo>
                <a:cubicBezTo>
                  <a:pt x="8129" y="189"/>
                  <a:pt x="8133" y="234"/>
                  <a:pt x="8160" y="234"/>
                </a:cubicBezTo>
                <a:cubicBezTo>
                  <a:pt x="8187" y="234"/>
                  <a:pt x="8190" y="155"/>
                  <a:pt x="8152" y="155"/>
                </a:cubicBezTo>
                <a:close/>
                <a:moveTo>
                  <a:pt x="19802" y="297"/>
                </a:moveTo>
                <a:cubicBezTo>
                  <a:pt x="19802" y="297"/>
                  <a:pt x="19802" y="297"/>
                  <a:pt x="19802" y="297"/>
                </a:cubicBezTo>
                <a:cubicBezTo>
                  <a:pt x="19802" y="297"/>
                  <a:pt x="19802" y="297"/>
                  <a:pt x="19802" y="297"/>
                </a:cubicBezTo>
                <a:close/>
                <a:moveTo>
                  <a:pt x="6592" y="144"/>
                </a:moveTo>
                <a:cubicBezTo>
                  <a:pt x="6565" y="144"/>
                  <a:pt x="6540" y="306"/>
                  <a:pt x="6574" y="306"/>
                </a:cubicBezTo>
                <a:cubicBezTo>
                  <a:pt x="6584" y="306"/>
                  <a:pt x="6598" y="293"/>
                  <a:pt x="6619" y="259"/>
                </a:cubicBezTo>
                <a:lnTo>
                  <a:pt x="6622" y="235"/>
                </a:lnTo>
                <a:cubicBezTo>
                  <a:pt x="6614" y="168"/>
                  <a:pt x="6603" y="144"/>
                  <a:pt x="6592" y="144"/>
                </a:cubicBezTo>
                <a:close/>
                <a:moveTo>
                  <a:pt x="649" y="179"/>
                </a:moveTo>
                <a:cubicBezTo>
                  <a:pt x="671" y="298"/>
                  <a:pt x="682" y="337"/>
                  <a:pt x="686" y="337"/>
                </a:cubicBezTo>
                <a:cubicBezTo>
                  <a:pt x="693" y="337"/>
                  <a:pt x="669" y="179"/>
                  <a:pt x="649" y="179"/>
                </a:cubicBezTo>
                <a:close/>
                <a:moveTo>
                  <a:pt x="6739" y="377"/>
                </a:moveTo>
                <a:cubicBezTo>
                  <a:pt x="6738" y="378"/>
                  <a:pt x="6738" y="379"/>
                  <a:pt x="6738" y="381"/>
                </a:cubicBezTo>
                <a:cubicBezTo>
                  <a:pt x="6738" y="381"/>
                  <a:pt x="6738" y="379"/>
                  <a:pt x="6739" y="377"/>
                </a:cubicBezTo>
                <a:close/>
                <a:moveTo>
                  <a:pt x="19802" y="297"/>
                </a:moveTo>
                <a:cubicBezTo>
                  <a:pt x="19802" y="300"/>
                  <a:pt x="19652" y="383"/>
                  <a:pt x="19805" y="393"/>
                </a:cubicBezTo>
                <a:cubicBezTo>
                  <a:pt x="19802" y="383"/>
                  <a:pt x="19800" y="317"/>
                  <a:pt x="19802" y="297"/>
                </a:cubicBezTo>
                <a:close/>
                <a:moveTo>
                  <a:pt x="19805" y="393"/>
                </a:moveTo>
                <a:cubicBezTo>
                  <a:pt x="19806" y="394"/>
                  <a:pt x="19806" y="394"/>
                  <a:pt x="19806" y="394"/>
                </a:cubicBezTo>
                <a:cubicBezTo>
                  <a:pt x="19806" y="394"/>
                  <a:pt x="19807" y="394"/>
                  <a:pt x="19807" y="393"/>
                </a:cubicBezTo>
                <a:cubicBezTo>
                  <a:pt x="19806" y="393"/>
                  <a:pt x="19806" y="393"/>
                  <a:pt x="19805" y="393"/>
                </a:cubicBezTo>
                <a:close/>
                <a:moveTo>
                  <a:pt x="6703" y="292"/>
                </a:moveTo>
                <a:cubicBezTo>
                  <a:pt x="6683" y="292"/>
                  <a:pt x="6693" y="341"/>
                  <a:pt x="6716" y="406"/>
                </a:cubicBezTo>
                <a:cubicBezTo>
                  <a:pt x="6725" y="403"/>
                  <a:pt x="6732" y="395"/>
                  <a:pt x="6738" y="381"/>
                </a:cubicBezTo>
                <a:cubicBezTo>
                  <a:pt x="6738" y="381"/>
                  <a:pt x="6738" y="381"/>
                  <a:pt x="6738" y="381"/>
                </a:cubicBezTo>
                <a:cubicBezTo>
                  <a:pt x="6738" y="381"/>
                  <a:pt x="6739" y="377"/>
                  <a:pt x="6739" y="377"/>
                </a:cubicBezTo>
                <a:cubicBezTo>
                  <a:pt x="6739" y="377"/>
                  <a:pt x="6739" y="377"/>
                  <a:pt x="6739" y="377"/>
                </a:cubicBezTo>
                <a:cubicBezTo>
                  <a:pt x="6744" y="366"/>
                  <a:pt x="6751" y="353"/>
                  <a:pt x="6755" y="340"/>
                </a:cubicBezTo>
                <a:cubicBezTo>
                  <a:pt x="6748" y="314"/>
                  <a:pt x="6743" y="300"/>
                  <a:pt x="6739" y="300"/>
                </a:cubicBezTo>
                <a:cubicBezTo>
                  <a:pt x="6737" y="300"/>
                  <a:pt x="6735" y="303"/>
                  <a:pt x="6734" y="309"/>
                </a:cubicBezTo>
                <a:cubicBezTo>
                  <a:pt x="6720" y="297"/>
                  <a:pt x="6710" y="292"/>
                  <a:pt x="6703" y="292"/>
                </a:cubicBezTo>
                <a:close/>
                <a:moveTo>
                  <a:pt x="14642" y="319"/>
                </a:moveTo>
                <a:cubicBezTo>
                  <a:pt x="14628" y="321"/>
                  <a:pt x="14615" y="338"/>
                  <a:pt x="14610" y="362"/>
                </a:cubicBezTo>
                <a:cubicBezTo>
                  <a:pt x="14612" y="375"/>
                  <a:pt x="14619" y="386"/>
                  <a:pt x="14626" y="391"/>
                </a:cubicBezTo>
                <a:cubicBezTo>
                  <a:pt x="14624" y="388"/>
                  <a:pt x="14623" y="383"/>
                  <a:pt x="14623" y="380"/>
                </a:cubicBezTo>
                <a:lnTo>
                  <a:pt x="14640" y="406"/>
                </a:lnTo>
                <a:cubicBezTo>
                  <a:pt x="14686" y="395"/>
                  <a:pt x="14651" y="327"/>
                  <a:pt x="14642" y="319"/>
                </a:cubicBezTo>
                <a:close/>
                <a:moveTo>
                  <a:pt x="8888" y="383"/>
                </a:moveTo>
                <a:cubicBezTo>
                  <a:pt x="8882" y="383"/>
                  <a:pt x="8876" y="387"/>
                  <a:pt x="8868" y="396"/>
                </a:cubicBezTo>
                <a:lnTo>
                  <a:pt x="8866" y="425"/>
                </a:lnTo>
                <a:lnTo>
                  <a:pt x="8864" y="399"/>
                </a:lnTo>
                <a:lnTo>
                  <a:pt x="8847" y="423"/>
                </a:lnTo>
                <a:cubicBezTo>
                  <a:pt x="8847" y="453"/>
                  <a:pt x="8856" y="480"/>
                  <a:pt x="8869" y="498"/>
                </a:cubicBezTo>
                <a:cubicBezTo>
                  <a:pt x="8922" y="493"/>
                  <a:pt x="8918" y="383"/>
                  <a:pt x="8888" y="383"/>
                </a:cubicBezTo>
                <a:close/>
                <a:moveTo>
                  <a:pt x="1946" y="347"/>
                </a:moveTo>
                <a:cubicBezTo>
                  <a:pt x="1922" y="347"/>
                  <a:pt x="1964" y="510"/>
                  <a:pt x="1986" y="510"/>
                </a:cubicBezTo>
                <a:cubicBezTo>
                  <a:pt x="1993" y="510"/>
                  <a:pt x="1998" y="487"/>
                  <a:pt x="1996" y="423"/>
                </a:cubicBezTo>
                <a:lnTo>
                  <a:pt x="1992" y="407"/>
                </a:lnTo>
                <a:cubicBezTo>
                  <a:pt x="1968" y="364"/>
                  <a:pt x="1954" y="347"/>
                  <a:pt x="1946" y="347"/>
                </a:cubicBezTo>
                <a:close/>
                <a:moveTo>
                  <a:pt x="9472" y="354"/>
                </a:moveTo>
                <a:cubicBezTo>
                  <a:pt x="9412" y="391"/>
                  <a:pt x="9422" y="489"/>
                  <a:pt x="9451" y="544"/>
                </a:cubicBezTo>
                <a:cubicBezTo>
                  <a:pt x="9550" y="544"/>
                  <a:pt x="9494" y="383"/>
                  <a:pt x="9472" y="354"/>
                </a:cubicBezTo>
                <a:close/>
                <a:moveTo>
                  <a:pt x="14931" y="421"/>
                </a:moveTo>
                <a:cubicBezTo>
                  <a:pt x="14931" y="421"/>
                  <a:pt x="14937" y="443"/>
                  <a:pt x="14952" y="504"/>
                </a:cubicBezTo>
                <a:cubicBezTo>
                  <a:pt x="14961" y="540"/>
                  <a:pt x="14965" y="554"/>
                  <a:pt x="14965" y="554"/>
                </a:cubicBezTo>
                <a:cubicBezTo>
                  <a:pt x="14965" y="554"/>
                  <a:pt x="14932" y="421"/>
                  <a:pt x="14931" y="421"/>
                </a:cubicBezTo>
                <a:close/>
                <a:moveTo>
                  <a:pt x="11284" y="388"/>
                </a:moveTo>
                <a:cubicBezTo>
                  <a:pt x="11220" y="388"/>
                  <a:pt x="11197" y="565"/>
                  <a:pt x="11284" y="565"/>
                </a:cubicBezTo>
                <a:cubicBezTo>
                  <a:pt x="11278" y="531"/>
                  <a:pt x="11289" y="510"/>
                  <a:pt x="11313" y="506"/>
                </a:cubicBezTo>
                <a:cubicBezTo>
                  <a:pt x="11317" y="461"/>
                  <a:pt x="11275" y="435"/>
                  <a:pt x="11286" y="414"/>
                </a:cubicBezTo>
                <a:lnTo>
                  <a:pt x="11284" y="414"/>
                </a:lnTo>
                <a:lnTo>
                  <a:pt x="11284" y="388"/>
                </a:lnTo>
                <a:close/>
                <a:moveTo>
                  <a:pt x="6317" y="446"/>
                </a:moveTo>
                <a:cubicBezTo>
                  <a:pt x="6257" y="446"/>
                  <a:pt x="6251" y="573"/>
                  <a:pt x="6309" y="573"/>
                </a:cubicBezTo>
                <a:cubicBezTo>
                  <a:pt x="6317" y="573"/>
                  <a:pt x="6325" y="571"/>
                  <a:pt x="6334" y="567"/>
                </a:cubicBezTo>
                <a:cubicBezTo>
                  <a:pt x="6347" y="526"/>
                  <a:pt x="6340" y="481"/>
                  <a:pt x="6317" y="446"/>
                </a:cubicBezTo>
                <a:close/>
                <a:moveTo>
                  <a:pt x="19697" y="580"/>
                </a:moveTo>
                <a:cubicBezTo>
                  <a:pt x="19698" y="580"/>
                  <a:pt x="19698" y="580"/>
                  <a:pt x="19699" y="581"/>
                </a:cubicBezTo>
                <a:cubicBezTo>
                  <a:pt x="19699" y="580"/>
                  <a:pt x="19698" y="580"/>
                  <a:pt x="19697" y="580"/>
                </a:cubicBezTo>
                <a:close/>
                <a:moveTo>
                  <a:pt x="12570" y="605"/>
                </a:moveTo>
                <a:cubicBezTo>
                  <a:pt x="12570" y="605"/>
                  <a:pt x="12570" y="605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lose/>
                <a:moveTo>
                  <a:pt x="12569" y="600"/>
                </a:moveTo>
                <a:cubicBezTo>
                  <a:pt x="12568" y="600"/>
                  <a:pt x="12567" y="607"/>
                  <a:pt x="12568" y="607"/>
                </a:cubicBezTo>
                <a:cubicBezTo>
                  <a:pt x="12569" y="607"/>
                  <a:pt x="12569" y="607"/>
                  <a:pt x="12570" y="605"/>
                </a:cubicBezTo>
                <a:cubicBezTo>
                  <a:pt x="12568" y="608"/>
                  <a:pt x="12569" y="632"/>
                  <a:pt x="12570" y="632"/>
                </a:cubicBezTo>
                <a:cubicBezTo>
                  <a:pt x="12570" y="632"/>
                  <a:pt x="12570" y="626"/>
                  <a:pt x="12570" y="605"/>
                </a:cubicBezTo>
                <a:cubicBezTo>
                  <a:pt x="12570" y="605"/>
                  <a:pt x="12570" y="605"/>
                  <a:pt x="12570" y="605"/>
                </a:cubicBezTo>
                <a:cubicBezTo>
                  <a:pt x="12570" y="602"/>
                  <a:pt x="12570" y="600"/>
                  <a:pt x="12569" y="600"/>
                </a:cubicBezTo>
                <a:close/>
                <a:moveTo>
                  <a:pt x="19566" y="596"/>
                </a:moveTo>
                <a:cubicBezTo>
                  <a:pt x="19566" y="596"/>
                  <a:pt x="19567" y="597"/>
                  <a:pt x="19567" y="597"/>
                </a:cubicBezTo>
                <a:cubicBezTo>
                  <a:pt x="19566" y="597"/>
                  <a:pt x="19566" y="597"/>
                  <a:pt x="19565" y="597"/>
                </a:cubicBezTo>
                <a:cubicBezTo>
                  <a:pt x="19536" y="597"/>
                  <a:pt x="19539" y="674"/>
                  <a:pt x="19563" y="674"/>
                </a:cubicBezTo>
                <a:cubicBezTo>
                  <a:pt x="19598" y="674"/>
                  <a:pt x="19582" y="618"/>
                  <a:pt x="19567" y="597"/>
                </a:cubicBezTo>
                <a:cubicBezTo>
                  <a:pt x="19569" y="597"/>
                  <a:pt x="19571" y="598"/>
                  <a:pt x="19573" y="599"/>
                </a:cubicBezTo>
                <a:cubicBezTo>
                  <a:pt x="19571" y="597"/>
                  <a:pt x="19569" y="596"/>
                  <a:pt x="19567" y="596"/>
                </a:cubicBezTo>
                <a:close/>
                <a:moveTo>
                  <a:pt x="6101" y="555"/>
                </a:moveTo>
                <a:cubicBezTo>
                  <a:pt x="6101" y="555"/>
                  <a:pt x="6111" y="593"/>
                  <a:pt x="6122" y="630"/>
                </a:cubicBezTo>
                <a:cubicBezTo>
                  <a:pt x="6118" y="618"/>
                  <a:pt x="6117" y="613"/>
                  <a:pt x="6117" y="613"/>
                </a:cubicBezTo>
                <a:cubicBezTo>
                  <a:pt x="6117" y="613"/>
                  <a:pt x="6123" y="636"/>
                  <a:pt x="6123" y="636"/>
                </a:cubicBezTo>
                <a:cubicBezTo>
                  <a:pt x="6123" y="636"/>
                  <a:pt x="6123" y="635"/>
                  <a:pt x="6122" y="633"/>
                </a:cubicBezTo>
                <a:cubicBezTo>
                  <a:pt x="6133" y="670"/>
                  <a:pt x="6143" y="707"/>
                  <a:pt x="6143" y="707"/>
                </a:cubicBezTo>
                <a:cubicBezTo>
                  <a:pt x="6143" y="707"/>
                  <a:pt x="6137" y="687"/>
                  <a:pt x="6122" y="633"/>
                </a:cubicBezTo>
                <a:cubicBezTo>
                  <a:pt x="6107" y="576"/>
                  <a:pt x="6101" y="555"/>
                  <a:pt x="6101" y="555"/>
                </a:cubicBezTo>
                <a:close/>
                <a:moveTo>
                  <a:pt x="17135" y="618"/>
                </a:moveTo>
                <a:cubicBezTo>
                  <a:pt x="17109" y="618"/>
                  <a:pt x="17079" y="719"/>
                  <a:pt x="17123" y="719"/>
                </a:cubicBezTo>
                <a:cubicBezTo>
                  <a:pt x="17139" y="710"/>
                  <a:pt x="17152" y="689"/>
                  <a:pt x="17158" y="660"/>
                </a:cubicBezTo>
                <a:cubicBezTo>
                  <a:pt x="17153" y="629"/>
                  <a:pt x="17144" y="618"/>
                  <a:pt x="17135" y="618"/>
                </a:cubicBezTo>
                <a:close/>
                <a:moveTo>
                  <a:pt x="19683" y="575"/>
                </a:moveTo>
                <a:cubicBezTo>
                  <a:pt x="19667" y="586"/>
                  <a:pt x="19649" y="612"/>
                  <a:pt x="19654" y="671"/>
                </a:cubicBezTo>
                <a:lnTo>
                  <a:pt x="19663" y="692"/>
                </a:lnTo>
                <a:cubicBezTo>
                  <a:pt x="19668" y="697"/>
                  <a:pt x="19673" y="702"/>
                  <a:pt x="19677" y="707"/>
                </a:cubicBezTo>
                <a:cubicBezTo>
                  <a:pt x="19554" y="782"/>
                  <a:pt x="19622" y="818"/>
                  <a:pt x="19694" y="818"/>
                </a:cubicBezTo>
                <a:cubicBezTo>
                  <a:pt x="19767" y="818"/>
                  <a:pt x="19844" y="780"/>
                  <a:pt x="19728" y="708"/>
                </a:cubicBezTo>
                <a:cubicBezTo>
                  <a:pt x="19787" y="632"/>
                  <a:pt x="19722" y="597"/>
                  <a:pt x="19699" y="581"/>
                </a:cubicBezTo>
                <a:cubicBezTo>
                  <a:pt x="19700" y="582"/>
                  <a:pt x="19700" y="583"/>
                  <a:pt x="19701" y="584"/>
                </a:cubicBezTo>
                <a:lnTo>
                  <a:pt x="19683" y="575"/>
                </a:lnTo>
                <a:close/>
                <a:moveTo>
                  <a:pt x="6182" y="740"/>
                </a:moveTo>
                <a:cubicBezTo>
                  <a:pt x="6179" y="740"/>
                  <a:pt x="6168" y="772"/>
                  <a:pt x="6147" y="867"/>
                </a:cubicBezTo>
                <a:cubicBezTo>
                  <a:pt x="6169" y="863"/>
                  <a:pt x="6189" y="740"/>
                  <a:pt x="6182" y="740"/>
                </a:cubicBezTo>
                <a:close/>
                <a:moveTo>
                  <a:pt x="14901" y="737"/>
                </a:moveTo>
                <a:cubicBezTo>
                  <a:pt x="14859" y="737"/>
                  <a:pt x="14865" y="870"/>
                  <a:pt x="14914" y="870"/>
                </a:cubicBezTo>
                <a:cubicBezTo>
                  <a:pt x="14918" y="870"/>
                  <a:pt x="14922" y="869"/>
                  <a:pt x="14926" y="867"/>
                </a:cubicBezTo>
                <a:lnTo>
                  <a:pt x="14933" y="825"/>
                </a:lnTo>
                <a:cubicBezTo>
                  <a:pt x="14936" y="842"/>
                  <a:pt x="14952" y="900"/>
                  <a:pt x="14959" y="900"/>
                </a:cubicBezTo>
                <a:cubicBezTo>
                  <a:pt x="14964" y="900"/>
                  <a:pt x="14964" y="869"/>
                  <a:pt x="14950" y="766"/>
                </a:cubicBezTo>
                <a:lnTo>
                  <a:pt x="14925" y="753"/>
                </a:lnTo>
                <a:lnTo>
                  <a:pt x="14930" y="753"/>
                </a:lnTo>
                <a:cubicBezTo>
                  <a:pt x="14919" y="742"/>
                  <a:pt x="14909" y="737"/>
                  <a:pt x="14901" y="737"/>
                </a:cubicBezTo>
                <a:close/>
                <a:moveTo>
                  <a:pt x="2228" y="816"/>
                </a:moveTo>
                <a:cubicBezTo>
                  <a:pt x="2184" y="838"/>
                  <a:pt x="2199" y="890"/>
                  <a:pt x="2221" y="912"/>
                </a:cubicBezTo>
                <a:cubicBezTo>
                  <a:pt x="2228" y="911"/>
                  <a:pt x="2252" y="901"/>
                  <a:pt x="2247" y="838"/>
                </a:cubicBezTo>
                <a:lnTo>
                  <a:pt x="2228" y="816"/>
                </a:lnTo>
                <a:close/>
                <a:moveTo>
                  <a:pt x="18360" y="860"/>
                </a:moveTo>
                <a:cubicBezTo>
                  <a:pt x="18357" y="860"/>
                  <a:pt x="18354" y="860"/>
                  <a:pt x="18351" y="861"/>
                </a:cubicBezTo>
                <a:cubicBezTo>
                  <a:pt x="18333" y="895"/>
                  <a:pt x="18334" y="937"/>
                  <a:pt x="18365" y="937"/>
                </a:cubicBezTo>
                <a:cubicBezTo>
                  <a:pt x="18366" y="937"/>
                  <a:pt x="18368" y="937"/>
                  <a:pt x="18370" y="937"/>
                </a:cubicBezTo>
                <a:cubicBezTo>
                  <a:pt x="18380" y="937"/>
                  <a:pt x="18391" y="925"/>
                  <a:pt x="18394" y="906"/>
                </a:cubicBezTo>
                <a:cubicBezTo>
                  <a:pt x="18392" y="877"/>
                  <a:pt x="18380" y="860"/>
                  <a:pt x="18360" y="860"/>
                </a:cubicBezTo>
                <a:close/>
                <a:moveTo>
                  <a:pt x="18284" y="831"/>
                </a:moveTo>
                <a:cubicBezTo>
                  <a:pt x="18257" y="831"/>
                  <a:pt x="18229" y="868"/>
                  <a:pt x="18220" y="938"/>
                </a:cubicBezTo>
                <a:cubicBezTo>
                  <a:pt x="18232" y="968"/>
                  <a:pt x="18247" y="980"/>
                  <a:pt x="18263" y="980"/>
                </a:cubicBezTo>
                <a:cubicBezTo>
                  <a:pt x="18280" y="980"/>
                  <a:pt x="18299" y="967"/>
                  <a:pt x="18320" y="948"/>
                </a:cubicBezTo>
                <a:cubicBezTo>
                  <a:pt x="18328" y="945"/>
                  <a:pt x="18334" y="932"/>
                  <a:pt x="18335" y="917"/>
                </a:cubicBezTo>
                <a:cubicBezTo>
                  <a:pt x="18329" y="859"/>
                  <a:pt x="18307" y="831"/>
                  <a:pt x="18284" y="831"/>
                </a:cubicBezTo>
                <a:close/>
                <a:moveTo>
                  <a:pt x="17060" y="858"/>
                </a:moveTo>
                <a:cubicBezTo>
                  <a:pt x="17030" y="858"/>
                  <a:pt x="17046" y="961"/>
                  <a:pt x="17061" y="982"/>
                </a:cubicBezTo>
                <a:cubicBezTo>
                  <a:pt x="17075" y="975"/>
                  <a:pt x="17101" y="964"/>
                  <a:pt x="17106" y="914"/>
                </a:cubicBezTo>
                <a:lnTo>
                  <a:pt x="17100" y="890"/>
                </a:lnTo>
                <a:cubicBezTo>
                  <a:pt x="17081" y="867"/>
                  <a:pt x="17068" y="858"/>
                  <a:pt x="17060" y="858"/>
                </a:cubicBezTo>
                <a:close/>
                <a:moveTo>
                  <a:pt x="9575" y="917"/>
                </a:moveTo>
                <a:cubicBezTo>
                  <a:pt x="9570" y="917"/>
                  <a:pt x="9566" y="917"/>
                  <a:pt x="9561" y="919"/>
                </a:cubicBezTo>
                <a:cubicBezTo>
                  <a:pt x="9552" y="978"/>
                  <a:pt x="9558" y="1006"/>
                  <a:pt x="9574" y="1006"/>
                </a:cubicBezTo>
                <a:cubicBezTo>
                  <a:pt x="9585" y="1006"/>
                  <a:pt x="9599" y="995"/>
                  <a:pt x="9617" y="975"/>
                </a:cubicBezTo>
                <a:cubicBezTo>
                  <a:pt x="9613" y="938"/>
                  <a:pt x="9599" y="917"/>
                  <a:pt x="9575" y="917"/>
                </a:cubicBezTo>
                <a:close/>
                <a:moveTo>
                  <a:pt x="5917" y="913"/>
                </a:moveTo>
                <a:cubicBezTo>
                  <a:pt x="5882" y="913"/>
                  <a:pt x="5828" y="1015"/>
                  <a:pt x="5914" y="1015"/>
                </a:cubicBezTo>
                <a:lnTo>
                  <a:pt x="5935" y="998"/>
                </a:lnTo>
                <a:cubicBezTo>
                  <a:pt x="5944" y="934"/>
                  <a:pt x="5932" y="913"/>
                  <a:pt x="5917" y="913"/>
                </a:cubicBezTo>
                <a:close/>
                <a:moveTo>
                  <a:pt x="15978" y="950"/>
                </a:moveTo>
                <a:cubicBezTo>
                  <a:pt x="15959" y="950"/>
                  <a:pt x="15910" y="991"/>
                  <a:pt x="15912" y="1051"/>
                </a:cubicBezTo>
                <a:cubicBezTo>
                  <a:pt x="15989" y="979"/>
                  <a:pt x="15994" y="950"/>
                  <a:pt x="15978" y="950"/>
                </a:cubicBezTo>
                <a:close/>
                <a:moveTo>
                  <a:pt x="11761" y="903"/>
                </a:moveTo>
                <a:lnTo>
                  <a:pt x="11761" y="930"/>
                </a:lnTo>
                <a:cubicBezTo>
                  <a:pt x="11749" y="932"/>
                  <a:pt x="11739" y="941"/>
                  <a:pt x="11730" y="956"/>
                </a:cubicBezTo>
                <a:cubicBezTo>
                  <a:pt x="11729" y="988"/>
                  <a:pt x="11731" y="1019"/>
                  <a:pt x="11737" y="1049"/>
                </a:cubicBezTo>
                <a:lnTo>
                  <a:pt x="11738" y="1049"/>
                </a:lnTo>
                <a:lnTo>
                  <a:pt x="11738" y="1075"/>
                </a:lnTo>
                <a:cubicBezTo>
                  <a:pt x="11823" y="1075"/>
                  <a:pt x="11815" y="903"/>
                  <a:pt x="11761" y="903"/>
                </a:cubicBezTo>
                <a:close/>
                <a:moveTo>
                  <a:pt x="6319" y="945"/>
                </a:moveTo>
                <a:cubicBezTo>
                  <a:pt x="6307" y="945"/>
                  <a:pt x="6296" y="982"/>
                  <a:pt x="6302" y="1089"/>
                </a:cubicBezTo>
                <a:cubicBezTo>
                  <a:pt x="6306" y="1080"/>
                  <a:pt x="6311" y="1073"/>
                  <a:pt x="6316" y="1066"/>
                </a:cubicBezTo>
                <a:cubicBezTo>
                  <a:pt x="6316" y="1066"/>
                  <a:pt x="6317" y="1066"/>
                  <a:pt x="6317" y="1065"/>
                </a:cubicBezTo>
                <a:cubicBezTo>
                  <a:pt x="6317" y="1065"/>
                  <a:pt x="6317" y="1065"/>
                  <a:pt x="6317" y="1065"/>
                </a:cubicBezTo>
                <a:cubicBezTo>
                  <a:pt x="6318" y="1065"/>
                  <a:pt x="6318" y="1064"/>
                  <a:pt x="6319" y="1064"/>
                </a:cubicBezTo>
                <a:cubicBezTo>
                  <a:pt x="6323" y="1058"/>
                  <a:pt x="6324" y="1055"/>
                  <a:pt x="6324" y="1055"/>
                </a:cubicBezTo>
                <a:cubicBezTo>
                  <a:pt x="6324" y="1055"/>
                  <a:pt x="6323" y="1057"/>
                  <a:pt x="6321" y="1059"/>
                </a:cubicBezTo>
                <a:cubicBezTo>
                  <a:pt x="6350" y="1012"/>
                  <a:pt x="6334" y="945"/>
                  <a:pt x="6319" y="945"/>
                </a:cubicBezTo>
                <a:close/>
                <a:moveTo>
                  <a:pt x="6241" y="1055"/>
                </a:moveTo>
                <a:cubicBezTo>
                  <a:pt x="6225" y="1055"/>
                  <a:pt x="6210" y="1068"/>
                  <a:pt x="6209" y="1107"/>
                </a:cubicBezTo>
                <a:cubicBezTo>
                  <a:pt x="6207" y="1148"/>
                  <a:pt x="6224" y="1167"/>
                  <a:pt x="6242" y="1167"/>
                </a:cubicBezTo>
                <a:cubicBezTo>
                  <a:pt x="6267" y="1167"/>
                  <a:pt x="6293" y="1134"/>
                  <a:pt x="6278" y="1075"/>
                </a:cubicBezTo>
                <a:cubicBezTo>
                  <a:pt x="6271" y="1065"/>
                  <a:pt x="6256" y="1055"/>
                  <a:pt x="6241" y="1055"/>
                </a:cubicBezTo>
                <a:close/>
                <a:moveTo>
                  <a:pt x="12558" y="1176"/>
                </a:moveTo>
                <a:cubicBezTo>
                  <a:pt x="12555" y="1176"/>
                  <a:pt x="12552" y="1179"/>
                  <a:pt x="12549" y="1188"/>
                </a:cubicBezTo>
                <a:lnTo>
                  <a:pt x="12549" y="1210"/>
                </a:lnTo>
                <a:cubicBezTo>
                  <a:pt x="12552" y="1211"/>
                  <a:pt x="12554" y="1212"/>
                  <a:pt x="12556" y="1212"/>
                </a:cubicBezTo>
                <a:cubicBezTo>
                  <a:pt x="12573" y="1212"/>
                  <a:pt x="12567" y="1176"/>
                  <a:pt x="12558" y="1176"/>
                </a:cubicBezTo>
                <a:close/>
                <a:moveTo>
                  <a:pt x="8687" y="1104"/>
                </a:moveTo>
                <a:cubicBezTo>
                  <a:pt x="8665" y="1107"/>
                  <a:pt x="8646" y="1130"/>
                  <a:pt x="8636" y="1165"/>
                </a:cubicBezTo>
                <a:cubicBezTo>
                  <a:pt x="8643" y="1194"/>
                  <a:pt x="8659" y="1213"/>
                  <a:pt x="8677" y="1213"/>
                </a:cubicBezTo>
                <a:cubicBezTo>
                  <a:pt x="8677" y="1213"/>
                  <a:pt x="8678" y="1213"/>
                  <a:pt x="8678" y="1213"/>
                </a:cubicBezTo>
                <a:cubicBezTo>
                  <a:pt x="8711" y="1213"/>
                  <a:pt x="8700" y="1134"/>
                  <a:pt x="8687" y="1104"/>
                </a:cubicBezTo>
                <a:close/>
                <a:moveTo>
                  <a:pt x="19716" y="1154"/>
                </a:moveTo>
                <a:cubicBezTo>
                  <a:pt x="19709" y="1154"/>
                  <a:pt x="19699" y="1159"/>
                  <a:pt x="19686" y="1171"/>
                </a:cubicBezTo>
                <a:lnTo>
                  <a:pt x="19687" y="1171"/>
                </a:lnTo>
                <a:cubicBezTo>
                  <a:pt x="19694" y="1195"/>
                  <a:pt x="19704" y="1215"/>
                  <a:pt x="19717" y="1226"/>
                </a:cubicBezTo>
                <a:cubicBezTo>
                  <a:pt x="19737" y="1220"/>
                  <a:pt x="19743" y="1154"/>
                  <a:pt x="19716" y="1154"/>
                </a:cubicBezTo>
                <a:close/>
                <a:moveTo>
                  <a:pt x="19254" y="1268"/>
                </a:moveTo>
                <a:cubicBezTo>
                  <a:pt x="19253" y="1268"/>
                  <a:pt x="19253" y="1268"/>
                  <a:pt x="19252" y="1268"/>
                </a:cubicBezTo>
                <a:cubicBezTo>
                  <a:pt x="19235" y="1268"/>
                  <a:pt x="19225" y="1281"/>
                  <a:pt x="19224" y="1305"/>
                </a:cubicBezTo>
                <a:cubicBezTo>
                  <a:pt x="19226" y="1341"/>
                  <a:pt x="19234" y="1353"/>
                  <a:pt x="19244" y="1353"/>
                </a:cubicBezTo>
                <a:cubicBezTo>
                  <a:pt x="19258" y="1353"/>
                  <a:pt x="19275" y="1327"/>
                  <a:pt x="19279" y="1311"/>
                </a:cubicBezTo>
                <a:cubicBezTo>
                  <a:pt x="19278" y="1287"/>
                  <a:pt x="19267" y="1268"/>
                  <a:pt x="19254" y="1268"/>
                </a:cubicBezTo>
                <a:close/>
                <a:moveTo>
                  <a:pt x="6154" y="1281"/>
                </a:moveTo>
                <a:cubicBezTo>
                  <a:pt x="6083" y="1281"/>
                  <a:pt x="6127" y="1415"/>
                  <a:pt x="6147" y="1415"/>
                </a:cubicBezTo>
                <a:cubicBezTo>
                  <a:pt x="6148" y="1415"/>
                  <a:pt x="6149" y="1415"/>
                  <a:pt x="6149" y="1414"/>
                </a:cubicBezTo>
                <a:cubicBezTo>
                  <a:pt x="6144" y="1414"/>
                  <a:pt x="6139" y="1408"/>
                  <a:pt x="6138" y="1398"/>
                </a:cubicBezTo>
                <a:lnTo>
                  <a:pt x="6165" y="1421"/>
                </a:lnTo>
                <a:cubicBezTo>
                  <a:pt x="6168" y="1414"/>
                  <a:pt x="6172" y="1409"/>
                  <a:pt x="6176" y="1405"/>
                </a:cubicBezTo>
                <a:lnTo>
                  <a:pt x="6175" y="1405"/>
                </a:lnTo>
                <a:cubicBezTo>
                  <a:pt x="6195" y="1387"/>
                  <a:pt x="6205" y="1348"/>
                  <a:pt x="6200" y="1310"/>
                </a:cubicBezTo>
                <a:lnTo>
                  <a:pt x="6189" y="1289"/>
                </a:lnTo>
                <a:cubicBezTo>
                  <a:pt x="6175" y="1284"/>
                  <a:pt x="6164" y="1281"/>
                  <a:pt x="6154" y="1281"/>
                </a:cubicBezTo>
                <a:close/>
                <a:moveTo>
                  <a:pt x="4719" y="1348"/>
                </a:moveTo>
                <a:lnTo>
                  <a:pt x="4705" y="1372"/>
                </a:lnTo>
                <a:cubicBezTo>
                  <a:pt x="4706" y="1372"/>
                  <a:pt x="4706" y="1372"/>
                  <a:pt x="4707" y="1371"/>
                </a:cubicBezTo>
                <a:lnTo>
                  <a:pt x="4707" y="1422"/>
                </a:lnTo>
                <a:cubicBezTo>
                  <a:pt x="4725" y="1430"/>
                  <a:pt x="4744" y="1458"/>
                  <a:pt x="4764" y="1469"/>
                </a:cubicBezTo>
                <a:cubicBezTo>
                  <a:pt x="4776" y="1416"/>
                  <a:pt x="4762" y="1358"/>
                  <a:pt x="4719" y="1348"/>
                </a:cubicBezTo>
                <a:close/>
                <a:moveTo>
                  <a:pt x="20390" y="1477"/>
                </a:moveTo>
                <a:cubicBezTo>
                  <a:pt x="20342" y="1519"/>
                  <a:pt x="20337" y="1535"/>
                  <a:pt x="20347" y="1535"/>
                </a:cubicBezTo>
                <a:cubicBezTo>
                  <a:pt x="20358" y="1535"/>
                  <a:pt x="20390" y="1511"/>
                  <a:pt x="20390" y="1477"/>
                </a:cubicBezTo>
                <a:close/>
                <a:moveTo>
                  <a:pt x="216" y="1438"/>
                </a:moveTo>
                <a:cubicBezTo>
                  <a:pt x="186" y="1442"/>
                  <a:pt x="188" y="1500"/>
                  <a:pt x="188" y="1524"/>
                </a:cubicBezTo>
                <a:cubicBezTo>
                  <a:pt x="196" y="1541"/>
                  <a:pt x="208" y="1550"/>
                  <a:pt x="220" y="1550"/>
                </a:cubicBezTo>
                <a:cubicBezTo>
                  <a:pt x="231" y="1550"/>
                  <a:pt x="242" y="1543"/>
                  <a:pt x="251" y="1528"/>
                </a:cubicBezTo>
                <a:cubicBezTo>
                  <a:pt x="257" y="1488"/>
                  <a:pt x="234" y="1450"/>
                  <a:pt x="216" y="1438"/>
                </a:cubicBezTo>
                <a:close/>
                <a:moveTo>
                  <a:pt x="6077" y="1518"/>
                </a:moveTo>
                <a:cubicBezTo>
                  <a:pt x="6047" y="1518"/>
                  <a:pt x="6037" y="1619"/>
                  <a:pt x="6048" y="1619"/>
                </a:cubicBezTo>
                <a:cubicBezTo>
                  <a:pt x="6054" y="1619"/>
                  <a:pt x="6064" y="1594"/>
                  <a:pt x="6080" y="1519"/>
                </a:cubicBezTo>
                <a:cubicBezTo>
                  <a:pt x="6079" y="1519"/>
                  <a:pt x="6078" y="1518"/>
                  <a:pt x="6077" y="1518"/>
                </a:cubicBezTo>
                <a:close/>
                <a:moveTo>
                  <a:pt x="8759" y="1554"/>
                </a:moveTo>
                <a:cubicBezTo>
                  <a:pt x="8723" y="1572"/>
                  <a:pt x="8724" y="1615"/>
                  <a:pt x="8750" y="1641"/>
                </a:cubicBezTo>
                <a:cubicBezTo>
                  <a:pt x="8783" y="1625"/>
                  <a:pt x="8787" y="1594"/>
                  <a:pt x="8759" y="1554"/>
                </a:cubicBezTo>
                <a:close/>
                <a:moveTo>
                  <a:pt x="17285" y="1564"/>
                </a:moveTo>
                <a:cubicBezTo>
                  <a:pt x="17248" y="1579"/>
                  <a:pt x="17265" y="1647"/>
                  <a:pt x="17299" y="1647"/>
                </a:cubicBezTo>
                <a:cubicBezTo>
                  <a:pt x="17304" y="1647"/>
                  <a:pt x="17310" y="1646"/>
                  <a:pt x="17315" y="1643"/>
                </a:cubicBezTo>
                <a:cubicBezTo>
                  <a:pt x="17315" y="1609"/>
                  <a:pt x="17304" y="1578"/>
                  <a:pt x="17286" y="1565"/>
                </a:cubicBezTo>
                <a:lnTo>
                  <a:pt x="17285" y="1564"/>
                </a:lnTo>
                <a:close/>
                <a:moveTo>
                  <a:pt x="6894" y="1687"/>
                </a:moveTo>
                <a:cubicBezTo>
                  <a:pt x="6894" y="1687"/>
                  <a:pt x="6894" y="1687"/>
                  <a:pt x="6894" y="1688"/>
                </a:cubicBezTo>
                <a:cubicBezTo>
                  <a:pt x="6894" y="1687"/>
                  <a:pt x="6894" y="1687"/>
                  <a:pt x="6894" y="1687"/>
                </a:cubicBezTo>
                <a:close/>
                <a:moveTo>
                  <a:pt x="11017" y="1599"/>
                </a:moveTo>
                <a:cubicBezTo>
                  <a:pt x="11014" y="1599"/>
                  <a:pt x="11011" y="1599"/>
                  <a:pt x="11009" y="1599"/>
                </a:cubicBezTo>
                <a:cubicBezTo>
                  <a:pt x="10948" y="1750"/>
                  <a:pt x="11014" y="1699"/>
                  <a:pt x="11031" y="1736"/>
                </a:cubicBezTo>
                <a:lnTo>
                  <a:pt x="11051" y="1739"/>
                </a:lnTo>
                <a:cubicBezTo>
                  <a:pt x="11061" y="1717"/>
                  <a:pt x="11063" y="1686"/>
                  <a:pt x="11059" y="1660"/>
                </a:cubicBezTo>
                <a:cubicBezTo>
                  <a:pt x="11059" y="1665"/>
                  <a:pt x="11057" y="1672"/>
                  <a:pt x="11054" y="1673"/>
                </a:cubicBezTo>
                <a:lnTo>
                  <a:pt x="11063" y="1636"/>
                </a:lnTo>
                <a:cubicBezTo>
                  <a:pt x="11054" y="1612"/>
                  <a:pt x="11039" y="1599"/>
                  <a:pt x="11017" y="1599"/>
                </a:cubicBezTo>
                <a:close/>
                <a:moveTo>
                  <a:pt x="753" y="1625"/>
                </a:moveTo>
                <a:cubicBezTo>
                  <a:pt x="694" y="1670"/>
                  <a:pt x="752" y="1762"/>
                  <a:pt x="791" y="1762"/>
                </a:cubicBezTo>
                <a:cubicBezTo>
                  <a:pt x="807" y="1762"/>
                  <a:pt x="820" y="1747"/>
                  <a:pt x="821" y="1707"/>
                </a:cubicBezTo>
                <a:cubicBezTo>
                  <a:pt x="796" y="1680"/>
                  <a:pt x="776" y="1654"/>
                  <a:pt x="753" y="1625"/>
                </a:cubicBezTo>
                <a:close/>
                <a:moveTo>
                  <a:pt x="20929" y="1732"/>
                </a:moveTo>
                <a:cubicBezTo>
                  <a:pt x="20917" y="1732"/>
                  <a:pt x="20910" y="1751"/>
                  <a:pt x="20909" y="1789"/>
                </a:cubicBezTo>
                <a:cubicBezTo>
                  <a:pt x="20920" y="1811"/>
                  <a:pt x="20932" y="1822"/>
                  <a:pt x="20944" y="1822"/>
                </a:cubicBezTo>
                <a:cubicBezTo>
                  <a:pt x="20956" y="1822"/>
                  <a:pt x="20968" y="1810"/>
                  <a:pt x="20978" y="1786"/>
                </a:cubicBezTo>
                <a:cubicBezTo>
                  <a:pt x="20957" y="1750"/>
                  <a:pt x="20940" y="1732"/>
                  <a:pt x="20929" y="1732"/>
                </a:cubicBezTo>
                <a:close/>
                <a:moveTo>
                  <a:pt x="18037" y="1725"/>
                </a:moveTo>
                <a:cubicBezTo>
                  <a:pt x="18027" y="1725"/>
                  <a:pt x="18031" y="1754"/>
                  <a:pt x="18076" y="1832"/>
                </a:cubicBezTo>
                <a:cubicBezTo>
                  <a:pt x="18088" y="1779"/>
                  <a:pt x="18050" y="1725"/>
                  <a:pt x="18037" y="1725"/>
                </a:cubicBezTo>
                <a:close/>
                <a:moveTo>
                  <a:pt x="6879" y="1657"/>
                </a:moveTo>
                <a:cubicBezTo>
                  <a:pt x="6817" y="1692"/>
                  <a:pt x="6805" y="1758"/>
                  <a:pt x="6843" y="1855"/>
                </a:cubicBezTo>
                <a:cubicBezTo>
                  <a:pt x="6846" y="1857"/>
                  <a:pt x="6849" y="1857"/>
                  <a:pt x="6851" y="1857"/>
                </a:cubicBezTo>
                <a:cubicBezTo>
                  <a:pt x="6856" y="1857"/>
                  <a:pt x="6861" y="1854"/>
                  <a:pt x="6866" y="1850"/>
                </a:cubicBezTo>
                <a:cubicBezTo>
                  <a:pt x="6862" y="1850"/>
                  <a:pt x="6859" y="1845"/>
                  <a:pt x="6858" y="1839"/>
                </a:cubicBezTo>
                <a:lnTo>
                  <a:pt x="6880" y="1857"/>
                </a:lnTo>
                <a:cubicBezTo>
                  <a:pt x="6911" y="1824"/>
                  <a:pt x="6924" y="1760"/>
                  <a:pt x="6913" y="1699"/>
                </a:cubicBezTo>
                <a:cubicBezTo>
                  <a:pt x="6909" y="1687"/>
                  <a:pt x="6902" y="1681"/>
                  <a:pt x="6895" y="1681"/>
                </a:cubicBezTo>
                <a:cubicBezTo>
                  <a:pt x="6895" y="1681"/>
                  <a:pt x="6894" y="1681"/>
                  <a:pt x="6893" y="1681"/>
                </a:cubicBezTo>
                <a:cubicBezTo>
                  <a:pt x="6891" y="1665"/>
                  <a:pt x="6886" y="1657"/>
                  <a:pt x="6879" y="1657"/>
                </a:cubicBezTo>
                <a:close/>
                <a:moveTo>
                  <a:pt x="16020" y="1806"/>
                </a:moveTo>
                <a:cubicBezTo>
                  <a:pt x="16019" y="1806"/>
                  <a:pt x="16019" y="1807"/>
                  <a:pt x="16018" y="1807"/>
                </a:cubicBezTo>
                <a:cubicBezTo>
                  <a:pt x="16008" y="1807"/>
                  <a:pt x="16017" y="1889"/>
                  <a:pt x="16021" y="1889"/>
                </a:cubicBezTo>
                <a:cubicBezTo>
                  <a:pt x="16024" y="1889"/>
                  <a:pt x="16025" y="1872"/>
                  <a:pt x="16024" y="1820"/>
                </a:cubicBezTo>
                <a:cubicBezTo>
                  <a:pt x="16024" y="1819"/>
                  <a:pt x="16025" y="1819"/>
                  <a:pt x="16025" y="1819"/>
                </a:cubicBezTo>
                <a:cubicBezTo>
                  <a:pt x="16027" y="1819"/>
                  <a:pt x="16028" y="1820"/>
                  <a:pt x="16029" y="1823"/>
                </a:cubicBezTo>
                <a:cubicBezTo>
                  <a:pt x="16028" y="1814"/>
                  <a:pt x="16024" y="1806"/>
                  <a:pt x="16020" y="1806"/>
                </a:cubicBezTo>
                <a:close/>
                <a:moveTo>
                  <a:pt x="13084" y="1870"/>
                </a:moveTo>
                <a:cubicBezTo>
                  <a:pt x="13083" y="1870"/>
                  <a:pt x="13000" y="1935"/>
                  <a:pt x="13001" y="1935"/>
                </a:cubicBezTo>
                <a:cubicBezTo>
                  <a:pt x="13001" y="1935"/>
                  <a:pt x="13011" y="1927"/>
                  <a:pt x="13037" y="1906"/>
                </a:cubicBezTo>
                <a:cubicBezTo>
                  <a:pt x="13072" y="1880"/>
                  <a:pt x="13084" y="1870"/>
                  <a:pt x="13084" y="1870"/>
                </a:cubicBezTo>
                <a:close/>
                <a:moveTo>
                  <a:pt x="6072" y="1775"/>
                </a:moveTo>
                <a:cubicBezTo>
                  <a:pt x="6068" y="1775"/>
                  <a:pt x="6053" y="1816"/>
                  <a:pt x="6018" y="1940"/>
                </a:cubicBezTo>
                <a:cubicBezTo>
                  <a:pt x="6018" y="1940"/>
                  <a:pt x="6019" y="1940"/>
                  <a:pt x="6019" y="1940"/>
                </a:cubicBezTo>
                <a:cubicBezTo>
                  <a:pt x="6042" y="1940"/>
                  <a:pt x="6081" y="1775"/>
                  <a:pt x="6072" y="1775"/>
                </a:cubicBezTo>
                <a:close/>
                <a:moveTo>
                  <a:pt x="17967" y="1809"/>
                </a:moveTo>
                <a:cubicBezTo>
                  <a:pt x="17967" y="1809"/>
                  <a:pt x="17966" y="1834"/>
                  <a:pt x="17964" y="1903"/>
                </a:cubicBezTo>
                <a:cubicBezTo>
                  <a:pt x="17962" y="1981"/>
                  <a:pt x="17962" y="2010"/>
                  <a:pt x="17962" y="2010"/>
                </a:cubicBezTo>
                <a:cubicBezTo>
                  <a:pt x="17962" y="2010"/>
                  <a:pt x="17964" y="1956"/>
                  <a:pt x="17965" y="1903"/>
                </a:cubicBezTo>
                <a:cubicBezTo>
                  <a:pt x="17965" y="1905"/>
                  <a:pt x="17965" y="1906"/>
                  <a:pt x="17965" y="1906"/>
                </a:cubicBezTo>
                <a:cubicBezTo>
                  <a:pt x="17965" y="1906"/>
                  <a:pt x="17966" y="1890"/>
                  <a:pt x="17966" y="1890"/>
                </a:cubicBezTo>
                <a:cubicBezTo>
                  <a:pt x="17966" y="1890"/>
                  <a:pt x="17965" y="1890"/>
                  <a:pt x="17965" y="1890"/>
                </a:cubicBezTo>
                <a:cubicBezTo>
                  <a:pt x="17967" y="1847"/>
                  <a:pt x="17967" y="1809"/>
                  <a:pt x="17967" y="1809"/>
                </a:cubicBezTo>
                <a:close/>
                <a:moveTo>
                  <a:pt x="20082" y="1898"/>
                </a:moveTo>
                <a:cubicBezTo>
                  <a:pt x="20070" y="1898"/>
                  <a:pt x="20059" y="1904"/>
                  <a:pt x="20050" y="1916"/>
                </a:cubicBezTo>
                <a:cubicBezTo>
                  <a:pt x="20045" y="1979"/>
                  <a:pt x="20066" y="2022"/>
                  <a:pt x="20102" y="2025"/>
                </a:cubicBezTo>
                <a:cubicBezTo>
                  <a:pt x="20120" y="1995"/>
                  <a:pt x="20105" y="1926"/>
                  <a:pt x="20094" y="1900"/>
                </a:cubicBezTo>
                <a:cubicBezTo>
                  <a:pt x="20090" y="1898"/>
                  <a:pt x="20086" y="1898"/>
                  <a:pt x="20082" y="1898"/>
                </a:cubicBezTo>
                <a:close/>
                <a:moveTo>
                  <a:pt x="10166" y="2013"/>
                </a:moveTo>
                <a:cubicBezTo>
                  <a:pt x="10141" y="2024"/>
                  <a:pt x="10139" y="2051"/>
                  <a:pt x="10142" y="2070"/>
                </a:cubicBezTo>
                <a:cubicBezTo>
                  <a:pt x="10150" y="2081"/>
                  <a:pt x="10159" y="2087"/>
                  <a:pt x="10168" y="2087"/>
                </a:cubicBezTo>
                <a:cubicBezTo>
                  <a:pt x="10182" y="2087"/>
                  <a:pt x="10194" y="2070"/>
                  <a:pt x="10192" y="2029"/>
                </a:cubicBezTo>
                <a:lnTo>
                  <a:pt x="10166" y="2013"/>
                </a:lnTo>
                <a:close/>
                <a:moveTo>
                  <a:pt x="17663" y="1990"/>
                </a:moveTo>
                <a:cubicBezTo>
                  <a:pt x="17629" y="2014"/>
                  <a:pt x="17580" y="2095"/>
                  <a:pt x="17611" y="2151"/>
                </a:cubicBezTo>
                <a:cubicBezTo>
                  <a:pt x="17618" y="2153"/>
                  <a:pt x="17625" y="2154"/>
                  <a:pt x="17631" y="2154"/>
                </a:cubicBezTo>
                <a:cubicBezTo>
                  <a:pt x="17684" y="2154"/>
                  <a:pt x="17718" y="2095"/>
                  <a:pt x="17663" y="1990"/>
                </a:cubicBezTo>
                <a:close/>
                <a:moveTo>
                  <a:pt x="7508" y="2073"/>
                </a:moveTo>
                <a:cubicBezTo>
                  <a:pt x="7487" y="2073"/>
                  <a:pt x="7474" y="2110"/>
                  <a:pt x="7469" y="2161"/>
                </a:cubicBezTo>
                <a:cubicBezTo>
                  <a:pt x="7473" y="2173"/>
                  <a:pt x="7481" y="2181"/>
                  <a:pt x="7490" y="2181"/>
                </a:cubicBezTo>
                <a:cubicBezTo>
                  <a:pt x="7518" y="2169"/>
                  <a:pt x="7531" y="2136"/>
                  <a:pt x="7528" y="2082"/>
                </a:cubicBezTo>
                <a:cubicBezTo>
                  <a:pt x="7521" y="2075"/>
                  <a:pt x="7514" y="2073"/>
                  <a:pt x="7508" y="2073"/>
                </a:cubicBezTo>
                <a:close/>
                <a:moveTo>
                  <a:pt x="8738" y="2051"/>
                </a:moveTo>
                <a:cubicBezTo>
                  <a:pt x="8725" y="2058"/>
                  <a:pt x="8702" y="2082"/>
                  <a:pt x="8708" y="2161"/>
                </a:cubicBezTo>
                <a:cubicBezTo>
                  <a:pt x="8723" y="2184"/>
                  <a:pt x="8738" y="2196"/>
                  <a:pt x="8753" y="2196"/>
                </a:cubicBezTo>
                <a:cubicBezTo>
                  <a:pt x="8768" y="2196"/>
                  <a:pt x="8783" y="2184"/>
                  <a:pt x="8797" y="2161"/>
                </a:cubicBezTo>
                <a:cubicBezTo>
                  <a:pt x="8792" y="2116"/>
                  <a:pt x="8776" y="2077"/>
                  <a:pt x="8752" y="2058"/>
                </a:cubicBezTo>
                <a:lnTo>
                  <a:pt x="8738" y="2051"/>
                </a:lnTo>
                <a:close/>
                <a:moveTo>
                  <a:pt x="17561" y="2120"/>
                </a:moveTo>
                <a:cubicBezTo>
                  <a:pt x="17546" y="2128"/>
                  <a:pt x="17536" y="2154"/>
                  <a:pt x="17537" y="2181"/>
                </a:cubicBezTo>
                <a:cubicBezTo>
                  <a:pt x="17545" y="2197"/>
                  <a:pt x="17552" y="2205"/>
                  <a:pt x="17560" y="2205"/>
                </a:cubicBezTo>
                <a:cubicBezTo>
                  <a:pt x="17570" y="2205"/>
                  <a:pt x="17579" y="2190"/>
                  <a:pt x="17588" y="2162"/>
                </a:cubicBezTo>
                <a:lnTo>
                  <a:pt x="17587" y="2162"/>
                </a:lnTo>
                <a:cubicBezTo>
                  <a:pt x="17583" y="2141"/>
                  <a:pt x="17573" y="2125"/>
                  <a:pt x="17561" y="2120"/>
                </a:cubicBezTo>
                <a:close/>
                <a:moveTo>
                  <a:pt x="9878" y="2208"/>
                </a:moveTo>
                <a:cubicBezTo>
                  <a:pt x="9872" y="2208"/>
                  <a:pt x="9890" y="2311"/>
                  <a:pt x="9908" y="2311"/>
                </a:cubicBezTo>
                <a:cubicBezTo>
                  <a:pt x="9909" y="2311"/>
                  <a:pt x="9909" y="2310"/>
                  <a:pt x="9910" y="2310"/>
                </a:cubicBezTo>
                <a:cubicBezTo>
                  <a:pt x="9891" y="2233"/>
                  <a:pt x="9882" y="2208"/>
                  <a:pt x="9878" y="2208"/>
                </a:cubicBezTo>
                <a:close/>
                <a:moveTo>
                  <a:pt x="20191" y="2233"/>
                </a:moveTo>
                <a:cubicBezTo>
                  <a:pt x="20195" y="2275"/>
                  <a:pt x="20182" y="2299"/>
                  <a:pt x="20151" y="2307"/>
                </a:cubicBezTo>
                <a:cubicBezTo>
                  <a:pt x="20153" y="2342"/>
                  <a:pt x="20164" y="2360"/>
                  <a:pt x="20184" y="2360"/>
                </a:cubicBezTo>
                <a:cubicBezTo>
                  <a:pt x="20187" y="2360"/>
                  <a:pt x="20191" y="2359"/>
                  <a:pt x="20194" y="2358"/>
                </a:cubicBezTo>
                <a:lnTo>
                  <a:pt x="20194" y="2386"/>
                </a:lnTo>
                <a:cubicBezTo>
                  <a:pt x="20259" y="2386"/>
                  <a:pt x="20236" y="2233"/>
                  <a:pt x="20191" y="2233"/>
                </a:cubicBezTo>
                <a:close/>
                <a:moveTo>
                  <a:pt x="18669" y="2327"/>
                </a:moveTo>
                <a:cubicBezTo>
                  <a:pt x="18658" y="2327"/>
                  <a:pt x="18664" y="2426"/>
                  <a:pt x="18697" y="2426"/>
                </a:cubicBezTo>
                <a:cubicBezTo>
                  <a:pt x="18684" y="2351"/>
                  <a:pt x="18674" y="2327"/>
                  <a:pt x="18669" y="2327"/>
                </a:cubicBezTo>
                <a:close/>
                <a:moveTo>
                  <a:pt x="4901" y="2431"/>
                </a:moveTo>
                <a:cubicBezTo>
                  <a:pt x="4877" y="2431"/>
                  <a:pt x="4827" y="2479"/>
                  <a:pt x="4866" y="2522"/>
                </a:cubicBezTo>
                <a:cubicBezTo>
                  <a:pt x="4865" y="2522"/>
                  <a:pt x="4865" y="2522"/>
                  <a:pt x="4865" y="2522"/>
                </a:cubicBezTo>
                <a:cubicBezTo>
                  <a:pt x="4865" y="2522"/>
                  <a:pt x="4868" y="2525"/>
                  <a:pt x="4868" y="2525"/>
                </a:cubicBezTo>
                <a:cubicBezTo>
                  <a:pt x="4868" y="2525"/>
                  <a:pt x="4868" y="2524"/>
                  <a:pt x="4866" y="2522"/>
                </a:cubicBezTo>
                <a:cubicBezTo>
                  <a:pt x="4879" y="2536"/>
                  <a:pt x="4889" y="2541"/>
                  <a:pt x="4897" y="2541"/>
                </a:cubicBezTo>
                <a:cubicBezTo>
                  <a:pt x="4922" y="2541"/>
                  <a:pt x="4919" y="2479"/>
                  <a:pt x="4907" y="2432"/>
                </a:cubicBezTo>
                <a:cubicBezTo>
                  <a:pt x="4905" y="2432"/>
                  <a:pt x="4903" y="2431"/>
                  <a:pt x="4901" y="2431"/>
                </a:cubicBezTo>
                <a:close/>
                <a:moveTo>
                  <a:pt x="18234" y="2426"/>
                </a:moveTo>
                <a:cubicBezTo>
                  <a:pt x="18212" y="2426"/>
                  <a:pt x="18137" y="2506"/>
                  <a:pt x="18191" y="2587"/>
                </a:cubicBezTo>
                <a:cubicBezTo>
                  <a:pt x="18236" y="2566"/>
                  <a:pt x="18248" y="2527"/>
                  <a:pt x="18230" y="2471"/>
                </a:cubicBezTo>
                <a:lnTo>
                  <a:pt x="18231" y="2471"/>
                </a:lnTo>
                <a:lnTo>
                  <a:pt x="18239" y="2429"/>
                </a:lnTo>
                <a:cubicBezTo>
                  <a:pt x="18238" y="2427"/>
                  <a:pt x="18237" y="2426"/>
                  <a:pt x="18234" y="2426"/>
                </a:cubicBezTo>
                <a:close/>
                <a:moveTo>
                  <a:pt x="7817" y="2603"/>
                </a:move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lose/>
                <a:moveTo>
                  <a:pt x="7819" y="2513"/>
                </a:moveTo>
                <a:cubicBezTo>
                  <a:pt x="7807" y="2513"/>
                  <a:pt x="7796" y="2539"/>
                  <a:pt x="7790" y="2579"/>
                </a:cubicBezTo>
                <a:cubicBezTo>
                  <a:pt x="7795" y="2598"/>
                  <a:pt x="7802" y="2608"/>
                  <a:pt x="7808" y="2608"/>
                </a:cubicBezTo>
                <a:cubicBezTo>
                  <a:pt x="7811" y="2608"/>
                  <a:pt x="7814" y="2606"/>
                  <a:pt x="7817" y="2603"/>
                </a:cubicBezTo>
                <a:cubicBezTo>
                  <a:pt x="7817" y="2603"/>
                  <a:pt x="7817" y="2603"/>
                  <a:pt x="7817" y="2603"/>
                </a:cubicBezTo>
                <a:cubicBezTo>
                  <a:pt x="7817" y="2603"/>
                  <a:pt x="7819" y="2602"/>
                  <a:pt x="7820" y="2601"/>
                </a:cubicBezTo>
                <a:cubicBezTo>
                  <a:pt x="7819" y="2602"/>
                  <a:pt x="7818" y="2602"/>
                  <a:pt x="7817" y="2603"/>
                </a:cubicBezTo>
                <a:cubicBezTo>
                  <a:pt x="7819" y="2601"/>
                  <a:pt x="7820" y="2601"/>
                  <a:pt x="7820" y="2601"/>
                </a:cubicBezTo>
                <a:cubicBezTo>
                  <a:pt x="7820" y="2601"/>
                  <a:pt x="7820" y="2601"/>
                  <a:pt x="7820" y="2601"/>
                </a:cubicBezTo>
                <a:cubicBezTo>
                  <a:pt x="7836" y="2591"/>
                  <a:pt x="7844" y="2559"/>
                  <a:pt x="7838" y="2530"/>
                </a:cubicBezTo>
                <a:cubicBezTo>
                  <a:pt x="7832" y="2518"/>
                  <a:pt x="7825" y="2513"/>
                  <a:pt x="7819" y="2513"/>
                </a:cubicBezTo>
                <a:close/>
                <a:moveTo>
                  <a:pt x="5540" y="2468"/>
                </a:moveTo>
                <a:cubicBezTo>
                  <a:pt x="5544" y="2497"/>
                  <a:pt x="5537" y="2513"/>
                  <a:pt x="5517" y="2514"/>
                </a:cubicBezTo>
                <a:cubicBezTo>
                  <a:pt x="5514" y="2551"/>
                  <a:pt x="5526" y="2559"/>
                  <a:pt x="5530" y="2583"/>
                </a:cubicBezTo>
                <a:lnTo>
                  <a:pt x="5533" y="2583"/>
                </a:lnTo>
                <a:lnTo>
                  <a:pt x="5533" y="2611"/>
                </a:lnTo>
                <a:cubicBezTo>
                  <a:pt x="5580" y="2611"/>
                  <a:pt x="5607" y="2468"/>
                  <a:pt x="5540" y="2468"/>
                </a:cubicBezTo>
                <a:close/>
                <a:moveTo>
                  <a:pt x="18612" y="2559"/>
                </a:moveTo>
                <a:cubicBezTo>
                  <a:pt x="18601" y="2559"/>
                  <a:pt x="18575" y="2582"/>
                  <a:pt x="18575" y="2598"/>
                </a:cubicBezTo>
                <a:lnTo>
                  <a:pt x="18576" y="2598"/>
                </a:lnTo>
                <a:lnTo>
                  <a:pt x="18591" y="2622"/>
                </a:lnTo>
                <a:cubicBezTo>
                  <a:pt x="18622" y="2574"/>
                  <a:pt x="18622" y="2559"/>
                  <a:pt x="18612" y="2559"/>
                </a:cubicBezTo>
                <a:close/>
                <a:moveTo>
                  <a:pt x="20306" y="2559"/>
                </a:moveTo>
                <a:cubicBezTo>
                  <a:pt x="20292" y="2561"/>
                  <a:pt x="20257" y="2571"/>
                  <a:pt x="20255" y="2662"/>
                </a:cubicBezTo>
                <a:cubicBezTo>
                  <a:pt x="20255" y="2662"/>
                  <a:pt x="20255" y="2662"/>
                  <a:pt x="20255" y="2662"/>
                </a:cubicBezTo>
                <a:lnTo>
                  <a:pt x="20255" y="2664"/>
                </a:lnTo>
                <a:cubicBezTo>
                  <a:pt x="20255" y="2663"/>
                  <a:pt x="20255" y="2663"/>
                  <a:pt x="20255" y="2662"/>
                </a:cubicBezTo>
                <a:cubicBezTo>
                  <a:pt x="20273" y="2674"/>
                  <a:pt x="20289" y="2679"/>
                  <a:pt x="20302" y="2679"/>
                </a:cubicBezTo>
                <a:cubicBezTo>
                  <a:pt x="20367" y="2679"/>
                  <a:pt x="20366" y="2559"/>
                  <a:pt x="20306" y="2559"/>
                </a:cubicBezTo>
                <a:close/>
                <a:moveTo>
                  <a:pt x="18325" y="2666"/>
                </a:moveTo>
                <a:cubicBezTo>
                  <a:pt x="18326" y="2703"/>
                  <a:pt x="18341" y="2721"/>
                  <a:pt x="18349" y="2721"/>
                </a:cubicBezTo>
                <a:cubicBezTo>
                  <a:pt x="18357" y="2721"/>
                  <a:pt x="18357" y="2702"/>
                  <a:pt x="18325" y="2666"/>
                </a:cubicBezTo>
                <a:close/>
                <a:moveTo>
                  <a:pt x="9621" y="2608"/>
                </a:moveTo>
                <a:cubicBezTo>
                  <a:pt x="9618" y="2611"/>
                  <a:pt x="9616" y="2614"/>
                  <a:pt x="9614" y="2617"/>
                </a:cubicBezTo>
                <a:lnTo>
                  <a:pt x="9613" y="2616"/>
                </a:lnTo>
                <a:cubicBezTo>
                  <a:pt x="9605" y="2617"/>
                  <a:pt x="9598" y="2629"/>
                  <a:pt x="9596" y="2643"/>
                </a:cubicBezTo>
                <a:lnTo>
                  <a:pt x="9588" y="2661"/>
                </a:lnTo>
                <a:cubicBezTo>
                  <a:pt x="9584" y="2690"/>
                  <a:pt x="9618" y="2744"/>
                  <a:pt x="9632" y="2759"/>
                </a:cubicBezTo>
                <a:cubicBezTo>
                  <a:pt x="9659" y="2748"/>
                  <a:pt x="9687" y="2616"/>
                  <a:pt x="9641" y="2616"/>
                </a:cubicBezTo>
                <a:cubicBezTo>
                  <a:pt x="9640" y="2616"/>
                  <a:pt x="9642" y="2620"/>
                  <a:pt x="9643" y="2627"/>
                </a:cubicBezTo>
                <a:lnTo>
                  <a:pt x="9621" y="2608"/>
                </a:lnTo>
                <a:close/>
                <a:moveTo>
                  <a:pt x="21527" y="2616"/>
                </a:moveTo>
                <a:cubicBezTo>
                  <a:pt x="21490" y="2677"/>
                  <a:pt x="21451" y="2801"/>
                  <a:pt x="21523" y="2801"/>
                </a:cubicBezTo>
                <a:cubicBezTo>
                  <a:pt x="21528" y="2801"/>
                  <a:pt x="21535" y="2801"/>
                  <a:pt x="21542" y="2799"/>
                </a:cubicBezTo>
                <a:cubicBezTo>
                  <a:pt x="21593" y="2785"/>
                  <a:pt x="21569" y="2625"/>
                  <a:pt x="21527" y="2616"/>
                </a:cubicBezTo>
                <a:close/>
                <a:moveTo>
                  <a:pt x="2901" y="2616"/>
                </a:moveTo>
                <a:cubicBezTo>
                  <a:pt x="2909" y="2762"/>
                  <a:pt x="2915" y="2810"/>
                  <a:pt x="2919" y="2810"/>
                </a:cubicBezTo>
                <a:cubicBezTo>
                  <a:pt x="2927" y="2810"/>
                  <a:pt x="2925" y="2618"/>
                  <a:pt x="2901" y="2616"/>
                </a:cubicBezTo>
                <a:close/>
                <a:moveTo>
                  <a:pt x="13122" y="2675"/>
                </a:moveTo>
                <a:cubicBezTo>
                  <a:pt x="13114" y="2678"/>
                  <a:pt x="13108" y="2688"/>
                  <a:pt x="13105" y="2701"/>
                </a:cubicBezTo>
                <a:cubicBezTo>
                  <a:pt x="13107" y="2698"/>
                  <a:pt x="13109" y="2698"/>
                  <a:pt x="13111" y="2696"/>
                </a:cubicBezTo>
                <a:cubicBezTo>
                  <a:pt x="13092" y="2733"/>
                  <a:pt x="13086" y="2810"/>
                  <a:pt x="13143" y="2817"/>
                </a:cubicBezTo>
                <a:lnTo>
                  <a:pt x="13159" y="2797"/>
                </a:lnTo>
                <a:cubicBezTo>
                  <a:pt x="13169" y="2728"/>
                  <a:pt x="13167" y="2691"/>
                  <a:pt x="13122" y="2675"/>
                </a:cubicBezTo>
                <a:close/>
                <a:moveTo>
                  <a:pt x="6613" y="2685"/>
                </a:moveTo>
                <a:cubicBezTo>
                  <a:pt x="6559" y="2693"/>
                  <a:pt x="6574" y="2781"/>
                  <a:pt x="6592" y="2818"/>
                </a:cubicBezTo>
                <a:cubicBezTo>
                  <a:pt x="6598" y="2820"/>
                  <a:pt x="6603" y="2820"/>
                  <a:pt x="6608" y="2820"/>
                </a:cubicBezTo>
                <a:cubicBezTo>
                  <a:pt x="6661" y="2820"/>
                  <a:pt x="6642" y="2729"/>
                  <a:pt x="6613" y="2685"/>
                </a:cubicBezTo>
                <a:close/>
                <a:moveTo>
                  <a:pt x="12267" y="2678"/>
                </a:moveTo>
                <a:cubicBezTo>
                  <a:pt x="12257" y="2678"/>
                  <a:pt x="12241" y="2695"/>
                  <a:pt x="12218" y="2736"/>
                </a:cubicBezTo>
                <a:cubicBezTo>
                  <a:pt x="12240" y="2764"/>
                  <a:pt x="12261" y="2799"/>
                  <a:pt x="12278" y="2838"/>
                </a:cubicBezTo>
                <a:cubicBezTo>
                  <a:pt x="12289" y="2750"/>
                  <a:pt x="12289" y="2678"/>
                  <a:pt x="12267" y="2678"/>
                </a:cubicBezTo>
                <a:close/>
                <a:moveTo>
                  <a:pt x="20505" y="2812"/>
                </a:moveTo>
                <a:cubicBezTo>
                  <a:pt x="20473" y="2841"/>
                  <a:pt x="20472" y="2869"/>
                  <a:pt x="20502" y="2897"/>
                </a:cubicBezTo>
                <a:cubicBezTo>
                  <a:pt x="20526" y="2873"/>
                  <a:pt x="20528" y="2842"/>
                  <a:pt x="20505" y="2812"/>
                </a:cubicBezTo>
                <a:close/>
                <a:moveTo>
                  <a:pt x="20502" y="2897"/>
                </a:moveTo>
                <a:cubicBezTo>
                  <a:pt x="20502" y="2897"/>
                  <a:pt x="20502" y="2897"/>
                  <a:pt x="20502" y="2897"/>
                </a:cubicBezTo>
                <a:lnTo>
                  <a:pt x="20503" y="2897"/>
                </a:lnTo>
                <a:cubicBezTo>
                  <a:pt x="20503" y="2897"/>
                  <a:pt x="20502" y="2897"/>
                  <a:pt x="20502" y="2897"/>
                </a:cubicBezTo>
                <a:close/>
                <a:moveTo>
                  <a:pt x="12099" y="2744"/>
                </a:moveTo>
                <a:cubicBezTo>
                  <a:pt x="12070" y="2744"/>
                  <a:pt x="12037" y="2767"/>
                  <a:pt x="12027" y="2818"/>
                </a:cubicBezTo>
                <a:lnTo>
                  <a:pt x="12026" y="2818"/>
                </a:lnTo>
                <a:cubicBezTo>
                  <a:pt x="12021" y="2881"/>
                  <a:pt x="12034" y="2903"/>
                  <a:pt x="12054" y="2903"/>
                </a:cubicBezTo>
                <a:cubicBezTo>
                  <a:pt x="12089" y="2903"/>
                  <a:pt x="12146" y="2835"/>
                  <a:pt x="12160" y="2804"/>
                </a:cubicBezTo>
                <a:cubicBezTo>
                  <a:pt x="12151" y="2767"/>
                  <a:pt x="12129" y="2744"/>
                  <a:pt x="12099" y="2744"/>
                </a:cubicBezTo>
                <a:close/>
                <a:moveTo>
                  <a:pt x="6202" y="2836"/>
                </a:moveTo>
                <a:cubicBezTo>
                  <a:pt x="6170" y="2865"/>
                  <a:pt x="6169" y="2892"/>
                  <a:pt x="6200" y="2920"/>
                </a:cubicBezTo>
                <a:lnTo>
                  <a:pt x="6214" y="2908"/>
                </a:lnTo>
                <a:cubicBezTo>
                  <a:pt x="6227" y="2873"/>
                  <a:pt x="6223" y="2849"/>
                  <a:pt x="6202" y="2836"/>
                </a:cubicBezTo>
                <a:close/>
                <a:moveTo>
                  <a:pt x="13523" y="2855"/>
                </a:moveTo>
                <a:cubicBezTo>
                  <a:pt x="13511" y="2879"/>
                  <a:pt x="13503" y="2947"/>
                  <a:pt x="13517" y="2973"/>
                </a:cubicBezTo>
                <a:cubicBezTo>
                  <a:pt x="13562" y="2945"/>
                  <a:pt x="13563" y="2900"/>
                  <a:pt x="13523" y="2855"/>
                </a:cubicBezTo>
                <a:close/>
                <a:moveTo>
                  <a:pt x="2792" y="2880"/>
                </a:moveTo>
                <a:cubicBezTo>
                  <a:pt x="2782" y="2880"/>
                  <a:pt x="2768" y="2882"/>
                  <a:pt x="2752" y="2886"/>
                </a:cubicBezTo>
                <a:cubicBezTo>
                  <a:pt x="2733" y="2913"/>
                  <a:pt x="2745" y="2965"/>
                  <a:pt x="2754" y="2998"/>
                </a:cubicBezTo>
                <a:cubicBezTo>
                  <a:pt x="2815" y="2935"/>
                  <a:pt x="2848" y="2880"/>
                  <a:pt x="2792" y="2880"/>
                </a:cubicBezTo>
                <a:close/>
                <a:moveTo>
                  <a:pt x="11832" y="2892"/>
                </a:moveTo>
                <a:cubicBezTo>
                  <a:pt x="11788" y="2892"/>
                  <a:pt x="11761" y="2917"/>
                  <a:pt x="11755" y="2971"/>
                </a:cubicBezTo>
                <a:cubicBezTo>
                  <a:pt x="11759" y="2992"/>
                  <a:pt x="11766" y="3002"/>
                  <a:pt x="11773" y="3002"/>
                </a:cubicBezTo>
                <a:cubicBezTo>
                  <a:pt x="11776" y="3002"/>
                  <a:pt x="11779" y="3001"/>
                  <a:pt x="11782" y="2998"/>
                </a:cubicBezTo>
                <a:cubicBezTo>
                  <a:pt x="11795" y="3006"/>
                  <a:pt x="11807" y="3010"/>
                  <a:pt x="11817" y="3010"/>
                </a:cubicBezTo>
                <a:cubicBezTo>
                  <a:pt x="11847" y="3010"/>
                  <a:pt x="11857" y="2972"/>
                  <a:pt x="11844" y="2892"/>
                </a:cubicBezTo>
                <a:cubicBezTo>
                  <a:pt x="11840" y="2892"/>
                  <a:pt x="11835" y="2892"/>
                  <a:pt x="11832" y="2892"/>
                </a:cubicBezTo>
                <a:close/>
                <a:moveTo>
                  <a:pt x="14319" y="2990"/>
                </a:moveTo>
                <a:cubicBezTo>
                  <a:pt x="14321" y="3018"/>
                  <a:pt x="14359" y="3030"/>
                  <a:pt x="14383" y="3030"/>
                </a:cubicBezTo>
                <a:cubicBezTo>
                  <a:pt x="14413" y="3030"/>
                  <a:pt x="14423" y="3013"/>
                  <a:pt x="14319" y="2990"/>
                </a:cubicBezTo>
                <a:close/>
                <a:moveTo>
                  <a:pt x="21209" y="2949"/>
                </a:moveTo>
                <a:cubicBezTo>
                  <a:pt x="21192" y="2979"/>
                  <a:pt x="21144" y="2953"/>
                  <a:pt x="21196" y="3037"/>
                </a:cubicBezTo>
                <a:cubicBezTo>
                  <a:pt x="21196" y="3037"/>
                  <a:pt x="21197" y="3037"/>
                  <a:pt x="21197" y="3037"/>
                </a:cubicBezTo>
                <a:cubicBezTo>
                  <a:pt x="21219" y="3037"/>
                  <a:pt x="21237" y="3006"/>
                  <a:pt x="21236" y="2966"/>
                </a:cubicBezTo>
                <a:lnTo>
                  <a:pt x="21209" y="2949"/>
                </a:lnTo>
                <a:close/>
                <a:moveTo>
                  <a:pt x="12847" y="3077"/>
                </a:moveTo>
                <a:cubicBezTo>
                  <a:pt x="12842" y="3090"/>
                  <a:pt x="12837" y="3097"/>
                  <a:pt x="12833" y="3097"/>
                </a:cubicBezTo>
                <a:cubicBezTo>
                  <a:pt x="12830" y="3097"/>
                  <a:pt x="12827" y="3094"/>
                  <a:pt x="12824" y="3090"/>
                </a:cubicBezTo>
                <a:cubicBezTo>
                  <a:pt x="12816" y="3093"/>
                  <a:pt x="12810" y="3103"/>
                  <a:pt x="12807" y="3117"/>
                </a:cubicBezTo>
                <a:cubicBezTo>
                  <a:pt x="12809" y="3114"/>
                  <a:pt x="12812" y="3113"/>
                  <a:pt x="12814" y="3113"/>
                </a:cubicBezTo>
                <a:lnTo>
                  <a:pt x="12799" y="3145"/>
                </a:lnTo>
                <a:cubicBezTo>
                  <a:pt x="12802" y="3158"/>
                  <a:pt x="12807" y="3169"/>
                  <a:pt x="12815" y="3174"/>
                </a:cubicBezTo>
                <a:cubicBezTo>
                  <a:pt x="12814" y="3171"/>
                  <a:pt x="12813" y="3166"/>
                  <a:pt x="12812" y="3163"/>
                </a:cubicBezTo>
                <a:cubicBezTo>
                  <a:pt x="12819" y="3172"/>
                  <a:pt x="12822" y="3175"/>
                  <a:pt x="12833" y="3187"/>
                </a:cubicBezTo>
                <a:cubicBezTo>
                  <a:pt x="12857" y="3171"/>
                  <a:pt x="12860" y="3124"/>
                  <a:pt x="12862" y="3108"/>
                </a:cubicBezTo>
                <a:lnTo>
                  <a:pt x="12847" y="3077"/>
                </a:lnTo>
                <a:close/>
                <a:moveTo>
                  <a:pt x="19643" y="3122"/>
                </a:moveTo>
                <a:cubicBezTo>
                  <a:pt x="19623" y="3122"/>
                  <a:pt x="19569" y="3165"/>
                  <a:pt x="19574" y="3222"/>
                </a:cubicBezTo>
                <a:cubicBezTo>
                  <a:pt x="19653" y="3150"/>
                  <a:pt x="19660" y="3122"/>
                  <a:pt x="19643" y="3122"/>
                </a:cubicBezTo>
                <a:close/>
                <a:moveTo>
                  <a:pt x="17020" y="3159"/>
                </a:moveTo>
                <a:cubicBezTo>
                  <a:pt x="17002" y="3159"/>
                  <a:pt x="16997" y="3224"/>
                  <a:pt x="17003" y="3224"/>
                </a:cubicBezTo>
                <a:cubicBezTo>
                  <a:pt x="17006" y="3224"/>
                  <a:pt x="17012" y="3208"/>
                  <a:pt x="17020" y="3159"/>
                </a:cubicBezTo>
                <a:close/>
                <a:moveTo>
                  <a:pt x="10709" y="3234"/>
                </a:moveTo>
                <a:cubicBezTo>
                  <a:pt x="10658" y="3234"/>
                  <a:pt x="10670" y="3324"/>
                  <a:pt x="10699" y="3360"/>
                </a:cubicBezTo>
                <a:cubicBezTo>
                  <a:pt x="10700" y="3360"/>
                  <a:pt x="10698" y="3355"/>
                  <a:pt x="10698" y="3349"/>
                </a:cubicBezTo>
                <a:lnTo>
                  <a:pt x="10722" y="3365"/>
                </a:lnTo>
                <a:cubicBezTo>
                  <a:pt x="10748" y="3325"/>
                  <a:pt x="10753" y="3282"/>
                  <a:pt x="10735" y="3240"/>
                </a:cubicBezTo>
                <a:cubicBezTo>
                  <a:pt x="10725" y="3236"/>
                  <a:pt x="10717" y="3234"/>
                  <a:pt x="10709" y="3234"/>
                </a:cubicBezTo>
                <a:close/>
                <a:moveTo>
                  <a:pt x="4096" y="3295"/>
                </a:moveTo>
                <a:cubicBezTo>
                  <a:pt x="4096" y="3295"/>
                  <a:pt x="4072" y="3401"/>
                  <a:pt x="4072" y="3401"/>
                </a:cubicBezTo>
                <a:cubicBezTo>
                  <a:pt x="4072" y="3401"/>
                  <a:pt x="4076" y="3386"/>
                  <a:pt x="4085" y="3344"/>
                </a:cubicBezTo>
                <a:cubicBezTo>
                  <a:pt x="4093" y="3308"/>
                  <a:pt x="4096" y="3295"/>
                  <a:pt x="4096" y="3295"/>
                </a:cubicBezTo>
                <a:close/>
                <a:moveTo>
                  <a:pt x="18113" y="3378"/>
                </a:moveTo>
                <a:cubicBezTo>
                  <a:pt x="18112" y="3378"/>
                  <a:pt x="18067" y="3422"/>
                  <a:pt x="18067" y="3422"/>
                </a:cubicBezTo>
                <a:cubicBezTo>
                  <a:pt x="18068" y="3422"/>
                  <a:pt x="18075" y="3416"/>
                  <a:pt x="18095" y="3397"/>
                </a:cubicBezTo>
                <a:cubicBezTo>
                  <a:pt x="18108" y="3383"/>
                  <a:pt x="18113" y="3378"/>
                  <a:pt x="18113" y="3378"/>
                </a:cubicBezTo>
                <a:close/>
                <a:moveTo>
                  <a:pt x="5741" y="3348"/>
                </a:moveTo>
                <a:cubicBezTo>
                  <a:pt x="5720" y="3351"/>
                  <a:pt x="5708" y="3370"/>
                  <a:pt x="5709" y="3405"/>
                </a:cubicBezTo>
                <a:cubicBezTo>
                  <a:pt x="5714" y="3421"/>
                  <a:pt x="5723" y="3427"/>
                  <a:pt x="5731" y="3427"/>
                </a:cubicBezTo>
                <a:cubicBezTo>
                  <a:pt x="5743" y="3427"/>
                  <a:pt x="5756" y="3416"/>
                  <a:pt x="5764" y="3404"/>
                </a:cubicBezTo>
                <a:cubicBezTo>
                  <a:pt x="5764" y="3352"/>
                  <a:pt x="5748" y="3348"/>
                  <a:pt x="5741" y="3348"/>
                </a:cubicBezTo>
                <a:close/>
                <a:moveTo>
                  <a:pt x="9803" y="3324"/>
                </a:moveTo>
                <a:cubicBezTo>
                  <a:pt x="9797" y="3324"/>
                  <a:pt x="9797" y="3358"/>
                  <a:pt x="9812" y="3468"/>
                </a:cubicBezTo>
                <a:cubicBezTo>
                  <a:pt x="9828" y="3482"/>
                  <a:pt x="9840" y="3487"/>
                  <a:pt x="9850" y="3487"/>
                </a:cubicBezTo>
                <a:cubicBezTo>
                  <a:pt x="9896" y="3487"/>
                  <a:pt x="9886" y="3370"/>
                  <a:pt x="9847" y="3365"/>
                </a:cubicBezTo>
                <a:lnTo>
                  <a:pt x="9836" y="3410"/>
                </a:lnTo>
                <a:cubicBezTo>
                  <a:pt x="9836" y="3412"/>
                  <a:pt x="9836" y="3414"/>
                  <a:pt x="9836" y="3414"/>
                </a:cubicBezTo>
                <a:cubicBezTo>
                  <a:pt x="9836" y="3414"/>
                  <a:pt x="9812" y="3324"/>
                  <a:pt x="9803" y="3324"/>
                </a:cubicBezTo>
                <a:close/>
                <a:moveTo>
                  <a:pt x="8432" y="3352"/>
                </a:moveTo>
                <a:cubicBezTo>
                  <a:pt x="8427" y="3352"/>
                  <a:pt x="8422" y="3353"/>
                  <a:pt x="8416" y="3354"/>
                </a:cubicBezTo>
                <a:cubicBezTo>
                  <a:pt x="8395" y="3388"/>
                  <a:pt x="8388" y="3441"/>
                  <a:pt x="8401" y="3486"/>
                </a:cubicBezTo>
                <a:cubicBezTo>
                  <a:pt x="8418" y="3497"/>
                  <a:pt x="8433" y="3505"/>
                  <a:pt x="8445" y="3505"/>
                </a:cubicBezTo>
                <a:cubicBezTo>
                  <a:pt x="8462" y="3505"/>
                  <a:pt x="8475" y="3489"/>
                  <a:pt x="8486" y="3446"/>
                </a:cubicBezTo>
                <a:cubicBezTo>
                  <a:pt x="8481" y="3384"/>
                  <a:pt x="8464" y="3352"/>
                  <a:pt x="8432" y="3352"/>
                </a:cubicBezTo>
                <a:close/>
                <a:moveTo>
                  <a:pt x="12453" y="3269"/>
                </a:moveTo>
                <a:cubicBezTo>
                  <a:pt x="12440" y="3269"/>
                  <a:pt x="12425" y="3279"/>
                  <a:pt x="12412" y="3306"/>
                </a:cubicBezTo>
                <a:cubicBezTo>
                  <a:pt x="12396" y="3352"/>
                  <a:pt x="12408" y="3389"/>
                  <a:pt x="12444" y="3415"/>
                </a:cubicBezTo>
                <a:cubicBezTo>
                  <a:pt x="12438" y="3425"/>
                  <a:pt x="12434" y="3441"/>
                  <a:pt x="12436" y="3455"/>
                </a:cubicBezTo>
                <a:cubicBezTo>
                  <a:pt x="12437" y="3450"/>
                  <a:pt x="12439" y="3447"/>
                  <a:pt x="12441" y="3447"/>
                </a:cubicBezTo>
                <a:lnTo>
                  <a:pt x="12430" y="3479"/>
                </a:lnTo>
                <a:cubicBezTo>
                  <a:pt x="12435" y="3497"/>
                  <a:pt x="12441" y="3506"/>
                  <a:pt x="12448" y="3506"/>
                </a:cubicBezTo>
                <a:cubicBezTo>
                  <a:pt x="12452" y="3506"/>
                  <a:pt x="12457" y="3503"/>
                  <a:pt x="12461" y="3497"/>
                </a:cubicBezTo>
                <a:cubicBezTo>
                  <a:pt x="12479" y="3486"/>
                  <a:pt x="12504" y="3444"/>
                  <a:pt x="12465" y="3413"/>
                </a:cubicBezTo>
                <a:cubicBezTo>
                  <a:pt x="12528" y="3386"/>
                  <a:pt x="12497" y="3269"/>
                  <a:pt x="12453" y="3269"/>
                </a:cubicBezTo>
                <a:close/>
                <a:moveTo>
                  <a:pt x="17421" y="3351"/>
                </a:moveTo>
                <a:cubicBezTo>
                  <a:pt x="17390" y="3351"/>
                  <a:pt x="17361" y="3382"/>
                  <a:pt x="17347" y="3434"/>
                </a:cubicBezTo>
                <a:lnTo>
                  <a:pt x="17346" y="3433"/>
                </a:lnTo>
                <a:cubicBezTo>
                  <a:pt x="17355" y="3491"/>
                  <a:pt x="17375" y="3514"/>
                  <a:pt x="17394" y="3514"/>
                </a:cubicBezTo>
                <a:cubicBezTo>
                  <a:pt x="17430" y="3514"/>
                  <a:pt x="17465" y="3442"/>
                  <a:pt x="17440" y="3355"/>
                </a:cubicBezTo>
                <a:cubicBezTo>
                  <a:pt x="17434" y="3353"/>
                  <a:pt x="17427" y="3351"/>
                  <a:pt x="17421" y="3351"/>
                </a:cubicBezTo>
                <a:close/>
                <a:moveTo>
                  <a:pt x="14072" y="3541"/>
                </a:moveTo>
                <a:lnTo>
                  <a:pt x="14073" y="3542"/>
                </a:lnTo>
                <a:cubicBezTo>
                  <a:pt x="14072" y="3541"/>
                  <a:pt x="14071" y="3541"/>
                  <a:pt x="14072" y="3541"/>
                </a:cubicBezTo>
                <a:close/>
                <a:moveTo>
                  <a:pt x="11545" y="3528"/>
                </a:moveTo>
                <a:cubicBezTo>
                  <a:pt x="11548" y="3533"/>
                  <a:pt x="11551" y="3538"/>
                  <a:pt x="11553" y="3543"/>
                </a:cubicBezTo>
                <a:cubicBezTo>
                  <a:pt x="11553" y="3535"/>
                  <a:pt x="11550" y="3530"/>
                  <a:pt x="11546" y="3528"/>
                </a:cubicBezTo>
                <a:close/>
                <a:moveTo>
                  <a:pt x="14091" y="3396"/>
                </a:moveTo>
                <a:cubicBezTo>
                  <a:pt x="14057" y="3396"/>
                  <a:pt x="14002" y="3441"/>
                  <a:pt x="14045" y="3536"/>
                </a:cubicBezTo>
                <a:lnTo>
                  <a:pt x="14068" y="3536"/>
                </a:lnTo>
                <a:cubicBezTo>
                  <a:pt x="14068" y="3539"/>
                  <a:pt x="14067" y="3539"/>
                  <a:pt x="14066" y="3539"/>
                </a:cubicBezTo>
                <a:cubicBezTo>
                  <a:pt x="14068" y="3541"/>
                  <a:pt x="14070" y="3541"/>
                  <a:pt x="14073" y="3542"/>
                </a:cubicBezTo>
                <a:cubicBezTo>
                  <a:pt x="14073" y="3542"/>
                  <a:pt x="14073" y="3542"/>
                  <a:pt x="14073" y="3542"/>
                </a:cubicBezTo>
                <a:cubicBezTo>
                  <a:pt x="14074" y="3542"/>
                  <a:pt x="14074" y="3543"/>
                  <a:pt x="14074" y="3543"/>
                </a:cubicBezTo>
                <a:cubicBezTo>
                  <a:pt x="14074" y="3543"/>
                  <a:pt x="14074" y="3542"/>
                  <a:pt x="14074" y="3542"/>
                </a:cubicBezTo>
                <a:cubicBezTo>
                  <a:pt x="14078" y="3544"/>
                  <a:pt x="14082" y="3545"/>
                  <a:pt x="14086" y="3545"/>
                </a:cubicBezTo>
                <a:cubicBezTo>
                  <a:pt x="14128" y="3545"/>
                  <a:pt x="14124" y="3437"/>
                  <a:pt x="14093" y="3396"/>
                </a:cubicBezTo>
                <a:cubicBezTo>
                  <a:pt x="14092" y="3396"/>
                  <a:pt x="14092" y="3396"/>
                  <a:pt x="14091" y="3396"/>
                </a:cubicBezTo>
                <a:close/>
                <a:moveTo>
                  <a:pt x="19011" y="3461"/>
                </a:moveTo>
                <a:cubicBezTo>
                  <a:pt x="19000" y="3461"/>
                  <a:pt x="18991" y="3481"/>
                  <a:pt x="18987" y="3507"/>
                </a:cubicBezTo>
                <a:cubicBezTo>
                  <a:pt x="18993" y="3531"/>
                  <a:pt x="19006" y="3544"/>
                  <a:pt x="19026" y="3545"/>
                </a:cubicBezTo>
                <a:lnTo>
                  <a:pt x="19040" y="3507"/>
                </a:lnTo>
                <a:cubicBezTo>
                  <a:pt x="19031" y="3474"/>
                  <a:pt x="19020" y="3461"/>
                  <a:pt x="19011" y="3461"/>
                </a:cubicBezTo>
                <a:close/>
                <a:moveTo>
                  <a:pt x="17812" y="3445"/>
                </a:moveTo>
                <a:cubicBezTo>
                  <a:pt x="17798" y="3445"/>
                  <a:pt x="17783" y="3457"/>
                  <a:pt x="17769" y="3478"/>
                </a:cubicBezTo>
                <a:cubicBezTo>
                  <a:pt x="17774" y="3522"/>
                  <a:pt x="17778" y="3545"/>
                  <a:pt x="17783" y="3545"/>
                </a:cubicBezTo>
                <a:cubicBezTo>
                  <a:pt x="17785" y="3545"/>
                  <a:pt x="17787" y="3542"/>
                  <a:pt x="17789" y="3536"/>
                </a:cubicBezTo>
                <a:lnTo>
                  <a:pt x="17810" y="3553"/>
                </a:lnTo>
                <a:cubicBezTo>
                  <a:pt x="17825" y="3542"/>
                  <a:pt x="17846" y="3513"/>
                  <a:pt x="17832" y="3452"/>
                </a:cubicBezTo>
                <a:lnTo>
                  <a:pt x="17831" y="3452"/>
                </a:lnTo>
                <a:cubicBezTo>
                  <a:pt x="17825" y="3447"/>
                  <a:pt x="17819" y="3445"/>
                  <a:pt x="17812" y="3445"/>
                </a:cubicBezTo>
                <a:close/>
                <a:moveTo>
                  <a:pt x="11536" y="3516"/>
                </a:moveTo>
                <a:cubicBezTo>
                  <a:pt x="11525" y="3528"/>
                  <a:pt x="11517" y="3549"/>
                  <a:pt x="11517" y="3573"/>
                </a:cubicBezTo>
                <a:cubicBezTo>
                  <a:pt x="11536" y="3585"/>
                  <a:pt x="11550" y="3591"/>
                  <a:pt x="11558" y="3591"/>
                </a:cubicBezTo>
                <a:cubicBezTo>
                  <a:pt x="11570" y="3591"/>
                  <a:pt x="11570" y="3576"/>
                  <a:pt x="11553" y="3543"/>
                </a:cubicBezTo>
                <a:cubicBezTo>
                  <a:pt x="11553" y="3544"/>
                  <a:pt x="11553" y="3545"/>
                  <a:pt x="11553" y="3547"/>
                </a:cubicBezTo>
                <a:lnTo>
                  <a:pt x="11536" y="3516"/>
                </a:lnTo>
                <a:close/>
                <a:moveTo>
                  <a:pt x="17616" y="3586"/>
                </a:moveTo>
                <a:cubicBezTo>
                  <a:pt x="17584" y="3614"/>
                  <a:pt x="17583" y="3642"/>
                  <a:pt x="17614" y="3671"/>
                </a:cubicBezTo>
                <a:cubicBezTo>
                  <a:pt x="17632" y="3664"/>
                  <a:pt x="17638" y="3643"/>
                  <a:pt x="17633" y="3608"/>
                </a:cubicBezTo>
                <a:lnTo>
                  <a:pt x="17616" y="3586"/>
                </a:lnTo>
                <a:close/>
                <a:moveTo>
                  <a:pt x="8296" y="3584"/>
                </a:moveTo>
                <a:cubicBezTo>
                  <a:pt x="8286" y="3584"/>
                  <a:pt x="8275" y="3591"/>
                  <a:pt x="8265" y="3606"/>
                </a:cubicBezTo>
                <a:cubicBezTo>
                  <a:pt x="8261" y="3639"/>
                  <a:pt x="8271" y="3671"/>
                  <a:pt x="8288" y="3684"/>
                </a:cubicBezTo>
                <a:cubicBezTo>
                  <a:pt x="8288" y="3684"/>
                  <a:pt x="8289" y="3684"/>
                  <a:pt x="8289" y="3684"/>
                </a:cubicBezTo>
                <a:cubicBezTo>
                  <a:pt x="8311" y="3684"/>
                  <a:pt x="8328" y="3652"/>
                  <a:pt x="8328" y="3613"/>
                </a:cubicBezTo>
                <a:cubicBezTo>
                  <a:pt x="8318" y="3593"/>
                  <a:pt x="8307" y="3584"/>
                  <a:pt x="8296" y="3584"/>
                </a:cubicBezTo>
                <a:close/>
                <a:moveTo>
                  <a:pt x="16218" y="3709"/>
                </a:moveTo>
                <a:cubicBezTo>
                  <a:pt x="16220" y="3715"/>
                  <a:pt x="16221" y="3717"/>
                  <a:pt x="16221" y="3717"/>
                </a:cubicBezTo>
                <a:cubicBezTo>
                  <a:pt x="16221" y="3717"/>
                  <a:pt x="16220" y="3714"/>
                  <a:pt x="16218" y="3709"/>
                </a:cubicBezTo>
                <a:close/>
                <a:moveTo>
                  <a:pt x="12855" y="3621"/>
                </a:moveTo>
                <a:cubicBezTo>
                  <a:pt x="12854" y="3621"/>
                  <a:pt x="12853" y="3621"/>
                  <a:pt x="12851" y="3621"/>
                </a:cubicBezTo>
                <a:cubicBezTo>
                  <a:pt x="12805" y="3634"/>
                  <a:pt x="12829" y="3722"/>
                  <a:pt x="12879" y="3722"/>
                </a:cubicBezTo>
                <a:cubicBezTo>
                  <a:pt x="12886" y="3722"/>
                  <a:pt x="12894" y="3720"/>
                  <a:pt x="12902" y="3716"/>
                </a:cubicBezTo>
                <a:cubicBezTo>
                  <a:pt x="12902" y="3716"/>
                  <a:pt x="12902" y="3717"/>
                  <a:pt x="12902" y="3717"/>
                </a:cubicBezTo>
                <a:lnTo>
                  <a:pt x="12902" y="3716"/>
                </a:lnTo>
                <a:cubicBezTo>
                  <a:pt x="12902" y="3716"/>
                  <a:pt x="12902" y="3716"/>
                  <a:pt x="12902" y="3716"/>
                </a:cubicBezTo>
                <a:cubicBezTo>
                  <a:pt x="12894" y="3652"/>
                  <a:pt x="12878" y="3621"/>
                  <a:pt x="12855" y="3621"/>
                </a:cubicBezTo>
                <a:close/>
                <a:moveTo>
                  <a:pt x="9881" y="3622"/>
                </a:moveTo>
                <a:cubicBezTo>
                  <a:pt x="9857" y="3622"/>
                  <a:pt x="9813" y="3723"/>
                  <a:pt x="9825" y="3723"/>
                </a:cubicBezTo>
                <a:cubicBezTo>
                  <a:pt x="9830" y="3723"/>
                  <a:pt x="9849" y="3699"/>
                  <a:pt x="9890" y="3627"/>
                </a:cubicBezTo>
                <a:cubicBezTo>
                  <a:pt x="9887" y="3623"/>
                  <a:pt x="9884" y="3622"/>
                  <a:pt x="9881" y="3622"/>
                </a:cubicBezTo>
                <a:close/>
                <a:moveTo>
                  <a:pt x="12626" y="3630"/>
                </a:moveTo>
                <a:cubicBezTo>
                  <a:pt x="12625" y="3630"/>
                  <a:pt x="12624" y="3630"/>
                  <a:pt x="12622" y="3631"/>
                </a:cubicBezTo>
                <a:cubicBezTo>
                  <a:pt x="12603" y="3708"/>
                  <a:pt x="12611" y="3735"/>
                  <a:pt x="12626" y="3735"/>
                </a:cubicBezTo>
                <a:cubicBezTo>
                  <a:pt x="12641" y="3735"/>
                  <a:pt x="12662" y="3704"/>
                  <a:pt x="12663" y="3671"/>
                </a:cubicBezTo>
                <a:lnTo>
                  <a:pt x="12664" y="3671"/>
                </a:lnTo>
                <a:cubicBezTo>
                  <a:pt x="12656" y="3646"/>
                  <a:pt x="12642" y="3630"/>
                  <a:pt x="12626" y="3630"/>
                </a:cubicBezTo>
                <a:close/>
                <a:moveTo>
                  <a:pt x="8926" y="3653"/>
                </a:moveTo>
                <a:cubicBezTo>
                  <a:pt x="8917" y="3653"/>
                  <a:pt x="8910" y="3666"/>
                  <a:pt x="8904" y="3693"/>
                </a:cubicBezTo>
                <a:lnTo>
                  <a:pt x="8905" y="3688"/>
                </a:lnTo>
                <a:cubicBezTo>
                  <a:pt x="8901" y="3700"/>
                  <a:pt x="8899" y="3714"/>
                  <a:pt x="8900" y="3729"/>
                </a:cubicBezTo>
                <a:cubicBezTo>
                  <a:pt x="8906" y="3744"/>
                  <a:pt x="8912" y="3752"/>
                  <a:pt x="8918" y="3752"/>
                </a:cubicBezTo>
                <a:cubicBezTo>
                  <a:pt x="8920" y="3752"/>
                  <a:pt x="8923" y="3751"/>
                  <a:pt x="8925" y="3748"/>
                </a:cubicBezTo>
                <a:cubicBezTo>
                  <a:pt x="8940" y="3737"/>
                  <a:pt x="8950" y="3709"/>
                  <a:pt x="8949" y="3680"/>
                </a:cubicBezTo>
                <a:lnTo>
                  <a:pt x="8949" y="3679"/>
                </a:lnTo>
                <a:cubicBezTo>
                  <a:pt x="8941" y="3662"/>
                  <a:pt x="8933" y="3653"/>
                  <a:pt x="8926" y="3653"/>
                </a:cubicBezTo>
                <a:close/>
                <a:moveTo>
                  <a:pt x="16181" y="3606"/>
                </a:moveTo>
                <a:cubicBezTo>
                  <a:pt x="16181" y="3606"/>
                  <a:pt x="16199" y="3655"/>
                  <a:pt x="16216" y="3702"/>
                </a:cubicBezTo>
                <a:cubicBezTo>
                  <a:pt x="16215" y="3699"/>
                  <a:pt x="16214" y="3697"/>
                  <a:pt x="16214" y="3697"/>
                </a:cubicBezTo>
                <a:cubicBezTo>
                  <a:pt x="16214" y="3697"/>
                  <a:pt x="16216" y="3704"/>
                  <a:pt x="16218" y="3709"/>
                </a:cubicBezTo>
                <a:cubicBezTo>
                  <a:pt x="16234" y="3751"/>
                  <a:pt x="16247" y="3790"/>
                  <a:pt x="16247" y="3790"/>
                </a:cubicBezTo>
                <a:cubicBezTo>
                  <a:pt x="16248" y="3790"/>
                  <a:pt x="16240" y="3768"/>
                  <a:pt x="16219" y="3709"/>
                </a:cubicBezTo>
                <a:cubicBezTo>
                  <a:pt x="16191" y="3633"/>
                  <a:pt x="16181" y="3606"/>
                  <a:pt x="16181" y="3606"/>
                </a:cubicBezTo>
                <a:close/>
                <a:moveTo>
                  <a:pt x="8409" y="3705"/>
                </a:moveTo>
                <a:cubicBezTo>
                  <a:pt x="8409" y="3705"/>
                  <a:pt x="8414" y="3721"/>
                  <a:pt x="8428" y="3766"/>
                </a:cubicBezTo>
                <a:cubicBezTo>
                  <a:pt x="8424" y="3754"/>
                  <a:pt x="8423" y="3750"/>
                  <a:pt x="8423" y="3750"/>
                </a:cubicBezTo>
                <a:cubicBezTo>
                  <a:pt x="8423" y="3750"/>
                  <a:pt x="8429" y="3768"/>
                  <a:pt x="8429" y="3768"/>
                </a:cubicBezTo>
                <a:cubicBezTo>
                  <a:pt x="8429" y="3768"/>
                  <a:pt x="8428" y="3767"/>
                  <a:pt x="8428" y="3766"/>
                </a:cubicBezTo>
                <a:cubicBezTo>
                  <a:pt x="8441" y="3805"/>
                  <a:pt x="8446" y="3819"/>
                  <a:pt x="8446" y="3819"/>
                </a:cubicBezTo>
                <a:cubicBezTo>
                  <a:pt x="8447" y="3819"/>
                  <a:pt x="8410" y="3705"/>
                  <a:pt x="8409" y="3705"/>
                </a:cubicBezTo>
                <a:close/>
                <a:moveTo>
                  <a:pt x="17493" y="3798"/>
                </a:moveTo>
                <a:cubicBezTo>
                  <a:pt x="17486" y="3798"/>
                  <a:pt x="17466" y="3810"/>
                  <a:pt x="17425" y="3844"/>
                </a:cubicBezTo>
                <a:cubicBezTo>
                  <a:pt x="17427" y="3850"/>
                  <a:pt x="17432" y="3853"/>
                  <a:pt x="17437" y="3853"/>
                </a:cubicBezTo>
                <a:cubicBezTo>
                  <a:pt x="17461" y="3853"/>
                  <a:pt x="17508" y="3798"/>
                  <a:pt x="17493" y="3798"/>
                </a:cubicBezTo>
                <a:close/>
                <a:moveTo>
                  <a:pt x="10450" y="3791"/>
                </a:moveTo>
                <a:cubicBezTo>
                  <a:pt x="10425" y="3801"/>
                  <a:pt x="10423" y="3828"/>
                  <a:pt x="10427" y="3849"/>
                </a:cubicBezTo>
                <a:lnTo>
                  <a:pt x="10453" y="3859"/>
                </a:lnTo>
                <a:cubicBezTo>
                  <a:pt x="10452" y="3861"/>
                  <a:pt x="10452" y="3861"/>
                  <a:pt x="10451" y="3862"/>
                </a:cubicBezTo>
                <a:cubicBezTo>
                  <a:pt x="10478" y="3849"/>
                  <a:pt x="10479" y="3822"/>
                  <a:pt x="10476" y="3801"/>
                </a:cubicBezTo>
                <a:lnTo>
                  <a:pt x="10450" y="3791"/>
                </a:lnTo>
                <a:close/>
                <a:moveTo>
                  <a:pt x="7407" y="3870"/>
                </a:moveTo>
                <a:cubicBezTo>
                  <a:pt x="7406" y="3871"/>
                  <a:pt x="7406" y="3871"/>
                  <a:pt x="7406" y="3872"/>
                </a:cubicBezTo>
                <a:cubicBezTo>
                  <a:pt x="7406" y="3871"/>
                  <a:pt x="7407" y="3870"/>
                  <a:pt x="7407" y="3870"/>
                </a:cubicBezTo>
                <a:close/>
                <a:moveTo>
                  <a:pt x="4306" y="3825"/>
                </a:moveTo>
                <a:cubicBezTo>
                  <a:pt x="4300" y="3825"/>
                  <a:pt x="4293" y="3827"/>
                  <a:pt x="4286" y="3830"/>
                </a:cubicBezTo>
                <a:cubicBezTo>
                  <a:pt x="4285" y="3865"/>
                  <a:pt x="4294" y="3885"/>
                  <a:pt x="4312" y="3889"/>
                </a:cubicBezTo>
                <a:cubicBezTo>
                  <a:pt x="4366" y="3889"/>
                  <a:pt x="4348" y="3825"/>
                  <a:pt x="4306" y="3825"/>
                </a:cubicBezTo>
                <a:close/>
                <a:moveTo>
                  <a:pt x="4907" y="3776"/>
                </a:moveTo>
                <a:cubicBezTo>
                  <a:pt x="4907" y="3776"/>
                  <a:pt x="4831" y="3907"/>
                  <a:pt x="4832" y="3907"/>
                </a:cubicBezTo>
                <a:cubicBezTo>
                  <a:pt x="4832" y="3907"/>
                  <a:pt x="4843" y="3888"/>
                  <a:pt x="4874" y="3835"/>
                </a:cubicBezTo>
                <a:cubicBezTo>
                  <a:pt x="4873" y="3836"/>
                  <a:pt x="4873" y="3837"/>
                  <a:pt x="4873" y="3837"/>
                </a:cubicBezTo>
                <a:cubicBezTo>
                  <a:pt x="4873" y="3837"/>
                  <a:pt x="4877" y="3829"/>
                  <a:pt x="4877" y="3829"/>
                </a:cubicBezTo>
                <a:cubicBezTo>
                  <a:pt x="4877" y="3829"/>
                  <a:pt x="4876" y="3831"/>
                  <a:pt x="4874" y="3835"/>
                </a:cubicBezTo>
                <a:cubicBezTo>
                  <a:pt x="4898" y="3792"/>
                  <a:pt x="4907" y="3776"/>
                  <a:pt x="4907" y="3776"/>
                </a:cubicBezTo>
                <a:close/>
                <a:moveTo>
                  <a:pt x="5787" y="3886"/>
                </a:moveTo>
                <a:cubicBezTo>
                  <a:pt x="5777" y="3888"/>
                  <a:pt x="5756" y="3899"/>
                  <a:pt x="5760" y="3960"/>
                </a:cubicBezTo>
                <a:cubicBezTo>
                  <a:pt x="5763" y="3975"/>
                  <a:pt x="5770" y="3985"/>
                  <a:pt x="5778" y="3985"/>
                </a:cubicBezTo>
                <a:cubicBezTo>
                  <a:pt x="5779" y="3985"/>
                  <a:pt x="5779" y="3984"/>
                  <a:pt x="5780" y="3984"/>
                </a:cubicBezTo>
                <a:cubicBezTo>
                  <a:pt x="5828" y="3984"/>
                  <a:pt x="5801" y="3904"/>
                  <a:pt x="5787" y="3886"/>
                </a:cubicBezTo>
                <a:close/>
                <a:moveTo>
                  <a:pt x="7452" y="3759"/>
                </a:moveTo>
                <a:cubicBezTo>
                  <a:pt x="7442" y="3759"/>
                  <a:pt x="7427" y="3789"/>
                  <a:pt x="7406" y="3872"/>
                </a:cubicBezTo>
                <a:cubicBezTo>
                  <a:pt x="7406" y="3870"/>
                  <a:pt x="7407" y="3870"/>
                  <a:pt x="7407" y="3870"/>
                </a:cubicBezTo>
                <a:cubicBezTo>
                  <a:pt x="7407" y="3870"/>
                  <a:pt x="7407" y="3870"/>
                  <a:pt x="7407" y="3870"/>
                </a:cubicBezTo>
                <a:cubicBezTo>
                  <a:pt x="7408" y="3866"/>
                  <a:pt x="7410" y="3864"/>
                  <a:pt x="7413" y="3864"/>
                </a:cubicBezTo>
                <a:lnTo>
                  <a:pt x="7393" y="3898"/>
                </a:lnTo>
                <a:cubicBezTo>
                  <a:pt x="7410" y="3971"/>
                  <a:pt x="7424" y="3999"/>
                  <a:pt x="7436" y="3999"/>
                </a:cubicBezTo>
                <a:cubicBezTo>
                  <a:pt x="7470" y="3999"/>
                  <a:pt x="7481" y="3759"/>
                  <a:pt x="7452" y="3759"/>
                </a:cubicBezTo>
                <a:close/>
                <a:moveTo>
                  <a:pt x="17520" y="3966"/>
                </a:moveTo>
                <a:cubicBezTo>
                  <a:pt x="17509" y="3966"/>
                  <a:pt x="17509" y="4007"/>
                  <a:pt x="17521" y="4007"/>
                </a:cubicBezTo>
                <a:cubicBezTo>
                  <a:pt x="17522" y="4007"/>
                  <a:pt x="17524" y="4006"/>
                  <a:pt x="17526" y="4004"/>
                </a:cubicBezTo>
                <a:lnTo>
                  <a:pt x="17526" y="3968"/>
                </a:lnTo>
                <a:cubicBezTo>
                  <a:pt x="17524" y="3967"/>
                  <a:pt x="17522" y="3966"/>
                  <a:pt x="17520" y="3966"/>
                </a:cubicBezTo>
                <a:close/>
                <a:moveTo>
                  <a:pt x="10060" y="4014"/>
                </a:moveTo>
                <a:cubicBezTo>
                  <a:pt x="10059" y="4014"/>
                  <a:pt x="10052" y="4015"/>
                  <a:pt x="10032" y="4018"/>
                </a:cubicBezTo>
                <a:cubicBezTo>
                  <a:pt x="10008" y="4023"/>
                  <a:pt x="10000" y="4024"/>
                  <a:pt x="10001" y="4024"/>
                </a:cubicBezTo>
                <a:cubicBezTo>
                  <a:pt x="10003" y="4024"/>
                  <a:pt x="10062" y="4014"/>
                  <a:pt x="10060" y="4014"/>
                </a:cubicBezTo>
                <a:close/>
                <a:moveTo>
                  <a:pt x="10239" y="3957"/>
                </a:moveTo>
                <a:cubicBezTo>
                  <a:pt x="10224" y="3963"/>
                  <a:pt x="10199" y="3976"/>
                  <a:pt x="10195" y="4026"/>
                </a:cubicBezTo>
                <a:cubicBezTo>
                  <a:pt x="10203" y="4038"/>
                  <a:pt x="10214" y="4047"/>
                  <a:pt x="10225" y="4047"/>
                </a:cubicBezTo>
                <a:cubicBezTo>
                  <a:pt x="10239" y="4047"/>
                  <a:pt x="10254" y="4031"/>
                  <a:pt x="10258" y="3986"/>
                </a:cubicBezTo>
                <a:lnTo>
                  <a:pt x="10258" y="3984"/>
                </a:lnTo>
                <a:cubicBezTo>
                  <a:pt x="10258" y="3985"/>
                  <a:pt x="10258" y="3985"/>
                  <a:pt x="10258" y="3986"/>
                </a:cubicBezTo>
                <a:lnTo>
                  <a:pt x="10239" y="3957"/>
                </a:lnTo>
                <a:close/>
                <a:moveTo>
                  <a:pt x="17354" y="4037"/>
                </a:moveTo>
                <a:cubicBezTo>
                  <a:pt x="17343" y="4037"/>
                  <a:pt x="17351" y="4056"/>
                  <a:pt x="17413" y="4108"/>
                </a:cubicBezTo>
                <a:cubicBezTo>
                  <a:pt x="17423" y="4074"/>
                  <a:pt x="17370" y="4037"/>
                  <a:pt x="17354" y="4037"/>
                </a:cubicBezTo>
                <a:close/>
                <a:moveTo>
                  <a:pt x="19677" y="4140"/>
                </a:moveTo>
                <a:cubicBezTo>
                  <a:pt x="19665" y="4140"/>
                  <a:pt x="19632" y="4163"/>
                  <a:pt x="19634" y="4192"/>
                </a:cubicBezTo>
                <a:cubicBezTo>
                  <a:pt x="19681" y="4155"/>
                  <a:pt x="19685" y="4140"/>
                  <a:pt x="19677" y="4140"/>
                </a:cubicBezTo>
                <a:close/>
                <a:moveTo>
                  <a:pt x="7742" y="4095"/>
                </a:moveTo>
                <a:cubicBezTo>
                  <a:pt x="7741" y="4095"/>
                  <a:pt x="7740" y="4095"/>
                  <a:pt x="7739" y="4095"/>
                </a:cubicBezTo>
                <a:cubicBezTo>
                  <a:pt x="7728" y="4100"/>
                  <a:pt x="7717" y="4197"/>
                  <a:pt x="7717" y="4211"/>
                </a:cubicBezTo>
                <a:cubicBezTo>
                  <a:pt x="7740" y="4224"/>
                  <a:pt x="7756" y="4230"/>
                  <a:pt x="7768" y="4230"/>
                </a:cubicBezTo>
                <a:cubicBezTo>
                  <a:pt x="7825" y="4230"/>
                  <a:pt x="7760" y="4095"/>
                  <a:pt x="7742" y="4095"/>
                </a:cubicBezTo>
                <a:close/>
                <a:moveTo>
                  <a:pt x="10158" y="4300"/>
                </a:moveTo>
                <a:cubicBezTo>
                  <a:pt x="10157" y="4302"/>
                  <a:pt x="10157" y="4303"/>
                  <a:pt x="10156" y="4304"/>
                </a:cubicBezTo>
                <a:cubicBezTo>
                  <a:pt x="10157" y="4302"/>
                  <a:pt x="10158" y="4301"/>
                  <a:pt x="10158" y="4300"/>
                </a:cubicBezTo>
                <a:close/>
                <a:moveTo>
                  <a:pt x="397" y="4198"/>
                </a:moveTo>
                <a:lnTo>
                  <a:pt x="379" y="4221"/>
                </a:lnTo>
                <a:cubicBezTo>
                  <a:pt x="375" y="4283"/>
                  <a:pt x="386" y="4304"/>
                  <a:pt x="401" y="4304"/>
                </a:cubicBezTo>
                <a:cubicBezTo>
                  <a:pt x="417" y="4304"/>
                  <a:pt x="437" y="4282"/>
                  <a:pt x="449" y="4259"/>
                </a:cubicBezTo>
                <a:cubicBezTo>
                  <a:pt x="440" y="4224"/>
                  <a:pt x="420" y="4200"/>
                  <a:pt x="397" y="4198"/>
                </a:cubicBezTo>
                <a:close/>
                <a:moveTo>
                  <a:pt x="18590" y="4318"/>
                </a:moveTo>
                <a:cubicBezTo>
                  <a:pt x="18590" y="4319"/>
                  <a:pt x="18590" y="4319"/>
                  <a:pt x="18590" y="4319"/>
                </a:cubicBezTo>
                <a:cubicBezTo>
                  <a:pt x="18590" y="4319"/>
                  <a:pt x="18590" y="4319"/>
                  <a:pt x="18590" y="4318"/>
                </a:cubicBezTo>
                <a:close/>
                <a:moveTo>
                  <a:pt x="12614" y="4319"/>
                </a:moveTo>
                <a:cubicBezTo>
                  <a:pt x="12614" y="4319"/>
                  <a:pt x="12614" y="4320"/>
                  <a:pt x="12614" y="4320"/>
                </a:cubicBezTo>
                <a:cubicBezTo>
                  <a:pt x="12614" y="4320"/>
                  <a:pt x="12614" y="4319"/>
                  <a:pt x="12614" y="4319"/>
                </a:cubicBezTo>
                <a:close/>
                <a:moveTo>
                  <a:pt x="12614" y="4320"/>
                </a:moveTo>
                <a:cubicBezTo>
                  <a:pt x="12614" y="4320"/>
                  <a:pt x="12614" y="4320"/>
                  <a:pt x="12614" y="4321"/>
                </a:cubicBezTo>
                <a:lnTo>
                  <a:pt x="12614" y="4322"/>
                </a:lnTo>
                <a:cubicBezTo>
                  <a:pt x="12614" y="4321"/>
                  <a:pt x="12614" y="4321"/>
                  <a:pt x="12614" y="4320"/>
                </a:cubicBezTo>
                <a:close/>
                <a:moveTo>
                  <a:pt x="18140" y="4256"/>
                </a:moveTo>
                <a:cubicBezTo>
                  <a:pt x="18116" y="4256"/>
                  <a:pt x="18120" y="4288"/>
                  <a:pt x="18143" y="4341"/>
                </a:cubicBezTo>
                <a:cubicBezTo>
                  <a:pt x="18150" y="4340"/>
                  <a:pt x="18174" y="4329"/>
                  <a:pt x="18169" y="4266"/>
                </a:cubicBezTo>
                <a:cubicBezTo>
                  <a:pt x="18157" y="4259"/>
                  <a:pt x="18147" y="4256"/>
                  <a:pt x="18140" y="4256"/>
                </a:cubicBezTo>
                <a:close/>
                <a:moveTo>
                  <a:pt x="10191" y="4269"/>
                </a:moveTo>
                <a:cubicBezTo>
                  <a:pt x="10181" y="4269"/>
                  <a:pt x="10170" y="4279"/>
                  <a:pt x="10158" y="4300"/>
                </a:cubicBezTo>
                <a:cubicBezTo>
                  <a:pt x="10160" y="4295"/>
                  <a:pt x="10161" y="4294"/>
                  <a:pt x="10161" y="4294"/>
                </a:cubicBezTo>
                <a:cubicBezTo>
                  <a:pt x="10161" y="4294"/>
                  <a:pt x="10156" y="4304"/>
                  <a:pt x="10156" y="4304"/>
                </a:cubicBezTo>
                <a:cubicBezTo>
                  <a:pt x="10156" y="4304"/>
                  <a:pt x="10156" y="4304"/>
                  <a:pt x="10156" y="4304"/>
                </a:cubicBezTo>
                <a:cubicBezTo>
                  <a:pt x="10150" y="4318"/>
                  <a:pt x="10147" y="4337"/>
                  <a:pt x="10148" y="4354"/>
                </a:cubicBezTo>
                <a:cubicBezTo>
                  <a:pt x="10157" y="4363"/>
                  <a:pt x="10166" y="4366"/>
                  <a:pt x="10175" y="4366"/>
                </a:cubicBezTo>
                <a:cubicBezTo>
                  <a:pt x="10195" y="4366"/>
                  <a:pt x="10213" y="4345"/>
                  <a:pt x="10225" y="4309"/>
                </a:cubicBezTo>
                <a:cubicBezTo>
                  <a:pt x="10214" y="4283"/>
                  <a:pt x="10203" y="4269"/>
                  <a:pt x="10191" y="4269"/>
                </a:cubicBezTo>
                <a:close/>
                <a:moveTo>
                  <a:pt x="18634" y="4286"/>
                </a:moveTo>
                <a:cubicBezTo>
                  <a:pt x="18618" y="4286"/>
                  <a:pt x="18603" y="4297"/>
                  <a:pt x="18590" y="4318"/>
                </a:cubicBezTo>
                <a:cubicBezTo>
                  <a:pt x="18591" y="4317"/>
                  <a:pt x="18592" y="4315"/>
                  <a:pt x="18593" y="4314"/>
                </a:cubicBezTo>
                <a:lnTo>
                  <a:pt x="18584" y="4348"/>
                </a:lnTo>
                <a:cubicBezTo>
                  <a:pt x="18589" y="4374"/>
                  <a:pt x="18602" y="4383"/>
                  <a:pt x="18616" y="4383"/>
                </a:cubicBezTo>
                <a:cubicBezTo>
                  <a:pt x="18636" y="4383"/>
                  <a:pt x="18660" y="4365"/>
                  <a:pt x="18673" y="4351"/>
                </a:cubicBezTo>
                <a:lnTo>
                  <a:pt x="18673" y="4304"/>
                </a:lnTo>
                <a:cubicBezTo>
                  <a:pt x="18659" y="4293"/>
                  <a:pt x="18646" y="4286"/>
                  <a:pt x="18634" y="4286"/>
                </a:cubicBezTo>
                <a:close/>
                <a:moveTo>
                  <a:pt x="12656" y="4236"/>
                </a:moveTo>
                <a:cubicBezTo>
                  <a:pt x="12631" y="4236"/>
                  <a:pt x="12619" y="4285"/>
                  <a:pt x="12614" y="4321"/>
                </a:cubicBezTo>
                <a:cubicBezTo>
                  <a:pt x="12615" y="4316"/>
                  <a:pt x="12618" y="4312"/>
                  <a:pt x="12620" y="4312"/>
                </a:cubicBezTo>
                <a:lnTo>
                  <a:pt x="12610" y="4353"/>
                </a:lnTo>
                <a:cubicBezTo>
                  <a:pt x="12627" y="4399"/>
                  <a:pt x="12644" y="4417"/>
                  <a:pt x="12659" y="4417"/>
                </a:cubicBezTo>
                <a:cubicBezTo>
                  <a:pt x="12690" y="4417"/>
                  <a:pt x="12711" y="4341"/>
                  <a:pt x="12698" y="4272"/>
                </a:cubicBezTo>
                <a:cubicBezTo>
                  <a:pt x="12681" y="4246"/>
                  <a:pt x="12667" y="4236"/>
                  <a:pt x="12656" y="4236"/>
                </a:cubicBezTo>
                <a:close/>
                <a:moveTo>
                  <a:pt x="16112" y="4405"/>
                </a:moveTo>
                <a:cubicBezTo>
                  <a:pt x="16111" y="4405"/>
                  <a:pt x="16110" y="4405"/>
                  <a:pt x="16109" y="4406"/>
                </a:cubicBezTo>
                <a:cubicBezTo>
                  <a:pt x="16071" y="4406"/>
                  <a:pt x="16077" y="4462"/>
                  <a:pt x="16113" y="4462"/>
                </a:cubicBezTo>
                <a:cubicBezTo>
                  <a:pt x="16121" y="4462"/>
                  <a:pt x="16130" y="4459"/>
                  <a:pt x="16140" y="4452"/>
                </a:cubicBezTo>
                <a:cubicBezTo>
                  <a:pt x="16140" y="4425"/>
                  <a:pt x="16127" y="4405"/>
                  <a:pt x="16112" y="4405"/>
                </a:cubicBezTo>
                <a:close/>
                <a:moveTo>
                  <a:pt x="16776" y="4374"/>
                </a:moveTo>
                <a:cubicBezTo>
                  <a:pt x="16741" y="4374"/>
                  <a:pt x="16739" y="4409"/>
                  <a:pt x="16767" y="4467"/>
                </a:cubicBezTo>
                <a:cubicBezTo>
                  <a:pt x="16788" y="4448"/>
                  <a:pt x="16798" y="4427"/>
                  <a:pt x="16788" y="4375"/>
                </a:cubicBezTo>
                <a:cubicBezTo>
                  <a:pt x="16783" y="4374"/>
                  <a:pt x="16779" y="4374"/>
                  <a:pt x="16776" y="4374"/>
                </a:cubicBezTo>
                <a:close/>
                <a:moveTo>
                  <a:pt x="1737" y="4484"/>
                </a:moveTo>
                <a:cubicBezTo>
                  <a:pt x="1732" y="4484"/>
                  <a:pt x="1728" y="4499"/>
                  <a:pt x="1730" y="4546"/>
                </a:cubicBezTo>
                <a:cubicBezTo>
                  <a:pt x="1730" y="4548"/>
                  <a:pt x="1728" y="4551"/>
                  <a:pt x="1727" y="4553"/>
                </a:cubicBezTo>
                <a:cubicBezTo>
                  <a:pt x="1753" y="4532"/>
                  <a:pt x="1745" y="4484"/>
                  <a:pt x="1737" y="4484"/>
                </a:cubicBezTo>
                <a:close/>
                <a:moveTo>
                  <a:pt x="1727" y="4553"/>
                </a:moveTo>
                <a:cubicBezTo>
                  <a:pt x="1727" y="4553"/>
                  <a:pt x="1726" y="4553"/>
                  <a:pt x="1726" y="4554"/>
                </a:cubicBezTo>
                <a:lnTo>
                  <a:pt x="1727" y="4554"/>
                </a:lnTo>
                <a:cubicBezTo>
                  <a:pt x="1727" y="4553"/>
                  <a:pt x="1727" y="4553"/>
                  <a:pt x="1727" y="4553"/>
                </a:cubicBezTo>
                <a:close/>
                <a:moveTo>
                  <a:pt x="11854" y="4520"/>
                </a:moveTo>
                <a:cubicBezTo>
                  <a:pt x="11845" y="4522"/>
                  <a:pt x="11866" y="4597"/>
                  <a:pt x="11869" y="4597"/>
                </a:cubicBezTo>
                <a:cubicBezTo>
                  <a:pt x="11871" y="4597"/>
                  <a:pt x="11868" y="4578"/>
                  <a:pt x="11854" y="4520"/>
                </a:cubicBezTo>
                <a:close/>
                <a:moveTo>
                  <a:pt x="17238" y="4554"/>
                </a:moveTo>
                <a:cubicBezTo>
                  <a:pt x="17227" y="4554"/>
                  <a:pt x="17228" y="4579"/>
                  <a:pt x="17272" y="4634"/>
                </a:cubicBezTo>
                <a:cubicBezTo>
                  <a:pt x="17276" y="4584"/>
                  <a:pt x="17250" y="4554"/>
                  <a:pt x="17238" y="4554"/>
                </a:cubicBezTo>
                <a:close/>
                <a:moveTo>
                  <a:pt x="19732" y="4604"/>
                </a:moveTo>
                <a:cubicBezTo>
                  <a:pt x="19716" y="4604"/>
                  <a:pt x="19698" y="4627"/>
                  <a:pt x="19693" y="4641"/>
                </a:cubicBezTo>
                <a:lnTo>
                  <a:pt x="19694" y="4641"/>
                </a:lnTo>
                <a:cubicBezTo>
                  <a:pt x="19695" y="4683"/>
                  <a:pt x="19705" y="4697"/>
                  <a:pt x="19717" y="4697"/>
                </a:cubicBezTo>
                <a:cubicBezTo>
                  <a:pt x="19733" y="4697"/>
                  <a:pt x="19751" y="4673"/>
                  <a:pt x="19757" y="4660"/>
                </a:cubicBezTo>
                <a:cubicBezTo>
                  <a:pt x="19755" y="4618"/>
                  <a:pt x="19744" y="4604"/>
                  <a:pt x="19732" y="4604"/>
                </a:cubicBezTo>
                <a:close/>
                <a:moveTo>
                  <a:pt x="5120" y="4501"/>
                </a:moveTo>
                <a:cubicBezTo>
                  <a:pt x="5105" y="4501"/>
                  <a:pt x="5083" y="4514"/>
                  <a:pt x="5054" y="4547"/>
                </a:cubicBezTo>
                <a:lnTo>
                  <a:pt x="5046" y="4575"/>
                </a:lnTo>
                <a:cubicBezTo>
                  <a:pt x="5056" y="4683"/>
                  <a:pt x="5073" y="4721"/>
                  <a:pt x="5092" y="4721"/>
                </a:cubicBezTo>
                <a:cubicBezTo>
                  <a:pt x="5135" y="4721"/>
                  <a:pt x="5182" y="4501"/>
                  <a:pt x="5120" y="4501"/>
                </a:cubicBezTo>
                <a:close/>
                <a:moveTo>
                  <a:pt x="16250" y="4589"/>
                </a:moveTo>
                <a:cubicBezTo>
                  <a:pt x="16219" y="4652"/>
                  <a:pt x="16238" y="4673"/>
                  <a:pt x="16255" y="4726"/>
                </a:cubicBezTo>
                <a:cubicBezTo>
                  <a:pt x="16259" y="4737"/>
                  <a:pt x="16264" y="4743"/>
                  <a:pt x="16271" y="4743"/>
                </a:cubicBezTo>
                <a:cubicBezTo>
                  <a:pt x="16273" y="4743"/>
                  <a:pt x="16276" y="4742"/>
                  <a:pt x="16280" y="4740"/>
                </a:cubicBezTo>
                <a:cubicBezTo>
                  <a:pt x="16311" y="4658"/>
                  <a:pt x="16301" y="4607"/>
                  <a:pt x="16250" y="4589"/>
                </a:cubicBezTo>
                <a:close/>
                <a:moveTo>
                  <a:pt x="20823" y="4636"/>
                </a:moveTo>
                <a:cubicBezTo>
                  <a:pt x="20746" y="4654"/>
                  <a:pt x="20795" y="4745"/>
                  <a:pt x="20846" y="4745"/>
                </a:cubicBezTo>
                <a:cubicBezTo>
                  <a:pt x="20852" y="4745"/>
                  <a:pt x="20858" y="4744"/>
                  <a:pt x="20863" y="4742"/>
                </a:cubicBezTo>
                <a:lnTo>
                  <a:pt x="20862" y="4745"/>
                </a:lnTo>
                <a:cubicBezTo>
                  <a:pt x="20864" y="4743"/>
                  <a:pt x="20866" y="4740"/>
                  <a:pt x="20866" y="4740"/>
                </a:cubicBezTo>
                <a:cubicBezTo>
                  <a:pt x="20865" y="4741"/>
                  <a:pt x="20864" y="4741"/>
                  <a:pt x="20863" y="4742"/>
                </a:cubicBezTo>
                <a:lnTo>
                  <a:pt x="20872" y="4710"/>
                </a:lnTo>
                <a:cubicBezTo>
                  <a:pt x="20867" y="4688"/>
                  <a:pt x="20855" y="4673"/>
                  <a:pt x="20842" y="4673"/>
                </a:cubicBezTo>
                <a:cubicBezTo>
                  <a:pt x="20841" y="4673"/>
                  <a:pt x="20840" y="4673"/>
                  <a:pt x="20840" y="4673"/>
                </a:cubicBezTo>
                <a:cubicBezTo>
                  <a:pt x="20841" y="4655"/>
                  <a:pt x="20835" y="4642"/>
                  <a:pt x="20823" y="4636"/>
                </a:cubicBezTo>
                <a:close/>
                <a:moveTo>
                  <a:pt x="5248" y="4924"/>
                </a:moveTo>
                <a:cubicBezTo>
                  <a:pt x="5237" y="4924"/>
                  <a:pt x="5226" y="4930"/>
                  <a:pt x="5217" y="4941"/>
                </a:cubicBezTo>
                <a:lnTo>
                  <a:pt x="5217" y="4943"/>
                </a:lnTo>
                <a:cubicBezTo>
                  <a:pt x="5147" y="5030"/>
                  <a:pt x="5171" y="5061"/>
                  <a:pt x="5211" y="5061"/>
                </a:cubicBezTo>
                <a:cubicBezTo>
                  <a:pt x="5267" y="5061"/>
                  <a:pt x="5356" y="5000"/>
                  <a:pt x="5261" y="4954"/>
                </a:cubicBezTo>
                <a:cubicBezTo>
                  <a:pt x="5258" y="4954"/>
                  <a:pt x="5261" y="4957"/>
                  <a:pt x="5261" y="4961"/>
                </a:cubicBezTo>
                <a:lnTo>
                  <a:pt x="5248" y="4924"/>
                </a:lnTo>
                <a:close/>
                <a:moveTo>
                  <a:pt x="19682" y="4959"/>
                </a:moveTo>
                <a:lnTo>
                  <a:pt x="19667" y="4988"/>
                </a:lnTo>
                <a:cubicBezTo>
                  <a:pt x="19671" y="5058"/>
                  <a:pt x="19695" y="5083"/>
                  <a:pt x="19719" y="5083"/>
                </a:cubicBezTo>
                <a:cubicBezTo>
                  <a:pt x="19775" y="5083"/>
                  <a:pt x="19835" y="4959"/>
                  <a:pt x="19682" y="4959"/>
                </a:cubicBezTo>
                <a:close/>
                <a:moveTo>
                  <a:pt x="13313" y="4972"/>
                </a:moveTo>
                <a:cubicBezTo>
                  <a:pt x="13295" y="4977"/>
                  <a:pt x="13290" y="5025"/>
                  <a:pt x="13294" y="5048"/>
                </a:cubicBezTo>
                <a:cubicBezTo>
                  <a:pt x="13304" y="5092"/>
                  <a:pt x="13318" y="5108"/>
                  <a:pt x="13331" y="5108"/>
                </a:cubicBezTo>
                <a:cubicBezTo>
                  <a:pt x="13371" y="5108"/>
                  <a:pt x="13408" y="4975"/>
                  <a:pt x="13340" y="4975"/>
                </a:cubicBezTo>
                <a:cubicBezTo>
                  <a:pt x="13334" y="4975"/>
                  <a:pt x="13328" y="4976"/>
                  <a:pt x="13321" y="4978"/>
                </a:cubicBezTo>
                <a:lnTo>
                  <a:pt x="13320" y="4978"/>
                </a:lnTo>
                <a:cubicBezTo>
                  <a:pt x="13325" y="4978"/>
                  <a:pt x="13329" y="4985"/>
                  <a:pt x="13331" y="4996"/>
                </a:cubicBezTo>
                <a:lnTo>
                  <a:pt x="13313" y="4972"/>
                </a:lnTo>
                <a:close/>
                <a:moveTo>
                  <a:pt x="12720" y="5098"/>
                </a:moveTo>
                <a:cubicBezTo>
                  <a:pt x="12720" y="5098"/>
                  <a:pt x="12715" y="5109"/>
                  <a:pt x="12700" y="5137"/>
                </a:cubicBezTo>
                <a:cubicBezTo>
                  <a:pt x="12685" y="5169"/>
                  <a:pt x="12680" y="5180"/>
                  <a:pt x="12680" y="5180"/>
                </a:cubicBezTo>
                <a:cubicBezTo>
                  <a:pt x="12680" y="5180"/>
                  <a:pt x="12720" y="5098"/>
                  <a:pt x="12720" y="5098"/>
                </a:cubicBezTo>
                <a:close/>
                <a:moveTo>
                  <a:pt x="1147" y="5041"/>
                </a:moveTo>
                <a:cubicBezTo>
                  <a:pt x="1138" y="5041"/>
                  <a:pt x="1129" y="5046"/>
                  <a:pt x="1121" y="5056"/>
                </a:cubicBezTo>
                <a:cubicBezTo>
                  <a:pt x="1098" y="5059"/>
                  <a:pt x="1065" y="5064"/>
                  <a:pt x="1067" y="5158"/>
                </a:cubicBezTo>
                <a:cubicBezTo>
                  <a:pt x="1081" y="5173"/>
                  <a:pt x="1102" y="5183"/>
                  <a:pt x="1121" y="5183"/>
                </a:cubicBezTo>
                <a:cubicBezTo>
                  <a:pt x="1155" y="5183"/>
                  <a:pt x="1187" y="5152"/>
                  <a:pt x="1177" y="5060"/>
                </a:cubicBezTo>
                <a:cubicBezTo>
                  <a:pt x="1168" y="5047"/>
                  <a:pt x="1158" y="5041"/>
                  <a:pt x="1147" y="5041"/>
                </a:cubicBezTo>
                <a:close/>
                <a:moveTo>
                  <a:pt x="13982" y="5146"/>
                </a:moveTo>
                <a:cubicBezTo>
                  <a:pt x="13967" y="5146"/>
                  <a:pt x="13953" y="5155"/>
                  <a:pt x="13941" y="5175"/>
                </a:cubicBezTo>
                <a:cubicBezTo>
                  <a:pt x="13925" y="5234"/>
                  <a:pt x="13944" y="5279"/>
                  <a:pt x="13999" y="5310"/>
                </a:cubicBezTo>
                <a:cubicBezTo>
                  <a:pt x="14012" y="5289"/>
                  <a:pt x="14024" y="5269"/>
                  <a:pt x="14039" y="5252"/>
                </a:cubicBezTo>
                <a:cubicBezTo>
                  <a:pt x="14040" y="5223"/>
                  <a:pt x="14034" y="5195"/>
                  <a:pt x="14023" y="5175"/>
                </a:cubicBezTo>
                <a:cubicBezTo>
                  <a:pt x="14024" y="5177"/>
                  <a:pt x="14025" y="5179"/>
                  <a:pt x="14025" y="5179"/>
                </a:cubicBezTo>
                <a:cubicBezTo>
                  <a:pt x="14026" y="5179"/>
                  <a:pt x="14016" y="5161"/>
                  <a:pt x="14016" y="5161"/>
                </a:cubicBezTo>
                <a:cubicBezTo>
                  <a:pt x="14015" y="5161"/>
                  <a:pt x="14017" y="5164"/>
                  <a:pt x="14023" y="5175"/>
                </a:cubicBezTo>
                <a:cubicBezTo>
                  <a:pt x="14011" y="5155"/>
                  <a:pt x="13996" y="5146"/>
                  <a:pt x="13982" y="5146"/>
                </a:cubicBezTo>
                <a:close/>
                <a:moveTo>
                  <a:pt x="7814" y="5292"/>
                </a:moveTo>
                <a:cubicBezTo>
                  <a:pt x="7799" y="5292"/>
                  <a:pt x="7791" y="5311"/>
                  <a:pt x="7790" y="5347"/>
                </a:cubicBezTo>
                <a:lnTo>
                  <a:pt x="7808" y="5380"/>
                </a:lnTo>
                <a:cubicBezTo>
                  <a:pt x="7823" y="5372"/>
                  <a:pt x="7833" y="5348"/>
                  <a:pt x="7832" y="5319"/>
                </a:cubicBezTo>
                <a:lnTo>
                  <a:pt x="7820" y="5294"/>
                </a:lnTo>
                <a:cubicBezTo>
                  <a:pt x="7818" y="5293"/>
                  <a:pt x="7816" y="5292"/>
                  <a:pt x="7814" y="5292"/>
                </a:cubicBezTo>
                <a:close/>
                <a:moveTo>
                  <a:pt x="5609" y="5363"/>
                </a:moveTo>
                <a:cubicBezTo>
                  <a:pt x="5602" y="5363"/>
                  <a:pt x="5580" y="5377"/>
                  <a:pt x="5534" y="5419"/>
                </a:cubicBezTo>
                <a:cubicBezTo>
                  <a:pt x="5536" y="5424"/>
                  <a:pt x="5540" y="5426"/>
                  <a:pt x="5545" y="5426"/>
                </a:cubicBezTo>
                <a:cubicBezTo>
                  <a:pt x="5571" y="5426"/>
                  <a:pt x="5623" y="5363"/>
                  <a:pt x="5609" y="5363"/>
                </a:cubicBezTo>
                <a:close/>
                <a:moveTo>
                  <a:pt x="14013" y="5312"/>
                </a:moveTo>
                <a:cubicBezTo>
                  <a:pt x="14005" y="5312"/>
                  <a:pt x="14000" y="5373"/>
                  <a:pt x="13999" y="5373"/>
                </a:cubicBezTo>
                <a:cubicBezTo>
                  <a:pt x="13999" y="5373"/>
                  <a:pt x="13999" y="5372"/>
                  <a:pt x="13999" y="5371"/>
                </a:cubicBezTo>
                <a:lnTo>
                  <a:pt x="13985" y="5340"/>
                </a:lnTo>
                <a:cubicBezTo>
                  <a:pt x="13906" y="5341"/>
                  <a:pt x="13943" y="5499"/>
                  <a:pt x="13988" y="5499"/>
                </a:cubicBezTo>
                <a:cubicBezTo>
                  <a:pt x="13997" y="5499"/>
                  <a:pt x="14006" y="5492"/>
                  <a:pt x="14014" y="5477"/>
                </a:cubicBezTo>
                <a:cubicBezTo>
                  <a:pt x="14010" y="5448"/>
                  <a:pt x="14014" y="5419"/>
                  <a:pt x="14026" y="5398"/>
                </a:cubicBezTo>
                <a:cubicBezTo>
                  <a:pt x="14022" y="5333"/>
                  <a:pt x="14017" y="5312"/>
                  <a:pt x="14013" y="5312"/>
                </a:cubicBezTo>
                <a:close/>
                <a:moveTo>
                  <a:pt x="5418" y="5484"/>
                </a:moveTo>
                <a:cubicBezTo>
                  <a:pt x="5412" y="5484"/>
                  <a:pt x="5405" y="5487"/>
                  <a:pt x="5399" y="5491"/>
                </a:cubicBezTo>
                <a:cubicBezTo>
                  <a:pt x="5407" y="5511"/>
                  <a:pt x="5407" y="5540"/>
                  <a:pt x="5397" y="5557"/>
                </a:cubicBezTo>
                <a:cubicBezTo>
                  <a:pt x="5400" y="5577"/>
                  <a:pt x="5407" y="5583"/>
                  <a:pt x="5414" y="5583"/>
                </a:cubicBezTo>
                <a:cubicBezTo>
                  <a:pt x="5426" y="5583"/>
                  <a:pt x="5441" y="5566"/>
                  <a:pt x="5446" y="5554"/>
                </a:cubicBezTo>
                <a:cubicBezTo>
                  <a:pt x="5449" y="5505"/>
                  <a:pt x="5435" y="5484"/>
                  <a:pt x="5418" y="5484"/>
                </a:cubicBezTo>
                <a:close/>
                <a:moveTo>
                  <a:pt x="5489" y="5506"/>
                </a:moveTo>
                <a:cubicBezTo>
                  <a:pt x="5471" y="5525"/>
                  <a:pt x="5458" y="5554"/>
                  <a:pt x="5450" y="5588"/>
                </a:cubicBezTo>
                <a:cubicBezTo>
                  <a:pt x="5460" y="5609"/>
                  <a:pt x="5470" y="5618"/>
                  <a:pt x="5480" y="5618"/>
                </a:cubicBezTo>
                <a:cubicBezTo>
                  <a:pt x="5496" y="5618"/>
                  <a:pt x="5512" y="5594"/>
                  <a:pt x="5525" y="5556"/>
                </a:cubicBezTo>
                <a:cubicBezTo>
                  <a:pt x="5519" y="5528"/>
                  <a:pt x="5505" y="5509"/>
                  <a:pt x="5489" y="5506"/>
                </a:cubicBezTo>
                <a:close/>
                <a:moveTo>
                  <a:pt x="17897" y="5470"/>
                </a:moveTo>
                <a:cubicBezTo>
                  <a:pt x="17894" y="5470"/>
                  <a:pt x="17891" y="5470"/>
                  <a:pt x="17888" y="5470"/>
                </a:cubicBezTo>
                <a:lnTo>
                  <a:pt x="17887" y="5470"/>
                </a:lnTo>
                <a:cubicBezTo>
                  <a:pt x="17884" y="5470"/>
                  <a:pt x="17881" y="5470"/>
                  <a:pt x="17878" y="5470"/>
                </a:cubicBezTo>
                <a:cubicBezTo>
                  <a:pt x="17870" y="5470"/>
                  <a:pt x="17862" y="5471"/>
                  <a:pt x="17854" y="5474"/>
                </a:cubicBezTo>
                <a:cubicBezTo>
                  <a:pt x="17799" y="5559"/>
                  <a:pt x="17837" y="5634"/>
                  <a:pt x="17878" y="5634"/>
                </a:cubicBezTo>
                <a:cubicBezTo>
                  <a:pt x="17906" y="5634"/>
                  <a:pt x="17936" y="5598"/>
                  <a:pt x="17938" y="5506"/>
                </a:cubicBezTo>
                <a:cubicBezTo>
                  <a:pt x="17928" y="5478"/>
                  <a:pt x="17914" y="5470"/>
                  <a:pt x="17897" y="5470"/>
                </a:cubicBezTo>
                <a:close/>
                <a:moveTo>
                  <a:pt x="9042" y="5546"/>
                </a:moveTo>
                <a:cubicBezTo>
                  <a:pt x="9041" y="5546"/>
                  <a:pt x="9041" y="5546"/>
                  <a:pt x="9040" y="5546"/>
                </a:cubicBezTo>
                <a:lnTo>
                  <a:pt x="9040" y="5573"/>
                </a:lnTo>
                <a:lnTo>
                  <a:pt x="9034" y="5573"/>
                </a:lnTo>
                <a:cubicBezTo>
                  <a:pt x="9036" y="5577"/>
                  <a:pt x="9041" y="5639"/>
                  <a:pt x="9042" y="5646"/>
                </a:cubicBezTo>
                <a:cubicBezTo>
                  <a:pt x="9057" y="5643"/>
                  <a:pt x="9068" y="5620"/>
                  <a:pt x="9068" y="5593"/>
                </a:cubicBezTo>
                <a:cubicBezTo>
                  <a:pt x="9068" y="5568"/>
                  <a:pt x="9056" y="5546"/>
                  <a:pt x="9042" y="5546"/>
                </a:cubicBezTo>
                <a:close/>
                <a:moveTo>
                  <a:pt x="6121" y="5433"/>
                </a:moveTo>
                <a:cubicBezTo>
                  <a:pt x="5991" y="5513"/>
                  <a:pt x="6082" y="5656"/>
                  <a:pt x="6154" y="5656"/>
                </a:cubicBezTo>
                <a:cubicBezTo>
                  <a:pt x="6155" y="5656"/>
                  <a:pt x="6156" y="5656"/>
                  <a:pt x="6157" y="5655"/>
                </a:cubicBezTo>
                <a:cubicBezTo>
                  <a:pt x="6195" y="5629"/>
                  <a:pt x="6213" y="5477"/>
                  <a:pt x="6163" y="5477"/>
                </a:cubicBezTo>
                <a:cubicBezTo>
                  <a:pt x="6162" y="5477"/>
                  <a:pt x="6161" y="5477"/>
                  <a:pt x="6160" y="5477"/>
                </a:cubicBezTo>
                <a:cubicBezTo>
                  <a:pt x="6160" y="5477"/>
                  <a:pt x="6159" y="5477"/>
                  <a:pt x="6159" y="5477"/>
                </a:cubicBezTo>
                <a:cubicBezTo>
                  <a:pt x="6159" y="5477"/>
                  <a:pt x="6159" y="5477"/>
                  <a:pt x="6160" y="5477"/>
                </a:cubicBezTo>
                <a:cubicBezTo>
                  <a:pt x="6162" y="5476"/>
                  <a:pt x="6160" y="5471"/>
                  <a:pt x="6159" y="5471"/>
                </a:cubicBezTo>
                <a:cubicBezTo>
                  <a:pt x="6159" y="5471"/>
                  <a:pt x="6159" y="5473"/>
                  <a:pt x="6159" y="5477"/>
                </a:cubicBezTo>
                <a:cubicBezTo>
                  <a:pt x="6156" y="5462"/>
                  <a:pt x="6148" y="5451"/>
                  <a:pt x="6139" y="5450"/>
                </a:cubicBezTo>
                <a:cubicBezTo>
                  <a:pt x="6139" y="5450"/>
                  <a:pt x="6140" y="5453"/>
                  <a:pt x="6140" y="5458"/>
                </a:cubicBezTo>
                <a:lnTo>
                  <a:pt x="6121" y="5433"/>
                </a:lnTo>
                <a:close/>
                <a:moveTo>
                  <a:pt x="13643" y="5584"/>
                </a:moveTo>
                <a:cubicBezTo>
                  <a:pt x="13637" y="5584"/>
                  <a:pt x="13632" y="5588"/>
                  <a:pt x="13627" y="5597"/>
                </a:cubicBezTo>
                <a:cubicBezTo>
                  <a:pt x="13627" y="5596"/>
                  <a:pt x="13628" y="5596"/>
                  <a:pt x="13628" y="5596"/>
                </a:cubicBezTo>
                <a:cubicBezTo>
                  <a:pt x="13628" y="5596"/>
                  <a:pt x="13627" y="5596"/>
                  <a:pt x="13626" y="5598"/>
                </a:cubicBezTo>
                <a:cubicBezTo>
                  <a:pt x="13626" y="5597"/>
                  <a:pt x="13627" y="5597"/>
                  <a:pt x="13627" y="5597"/>
                </a:cubicBezTo>
                <a:cubicBezTo>
                  <a:pt x="13626" y="5597"/>
                  <a:pt x="13626" y="5597"/>
                  <a:pt x="13626" y="5598"/>
                </a:cubicBezTo>
                <a:cubicBezTo>
                  <a:pt x="13626" y="5598"/>
                  <a:pt x="13626" y="5598"/>
                  <a:pt x="13626" y="5598"/>
                </a:cubicBezTo>
                <a:cubicBezTo>
                  <a:pt x="13626" y="5598"/>
                  <a:pt x="13625" y="5598"/>
                  <a:pt x="13625" y="5598"/>
                </a:cubicBezTo>
                <a:cubicBezTo>
                  <a:pt x="13625" y="5598"/>
                  <a:pt x="13625" y="5598"/>
                  <a:pt x="13626" y="5598"/>
                </a:cubicBezTo>
                <a:cubicBezTo>
                  <a:pt x="13615" y="5603"/>
                  <a:pt x="13607" y="5619"/>
                  <a:pt x="13606" y="5638"/>
                </a:cubicBezTo>
                <a:cubicBezTo>
                  <a:pt x="13608" y="5651"/>
                  <a:pt x="13614" y="5662"/>
                  <a:pt x="13622" y="5667"/>
                </a:cubicBezTo>
                <a:cubicBezTo>
                  <a:pt x="13620" y="5664"/>
                  <a:pt x="13619" y="5659"/>
                  <a:pt x="13619" y="5655"/>
                </a:cubicBezTo>
                <a:lnTo>
                  <a:pt x="13636" y="5681"/>
                </a:lnTo>
                <a:cubicBezTo>
                  <a:pt x="13643" y="5680"/>
                  <a:pt x="13667" y="5668"/>
                  <a:pt x="13662" y="5606"/>
                </a:cubicBezTo>
                <a:cubicBezTo>
                  <a:pt x="13656" y="5591"/>
                  <a:pt x="13650" y="5584"/>
                  <a:pt x="13643" y="5584"/>
                </a:cubicBezTo>
                <a:close/>
                <a:moveTo>
                  <a:pt x="11647" y="5666"/>
                </a:moveTo>
                <a:cubicBezTo>
                  <a:pt x="11637" y="5666"/>
                  <a:pt x="11629" y="5679"/>
                  <a:pt x="11629" y="5708"/>
                </a:cubicBezTo>
                <a:cubicBezTo>
                  <a:pt x="11630" y="5708"/>
                  <a:pt x="11632" y="5704"/>
                  <a:pt x="11637" y="5702"/>
                </a:cubicBezTo>
                <a:lnTo>
                  <a:pt x="11637" y="5704"/>
                </a:lnTo>
                <a:lnTo>
                  <a:pt x="11616" y="5729"/>
                </a:lnTo>
                <a:cubicBezTo>
                  <a:pt x="11619" y="5756"/>
                  <a:pt x="11625" y="5764"/>
                  <a:pt x="11631" y="5764"/>
                </a:cubicBezTo>
                <a:cubicBezTo>
                  <a:pt x="11638" y="5764"/>
                  <a:pt x="11647" y="5753"/>
                  <a:pt x="11655" y="5747"/>
                </a:cubicBezTo>
                <a:lnTo>
                  <a:pt x="11672" y="5728"/>
                </a:lnTo>
                <a:cubicBezTo>
                  <a:pt x="11676" y="5691"/>
                  <a:pt x="11660" y="5666"/>
                  <a:pt x="11647" y="5666"/>
                </a:cubicBezTo>
                <a:close/>
                <a:moveTo>
                  <a:pt x="7491" y="5617"/>
                </a:moveTo>
                <a:lnTo>
                  <a:pt x="7473" y="5634"/>
                </a:lnTo>
                <a:cubicBezTo>
                  <a:pt x="7457" y="5712"/>
                  <a:pt x="7484" y="5796"/>
                  <a:pt x="7521" y="5796"/>
                </a:cubicBezTo>
                <a:cubicBezTo>
                  <a:pt x="7532" y="5796"/>
                  <a:pt x="7545" y="5787"/>
                  <a:pt x="7558" y="5766"/>
                </a:cubicBezTo>
                <a:lnTo>
                  <a:pt x="7562" y="5746"/>
                </a:lnTo>
                <a:cubicBezTo>
                  <a:pt x="7560" y="5683"/>
                  <a:pt x="7534" y="5636"/>
                  <a:pt x="7491" y="5617"/>
                </a:cubicBezTo>
                <a:close/>
                <a:moveTo>
                  <a:pt x="10774" y="5671"/>
                </a:moveTo>
                <a:cubicBezTo>
                  <a:pt x="10755" y="5671"/>
                  <a:pt x="10738" y="5697"/>
                  <a:pt x="10711" y="5699"/>
                </a:cubicBezTo>
                <a:cubicBezTo>
                  <a:pt x="10714" y="5767"/>
                  <a:pt x="10736" y="5803"/>
                  <a:pt x="10756" y="5803"/>
                </a:cubicBezTo>
                <a:cubicBezTo>
                  <a:pt x="10777" y="5803"/>
                  <a:pt x="10798" y="5767"/>
                  <a:pt x="10800" y="5691"/>
                </a:cubicBezTo>
                <a:cubicBezTo>
                  <a:pt x="10790" y="5676"/>
                  <a:pt x="10782" y="5671"/>
                  <a:pt x="10774" y="5671"/>
                </a:cubicBezTo>
                <a:close/>
                <a:moveTo>
                  <a:pt x="6436" y="5708"/>
                </a:moveTo>
                <a:cubicBezTo>
                  <a:pt x="6400" y="5708"/>
                  <a:pt x="6379" y="5742"/>
                  <a:pt x="6375" y="5802"/>
                </a:cubicBezTo>
                <a:cubicBezTo>
                  <a:pt x="6383" y="5825"/>
                  <a:pt x="6398" y="5843"/>
                  <a:pt x="6413" y="5843"/>
                </a:cubicBezTo>
                <a:cubicBezTo>
                  <a:pt x="6426" y="5843"/>
                  <a:pt x="6439" y="5830"/>
                  <a:pt x="6449" y="5797"/>
                </a:cubicBezTo>
                <a:cubicBezTo>
                  <a:pt x="6448" y="5803"/>
                  <a:pt x="6447" y="5805"/>
                  <a:pt x="6447" y="5805"/>
                </a:cubicBezTo>
                <a:cubicBezTo>
                  <a:pt x="6447" y="5805"/>
                  <a:pt x="6452" y="5790"/>
                  <a:pt x="6452" y="5790"/>
                </a:cubicBezTo>
                <a:cubicBezTo>
                  <a:pt x="6452" y="5790"/>
                  <a:pt x="6451" y="5792"/>
                  <a:pt x="6449" y="5797"/>
                </a:cubicBezTo>
                <a:cubicBezTo>
                  <a:pt x="6461" y="5750"/>
                  <a:pt x="6457" y="5721"/>
                  <a:pt x="6436" y="5708"/>
                </a:cubicBezTo>
                <a:close/>
                <a:moveTo>
                  <a:pt x="4032" y="5764"/>
                </a:moveTo>
                <a:cubicBezTo>
                  <a:pt x="3997" y="5764"/>
                  <a:pt x="4030" y="5852"/>
                  <a:pt x="4041" y="5865"/>
                </a:cubicBezTo>
                <a:cubicBezTo>
                  <a:pt x="4072" y="5848"/>
                  <a:pt x="4064" y="5797"/>
                  <a:pt x="4047" y="5768"/>
                </a:cubicBezTo>
                <a:cubicBezTo>
                  <a:pt x="4041" y="5765"/>
                  <a:pt x="4036" y="5764"/>
                  <a:pt x="4032" y="5764"/>
                </a:cubicBezTo>
                <a:close/>
                <a:moveTo>
                  <a:pt x="17837" y="5804"/>
                </a:moveTo>
                <a:cubicBezTo>
                  <a:pt x="17826" y="5804"/>
                  <a:pt x="17817" y="5818"/>
                  <a:pt x="17816" y="5860"/>
                </a:cubicBezTo>
                <a:lnTo>
                  <a:pt x="17828" y="5887"/>
                </a:lnTo>
                <a:cubicBezTo>
                  <a:pt x="17836" y="5890"/>
                  <a:pt x="17844" y="5895"/>
                  <a:pt x="17852" y="5895"/>
                </a:cubicBezTo>
                <a:cubicBezTo>
                  <a:pt x="17863" y="5895"/>
                  <a:pt x="17871" y="5884"/>
                  <a:pt x="17873" y="5840"/>
                </a:cubicBezTo>
                <a:lnTo>
                  <a:pt x="17872" y="5840"/>
                </a:lnTo>
                <a:cubicBezTo>
                  <a:pt x="17865" y="5823"/>
                  <a:pt x="17850" y="5804"/>
                  <a:pt x="17837" y="5804"/>
                </a:cubicBezTo>
                <a:close/>
                <a:moveTo>
                  <a:pt x="9957" y="5649"/>
                </a:moveTo>
                <a:cubicBezTo>
                  <a:pt x="9953" y="5649"/>
                  <a:pt x="9965" y="5673"/>
                  <a:pt x="10002" y="5734"/>
                </a:cubicBezTo>
                <a:cubicBezTo>
                  <a:pt x="9999" y="5741"/>
                  <a:pt x="9996" y="5746"/>
                  <a:pt x="9993" y="5750"/>
                </a:cubicBezTo>
                <a:cubicBezTo>
                  <a:pt x="10000" y="5750"/>
                  <a:pt x="10004" y="5753"/>
                  <a:pt x="10005" y="5758"/>
                </a:cubicBezTo>
                <a:lnTo>
                  <a:pt x="9978" y="5779"/>
                </a:lnTo>
                <a:cubicBezTo>
                  <a:pt x="9973" y="5823"/>
                  <a:pt x="9983" y="5858"/>
                  <a:pt x="10006" y="5887"/>
                </a:cubicBezTo>
                <a:lnTo>
                  <a:pt x="10013" y="5872"/>
                </a:lnTo>
                <a:cubicBezTo>
                  <a:pt x="10049" y="5899"/>
                  <a:pt x="10071" y="5911"/>
                  <a:pt x="10084" y="5911"/>
                </a:cubicBezTo>
                <a:cubicBezTo>
                  <a:pt x="10145" y="5911"/>
                  <a:pt x="9969" y="5649"/>
                  <a:pt x="9957" y="5649"/>
                </a:cubicBezTo>
                <a:close/>
                <a:moveTo>
                  <a:pt x="17221" y="6031"/>
                </a:moveTo>
                <a:cubicBezTo>
                  <a:pt x="17183" y="6031"/>
                  <a:pt x="17129" y="6199"/>
                  <a:pt x="17189" y="6199"/>
                </a:cubicBezTo>
                <a:cubicBezTo>
                  <a:pt x="17194" y="6199"/>
                  <a:pt x="17201" y="6197"/>
                  <a:pt x="17208" y="6194"/>
                </a:cubicBezTo>
                <a:lnTo>
                  <a:pt x="17208" y="6198"/>
                </a:lnTo>
                <a:lnTo>
                  <a:pt x="17233" y="6217"/>
                </a:lnTo>
                <a:cubicBezTo>
                  <a:pt x="17245" y="6198"/>
                  <a:pt x="17251" y="6172"/>
                  <a:pt x="17251" y="6144"/>
                </a:cubicBezTo>
                <a:cubicBezTo>
                  <a:pt x="17250" y="6061"/>
                  <a:pt x="17237" y="6031"/>
                  <a:pt x="17221" y="6031"/>
                </a:cubicBezTo>
                <a:close/>
                <a:moveTo>
                  <a:pt x="18056" y="6170"/>
                </a:moveTo>
                <a:cubicBezTo>
                  <a:pt x="18055" y="6170"/>
                  <a:pt x="18054" y="6170"/>
                  <a:pt x="18053" y="6170"/>
                </a:cubicBezTo>
                <a:lnTo>
                  <a:pt x="18041" y="6193"/>
                </a:lnTo>
                <a:cubicBezTo>
                  <a:pt x="18037" y="6233"/>
                  <a:pt x="18064" y="6268"/>
                  <a:pt x="18082" y="6278"/>
                </a:cubicBezTo>
                <a:cubicBezTo>
                  <a:pt x="18147" y="6222"/>
                  <a:pt x="18081" y="6170"/>
                  <a:pt x="18056" y="6170"/>
                </a:cubicBezTo>
                <a:close/>
                <a:moveTo>
                  <a:pt x="17272" y="6198"/>
                </a:moveTo>
                <a:cubicBezTo>
                  <a:pt x="17255" y="6198"/>
                  <a:pt x="17243" y="6215"/>
                  <a:pt x="17259" y="6265"/>
                </a:cubicBezTo>
                <a:cubicBezTo>
                  <a:pt x="17264" y="6282"/>
                  <a:pt x="17271" y="6289"/>
                  <a:pt x="17278" y="6289"/>
                </a:cubicBezTo>
                <a:cubicBezTo>
                  <a:pt x="17294" y="6289"/>
                  <a:pt x="17312" y="6255"/>
                  <a:pt x="17310" y="6218"/>
                </a:cubicBezTo>
                <a:cubicBezTo>
                  <a:pt x="17301" y="6207"/>
                  <a:pt x="17285" y="6198"/>
                  <a:pt x="17272" y="6198"/>
                </a:cubicBezTo>
                <a:close/>
                <a:moveTo>
                  <a:pt x="20749" y="6114"/>
                </a:moveTo>
                <a:cubicBezTo>
                  <a:pt x="20619" y="6156"/>
                  <a:pt x="20744" y="6302"/>
                  <a:pt x="20783" y="6307"/>
                </a:cubicBezTo>
                <a:cubicBezTo>
                  <a:pt x="20818" y="6241"/>
                  <a:pt x="20780" y="6143"/>
                  <a:pt x="20749" y="6114"/>
                </a:cubicBezTo>
                <a:close/>
                <a:moveTo>
                  <a:pt x="18008" y="6275"/>
                </a:moveTo>
                <a:cubicBezTo>
                  <a:pt x="17981" y="6311"/>
                  <a:pt x="17981" y="6327"/>
                  <a:pt x="17998" y="6327"/>
                </a:cubicBezTo>
                <a:cubicBezTo>
                  <a:pt x="18006" y="6327"/>
                  <a:pt x="18016" y="6324"/>
                  <a:pt x="18030" y="6318"/>
                </a:cubicBezTo>
                <a:cubicBezTo>
                  <a:pt x="18025" y="6299"/>
                  <a:pt x="18018" y="6284"/>
                  <a:pt x="18008" y="6275"/>
                </a:cubicBezTo>
                <a:close/>
                <a:moveTo>
                  <a:pt x="4700" y="6310"/>
                </a:moveTo>
                <a:cubicBezTo>
                  <a:pt x="4659" y="6333"/>
                  <a:pt x="4683" y="6387"/>
                  <a:pt x="4706" y="6405"/>
                </a:cubicBezTo>
                <a:cubicBezTo>
                  <a:pt x="4737" y="6370"/>
                  <a:pt x="4722" y="6326"/>
                  <a:pt x="4700" y="6310"/>
                </a:cubicBezTo>
                <a:close/>
                <a:moveTo>
                  <a:pt x="21251" y="6370"/>
                </a:moveTo>
                <a:cubicBezTo>
                  <a:pt x="21227" y="6370"/>
                  <a:pt x="21228" y="6398"/>
                  <a:pt x="21256" y="6455"/>
                </a:cubicBezTo>
                <a:cubicBezTo>
                  <a:pt x="21264" y="6452"/>
                  <a:pt x="21287" y="6442"/>
                  <a:pt x="21283" y="6379"/>
                </a:cubicBezTo>
                <a:cubicBezTo>
                  <a:pt x="21270" y="6373"/>
                  <a:pt x="21259" y="6370"/>
                  <a:pt x="21251" y="6370"/>
                </a:cubicBezTo>
                <a:close/>
                <a:moveTo>
                  <a:pt x="14708" y="6327"/>
                </a:moveTo>
                <a:cubicBezTo>
                  <a:pt x="14695" y="6327"/>
                  <a:pt x="14683" y="6333"/>
                  <a:pt x="14672" y="6345"/>
                </a:cubicBezTo>
                <a:cubicBezTo>
                  <a:pt x="14650" y="6406"/>
                  <a:pt x="14693" y="6463"/>
                  <a:pt x="14718" y="6474"/>
                </a:cubicBezTo>
                <a:cubicBezTo>
                  <a:pt x="14747" y="6439"/>
                  <a:pt x="14751" y="6392"/>
                  <a:pt x="14731" y="6334"/>
                </a:cubicBezTo>
                <a:cubicBezTo>
                  <a:pt x="14723" y="6329"/>
                  <a:pt x="14716" y="6327"/>
                  <a:pt x="14708" y="6327"/>
                </a:cubicBezTo>
                <a:close/>
                <a:moveTo>
                  <a:pt x="12475" y="6309"/>
                </a:moveTo>
                <a:cubicBezTo>
                  <a:pt x="12464" y="6309"/>
                  <a:pt x="12452" y="6316"/>
                  <a:pt x="12442" y="6331"/>
                </a:cubicBezTo>
                <a:cubicBezTo>
                  <a:pt x="12431" y="6440"/>
                  <a:pt x="12440" y="6475"/>
                  <a:pt x="12457" y="6475"/>
                </a:cubicBezTo>
                <a:cubicBezTo>
                  <a:pt x="12487" y="6475"/>
                  <a:pt x="12538" y="6356"/>
                  <a:pt x="12519" y="6342"/>
                </a:cubicBezTo>
                <a:cubicBezTo>
                  <a:pt x="12518" y="6342"/>
                  <a:pt x="12518" y="6342"/>
                  <a:pt x="12518" y="6342"/>
                </a:cubicBezTo>
                <a:cubicBezTo>
                  <a:pt x="12517" y="6342"/>
                  <a:pt x="12518" y="6344"/>
                  <a:pt x="12518" y="6347"/>
                </a:cubicBezTo>
                <a:cubicBezTo>
                  <a:pt x="12507" y="6322"/>
                  <a:pt x="12491" y="6309"/>
                  <a:pt x="12475" y="6309"/>
                </a:cubicBezTo>
                <a:close/>
                <a:moveTo>
                  <a:pt x="14542" y="6514"/>
                </a:moveTo>
                <a:cubicBezTo>
                  <a:pt x="14533" y="6514"/>
                  <a:pt x="14527" y="6528"/>
                  <a:pt x="14529" y="6566"/>
                </a:cubicBezTo>
                <a:cubicBezTo>
                  <a:pt x="14530" y="6559"/>
                  <a:pt x="14533" y="6555"/>
                  <a:pt x="14537" y="6553"/>
                </a:cubicBezTo>
                <a:lnTo>
                  <a:pt x="14525" y="6582"/>
                </a:lnTo>
                <a:cubicBezTo>
                  <a:pt x="14526" y="6600"/>
                  <a:pt x="14534" y="6612"/>
                  <a:pt x="14543" y="6612"/>
                </a:cubicBezTo>
                <a:cubicBezTo>
                  <a:pt x="14604" y="6612"/>
                  <a:pt x="14565" y="6514"/>
                  <a:pt x="14542" y="6514"/>
                </a:cubicBezTo>
                <a:close/>
                <a:moveTo>
                  <a:pt x="9222" y="6466"/>
                </a:moveTo>
                <a:cubicBezTo>
                  <a:pt x="9205" y="6495"/>
                  <a:pt x="9182" y="6534"/>
                  <a:pt x="9190" y="6616"/>
                </a:cubicBezTo>
                <a:cubicBezTo>
                  <a:pt x="9207" y="6620"/>
                  <a:pt x="9221" y="6622"/>
                  <a:pt x="9232" y="6622"/>
                </a:cubicBezTo>
                <a:cubicBezTo>
                  <a:pt x="9293" y="6622"/>
                  <a:pt x="9287" y="6566"/>
                  <a:pt x="9222" y="6468"/>
                </a:cubicBezTo>
                <a:lnTo>
                  <a:pt x="9222" y="6466"/>
                </a:lnTo>
                <a:close/>
                <a:moveTo>
                  <a:pt x="13149" y="6664"/>
                </a:moveTo>
                <a:cubicBezTo>
                  <a:pt x="13148" y="6668"/>
                  <a:pt x="13147" y="6672"/>
                  <a:pt x="13147" y="6677"/>
                </a:cubicBezTo>
                <a:cubicBezTo>
                  <a:pt x="13147" y="6671"/>
                  <a:pt x="13148" y="6667"/>
                  <a:pt x="13149" y="6664"/>
                </a:cubicBezTo>
                <a:close/>
                <a:moveTo>
                  <a:pt x="11494" y="6587"/>
                </a:moveTo>
                <a:cubicBezTo>
                  <a:pt x="11478" y="6588"/>
                  <a:pt x="11463" y="6596"/>
                  <a:pt x="11448" y="6611"/>
                </a:cubicBezTo>
                <a:cubicBezTo>
                  <a:pt x="11449" y="6704"/>
                  <a:pt x="11459" y="6747"/>
                  <a:pt x="11476" y="6747"/>
                </a:cubicBezTo>
                <a:cubicBezTo>
                  <a:pt x="11490" y="6747"/>
                  <a:pt x="11509" y="6716"/>
                  <a:pt x="11532" y="6659"/>
                </a:cubicBezTo>
                <a:cubicBezTo>
                  <a:pt x="11532" y="6659"/>
                  <a:pt x="11533" y="6659"/>
                  <a:pt x="11533" y="6659"/>
                </a:cubicBezTo>
                <a:cubicBezTo>
                  <a:pt x="11533" y="6659"/>
                  <a:pt x="11534" y="6658"/>
                  <a:pt x="11534" y="6656"/>
                </a:cubicBezTo>
                <a:cubicBezTo>
                  <a:pt x="11533" y="6657"/>
                  <a:pt x="11533" y="6658"/>
                  <a:pt x="11532" y="6659"/>
                </a:cubicBezTo>
                <a:cubicBezTo>
                  <a:pt x="11525" y="6656"/>
                  <a:pt x="11495" y="6588"/>
                  <a:pt x="11494" y="6587"/>
                </a:cubicBezTo>
                <a:close/>
                <a:moveTo>
                  <a:pt x="13164" y="6633"/>
                </a:moveTo>
                <a:cubicBezTo>
                  <a:pt x="13162" y="6633"/>
                  <a:pt x="13159" y="6633"/>
                  <a:pt x="13157" y="6633"/>
                </a:cubicBezTo>
                <a:lnTo>
                  <a:pt x="13151" y="6660"/>
                </a:lnTo>
                <a:cubicBezTo>
                  <a:pt x="13150" y="6661"/>
                  <a:pt x="13150" y="6662"/>
                  <a:pt x="13149" y="6663"/>
                </a:cubicBezTo>
                <a:lnTo>
                  <a:pt x="13136" y="6678"/>
                </a:lnTo>
                <a:cubicBezTo>
                  <a:pt x="13131" y="6722"/>
                  <a:pt x="13157" y="6764"/>
                  <a:pt x="13178" y="6780"/>
                </a:cubicBezTo>
                <a:cubicBezTo>
                  <a:pt x="13193" y="6765"/>
                  <a:pt x="13206" y="6747"/>
                  <a:pt x="13219" y="6728"/>
                </a:cubicBezTo>
                <a:cubicBezTo>
                  <a:pt x="13218" y="6668"/>
                  <a:pt x="13199" y="6633"/>
                  <a:pt x="13164" y="6633"/>
                </a:cubicBezTo>
                <a:close/>
                <a:moveTo>
                  <a:pt x="9333" y="6686"/>
                </a:moveTo>
                <a:cubicBezTo>
                  <a:pt x="9321" y="6686"/>
                  <a:pt x="9313" y="6702"/>
                  <a:pt x="9321" y="6743"/>
                </a:cubicBezTo>
                <a:cubicBezTo>
                  <a:pt x="9321" y="6740"/>
                  <a:pt x="9321" y="6739"/>
                  <a:pt x="9321" y="6739"/>
                </a:cubicBezTo>
                <a:cubicBezTo>
                  <a:pt x="9321" y="6739"/>
                  <a:pt x="9321" y="6741"/>
                  <a:pt x="9321" y="6743"/>
                </a:cubicBezTo>
                <a:cubicBezTo>
                  <a:pt x="9321" y="6743"/>
                  <a:pt x="9321" y="6743"/>
                  <a:pt x="9321" y="6743"/>
                </a:cubicBezTo>
                <a:cubicBezTo>
                  <a:pt x="9322" y="6744"/>
                  <a:pt x="9322" y="6745"/>
                  <a:pt x="9322" y="6745"/>
                </a:cubicBezTo>
                <a:cubicBezTo>
                  <a:pt x="9322" y="6745"/>
                  <a:pt x="9322" y="6744"/>
                  <a:pt x="9321" y="6743"/>
                </a:cubicBezTo>
                <a:cubicBezTo>
                  <a:pt x="9320" y="6768"/>
                  <a:pt x="9329" y="6793"/>
                  <a:pt x="9344" y="6799"/>
                </a:cubicBezTo>
                <a:cubicBezTo>
                  <a:pt x="9400" y="6755"/>
                  <a:pt x="9358" y="6686"/>
                  <a:pt x="9333" y="6686"/>
                </a:cubicBezTo>
                <a:close/>
                <a:moveTo>
                  <a:pt x="13281" y="6671"/>
                </a:moveTo>
                <a:cubicBezTo>
                  <a:pt x="13273" y="6671"/>
                  <a:pt x="13265" y="6674"/>
                  <a:pt x="13256" y="6683"/>
                </a:cubicBezTo>
                <a:cubicBezTo>
                  <a:pt x="13240" y="6738"/>
                  <a:pt x="13244" y="6794"/>
                  <a:pt x="13273" y="6823"/>
                </a:cubicBezTo>
                <a:lnTo>
                  <a:pt x="13273" y="6825"/>
                </a:lnTo>
                <a:cubicBezTo>
                  <a:pt x="13341" y="6800"/>
                  <a:pt x="13325" y="6671"/>
                  <a:pt x="13281" y="6671"/>
                </a:cubicBezTo>
                <a:close/>
                <a:moveTo>
                  <a:pt x="7717" y="6861"/>
                </a:moveTo>
                <a:cubicBezTo>
                  <a:pt x="7716" y="6861"/>
                  <a:pt x="7717" y="6884"/>
                  <a:pt x="7717" y="6903"/>
                </a:cubicBezTo>
                <a:lnTo>
                  <a:pt x="7720" y="6899"/>
                </a:lnTo>
                <a:cubicBezTo>
                  <a:pt x="7718" y="6871"/>
                  <a:pt x="7717" y="6861"/>
                  <a:pt x="7717" y="6861"/>
                </a:cubicBezTo>
                <a:close/>
                <a:moveTo>
                  <a:pt x="19591" y="6712"/>
                </a:moveTo>
                <a:cubicBezTo>
                  <a:pt x="19573" y="6715"/>
                  <a:pt x="19558" y="6734"/>
                  <a:pt x="19553" y="6764"/>
                </a:cubicBezTo>
                <a:cubicBezTo>
                  <a:pt x="19552" y="6763"/>
                  <a:pt x="19550" y="6762"/>
                  <a:pt x="19547" y="6760"/>
                </a:cubicBezTo>
                <a:cubicBezTo>
                  <a:pt x="19535" y="6801"/>
                  <a:pt x="19513" y="6796"/>
                  <a:pt x="19506" y="6830"/>
                </a:cubicBezTo>
                <a:lnTo>
                  <a:pt x="19497" y="6830"/>
                </a:lnTo>
                <a:cubicBezTo>
                  <a:pt x="19474" y="6891"/>
                  <a:pt x="19499" y="6919"/>
                  <a:pt x="19524" y="6919"/>
                </a:cubicBezTo>
                <a:cubicBezTo>
                  <a:pt x="19544" y="6919"/>
                  <a:pt x="19564" y="6902"/>
                  <a:pt x="19564" y="6873"/>
                </a:cubicBezTo>
                <a:cubicBezTo>
                  <a:pt x="19571" y="6879"/>
                  <a:pt x="19577" y="6882"/>
                  <a:pt x="19582" y="6882"/>
                </a:cubicBezTo>
                <a:cubicBezTo>
                  <a:pt x="19614" y="6882"/>
                  <a:pt x="19602" y="6754"/>
                  <a:pt x="19591" y="6712"/>
                </a:cubicBezTo>
                <a:close/>
                <a:moveTo>
                  <a:pt x="7717" y="6903"/>
                </a:moveTo>
                <a:lnTo>
                  <a:pt x="7712" y="6913"/>
                </a:lnTo>
                <a:cubicBezTo>
                  <a:pt x="7714" y="6926"/>
                  <a:pt x="7715" y="6931"/>
                  <a:pt x="7716" y="6931"/>
                </a:cubicBezTo>
                <a:cubicBezTo>
                  <a:pt x="7717" y="6931"/>
                  <a:pt x="7717" y="6918"/>
                  <a:pt x="7717" y="6903"/>
                </a:cubicBezTo>
                <a:close/>
                <a:moveTo>
                  <a:pt x="17602" y="6885"/>
                </a:moveTo>
                <a:cubicBezTo>
                  <a:pt x="17567" y="6885"/>
                  <a:pt x="17605" y="6995"/>
                  <a:pt x="17614" y="7008"/>
                </a:cubicBezTo>
                <a:cubicBezTo>
                  <a:pt x="17646" y="7008"/>
                  <a:pt x="17647" y="6952"/>
                  <a:pt x="17648" y="6926"/>
                </a:cubicBezTo>
                <a:cubicBezTo>
                  <a:pt x="17644" y="6908"/>
                  <a:pt x="17634" y="6895"/>
                  <a:pt x="17624" y="6894"/>
                </a:cubicBezTo>
                <a:cubicBezTo>
                  <a:pt x="17614" y="6888"/>
                  <a:pt x="17607" y="6885"/>
                  <a:pt x="17602" y="6885"/>
                </a:cubicBezTo>
                <a:close/>
                <a:moveTo>
                  <a:pt x="1202" y="6953"/>
                </a:moveTo>
                <a:cubicBezTo>
                  <a:pt x="1192" y="6953"/>
                  <a:pt x="1182" y="6967"/>
                  <a:pt x="1179" y="7003"/>
                </a:cubicBezTo>
                <a:cubicBezTo>
                  <a:pt x="1181" y="7019"/>
                  <a:pt x="1187" y="7032"/>
                  <a:pt x="1197" y="7037"/>
                </a:cubicBezTo>
                <a:cubicBezTo>
                  <a:pt x="1231" y="6993"/>
                  <a:pt x="1218" y="6953"/>
                  <a:pt x="1202" y="6953"/>
                </a:cubicBezTo>
                <a:close/>
                <a:moveTo>
                  <a:pt x="9169" y="6897"/>
                </a:moveTo>
                <a:cubicBezTo>
                  <a:pt x="9144" y="6907"/>
                  <a:pt x="9116" y="6937"/>
                  <a:pt x="9117" y="7027"/>
                </a:cubicBezTo>
                <a:cubicBezTo>
                  <a:pt x="9133" y="7053"/>
                  <a:pt x="9154" y="7067"/>
                  <a:pt x="9176" y="7067"/>
                </a:cubicBezTo>
                <a:cubicBezTo>
                  <a:pt x="9180" y="7067"/>
                  <a:pt x="9184" y="7067"/>
                  <a:pt x="9188" y="7066"/>
                </a:cubicBezTo>
                <a:lnTo>
                  <a:pt x="9188" y="7063"/>
                </a:lnTo>
                <a:lnTo>
                  <a:pt x="9197" y="7019"/>
                </a:lnTo>
                <a:cubicBezTo>
                  <a:pt x="9212" y="6961"/>
                  <a:pt x="9220" y="6928"/>
                  <a:pt x="9169" y="6897"/>
                </a:cubicBezTo>
                <a:close/>
                <a:moveTo>
                  <a:pt x="20308" y="6977"/>
                </a:moveTo>
                <a:cubicBezTo>
                  <a:pt x="20301" y="7021"/>
                  <a:pt x="20302" y="7066"/>
                  <a:pt x="20308" y="7109"/>
                </a:cubicBezTo>
                <a:cubicBezTo>
                  <a:pt x="20412" y="7079"/>
                  <a:pt x="20392" y="7029"/>
                  <a:pt x="20308" y="6977"/>
                </a:cubicBezTo>
                <a:close/>
                <a:moveTo>
                  <a:pt x="16405" y="7163"/>
                </a:moveTo>
                <a:cubicBezTo>
                  <a:pt x="16391" y="7163"/>
                  <a:pt x="16377" y="7174"/>
                  <a:pt x="16369" y="7195"/>
                </a:cubicBezTo>
                <a:cubicBezTo>
                  <a:pt x="16367" y="7233"/>
                  <a:pt x="16382" y="7265"/>
                  <a:pt x="16404" y="7270"/>
                </a:cubicBezTo>
                <a:cubicBezTo>
                  <a:pt x="16430" y="7244"/>
                  <a:pt x="16426" y="7195"/>
                  <a:pt x="16413" y="7164"/>
                </a:cubicBezTo>
                <a:cubicBezTo>
                  <a:pt x="16410" y="7163"/>
                  <a:pt x="16408" y="7163"/>
                  <a:pt x="16405" y="7163"/>
                </a:cubicBezTo>
                <a:close/>
                <a:moveTo>
                  <a:pt x="20423" y="7198"/>
                </a:moveTo>
                <a:cubicBezTo>
                  <a:pt x="20384" y="7232"/>
                  <a:pt x="20384" y="7265"/>
                  <a:pt x="20423" y="7297"/>
                </a:cubicBezTo>
                <a:lnTo>
                  <a:pt x="20423" y="7269"/>
                </a:lnTo>
                <a:cubicBezTo>
                  <a:pt x="20424" y="7269"/>
                  <a:pt x="20425" y="7271"/>
                  <a:pt x="20426" y="7271"/>
                </a:cubicBezTo>
                <a:cubicBezTo>
                  <a:pt x="20426" y="7271"/>
                  <a:pt x="20427" y="7270"/>
                  <a:pt x="20427" y="7270"/>
                </a:cubicBezTo>
                <a:lnTo>
                  <a:pt x="20428" y="7225"/>
                </a:lnTo>
                <a:cubicBezTo>
                  <a:pt x="20425" y="7225"/>
                  <a:pt x="20424" y="7227"/>
                  <a:pt x="20423" y="7227"/>
                </a:cubicBezTo>
                <a:lnTo>
                  <a:pt x="20423" y="7198"/>
                </a:lnTo>
                <a:close/>
                <a:moveTo>
                  <a:pt x="6523" y="7224"/>
                </a:moveTo>
                <a:cubicBezTo>
                  <a:pt x="6513" y="7224"/>
                  <a:pt x="6499" y="7229"/>
                  <a:pt x="6481" y="7243"/>
                </a:cubicBezTo>
                <a:cubicBezTo>
                  <a:pt x="6477" y="7273"/>
                  <a:pt x="6494" y="7333"/>
                  <a:pt x="6512" y="7333"/>
                </a:cubicBezTo>
                <a:cubicBezTo>
                  <a:pt x="6536" y="7333"/>
                  <a:pt x="6567" y="7224"/>
                  <a:pt x="6523" y="7224"/>
                </a:cubicBezTo>
                <a:close/>
                <a:moveTo>
                  <a:pt x="17741" y="7253"/>
                </a:moveTo>
                <a:cubicBezTo>
                  <a:pt x="17715" y="7254"/>
                  <a:pt x="17693" y="7285"/>
                  <a:pt x="17686" y="7330"/>
                </a:cubicBezTo>
                <a:cubicBezTo>
                  <a:pt x="17702" y="7381"/>
                  <a:pt x="17719" y="7401"/>
                  <a:pt x="17733" y="7401"/>
                </a:cubicBezTo>
                <a:cubicBezTo>
                  <a:pt x="17763" y="7401"/>
                  <a:pt x="17780" y="7315"/>
                  <a:pt x="17741" y="7253"/>
                </a:cubicBezTo>
                <a:close/>
                <a:moveTo>
                  <a:pt x="19400" y="7376"/>
                </a:moveTo>
                <a:cubicBezTo>
                  <a:pt x="19400" y="7376"/>
                  <a:pt x="19392" y="7383"/>
                  <a:pt x="19372" y="7402"/>
                </a:cubicBezTo>
                <a:cubicBezTo>
                  <a:pt x="19357" y="7417"/>
                  <a:pt x="19351" y="7422"/>
                  <a:pt x="19351" y="7422"/>
                </a:cubicBezTo>
                <a:cubicBezTo>
                  <a:pt x="19352" y="7422"/>
                  <a:pt x="19400" y="7376"/>
                  <a:pt x="19400" y="7376"/>
                </a:cubicBezTo>
                <a:close/>
                <a:moveTo>
                  <a:pt x="20819" y="7368"/>
                </a:moveTo>
                <a:cubicBezTo>
                  <a:pt x="20782" y="7368"/>
                  <a:pt x="20776" y="7391"/>
                  <a:pt x="20819" y="7447"/>
                </a:cubicBezTo>
                <a:cubicBezTo>
                  <a:pt x="20826" y="7434"/>
                  <a:pt x="20842" y="7394"/>
                  <a:pt x="20838" y="7368"/>
                </a:cubicBezTo>
                <a:lnTo>
                  <a:pt x="20838" y="7370"/>
                </a:lnTo>
                <a:cubicBezTo>
                  <a:pt x="20831" y="7369"/>
                  <a:pt x="20824" y="7368"/>
                  <a:pt x="20819" y="7368"/>
                </a:cubicBezTo>
                <a:close/>
                <a:moveTo>
                  <a:pt x="1586" y="7378"/>
                </a:moveTo>
                <a:cubicBezTo>
                  <a:pt x="1564" y="7378"/>
                  <a:pt x="1536" y="7408"/>
                  <a:pt x="1530" y="7421"/>
                </a:cubicBezTo>
                <a:cubicBezTo>
                  <a:pt x="1530" y="7464"/>
                  <a:pt x="1543" y="7478"/>
                  <a:pt x="1558" y="7478"/>
                </a:cubicBezTo>
                <a:cubicBezTo>
                  <a:pt x="1578" y="7478"/>
                  <a:pt x="1604" y="7452"/>
                  <a:pt x="1613" y="7433"/>
                </a:cubicBezTo>
                <a:cubicBezTo>
                  <a:pt x="1612" y="7392"/>
                  <a:pt x="1601" y="7378"/>
                  <a:pt x="1586" y="7378"/>
                </a:cubicBezTo>
                <a:close/>
                <a:moveTo>
                  <a:pt x="6347" y="7454"/>
                </a:moveTo>
                <a:cubicBezTo>
                  <a:pt x="6331" y="7454"/>
                  <a:pt x="6317" y="7477"/>
                  <a:pt x="6317" y="7507"/>
                </a:cubicBezTo>
                <a:cubicBezTo>
                  <a:pt x="6317" y="7531"/>
                  <a:pt x="6329" y="7552"/>
                  <a:pt x="6344" y="7552"/>
                </a:cubicBezTo>
                <a:cubicBezTo>
                  <a:pt x="6344" y="7552"/>
                  <a:pt x="6345" y="7552"/>
                  <a:pt x="6345" y="7552"/>
                </a:cubicBezTo>
                <a:lnTo>
                  <a:pt x="6345" y="7523"/>
                </a:lnTo>
                <a:cubicBezTo>
                  <a:pt x="6347" y="7523"/>
                  <a:pt x="6348" y="7525"/>
                  <a:pt x="6349" y="7525"/>
                </a:cubicBezTo>
                <a:cubicBezTo>
                  <a:pt x="6349" y="7525"/>
                  <a:pt x="6349" y="7525"/>
                  <a:pt x="6350" y="7524"/>
                </a:cubicBezTo>
                <a:lnTo>
                  <a:pt x="6350" y="7479"/>
                </a:lnTo>
                <a:cubicBezTo>
                  <a:pt x="6349" y="7479"/>
                  <a:pt x="6349" y="7479"/>
                  <a:pt x="6348" y="7481"/>
                </a:cubicBezTo>
                <a:lnTo>
                  <a:pt x="6349" y="7454"/>
                </a:lnTo>
                <a:cubicBezTo>
                  <a:pt x="6348" y="7454"/>
                  <a:pt x="6348" y="7454"/>
                  <a:pt x="6347" y="7454"/>
                </a:cubicBezTo>
                <a:close/>
                <a:moveTo>
                  <a:pt x="18157" y="7490"/>
                </a:moveTo>
                <a:cubicBezTo>
                  <a:pt x="18140" y="7490"/>
                  <a:pt x="18121" y="7514"/>
                  <a:pt x="18126" y="7553"/>
                </a:cubicBezTo>
                <a:lnTo>
                  <a:pt x="18150" y="7568"/>
                </a:lnTo>
                <a:cubicBezTo>
                  <a:pt x="18164" y="7568"/>
                  <a:pt x="18175" y="7555"/>
                  <a:pt x="18183" y="7534"/>
                </a:cubicBezTo>
                <a:cubicBezTo>
                  <a:pt x="18181" y="7503"/>
                  <a:pt x="18170" y="7490"/>
                  <a:pt x="18157" y="7490"/>
                </a:cubicBezTo>
                <a:close/>
                <a:moveTo>
                  <a:pt x="1973" y="7513"/>
                </a:moveTo>
                <a:cubicBezTo>
                  <a:pt x="1963" y="7524"/>
                  <a:pt x="1951" y="7547"/>
                  <a:pt x="1952" y="7595"/>
                </a:cubicBezTo>
                <a:cubicBezTo>
                  <a:pt x="1955" y="7612"/>
                  <a:pt x="1963" y="7621"/>
                  <a:pt x="1971" y="7621"/>
                </a:cubicBezTo>
                <a:cubicBezTo>
                  <a:pt x="1972" y="7621"/>
                  <a:pt x="1972" y="7621"/>
                  <a:pt x="1973" y="7621"/>
                </a:cubicBezTo>
                <a:cubicBezTo>
                  <a:pt x="1987" y="7621"/>
                  <a:pt x="2000" y="7608"/>
                  <a:pt x="2009" y="7589"/>
                </a:cubicBezTo>
                <a:cubicBezTo>
                  <a:pt x="2010" y="7550"/>
                  <a:pt x="1995" y="7518"/>
                  <a:pt x="1973" y="7513"/>
                </a:cubicBezTo>
                <a:close/>
                <a:moveTo>
                  <a:pt x="7697" y="7439"/>
                </a:moveTo>
                <a:cubicBezTo>
                  <a:pt x="7688" y="7439"/>
                  <a:pt x="7678" y="7443"/>
                  <a:pt x="7666" y="7450"/>
                </a:cubicBezTo>
                <a:cubicBezTo>
                  <a:pt x="7650" y="7547"/>
                  <a:pt x="7619" y="7585"/>
                  <a:pt x="7683" y="7642"/>
                </a:cubicBezTo>
                <a:cubicBezTo>
                  <a:pt x="7744" y="7613"/>
                  <a:pt x="7761" y="7439"/>
                  <a:pt x="7697" y="7439"/>
                </a:cubicBezTo>
                <a:close/>
                <a:moveTo>
                  <a:pt x="6206" y="7510"/>
                </a:moveTo>
                <a:cubicBezTo>
                  <a:pt x="6200" y="7552"/>
                  <a:pt x="6184" y="7585"/>
                  <a:pt x="6163" y="7606"/>
                </a:cubicBezTo>
                <a:cubicBezTo>
                  <a:pt x="6164" y="7694"/>
                  <a:pt x="6227" y="7716"/>
                  <a:pt x="6271" y="7716"/>
                </a:cubicBezTo>
                <a:cubicBezTo>
                  <a:pt x="6282" y="7716"/>
                  <a:pt x="6291" y="7714"/>
                  <a:pt x="6298" y="7712"/>
                </a:cubicBezTo>
                <a:cubicBezTo>
                  <a:pt x="6334" y="7687"/>
                  <a:pt x="6342" y="7642"/>
                  <a:pt x="6322" y="7577"/>
                </a:cubicBezTo>
                <a:cubicBezTo>
                  <a:pt x="6309" y="7584"/>
                  <a:pt x="6297" y="7588"/>
                  <a:pt x="6286" y="7588"/>
                </a:cubicBezTo>
                <a:cubicBezTo>
                  <a:pt x="6266" y="7588"/>
                  <a:pt x="6252" y="7574"/>
                  <a:pt x="6246" y="7537"/>
                </a:cubicBezTo>
                <a:lnTo>
                  <a:pt x="6222" y="7517"/>
                </a:lnTo>
                <a:cubicBezTo>
                  <a:pt x="6223" y="7518"/>
                  <a:pt x="6225" y="7518"/>
                  <a:pt x="6227" y="7519"/>
                </a:cubicBezTo>
                <a:cubicBezTo>
                  <a:pt x="6220" y="7513"/>
                  <a:pt x="6213" y="7510"/>
                  <a:pt x="6206" y="7510"/>
                </a:cubicBezTo>
                <a:close/>
                <a:moveTo>
                  <a:pt x="3747" y="7661"/>
                </a:moveTo>
                <a:cubicBezTo>
                  <a:pt x="3714" y="7661"/>
                  <a:pt x="3709" y="7765"/>
                  <a:pt x="3719" y="7765"/>
                </a:cubicBezTo>
                <a:cubicBezTo>
                  <a:pt x="3725" y="7765"/>
                  <a:pt x="3734" y="7739"/>
                  <a:pt x="3747" y="7661"/>
                </a:cubicBezTo>
                <a:close/>
                <a:moveTo>
                  <a:pt x="20322" y="7696"/>
                </a:moveTo>
                <a:cubicBezTo>
                  <a:pt x="20308" y="7711"/>
                  <a:pt x="20300" y="7737"/>
                  <a:pt x="20301" y="7766"/>
                </a:cubicBezTo>
                <a:lnTo>
                  <a:pt x="20300" y="7766"/>
                </a:lnTo>
                <a:cubicBezTo>
                  <a:pt x="20310" y="7774"/>
                  <a:pt x="20319" y="7778"/>
                  <a:pt x="20327" y="7778"/>
                </a:cubicBezTo>
                <a:cubicBezTo>
                  <a:pt x="20356" y="7778"/>
                  <a:pt x="20369" y="7731"/>
                  <a:pt x="20339" y="7717"/>
                </a:cubicBezTo>
                <a:cubicBezTo>
                  <a:pt x="20341" y="7722"/>
                  <a:pt x="20343" y="7727"/>
                  <a:pt x="20343" y="7732"/>
                </a:cubicBezTo>
                <a:lnTo>
                  <a:pt x="20322" y="7696"/>
                </a:lnTo>
                <a:close/>
                <a:moveTo>
                  <a:pt x="15551" y="7672"/>
                </a:moveTo>
                <a:cubicBezTo>
                  <a:pt x="15487" y="7724"/>
                  <a:pt x="15531" y="7846"/>
                  <a:pt x="15569" y="7846"/>
                </a:cubicBezTo>
                <a:cubicBezTo>
                  <a:pt x="15584" y="7846"/>
                  <a:pt x="15599" y="7826"/>
                  <a:pt x="15605" y="7772"/>
                </a:cubicBezTo>
                <a:lnTo>
                  <a:pt x="15605" y="7770"/>
                </a:lnTo>
                <a:cubicBezTo>
                  <a:pt x="15606" y="7717"/>
                  <a:pt x="15581" y="7672"/>
                  <a:pt x="15551" y="7672"/>
                </a:cubicBezTo>
                <a:close/>
                <a:moveTo>
                  <a:pt x="6247" y="7743"/>
                </a:moveTo>
                <a:cubicBezTo>
                  <a:pt x="6240" y="7746"/>
                  <a:pt x="6234" y="7756"/>
                  <a:pt x="6231" y="7770"/>
                </a:cubicBezTo>
                <a:cubicBezTo>
                  <a:pt x="6233" y="7767"/>
                  <a:pt x="6234" y="7767"/>
                  <a:pt x="6236" y="7766"/>
                </a:cubicBezTo>
                <a:cubicBezTo>
                  <a:pt x="6234" y="7780"/>
                  <a:pt x="6229" y="7791"/>
                  <a:pt x="6223" y="7798"/>
                </a:cubicBezTo>
                <a:cubicBezTo>
                  <a:pt x="6230" y="7824"/>
                  <a:pt x="6235" y="7836"/>
                  <a:pt x="6239" y="7836"/>
                </a:cubicBezTo>
                <a:cubicBezTo>
                  <a:pt x="6241" y="7836"/>
                  <a:pt x="6242" y="7833"/>
                  <a:pt x="6244" y="7827"/>
                </a:cubicBezTo>
                <a:lnTo>
                  <a:pt x="6261" y="7864"/>
                </a:lnTo>
                <a:cubicBezTo>
                  <a:pt x="6268" y="7861"/>
                  <a:pt x="6274" y="7849"/>
                  <a:pt x="6277" y="7836"/>
                </a:cubicBezTo>
                <a:cubicBezTo>
                  <a:pt x="6276" y="7838"/>
                  <a:pt x="6274" y="7840"/>
                  <a:pt x="6272" y="7841"/>
                </a:cubicBezTo>
                <a:cubicBezTo>
                  <a:pt x="6273" y="7827"/>
                  <a:pt x="6278" y="7815"/>
                  <a:pt x="6285" y="7809"/>
                </a:cubicBezTo>
                <a:cubicBezTo>
                  <a:pt x="6282" y="7793"/>
                  <a:pt x="6275" y="7778"/>
                  <a:pt x="6266" y="7775"/>
                </a:cubicBezTo>
                <a:cubicBezTo>
                  <a:pt x="6263" y="7775"/>
                  <a:pt x="6264" y="7777"/>
                  <a:pt x="6264" y="7780"/>
                </a:cubicBezTo>
                <a:lnTo>
                  <a:pt x="6247" y="7743"/>
                </a:lnTo>
                <a:close/>
                <a:moveTo>
                  <a:pt x="21508" y="7792"/>
                </a:moveTo>
                <a:cubicBezTo>
                  <a:pt x="21504" y="7792"/>
                  <a:pt x="21491" y="7818"/>
                  <a:pt x="21462" y="7896"/>
                </a:cubicBezTo>
                <a:cubicBezTo>
                  <a:pt x="21462" y="7896"/>
                  <a:pt x="21463" y="7896"/>
                  <a:pt x="21464" y="7896"/>
                </a:cubicBezTo>
                <a:cubicBezTo>
                  <a:pt x="21483" y="7896"/>
                  <a:pt x="21515" y="7792"/>
                  <a:pt x="21508" y="7792"/>
                </a:cubicBezTo>
                <a:close/>
                <a:moveTo>
                  <a:pt x="6700" y="7833"/>
                </a:moveTo>
                <a:cubicBezTo>
                  <a:pt x="6697" y="7833"/>
                  <a:pt x="6695" y="7833"/>
                  <a:pt x="6693" y="7833"/>
                </a:cubicBezTo>
                <a:lnTo>
                  <a:pt x="6683" y="7878"/>
                </a:lnTo>
                <a:cubicBezTo>
                  <a:pt x="6700" y="7927"/>
                  <a:pt x="6715" y="7944"/>
                  <a:pt x="6726" y="7944"/>
                </a:cubicBezTo>
                <a:cubicBezTo>
                  <a:pt x="6755" y="7944"/>
                  <a:pt x="6760" y="7833"/>
                  <a:pt x="6700" y="7833"/>
                </a:cubicBezTo>
                <a:close/>
                <a:moveTo>
                  <a:pt x="20358" y="7815"/>
                </a:moveTo>
                <a:cubicBezTo>
                  <a:pt x="20348" y="7815"/>
                  <a:pt x="20336" y="7825"/>
                  <a:pt x="20319" y="7849"/>
                </a:cubicBezTo>
                <a:lnTo>
                  <a:pt x="20314" y="7872"/>
                </a:lnTo>
                <a:cubicBezTo>
                  <a:pt x="20325" y="7927"/>
                  <a:pt x="20342" y="7954"/>
                  <a:pt x="20366" y="7954"/>
                </a:cubicBezTo>
                <a:cubicBezTo>
                  <a:pt x="20367" y="7954"/>
                  <a:pt x="20368" y="7954"/>
                  <a:pt x="20370" y="7954"/>
                </a:cubicBezTo>
                <a:lnTo>
                  <a:pt x="20382" y="7926"/>
                </a:lnTo>
                <a:cubicBezTo>
                  <a:pt x="20381" y="7928"/>
                  <a:pt x="20380" y="7930"/>
                  <a:pt x="20380" y="7930"/>
                </a:cubicBezTo>
                <a:cubicBezTo>
                  <a:pt x="20386" y="7904"/>
                  <a:pt x="20386" y="7815"/>
                  <a:pt x="20358" y="7815"/>
                </a:cubicBezTo>
                <a:close/>
                <a:moveTo>
                  <a:pt x="6323" y="7844"/>
                </a:moveTo>
                <a:cubicBezTo>
                  <a:pt x="6293" y="7849"/>
                  <a:pt x="6295" y="7905"/>
                  <a:pt x="6296" y="7930"/>
                </a:cubicBezTo>
                <a:cubicBezTo>
                  <a:pt x="6309" y="7950"/>
                  <a:pt x="6327" y="7962"/>
                  <a:pt x="6345" y="7962"/>
                </a:cubicBezTo>
                <a:cubicBezTo>
                  <a:pt x="6376" y="7925"/>
                  <a:pt x="6343" y="7867"/>
                  <a:pt x="6323" y="7844"/>
                </a:cubicBezTo>
                <a:close/>
                <a:moveTo>
                  <a:pt x="6136" y="7705"/>
                </a:moveTo>
                <a:cubicBezTo>
                  <a:pt x="6108" y="7705"/>
                  <a:pt x="6080" y="7776"/>
                  <a:pt x="6073" y="7815"/>
                </a:cubicBezTo>
                <a:cubicBezTo>
                  <a:pt x="6076" y="7824"/>
                  <a:pt x="6079" y="7828"/>
                  <a:pt x="6084" y="7833"/>
                </a:cubicBezTo>
                <a:cubicBezTo>
                  <a:pt x="6082" y="7828"/>
                  <a:pt x="6081" y="7822"/>
                  <a:pt x="6082" y="7815"/>
                </a:cubicBezTo>
                <a:lnTo>
                  <a:pt x="6086" y="7817"/>
                </a:lnTo>
                <a:lnTo>
                  <a:pt x="6086" y="7828"/>
                </a:lnTo>
                <a:cubicBezTo>
                  <a:pt x="6082" y="7848"/>
                  <a:pt x="6086" y="7862"/>
                  <a:pt x="6101" y="7868"/>
                </a:cubicBezTo>
                <a:cubicBezTo>
                  <a:pt x="6086" y="7880"/>
                  <a:pt x="6094" y="7915"/>
                  <a:pt x="6103" y="7926"/>
                </a:cubicBezTo>
                <a:cubicBezTo>
                  <a:pt x="6101" y="7920"/>
                  <a:pt x="6101" y="7915"/>
                  <a:pt x="6101" y="7909"/>
                </a:cubicBezTo>
                <a:lnTo>
                  <a:pt x="6106" y="7910"/>
                </a:lnTo>
                <a:lnTo>
                  <a:pt x="6103" y="7939"/>
                </a:lnTo>
                <a:cubicBezTo>
                  <a:pt x="6131" y="7971"/>
                  <a:pt x="6147" y="7983"/>
                  <a:pt x="6159" y="7983"/>
                </a:cubicBezTo>
                <a:cubicBezTo>
                  <a:pt x="6205" y="7983"/>
                  <a:pt x="6195" y="7820"/>
                  <a:pt x="6166" y="7820"/>
                </a:cubicBezTo>
                <a:cubicBezTo>
                  <a:pt x="6164" y="7820"/>
                  <a:pt x="6163" y="7821"/>
                  <a:pt x="6161" y="7822"/>
                </a:cubicBezTo>
                <a:lnTo>
                  <a:pt x="6160" y="7822"/>
                </a:lnTo>
                <a:cubicBezTo>
                  <a:pt x="6170" y="7809"/>
                  <a:pt x="6174" y="7788"/>
                  <a:pt x="6173" y="7767"/>
                </a:cubicBezTo>
                <a:cubicBezTo>
                  <a:pt x="6171" y="7751"/>
                  <a:pt x="6162" y="7740"/>
                  <a:pt x="6153" y="7740"/>
                </a:cubicBezTo>
                <a:cubicBezTo>
                  <a:pt x="6154" y="7725"/>
                  <a:pt x="6149" y="7712"/>
                  <a:pt x="6142" y="7706"/>
                </a:cubicBezTo>
                <a:cubicBezTo>
                  <a:pt x="6140" y="7705"/>
                  <a:pt x="6138" y="7705"/>
                  <a:pt x="6136" y="7705"/>
                </a:cubicBezTo>
                <a:close/>
                <a:moveTo>
                  <a:pt x="9664" y="7881"/>
                </a:moveTo>
                <a:cubicBezTo>
                  <a:pt x="9660" y="7881"/>
                  <a:pt x="9663" y="7913"/>
                  <a:pt x="9684" y="8008"/>
                </a:cubicBezTo>
                <a:cubicBezTo>
                  <a:pt x="9701" y="7987"/>
                  <a:pt x="9671" y="7881"/>
                  <a:pt x="9664" y="7881"/>
                </a:cubicBezTo>
                <a:close/>
                <a:moveTo>
                  <a:pt x="1855" y="7973"/>
                </a:moveTo>
                <a:cubicBezTo>
                  <a:pt x="1866" y="8026"/>
                  <a:pt x="1875" y="8056"/>
                  <a:pt x="1880" y="8056"/>
                </a:cubicBezTo>
                <a:cubicBezTo>
                  <a:pt x="1886" y="8056"/>
                  <a:pt x="1889" y="8031"/>
                  <a:pt x="1889" y="7973"/>
                </a:cubicBezTo>
                <a:close/>
                <a:moveTo>
                  <a:pt x="21209" y="7926"/>
                </a:moveTo>
                <a:cubicBezTo>
                  <a:pt x="21183" y="7944"/>
                  <a:pt x="21171" y="7976"/>
                  <a:pt x="21173" y="8025"/>
                </a:cubicBezTo>
                <a:lnTo>
                  <a:pt x="21173" y="8023"/>
                </a:lnTo>
                <a:lnTo>
                  <a:pt x="21188" y="8047"/>
                </a:lnTo>
                <a:cubicBezTo>
                  <a:pt x="21183" y="8047"/>
                  <a:pt x="21180" y="8042"/>
                  <a:pt x="21179" y="8036"/>
                </a:cubicBezTo>
                <a:cubicBezTo>
                  <a:pt x="21181" y="8073"/>
                  <a:pt x="21209" y="8081"/>
                  <a:pt x="21224" y="8081"/>
                </a:cubicBezTo>
                <a:cubicBezTo>
                  <a:pt x="21273" y="8066"/>
                  <a:pt x="21224" y="7944"/>
                  <a:pt x="21209" y="7926"/>
                </a:cubicBezTo>
                <a:close/>
                <a:moveTo>
                  <a:pt x="17864" y="8115"/>
                </a:moveTo>
                <a:lnTo>
                  <a:pt x="17864" y="8116"/>
                </a:lnTo>
                <a:cubicBezTo>
                  <a:pt x="17864" y="8116"/>
                  <a:pt x="17864" y="8115"/>
                  <a:pt x="17864" y="8115"/>
                </a:cubicBezTo>
                <a:cubicBezTo>
                  <a:pt x="17864" y="8115"/>
                  <a:pt x="17864" y="8115"/>
                  <a:pt x="17864" y="8115"/>
                </a:cubicBezTo>
                <a:close/>
                <a:moveTo>
                  <a:pt x="6555" y="7894"/>
                </a:moveTo>
                <a:cubicBezTo>
                  <a:pt x="6523" y="7894"/>
                  <a:pt x="6500" y="8021"/>
                  <a:pt x="6538" y="8034"/>
                </a:cubicBezTo>
                <a:cubicBezTo>
                  <a:pt x="6528" y="8065"/>
                  <a:pt x="6530" y="8089"/>
                  <a:pt x="6545" y="8105"/>
                </a:cubicBezTo>
                <a:cubicBezTo>
                  <a:pt x="6560" y="8110"/>
                  <a:pt x="6572" y="8117"/>
                  <a:pt x="6581" y="8117"/>
                </a:cubicBezTo>
                <a:cubicBezTo>
                  <a:pt x="6593" y="8117"/>
                  <a:pt x="6601" y="8105"/>
                  <a:pt x="6610" y="8063"/>
                </a:cubicBezTo>
                <a:cubicBezTo>
                  <a:pt x="6595" y="7936"/>
                  <a:pt x="6574" y="7894"/>
                  <a:pt x="6555" y="7894"/>
                </a:cubicBezTo>
                <a:close/>
                <a:moveTo>
                  <a:pt x="18922" y="8044"/>
                </a:moveTo>
                <a:cubicBezTo>
                  <a:pt x="18905" y="8044"/>
                  <a:pt x="18890" y="8070"/>
                  <a:pt x="18904" y="8100"/>
                </a:cubicBezTo>
                <a:cubicBezTo>
                  <a:pt x="18904" y="8100"/>
                  <a:pt x="18904" y="8100"/>
                  <a:pt x="18904" y="8100"/>
                </a:cubicBezTo>
                <a:cubicBezTo>
                  <a:pt x="18905" y="8104"/>
                  <a:pt x="18906" y="8105"/>
                  <a:pt x="18906" y="8105"/>
                </a:cubicBezTo>
                <a:cubicBezTo>
                  <a:pt x="18906" y="8105"/>
                  <a:pt x="18906" y="8104"/>
                  <a:pt x="18905" y="8102"/>
                </a:cubicBezTo>
                <a:cubicBezTo>
                  <a:pt x="18913" y="8112"/>
                  <a:pt x="18920" y="8117"/>
                  <a:pt x="18926" y="8117"/>
                </a:cubicBezTo>
                <a:cubicBezTo>
                  <a:pt x="18935" y="8117"/>
                  <a:pt x="18942" y="8106"/>
                  <a:pt x="18949" y="8084"/>
                </a:cubicBezTo>
                <a:cubicBezTo>
                  <a:pt x="18944" y="8055"/>
                  <a:pt x="18933" y="8044"/>
                  <a:pt x="18922" y="8044"/>
                </a:cubicBezTo>
                <a:close/>
                <a:moveTo>
                  <a:pt x="15574" y="8056"/>
                </a:moveTo>
                <a:cubicBezTo>
                  <a:pt x="15561" y="8056"/>
                  <a:pt x="15551" y="8071"/>
                  <a:pt x="15564" y="8113"/>
                </a:cubicBezTo>
                <a:lnTo>
                  <a:pt x="15584" y="8124"/>
                </a:lnTo>
                <a:cubicBezTo>
                  <a:pt x="15621" y="8091"/>
                  <a:pt x="15594" y="8056"/>
                  <a:pt x="15574" y="8056"/>
                </a:cubicBezTo>
                <a:close/>
                <a:moveTo>
                  <a:pt x="6217" y="7960"/>
                </a:moveTo>
                <a:cubicBezTo>
                  <a:pt x="6214" y="7960"/>
                  <a:pt x="6211" y="7960"/>
                  <a:pt x="6208" y="7962"/>
                </a:cubicBezTo>
                <a:cubicBezTo>
                  <a:pt x="6187" y="8031"/>
                  <a:pt x="6212" y="7992"/>
                  <a:pt x="6222" y="8047"/>
                </a:cubicBezTo>
                <a:cubicBezTo>
                  <a:pt x="6218" y="8044"/>
                  <a:pt x="6198" y="8040"/>
                  <a:pt x="6177" y="8040"/>
                </a:cubicBezTo>
                <a:cubicBezTo>
                  <a:pt x="6157" y="8040"/>
                  <a:pt x="6137" y="8044"/>
                  <a:pt x="6135" y="8055"/>
                </a:cubicBezTo>
                <a:lnTo>
                  <a:pt x="6125" y="8044"/>
                </a:lnTo>
                <a:cubicBezTo>
                  <a:pt x="6095" y="8073"/>
                  <a:pt x="6123" y="8139"/>
                  <a:pt x="6141" y="8161"/>
                </a:cubicBezTo>
                <a:cubicBezTo>
                  <a:pt x="6143" y="8162"/>
                  <a:pt x="6145" y="8162"/>
                  <a:pt x="6147" y="8162"/>
                </a:cubicBezTo>
                <a:cubicBezTo>
                  <a:pt x="6176" y="8162"/>
                  <a:pt x="6259" y="8107"/>
                  <a:pt x="6232" y="8057"/>
                </a:cubicBezTo>
                <a:lnTo>
                  <a:pt x="6245" y="8068"/>
                </a:lnTo>
                <a:cubicBezTo>
                  <a:pt x="6258" y="8053"/>
                  <a:pt x="6266" y="8028"/>
                  <a:pt x="6266" y="8000"/>
                </a:cubicBezTo>
                <a:cubicBezTo>
                  <a:pt x="6255" y="7980"/>
                  <a:pt x="6236" y="7960"/>
                  <a:pt x="6217" y="7960"/>
                </a:cubicBezTo>
                <a:close/>
                <a:moveTo>
                  <a:pt x="17903" y="8055"/>
                </a:moveTo>
                <a:cubicBezTo>
                  <a:pt x="17879" y="8055"/>
                  <a:pt x="17865" y="8074"/>
                  <a:pt x="17864" y="8115"/>
                </a:cubicBezTo>
                <a:cubicBezTo>
                  <a:pt x="17877" y="8152"/>
                  <a:pt x="17887" y="8166"/>
                  <a:pt x="17895" y="8166"/>
                </a:cubicBezTo>
                <a:cubicBezTo>
                  <a:pt x="17914" y="8166"/>
                  <a:pt x="17919" y="8094"/>
                  <a:pt x="17908" y="8055"/>
                </a:cubicBezTo>
                <a:cubicBezTo>
                  <a:pt x="17906" y="8055"/>
                  <a:pt x="17905" y="8055"/>
                  <a:pt x="17903" y="8055"/>
                </a:cubicBezTo>
                <a:close/>
                <a:moveTo>
                  <a:pt x="17156" y="8099"/>
                </a:moveTo>
                <a:cubicBezTo>
                  <a:pt x="17145" y="8146"/>
                  <a:pt x="17140" y="8170"/>
                  <a:pt x="17140" y="8170"/>
                </a:cubicBezTo>
                <a:cubicBezTo>
                  <a:pt x="17140" y="8170"/>
                  <a:pt x="17145" y="8146"/>
                  <a:pt x="17156" y="8099"/>
                </a:cubicBezTo>
                <a:close/>
                <a:moveTo>
                  <a:pt x="20125" y="8155"/>
                </a:moveTo>
                <a:cubicBezTo>
                  <a:pt x="20117" y="8155"/>
                  <a:pt x="20108" y="8164"/>
                  <a:pt x="20100" y="8181"/>
                </a:cubicBezTo>
                <a:cubicBezTo>
                  <a:pt x="20085" y="8218"/>
                  <a:pt x="20090" y="8232"/>
                  <a:pt x="20101" y="8232"/>
                </a:cubicBezTo>
                <a:cubicBezTo>
                  <a:pt x="20116" y="8232"/>
                  <a:pt x="20143" y="8208"/>
                  <a:pt x="20152" y="8187"/>
                </a:cubicBezTo>
                <a:cubicBezTo>
                  <a:pt x="20144" y="8166"/>
                  <a:pt x="20135" y="8155"/>
                  <a:pt x="20125" y="8155"/>
                </a:cubicBezTo>
                <a:close/>
                <a:moveTo>
                  <a:pt x="18494" y="8101"/>
                </a:moveTo>
                <a:cubicBezTo>
                  <a:pt x="18475" y="8101"/>
                  <a:pt x="18458" y="8121"/>
                  <a:pt x="18457" y="8169"/>
                </a:cubicBezTo>
                <a:cubicBezTo>
                  <a:pt x="18453" y="8217"/>
                  <a:pt x="18477" y="8239"/>
                  <a:pt x="18500" y="8239"/>
                </a:cubicBezTo>
                <a:cubicBezTo>
                  <a:pt x="18530" y="8239"/>
                  <a:pt x="18561" y="8201"/>
                  <a:pt x="18531" y="8134"/>
                </a:cubicBezTo>
                <a:cubicBezTo>
                  <a:pt x="18533" y="8137"/>
                  <a:pt x="18533" y="8139"/>
                  <a:pt x="18533" y="8139"/>
                </a:cubicBezTo>
                <a:cubicBezTo>
                  <a:pt x="18534" y="8139"/>
                  <a:pt x="18525" y="8117"/>
                  <a:pt x="18524" y="8117"/>
                </a:cubicBezTo>
                <a:cubicBezTo>
                  <a:pt x="18524" y="8117"/>
                  <a:pt x="18526" y="8122"/>
                  <a:pt x="18531" y="8134"/>
                </a:cubicBezTo>
                <a:cubicBezTo>
                  <a:pt x="18523" y="8113"/>
                  <a:pt x="18508" y="8101"/>
                  <a:pt x="18494" y="8101"/>
                </a:cubicBezTo>
                <a:close/>
                <a:moveTo>
                  <a:pt x="21287" y="8074"/>
                </a:moveTo>
                <a:cubicBezTo>
                  <a:pt x="21141" y="8074"/>
                  <a:pt x="21251" y="8244"/>
                  <a:pt x="21301" y="8244"/>
                </a:cubicBezTo>
                <a:cubicBezTo>
                  <a:pt x="21323" y="8244"/>
                  <a:pt x="21334" y="8212"/>
                  <a:pt x="21307" y="8119"/>
                </a:cubicBezTo>
                <a:cubicBezTo>
                  <a:pt x="21309" y="8125"/>
                  <a:pt x="21310" y="8127"/>
                  <a:pt x="21310" y="8127"/>
                </a:cubicBezTo>
                <a:cubicBezTo>
                  <a:pt x="21310" y="8127"/>
                  <a:pt x="21308" y="8120"/>
                  <a:pt x="21307" y="8118"/>
                </a:cubicBezTo>
                <a:cubicBezTo>
                  <a:pt x="21307" y="8119"/>
                  <a:pt x="21307" y="8119"/>
                  <a:pt x="21307" y="8119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7" y="8118"/>
                  <a:pt x="21307" y="8118"/>
                  <a:pt x="21307" y="8118"/>
                </a:cubicBezTo>
                <a:cubicBezTo>
                  <a:pt x="21305" y="8098"/>
                  <a:pt x="21298" y="8082"/>
                  <a:pt x="21287" y="8074"/>
                </a:cubicBezTo>
                <a:close/>
                <a:moveTo>
                  <a:pt x="10127" y="8190"/>
                </a:moveTo>
                <a:cubicBezTo>
                  <a:pt x="10110" y="8190"/>
                  <a:pt x="10115" y="8326"/>
                  <a:pt x="10121" y="8326"/>
                </a:cubicBezTo>
                <a:cubicBezTo>
                  <a:pt x="10124" y="8326"/>
                  <a:pt x="10127" y="8292"/>
                  <a:pt x="10127" y="8190"/>
                </a:cubicBezTo>
                <a:close/>
                <a:moveTo>
                  <a:pt x="9799" y="8214"/>
                </a:moveTo>
                <a:cubicBezTo>
                  <a:pt x="9714" y="8237"/>
                  <a:pt x="9701" y="8303"/>
                  <a:pt x="9757" y="8410"/>
                </a:cubicBezTo>
                <a:lnTo>
                  <a:pt x="9782" y="8385"/>
                </a:lnTo>
                <a:cubicBezTo>
                  <a:pt x="9782" y="8385"/>
                  <a:pt x="9782" y="8386"/>
                  <a:pt x="9782" y="8386"/>
                </a:cubicBezTo>
                <a:cubicBezTo>
                  <a:pt x="9799" y="8312"/>
                  <a:pt x="9803" y="8337"/>
                  <a:pt x="9815" y="8246"/>
                </a:cubicBezTo>
                <a:lnTo>
                  <a:pt x="9799" y="8214"/>
                </a:lnTo>
                <a:close/>
                <a:moveTo>
                  <a:pt x="6090" y="8226"/>
                </a:moveTo>
                <a:cubicBezTo>
                  <a:pt x="6024" y="8243"/>
                  <a:pt x="6068" y="8365"/>
                  <a:pt x="6085" y="8382"/>
                </a:cubicBezTo>
                <a:cubicBezTo>
                  <a:pt x="6083" y="8398"/>
                  <a:pt x="6089" y="8409"/>
                  <a:pt x="6102" y="8417"/>
                </a:cubicBezTo>
                <a:cubicBezTo>
                  <a:pt x="6140" y="8402"/>
                  <a:pt x="6147" y="8356"/>
                  <a:pt x="6147" y="8320"/>
                </a:cubicBezTo>
                <a:cubicBezTo>
                  <a:pt x="6130" y="8285"/>
                  <a:pt x="6111" y="8255"/>
                  <a:pt x="6090" y="8226"/>
                </a:cubicBezTo>
                <a:close/>
                <a:moveTo>
                  <a:pt x="6005" y="8347"/>
                </a:moveTo>
                <a:cubicBezTo>
                  <a:pt x="5966" y="8347"/>
                  <a:pt x="5947" y="8427"/>
                  <a:pt x="6005" y="8427"/>
                </a:cubicBezTo>
                <a:cubicBezTo>
                  <a:pt x="6016" y="8427"/>
                  <a:pt x="6030" y="8424"/>
                  <a:pt x="6048" y="8417"/>
                </a:cubicBezTo>
                <a:cubicBezTo>
                  <a:pt x="6051" y="8372"/>
                  <a:pt x="6031" y="8359"/>
                  <a:pt x="6022" y="8353"/>
                </a:cubicBezTo>
                <a:cubicBezTo>
                  <a:pt x="6016" y="8349"/>
                  <a:pt x="6010" y="8347"/>
                  <a:pt x="6005" y="8347"/>
                </a:cubicBezTo>
                <a:close/>
                <a:moveTo>
                  <a:pt x="6310" y="8336"/>
                </a:moveTo>
                <a:cubicBezTo>
                  <a:pt x="6308" y="8336"/>
                  <a:pt x="6305" y="8336"/>
                  <a:pt x="6303" y="8337"/>
                </a:cubicBezTo>
                <a:cubicBezTo>
                  <a:pt x="6295" y="8370"/>
                  <a:pt x="6293" y="8409"/>
                  <a:pt x="6300" y="8444"/>
                </a:cubicBezTo>
                <a:cubicBezTo>
                  <a:pt x="6362" y="8379"/>
                  <a:pt x="6373" y="8336"/>
                  <a:pt x="6310" y="8336"/>
                </a:cubicBezTo>
                <a:close/>
                <a:moveTo>
                  <a:pt x="14857" y="8321"/>
                </a:moveTo>
                <a:cubicBezTo>
                  <a:pt x="14840" y="8321"/>
                  <a:pt x="14823" y="8345"/>
                  <a:pt x="14815" y="8370"/>
                </a:cubicBezTo>
                <a:cubicBezTo>
                  <a:pt x="14821" y="8433"/>
                  <a:pt x="14836" y="8464"/>
                  <a:pt x="14858" y="8464"/>
                </a:cubicBezTo>
                <a:cubicBezTo>
                  <a:pt x="14860" y="8464"/>
                  <a:pt x="14863" y="8464"/>
                  <a:pt x="14865" y="8464"/>
                </a:cubicBezTo>
                <a:cubicBezTo>
                  <a:pt x="14888" y="8443"/>
                  <a:pt x="14895" y="8404"/>
                  <a:pt x="14885" y="8345"/>
                </a:cubicBezTo>
                <a:lnTo>
                  <a:pt x="14885" y="8346"/>
                </a:lnTo>
                <a:lnTo>
                  <a:pt x="14879" y="8341"/>
                </a:lnTo>
                <a:lnTo>
                  <a:pt x="14880" y="8340"/>
                </a:lnTo>
                <a:cubicBezTo>
                  <a:pt x="14873" y="8326"/>
                  <a:pt x="14865" y="8321"/>
                  <a:pt x="14857" y="8321"/>
                </a:cubicBezTo>
                <a:close/>
                <a:moveTo>
                  <a:pt x="6547" y="8403"/>
                </a:moveTo>
                <a:cubicBezTo>
                  <a:pt x="6526" y="8403"/>
                  <a:pt x="6503" y="8432"/>
                  <a:pt x="6522" y="8510"/>
                </a:cubicBezTo>
                <a:cubicBezTo>
                  <a:pt x="6528" y="8513"/>
                  <a:pt x="6533" y="8514"/>
                  <a:pt x="6539" y="8514"/>
                </a:cubicBezTo>
                <a:cubicBezTo>
                  <a:pt x="6559" y="8514"/>
                  <a:pt x="6576" y="8495"/>
                  <a:pt x="6573" y="8449"/>
                </a:cubicBezTo>
                <a:cubicBezTo>
                  <a:pt x="6572" y="8454"/>
                  <a:pt x="6571" y="8457"/>
                  <a:pt x="6569" y="8460"/>
                </a:cubicBezTo>
                <a:lnTo>
                  <a:pt x="6576" y="8436"/>
                </a:lnTo>
                <a:cubicBezTo>
                  <a:pt x="6576" y="8416"/>
                  <a:pt x="6562" y="8403"/>
                  <a:pt x="6547" y="8403"/>
                </a:cubicBezTo>
                <a:close/>
                <a:moveTo>
                  <a:pt x="17218" y="8494"/>
                </a:moveTo>
                <a:cubicBezTo>
                  <a:pt x="17204" y="8494"/>
                  <a:pt x="17199" y="8513"/>
                  <a:pt x="17203" y="8550"/>
                </a:cubicBezTo>
                <a:cubicBezTo>
                  <a:pt x="17209" y="8557"/>
                  <a:pt x="17215" y="8560"/>
                  <a:pt x="17220" y="8560"/>
                </a:cubicBezTo>
                <a:cubicBezTo>
                  <a:pt x="17233" y="8560"/>
                  <a:pt x="17243" y="8544"/>
                  <a:pt x="17251" y="8513"/>
                </a:cubicBezTo>
                <a:cubicBezTo>
                  <a:pt x="17237" y="8500"/>
                  <a:pt x="17226" y="8494"/>
                  <a:pt x="17218" y="8494"/>
                </a:cubicBezTo>
                <a:close/>
                <a:moveTo>
                  <a:pt x="8557" y="8505"/>
                </a:moveTo>
                <a:cubicBezTo>
                  <a:pt x="8551" y="8505"/>
                  <a:pt x="8545" y="8509"/>
                  <a:pt x="8540" y="8517"/>
                </a:cubicBezTo>
                <a:cubicBezTo>
                  <a:pt x="8492" y="8569"/>
                  <a:pt x="8518" y="8593"/>
                  <a:pt x="8548" y="8593"/>
                </a:cubicBezTo>
                <a:cubicBezTo>
                  <a:pt x="8580" y="8593"/>
                  <a:pt x="8618" y="8563"/>
                  <a:pt x="8566" y="8507"/>
                </a:cubicBezTo>
                <a:cubicBezTo>
                  <a:pt x="8563" y="8506"/>
                  <a:pt x="8560" y="8505"/>
                  <a:pt x="8557" y="8505"/>
                </a:cubicBezTo>
                <a:close/>
                <a:moveTo>
                  <a:pt x="15426" y="8494"/>
                </a:moveTo>
                <a:cubicBezTo>
                  <a:pt x="15414" y="8494"/>
                  <a:pt x="15401" y="8500"/>
                  <a:pt x="15391" y="8509"/>
                </a:cubicBezTo>
                <a:cubicBezTo>
                  <a:pt x="15378" y="8574"/>
                  <a:pt x="15400" y="8598"/>
                  <a:pt x="15425" y="8598"/>
                </a:cubicBezTo>
                <a:cubicBezTo>
                  <a:pt x="15437" y="8598"/>
                  <a:pt x="15451" y="8591"/>
                  <a:pt x="15460" y="8581"/>
                </a:cubicBezTo>
                <a:lnTo>
                  <a:pt x="15460" y="8579"/>
                </a:lnTo>
                <a:cubicBezTo>
                  <a:pt x="15467" y="8515"/>
                  <a:pt x="15448" y="8494"/>
                  <a:pt x="15426" y="8494"/>
                </a:cubicBezTo>
                <a:close/>
                <a:moveTo>
                  <a:pt x="5720" y="8607"/>
                </a:moveTo>
                <a:cubicBezTo>
                  <a:pt x="5720" y="8608"/>
                  <a:pt x="5720" y="8608"/>
                  <a:pt x="5720" y="8609"/>
                </a:cubicBezTo>
                <a:cubicBezTo>
                  <a:pt x="5720" y="8608"/>
                  <a:pt x="5720" y="8608"/>
                  <a:pt x="5720" y="8607"/>
                </a:cubicBezTo>
                <a:close/>
                <a:moveTo>
                  <a:pt x="17037" y="8520"/>
                </a:moveTo>
                <a:cubicBezTo>
                  <a:pt x="17028" y="8520"/>
                  <a:pt x="17016" y="8521"/>
                  <a:pt x="17002" y="8523"/>
                </a:cubicBezTo>
                <a:cubicBezTo>
                  <a:pt x="17007" y="8557"/>
                  <a:pt x="17004" y="8592"/>
                  <a:pt x="16996" y="8623"/>
                </a:cubicBezTo>
                <a:lnTo>
                  <a:pt x="17024" y="8634"/>
                </a:lnTo>
                <a:cubicBezTo>
                  <a:pt x="17025" y="8629"/>
                  <a:pt x="17027" y="8626"/>
                  <a:pt x="17028" y="8623"/>
                </a:cubicBezTo>
                <a:cubicBezTo>
                  <a:pt x="17029" y="8625"/>
                  <a:pt x="17031" y="8626"/>
                  <a:pt x="17034" y="8626"/>
                </a:cubicBezTo>
                <a:cubicBezTo>
                  <a:pt x="17058" y="8626"/>
                  <a:pt x="17139" y="8520"/>
                  <a:pt x="17037" y="8520"/>
                </a:cubicBezTo>
                <a:close/>
                <a:moveTo>
                  <a:pt x="5959" y="8513"/>
                </a:moveTo>
                <a:cubicBezTo>
                  <a:pt x="5950" y="8526"/>
                  <a:pt x="5939" y="8534"/>
                  <a:pt x="5928" y="8538"/>
                </a:cubicBezTo>
                <a:cubicBezTo>
                  <a:pt x="5928" y="8537"/>
                  <a:pt x="5928" y="8537"/>
                  <a:pt x="5928" y="8537"/>
                </a:cubicBezTo>
                <a:cubicBezTo>
                  <a:pt x="5928" y="8537"/>
                  <a:pt x="5926" y="8539"/>
                  <a:pt x="5924" y="8540"/>
                </a:cubicBezTo>
                <a:cubicBezTo>
                  <a:pt x="5926" y="8539"/>
                  <a:pt x="5927" y="8538"/>
                  <a:pt x="5928" y="8538"/>
                </a:cubicBezTo>
                <a:cubicBezTo>
                  <a:pt x="5925" y="8540"/>
                  <a:pt x="5924" y="8541"/>
                  <a:pt x="5924" y="8541"/>
                </a:cubicBezTo>
                <a:cubicBezTo>
                  <a:pt x="5924" y="8541"/>
                  <a:pt x="5924" y="8541"/>
                  <a:pt x="5924" y="8540"/>
                </a:cubicBezTo>
                <a:cubicBezTo>
                  <a:pt x="5912" y="8550"/>
                  <a:pt x="5893" y="8571"/>
                  <a:pt x="5907" y="8631"/>
                </a:cubicBezTo>
                <a:lnTo>
                  <a:pt x="5921" y="8647"/>
                </a:lnTo>
                <a:cubicBezTo>
                  <a:pt x="5962" y="8628"/>
                  <a:pt x="5975" y="8583"/>
                  <a:pt x="5959" y="8513"/>
                </a:cubicBezTo>
                <a:close/>
                <a:moveTo>
                  <a:pt x="5754" y="8517"/>
                </a:moveTo>
                <a:lnTo>
                  <a:pt x="5739" y="8558"/>
                </a:lnTo>
                <a:cubicBezTo>
                  <a:pt x="5738" y="8555"/>
                  <a:pt x="5737" y="8552"/>
                  <a:pt x="5738" y="8549"/>
                </a:cubicBezTo>
                <a:cubicBezTo>
                  <a:pt x="5729" y="8565"/>
                  <a:pt x="5724" y="8586"/>
                  <a:pt x="5720" y="8607"/>
                </a:cubicBezTo>
                <a:cubicBezTo>
                  <a:pt x="5721" y="8601"/>
                  <a:pt x="5721" y="8599"/>
                  <a:pt x="5721" y="8599"/>
                </a:cubicBezTo>
                <a:cubicBezTo>
                  <a:pt x="5720" y="8599"/>
                  <a:pt x="5720" y="8611"/>
                  <a:pt x="5720" y="8611"/>
                </a:cubicBezTo>
                <a:cubicBezTo>
                  <a:pt x="5720" y="8611"/>
                  <a:pt x="5720" y="8610"/>
                  <a:pt x="5720" y="8609"/>
                </a:cubicBezTo>
                <a:cubicBezTo>
                  <a:pt x="5711" y="8690"/>
                  <a:pt x="5747" y="8721"/>
                  <a:pt x="5784" y="8721"/>
                </a:cubicBezTo>
                <a:cubicBezTo>
                  <a:pt x="5849" y="8721"/>
                  <a:pt x="5918" y="8623"/>
                  <a:pt x="5754" y="8517"/>
                </a:cubicBezTo>
                <a:close/>
                <a:moveTo>
                  <a:pt x="6442" y="8410"/>
                </a:moveTo>
                <a:cubicBezTo>
                  <a:pt x="6427" y="8410"/>
                  <a:pt x="6423" y="8530"/>
                  <a:pt x="6453" y="8541"/>
                </a:cubicBezTo>
                <a:lnTo>
                  <a:pt x="6451" y="8552"/>
                </a:lnTo>
                <a:cubicBezTo>
                  <a:pt x="6442" y="8533"/>
                  <a:pt x="6428" y="8523"/>
                  <a:pt x="6414" y="8523"/>
                </a:cubicBezTo>
                <a:cubicBezTo>
                  <a:pt x="6409" y="8523"/>
                  <a:pt x="6405" y="8524"/>
                  <a:pt x="6400" y="8526"/>
                </a:cubicBezTo>
                <a:cubicBezTo>
                  <a:pt x="6395" y="8550"/>
                  <a:pt x="6390" y="8574"/>
                  <a:pt x="6385" y="8598"/>
                </a:cubicBezTo>
                <a:cubicBezTo>
                  <a:pt x="6385" y="8593"/>
                  <a:pt x="6385" y="8588"/>
                  <a:pt x="6385" y="8583"/>
                </a:cubicBezTo>
                <a:lnTo>
                  <a:pt x="6385" y="8584"/>
                </a:lnTo>
                <a:cubicBezTo>
                  <a:pt x="6376" y="8573"/>
                  <a:pt x="6367" y="8568"/>
                  <a:pt x="6360" y="8568"/>
                </a:cubicBezTo>
                <a:cubicBezTo>
                  <a:pt x="6344" y="8568"/>
                  <a:pt x="6334" y="8593"/>
                  <a:pt x="6335" y="8647"/>
                </a:cubicBezTo>
                <a:lnTo>
                  <a:pt x="6357" y="8669"/>
                </a:lnTo>
                <a:cubicBezTo>
                  <a:pt x="6363" y="8664"/>
                  <a:pt x="6370" y="8657"/>
                  <a:pt x="6376" y="8644"/>
                </a:cubicBezTo>
                <a:cubicBezTo>
                  <a:pt x="6374" y="8657"/>
                  <a:pt x="6372" y="8670"/>
                  <a:pt x="6370" y="8682"/>
                </a:cubicBezTo>
                <a:cubicBezTo>
                  <a:pt x="6390" y="8723"/>
                  <a:pt x="6404" y="8740"/>
                  <a:pt x="6414" y="8740"/>
                </a:cubicBezTo>
                <a:cubicBezTo>
                  <a:pt x="6431" y="8740"/>
                  <a:pt x="6438" y="8695"/>
                  <a:pt x="6453" y="8636"/>
                </a:cubicBezTo>
                <a:lnTo>
                  <a:pt x="6454" y="8636"/>
                </a:lnTo>
                <a:cubicBezTo>
                  <a:pt x="6494" y="8633"/>
                  <a:pt x="6539" y="8546"/>
                  <a:pt x="6470" y="8536"/>
                </a:cubicBezTo>
                <a:cubicBezTo>
                  <a:pt x="6460" y="8442"/>
                  <a:pt x="6450" y="8410"/>
                  <a:pt x="6442" y="8410"/>
                </a:cubicBezTo>
                <a:close/>
                <a:moveTo>
                  <a:pt x="17492" y="8768"/>
                </a:moveTo>
                <a:cubicBezTo>
                  <a:pt x="17481" y="8768"/>
                  <a:pt x="17471" y="8780"/>
                  <a:pt x="17466" y="8800"/>
                </a:cubicBezTo>
                <a:cubicBezTo>
                  <a:pt x="17459" y="8834"/>
                  <a:pt x="17471" y="8861"/>
                  <a:pt x="17482" y="8861"/>
                </a:cubicBezTo>
                <a:cubicBezTo>
                  <a:pt x="17492" y="8861"/>
                  <a:pt x="17502" y="8836"/>
                  <a:pt x="17492" y="8768"/>
                </a:cubicBezTo>
                <a:close/>
                <a:moveTo>
                  <a:pt x="21478" y="8722"/>
                </a:moveTo>
                <a:cubicBezTo>
                  <a:pt x="21457" y="8722"/>
                  <a:pt x="21438" y="8748"/>
                  <a:pt x="21437" y="8829"/>
                </a:cubicBezTo>
                <a:lnTo>
                  <a:pt x="21437" y="8830"/>
                </a:lnTo>
                <a:cubicBezTo>
                  <a:pt x="21442" y="8856"/>
                  <a:pt x="21453" y="8879"/>
                  <a:pt x="21467" y="8890"/>
                </a:cubicBezTo>
                <a:cubicBezTo>
                  <a:pt x="21514" y="8882"/>
                  <a:pt x="21536" y="8841"/>
                  <a:pt x="21534" y="8769"/>
                </a:cubicBezTo>
                <a:cubicBezTo>
                  <a:pt x="21523" y="8747"/>
                  <a:pt x="21499" y="8722"/>
                  <a:pt x="21478" y="8722"/>
                </a:cubicBezTo>
                <a:close/>
                <a:moveTo>
                  <a:pt x="14258" y="8713"/>
                </a:moveTo>
                <a:cubicBezTo>
                  <a:pt x="14247" y="8713"/>
                  <a:pt x="14231" y="8716"/>
                  <a:pt x="14212" y="8722"/>
                </a:cubicBezTo>
                <a:cubicBezTo>
                  <a:pt x="14178" y="8784"/>
                  <a:pt x="14184" y="8851"/>
                  <a:pt x="14221" y="8899"/>
                </a:cubicBezTo>
                <a:cubicBezTo>
                  <a:pt x="14247" y="8881"/>
                  <a:pt x="14346" y="8713"/>
                  <a:pt x="14258" y="8713"/>
                </a:cubicBezTo>
                <a:close/>
                <a:moveTo>
                  <a:pt x="20490" y="8845"/>
                </a:moveTo>
                <a:cubicBezTo>
                  <a:pt x="20484" y="8845"/>
                  <a:pt x="20481" y="8863"/>
                  <a:pt x="20481" y="8903"/>
                </a:cubicBezTo>
                <a:cubicBezTo>
                  <a:pt x="20483" y="8903"/>
                  <a:pt x="20485" y="8904"/>
                  <a:pt x="20487" y="8904"/>
                </a:cubicBezTo>
                <a:cubicBezTo>
                  <a:pt x="20496" y="8904"/>
                  <a:pt x="20503" y="8896"/>
                  <a:pt x="20507" y="8881"/>
                </a:cubicBezTo>
                <a:cubicBezTo>
                  <a:pt x="20507" y="8881"/>
                  <a:pt x="20507" y="8881"/>
                  <a:pt x="20507" y="8882"/>
                </a:cubicBezTo>
                <a:cubicBezTo>
                  <a:pt x="20508" y="8879"/>
                  <a:pt x="20509" y="8874"/>
                  <a:pt x="20509" y="8871"/>
                </a:cubicBezTo>
                <a:cubicBezTo>
                  <a:pt x="20508" y="8874"/>
                  <a:pt x="20508" y="8878"/>
                  <a:pt x="20507" y="8881"/>
                </a:cubicBezTo>
                <a:cubicBezTo>
                  <a:pt x="20500" y="8857"/>
                  <a:pt x="20494" y="8845"/>
                  <a:pt x="20490" y="8845"/>
                </a:cubicBezTo>
                <a:close/>
                <a:moveTo>
                  <a:pt x="1471" y="8919"/>
                </a:moveTo>
                <a:cubicBezTo>
                  <a:pt x="1468" y="8920"/>
                  <a:pt x="1466" y="8924"/>
                  <a:pt x="1465" y="8928"/>
                </a:cubicBezTo>
                <a:cubicBezTo>
                  <a:pt x="1465" y="8928"/>
                  <a:pt x="1465" y="8928"/>
                  <a:pt x="1465" y="8928"/>
                </a:cubicBezTo>
                <a:cubicBezTo>
                  <a:pt x="1465" y="8930"/>
                  <a:pt x="1465" y="8930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5" y="8931"/>
                  <a:pt x="1465" y="8931"/>
                  <a:pt x="1465" y="8931"/>
                </a:cubicBezTo>
                <a:cubicBezTo>
                  <a:pt x="1466" y="8932"/>
                  <a:pt x="1466" y="8933"/>
                  <a:pt x="1467" y="8935"/>
                </a:cubicBezTo>
                <a:lnTo>
                  <a:pt x="1471" y="8919"/>
                </a:lnTo>
                <a:close/>
                <a:moveTo>
                  <a:pt x="6329" y="8849"/>
                </a:moveTo>
                <a:cubicBezTo>
                  <a:pt x="6327" y="8849"/>
                  <a:pt x="6325" y="8849"/>
                  <a:pt x="6323" y="8850"/>
                </a:cubicBezTo>
                <a:cubicBezTo>
                  <a:pt x="6295" y="8903"/>
                  <a:pt x="6318" y="8903"/>
                  <a:pt x="6346" y="8924"/>
                </a:cubicBezTo>
                <a:cubicBezTo>
                  <a:pt x="6344" y="8922"/>
                  <a:pt x="6343" y="8919"/>
                  <a:pt x="6343" y="8916"/>
                </a:cubicBezTo>
                <a:lnTo>
                  <a:pt x="6358" y="8936"/>
                </a:lnTo>
                <a:cubicBezTo>
                  <a:pt x="6415" y="8932"/>
                  <a:pt x="6378" y="8849"/>
                  <a:pt x="6329" y="8849"/>
                </a:cubicBezTo>
                <a:close/>
                <a:moveTo>
                  <a:pt x="1440" y="8876"/>
                </a:moveTo>
                <a:cubicBezTo>
                  <a:pt x="1439" y="8876"/>
                  <a:pt x="1445" y="8894"/>
                  <a:pt x="1464" y="8940"/>
                </a:cubicBezTo>
                <a:cubicBezTo>
                  <a:pt x="1465" y="8940"/>
                  <a:pt x="1465" y="8940"/>
                  <a:pt x="1465" y="8940"/>
                </a:cubicBezTo>
                <a:cubicBezTo>
                  <a:pt x="1466" y="8940"/>
                  <a:pt x="1465" y="8936"/>
                  <a:pt x="1465" y="8931"/>
                </a:cubicBezTo>
                <a:cubicBezTo>
                  <a:pt x="1452" y="8900"/>
                  <a:pt x="1441" y="8876"/>
                  <a:pt x="1440" y="8876"/>
                </a:cubicBezTo>
                <a:close/>
                <a:moveTo>
                  <a:pt x="5985" y="8774"/>
                </a:moveTo>
                <a:cubicBezTo>
                  <a:pt x="5967" y="8801"/>
                  <a:pt x="5967" y="8832"/>
                  <a:pt x="5985" y="8867"/>
                </a:cubicBezTo>
                <a:cubicBezTo>
                  <a:pt x="5983" y="8869"/>
                  <a:pt x="5981" y="8871"/>
                  <a:pt x="5978" y="8872"/>
                </a:cubicBezTo>
                <a:lnTo>
                  <a:pt x="5978" y="8871"/>
                </a:lnTo>
                <a:cubicBezTo>
                  <a:pt x="5979" y="8870"/>
                  <a:pt x="5979" y="8870"/>
                  <a:pt x="5979" y="8870"/>
                </a:cubicBezTo>
                <a:cubicBezTo>
                  <a:pt x="5979" y="8870"/>
                  <a:pt x="5973" y="8874"/>
                  <a:pt x="5974" y="8874"/>
                </a:cubicBezTo>
                <a:cubicBezTo>
                  <a:pt x="5975" y="8874"/>
                  <a:pt x="5976" y="8874"/>
                  <a:pt x="5978" y="8872"/>
                </a:cubicBezTo>
                <a:cubicBezTo>
                  <a:pt x="5967" y="8880"/>
                  <a:pt x="5944" y="8896"/>
                  <a:pt x="5952" y="8953"/>
                </a:cubicBezTo>
                <a:cubicBezTo>
                  <a:pt x="6036" y="8941"/>
                  <a:pt x="6041" y="8869"/>
                  <a:pt x="5985" y="8774"/>
                </a:cubicBezTo>
                <a:close/>
                <a:moveTo>
                  <a:pt x="20599" y="8875"/>
                </a:moveTo>
                <a:cubicBezTo>
                  <a:pt x="20578" y="8900"/>
                  <a:pt x="20581" y="8953"/>
                  <a:pt x="20587" y="8953"/>
                </a:cubicBezTo>
                <a:cubicBezTo>
                  <a:pt x="20591" y="8953"/>
                  <a:pt x="20596" y="8933"/>
                  <a:pt x="20599" y="8875"/>
                </a:cubicBezTo>
                <a:close/>
                <a:moveTo>
                  <a:pt x="14941" y="8825"/>
                </a:moveTo>
                <a:cubicBezTo>
                  <a:pt x="14931" y="8825"/>
                  <a:pt x="14913" y="8843"/>
                  <a:pt x="14886" y="8891"/>
                </a:cubicBezTo>
                <a:lnTo>
                  <a:pt x="14881" y="8917"/>
                </a:lnTo>
                <a:cubicBezTo>
                  <a:pt x="14889" y="8963"/>
                  <a:pt x="14899" y="8980"/>
                  <a:pt x="14909" y="8980"/>
                </a:cubicBezTo>
                <a:cubicBezTo>
                  <a:pt x="14940" y="8980"/>
                  <a:pt x="14972" y="8825"/>
                  <a:pt x="14941" y="8825"/>
                </a:cubicBezTo>
                <a:close/>
                <a:moveTo>
                  <a:pt x="5895" y="8841"/>
                </a:moveTo>
                <a:cubicBezTo>
                  <a:pt x="5886" y="8841"/>
                  <a:pt x="5874" y="8852"/>
                  <a:pt x="5857" y="8880"/>
                </a:cubicBezTo>
                <a:cubicBezTo>
                  <a:pt x="5856" y="8951"/>
                  <a:pt x="5862" y="8992"/>
                  <a:pt x="5875" y="8992"/>
                </a:cubicBezTo>
                <a:cubicBezTo>
                  <a:pt x="5882" y="8992"/>
                  <a:pt x="5892" y="8981"/>
                  <a:pt x="5903" y="8957"/>
                </a:cubicBezTo>
                <a:lnTo>
                  <a:pt x="5905" y="8981"/>
                </a:lnTo>
                <a:cubicBezTo>
                  <a:pt x="5917" y="8947"/>
                  <a:pt x="5923" y="8841"/>
                  <a:pt x="5895" y="8841"/>
                </a:cubicBezTo>
                <a:close/>
                <a:moveTo>
                  <a:pt x="2199" y="8951"/>
                </a:moveTo>
                <a:cubicBezTo>
                  <a:pt x="2196" y="8951"/>
                  <a:pt x="2193" y="8952"/>
                  <a:pt x="2191" y="8953"/>
                </a:cubicBezTo>
                <a:lnTo>
                  <a:pt x="2185" y="8980"/>
                </a:lnTo>
                <a:cubicBezTo>
                  <a:pt x="2186" y="8978"/>
                  <a:pt x="2187" y="8977"/>
                  <a:pt x="2189" y="8977"/>
                </a:cubicBezTo>
                <a:cubicBezTo>
                  <a:pt x="2185" y="8981"/>
                  <a:pt x="2182" y="8988"/>
                  <a:pt x="2182" y="8996"/>
                </a:cubicBezTo>
                <a:cubicBezTo>
                  <a:pt x="2182" y="8994"/>
                  <a:pt x="2182" y="8991"/>
                  <a:pt x="2182" y="8990"/>
                </a:cubicBezTo>
                <a:lnTo>
                  <a:pt x="2171" y="9012"/>
                </a:lnTo>
                <a:cubicBezTo>
                  <a:pt x="2177" y="9041"/>
                  <a:pt x="2186" y="9052"/>
                  <a:pt x="2195" y="9052"/>
                </a:cubicBezTo>
                <a:cubicBezTo>
                  <a:pt x="2217" y="9052"/>
                  <a:pt x="2241" y="8987"/>
                  <a:pt x="2222" y="8962"/>
                </a:cubicBezTo>
                <a:cubicBezTo>
                  <a:pt x="2223" y="8964"/>
                  <a:pt x="2224" y="8964"/>
                  <a:pt x="2224" y="8964"/>
                </a:cubicBezTo>
                <a:cubicBezTo>
                  <a:pt x="2224" y="8964"/>
                  <a:pt x="2220" y="8959"/>
                  <a:pt x="2220" y="8959"/>
                </a:cubicBezTo>
                <a:cubicBezTo>
                  <a:pt x="2220" y="8959"/>
                  <a:pt x="2220" y="8960"/>
                  <a:pt x="2222" y="8962"/>
                </a:cubicBezTo>
                <a:cubicBezTo>
                  <a:pt x="2215" y="8955"/>
                  <a:pt x="2207" y="8951"/>
                  <a:pt x="2199" y="8951"/>
                </a:cubicBezTo>
                <a:close/>
                <a:moveTo>
                  <a:pt x="1467" y="8935"/>
                </a:moveTo>
                <a:lnTo>
                  <a:pt x="1461" y="8962"/>
                </a:lnTo>
                <a:cubicBezTo>
                  <a:pt x="1499" y="9037"/>
                  <a:pt x="1515" y="9065"/>
                  <a:pt x="1517" y="9065"/>
                </a:cubicBezTo>
                <a:cubicBezTo>
                  <a:pt x="1522" y="9065"/>
                  <a:pt x="1491" y="8990"/>
                  <a:pt x="1467" y="8935"/>
                </a:cubicBezTo>
                <a:close/>
                <a:moveTo>
                  <a:pt x="6141" y="9040"/>
                </a:moveTo>
                <a:cubicBezTo>
                  <a:pt x="6129" y="9040"/>
                  <a:pt x="6120" y="9065"/>
                  <a:pt x="6130" y="9136"/>
                </a:cubicBezTo>
                <a:lnTo>
                  <a:pt x="6155" y="9149"/>
                </a:lnTo>
                <a:cubicBezTo>
                  <a:pt x="6185" y="9102"/>
                  <a:pt x="6160" y="9040"/>
                  <a:pt x="6141" y="9040"/>
                </a:cubicBezTo>
                <a:close/>
                <a:moveTo>
                  <a:pt x="19724" y="9068"/>
                </a:moveTo>
                <a:cubicBezTo>
                  <a:pt x="19683" y="9088"/>
                  <a:pt x="19720" y="9166"/>
                  <a:pt x="19742" y="9166"/>
                </a:cubicBezTo>
                <a:cubicBezTo>
                  <a:pt x="19744" y="9166"/>
                  <a:pt x="19745" y="9166"/>
                  <a:pt x="19747" y="9165"/>
                </a:cubicBezTo>
                <a:cubicBezTo>
                  <a:pt x="19757" y="9126"/>
                  <a:pt x="19748" y="9089"/>
                  <a:pt x="19724" y="9070"/>
                </a:cubicBezTo>
                <a:lnTo>
                  <a:pt x="19724" y="9068"/>
                </a:lnTo>
                <a:close/>
                <a:moveTo>
                  <a:pt x="14675" y="9089"/>
                </a:moveTo>
                <a:cubicBezTo>
                  <a:pt x="14642" y="9089"/>
                  <a:pt x="14660" y="9176"/>
                  <a:pt x="14673" y="9202"/>
                </a:cubicBezTo>
                <a:cubicBezTo>
                  <a:pt x="14712" y="9195"/>
                  <a:pt x="14707" y="9128"/>
                  <a:pt x="14689" y="9092"/>
                </a:cubicBezTo>
                <a:cubicBezTo>
                  <a:pt x="14684" y="9090"/>
                  <a:pt x="14679" y="9089"/>
                  <a:pt x="14675" y="9089"/>
                </a:cubicBezTo>
                <a:close/>
                <a:moveTo>
                  <a:pt x="9033" y="9128"/>
                </a:moveTo>
                <a:cubicBezTo>
                  <a:pt x="8992" y="9165"/>
                  <a:pt x="9003" y="9229"/>
                  <a:pt x="9036" y="9229"/>
                </a:cubicBezTo>
                <a:cubicBezTo>
                  <a:pt x="9047" y="9229"/>
                  <a:pt x="9060" y="9222"/>
                  <a:pt x="9074" y="9205"/>
                </a:cubicBezTo>
                <a:lnTo>
                  <a:pt x="9074" y="9203"/>
                </a:lnTo>
                <a:cubicBezTo>
                  <a:pt x="9069" y="9158"/>
                  <a:pt x="9064" y="9135"/>
                  <a:pt x="9060" y="9135"/>
                </a:cubicBezTo>
                <a:cubicBezTo>
                  <a:pt x="9058" y="9135"/>
                  <a:pt x="9056" y="9138"/>
                  <a:pt x="9054" y="9146"/>
                </a:cubicBezTo>
                <a:lnTo>
                  <a:pt x="9033" y="9128"/>
                </a:lnTo>
                <a:close/>
                <a:moveTo>
                  <a:pt x="832" y="9208"/>
                </a:moveTo>
                <a:cubicBezTo>
                  <a:pt x="818" y="9216"/>
                  <a:pt x="808" y="9240"/>
                  <a:pt x="810" y="9269"/>
                </a:cubicBezTo>
                <a:cubicBezTo>
                  <a:pt x="823" y="9280"/>
                  <a:pt x="832" y="9284"/>
                  <a:pt x="839" y="9284"/>
                </a:cubicBezTo>
                <a:cubicBezTo>
                  <a:pt x="854" y="9284"/>
                  <a:pt x="850" y="9255"/>
                  <a:pt x="832" y="9208"/>
                </a:cubicBezTo>
                <a:close/>
                <a:moveTo>
                  <a:pt x="15492" y="9301"/>
                </a:moveTo>
                <a:cubicBezTo>
                  <a:pt x="15491" y="9301"/>
                  <a:pt x="15488" y="9315"/>
                  <a:pt x="15488" y="9315"/>
                </a:cubicBezTo>
                <a:cubicBezTo>
                  <a:pt x="15488" y="9315"/>
                  <a:pt x="15489" y="9313"/>
                  <a:pt x="15490" y="9310"/>
                </a:cubicBezTo>
                <a:cubicBezTo>
                  <a:pt x="15491" y="9303"/>
                  <a:pt x="15492" y="9301"/>
                  <a:pt x="15492" y="9301"/>
                </a:cubicBezTo>
                <a:close/>
                <a:moveTo>
                  <a:pt x="5547" y="9291"/>
                </a:moveTo>
                <a:cubicBezTo>
                  <a:pt x="5524" y="9291"/>
                  <a:pt x="5494" y="9382"/>
                  <a:pt x="5534" y="9382"/>
                </a:cubicBezTo>
                <a:cubicBezTo>
                  <a:pt x="5539" y="9382"/>
                  <a:pt x="5544" y="9377"/>
                  <a:pt x="5547" y="9369"/>
                </a:cubicBezTo>
                <a:lnTo>
                  <a:pt x="5551" y="9372"/>
                </a:lnTo>
                <a:cubicBezTo>
                  <a:pt x="5566" y="9358"/>
                  <a:pt x="5567" y="9339"/>
                  <a:pt x="5566" y="9330"/>
                </a:cubicBezTo>
                <a:cubicBezTo>
                  <a:pt x="5566" y="9330"/>
                  <a:pt x="5566" y="9330"/>
                  <a:pt x="5566" y="9330"/>
                </a:cubicBezTo>
                <a:cubicBezTo>
                  <a:pt x="5566" y="9330"/>
                  <a:pt x="5566" y="9330"/>
                  <a:pt x="5566" y="9329"/>
                </a:cubicBezTo>
                <a:cubicBezTo>
                  <a:pt x="5566" y="9329"/>
                  <a:pt x="5566" y="9329"/>
                  <a:pt x="5566" y="9329"/>
                </a:cubicBezTo>
                <a:cubicBezTo>
                  <a:pt x="5565" y="9321"/>
                  <a:pt x="5565" y="9318"/>
                  <a:pt x="5565" y="9318"/>
                </a:cubicBezTo>
                <a:cubicBezTo>
                  <a:pt x="5565" y="9318"/>
                  <a:pt x="5565" y="9321"/>
                  <a:pt x="5565" y="9324"/>
                </a:cubicBezTo>
                <a:cubicBezTo>
                  <a:pt x="5561" y="9300"/>
                  <a:pt x="5555" y="9291"/>
                  <a:pt x="5547" y="9291"/>
                </a:cubicBezTo>
                <a:close/>
                <a:moveTo>
                  <a:pt x="20310" y="9440"/>
                </a:moveTo>
                <a:cubicBezTo>
                  <a:pt x="20309" y="9441"/>
                  <a:pt x="20309" y="9441"/>
                  <a:pt x="20309" y="9441"/>
                </a:cubicBezTo>
                <a:cubicBezTo>
                  <a:pt x="20309" y="9441"/>
                  <a:pt x="20309" y="9441"/>
                  <a:pt x="20310" y="9440"/>
                </a:cubicBezTo>
                <a:close/>
                <a:moveTo>
                  <a:pt x="19420" y="9416"/>
                </a:moveTo>
                <a:cubicBezTo>
                  <a:pt x="19409" y="9420"/>
                  <a:pt x="19416" y="9501"/>
                  <a:pt x="19420" y="9501"/>
                </a:cubicBezTo>
                <a:cubicBezTo>
                  <a:pt x="19421" y="9501"/>
                  <a:pt x="19422" y="9479"/>
                  <a:pt x="19420" y="9416"/>
                </a:cubicBezTo>
                <a:close/>
                <a:moveTo>
                  <a:pt x="20390" y="9515"/>
                </a:moveTo>
                <a:lnTo>
                  <a:pt x="20389" y="9517"/>
                </a:lnTo>
                <a:cubicBezTo>
                  <a:pt x="20389" y="9519"/>
                  <a:pt x="20389" y="9519"/>
                  <a:pt x="20389" y="9520"/>
                </a:cubicBezTo>
                <a:cubicBezTo>
                  <a:pt x="20390" y="9520"/>
                  <a:pt x="20390" y="9519"/>
                  <a:pt x="20390" y="9515"/>
                </a:cubicBezTo>
                <a:close/>
                <a:moveTo>
                  <a:pt x="20325" y="9415"/>
                </a:moveTo>
                <a:cubicBezTo>
                  <a:pt x="20318" y="9415"/>
                  <a:pt x="20313" y="9423"/>
                  <a:pt x="20310" y="9440"/>
                </a:cubicBezTo>
                <a:cubicBezTo>
                  <a:pt x="20310" y="9440"/>
                  <a:pt x="20310" y="9440"/>
                  <a:pt x="20310" y="9440"/>
                </a:cubicBezTo>
                <a:lnTo>
                  <a:pt x="20302" y="9480"/>
                </a:lnTo>
                <a:cubicBezTo>
                  <a:pt x="20320" y="9525"/>
                  <a:pt x="20339" y="9541"/>
                  <a:pt x="20355" y="9541"/>
                </a:cubicBezTo>
                <a:cubicBezTo>
                  <a:pt x="20391" y="9541"/>
                  <a:pt x="20412" y="9463"/>
                  <a:pt x="20363" y="9448"/>
                </a:cubicBezTo>
                <a:cubicBezTo>
                  <a:pt x="20359" y="9416"/>
                  <a:pt x="20340" y="9416"/>
                  <a:pt x="20333" y="9416"/>
                </a:cubicBezTo>
                <a:lnTo>
                  <a:pt x="20328" y="9440"/>
                </a:lnTo>
                <a:lnTo>
                  <a:pt x="20328" y="9416"/>
                </a:lnTo>
                <a:cubicBezTo>
                  <a:pt x="20327" y="9415"/>
                  <a:pt x="20326" y="9415"/>
                  <a:pt x="20325" y="9415"/>
                </a:cubicBezTo>
                <a:close/>
                <a:moveTo>
                  <a:pt x="2162" y="9477"/>
                </a:moveTo>
                <a:cubicBezTo>
                  <a:pt x="2157" y="9477"/>
                  <a:pt x="2152" y="9479"/>
                  <a:pt x="2147" y="9483"/>
                </a:cubicBezTo>
                <a:cubicBezTo>
                  <a:pt x="2138" y="9485"/>
                  <a:pt x="2132" y="9498"/>
                  <a:pt x="2131" y="9512"/>
                </a:cubicBezTo>
                <a:cubicBezTo>
                  <a:pt x="2133" y="9555"/>
                  <a:pt x="2143" y="9569"/>
                  <a:pt x="2155" y="9569"/>
                </a:cubicBezTo>
                <a:cubicBezTo>
                  <a:pt x="2170" y="9569"/>
                  <a:pt x="2189" y="9544"/>
                  <a:pt x="2194" y="9531"/>
                </a:cubicBezTo>
                <a:cubicBezTo>
                  <a:pt x="2187" y="9495"/>
                  <a:pt x="2176" y="9477"/>
                  <a:pt x="2162" y="9477"/>
                </a:cubicBezTo>
                <a:close/>
                <a:moveTo>
                  <a:pt x="15762" y="9486"/>
                </a:moveTo>
                <a:cubicBezTo>
                  <a:pt x="15747" y="9486"/>
                  <a:pt x="15728" y="9512"/>
                  <a:pt x="15722" y="9535"/>
                </a:cubicBezTo>
                <a:cubicBezTo>
                  <a:pt x="15730" y="9561"/>
                  <a:pt x="15740" y="9571"/>
                  <a:pt x="15750" y="9571"/>
                </a:cubicBezTo>
                <a:cubicBezTo>
                  <a:pt x="15764" y="9571"/>
                  <a:pt x="15777" y="9551"/>
                  <a:pt x="15784" y="9530"/>
                </a:cubicBezTo>
                <a:cubicBezTo>
                  <a:pt x="15781" y="9497"/>
                  <a:pt x="15772" y="9486"/>
                  <a:pt x="15762" y="9486"/>
                </a:cubicBezTo>
                <a:close/>
                <a:moveTo>
                  <a:pt x="19125" y="9598"/>
                </a:moveTo>
                <a:cubicBezTo>
                  <a:pt x="19123" y="9598"/>
                  <a:pt x="19120" y="9598"/>
                  <a:pt x="19117" y="9599"/>
                </a:cubicBezTo>
                <a:cubicBezTo>
                  <a:pt x="19111" y="9648"/>
                  <a:pt x="19114" y="9672"/>
                  <a:pt x="19127" y="9672"/>
                </a:cubicBezTo>
                <a:cubicBezTo>
                  <a:pt x="19135" y="9672"/>
                  <a:pt x="19146" y="9663"/>
                  <a:pt x="19161" y="9646"/>
                </a:cubicBezTo>
                <a:cubicBezTo>
                  <a:pt x="19158" y="9616"/>
                  <a:pt x="19146" y="9598"/>
                  <a:pt x="19125" y="9598"/>
                </a:cubicBezTo>
                <a:close/>
                <a:moveTo>
                  <a:pt x="4351" y="9575"/>
                </a:moveTo>
                <a:cubicBezTo>
                  <a:pt x="4318" y="9575"/>
                  <a:pt x="4311" y="9623"/>
                  <a:pt x="4307" y="9652"/>
                </a:cubicBezTo>
                <a:cubicBezTo>
                  <a:pt x="4317" y="9683"/>
                  <a:pt x="4328" y="9699"/>
                  <a:pt x="4340" y="9699"/>
                </a:cubicBezTo>
                <a:cubicBezTo>
                  <a:pt x="4350" y="9699"/>
                  <a:pt x="4359" y="9688"/>
                  <a:pt x="4369" y="9665"/>
                </a:cubicBezTo>
                <a:cubicBezTo>
                  <a:pt x="4363" y="9623"/>
                  <a:pt x="4385" y="9613"/>
                  <a:pt x="4363" y="9576"/>
                </a:cubicBezTo>
                <a:cubicBezTo>
                  <a:pt x="4359" y="9575"/>
                  <a:pt x="4355" y="9575"/>
                  <a:pt x="4351" y="9575"/>
                </a:cubicBezTo>
                <a:close/>
                <a:moveTo>
                  <a:pt x="8898" y="9632"/>
                </a:moveTo>
                <a:cubicBezTo>
                  <a:pt x="8852" y="9632"/>
                  <a:pt x="8866" y="9722"/>
                  <a:pt x="8904" y="9733"/>
                </a:cubicBezTo>
                <a:cubicBezTo>
                  <a:pt x="8939" y="9718"/>
                  <a:pt x="8921" y="9652"/>
                  <a:pt x="8911" y="9634"/>
                </a:cubicBezTo>
                <a:cubicBezTo>
                  <a:pt x="8906" y="9633"/>
                  <a:pt x="8902" y="9632"/>
                  <a:pt x="8898" y="9632"/>
                </a:cubicBezTo>
                <a:close/>
                <a:moveTo>
                  <a:pt x="17600" y="9615"/>
                </a:moveTo>
                <a:cubicBezTo>
                  <a:pt x="17573" y="9615"/>
                  <a:pt x="17561" y="9647"/>
                  <a:pt x="17564" y="9712"/>
                </a:cubicBezTo>
                <a:cubicBezTo>
                  <a:pt x="17578" y="9730"/>
                  <a:pt x="17596" y="9745"/>
                  <a:pt x="17613" y="9745"/>
                </a:cubicBezTo>
                <a:cubicBezTo>
                  <a:pt x="17627" y="9745"/>
                  <a:pt x="17639" y="9734"/>
                  <a:pt x="17645" y="9705"/>
                </a:cubicBezTo>
                <a:lnTo>
                  <a:pt x="17651" y="9708"/>
                </a:lnTo>
                <a:cubicBezTo>
                  <a:pt x="17659" y="9689"/>
                  <a:pt x="17660" y="9664"/>
                  <a:pt x="17654" y="9642"/>
                </a:cubicBezTo>
                <a:cubicBezTo>
                  <a:pt x="17654" y="9642"/>
                  <a:pt x="17654" y="9641"/>
                  <a:pt x="17654" y="9641"/>
                </a:cubicBezTo>
                <a:cubicBezTo>
                  <a:pt x="17654" y="9641"/>
                  <a:pt x="17654" y="9641"/>
                  <a:pt x="17654" y="9641"/>
                </a:cubicBezTo>
                <a:cubicBezTo>
                  <a:pt x="17650" y="9629"/>
                  <a:pt x="17649" y="9625"/>
                  <a:pt x="17649" y="9625"/>
                </a:cubicBezTo>
                <a:cubicBezTo>
                  <a:pt x="17649" y="9625"/>
                  <a:pt x="17652" y="9636"/>
                  <a:pt x="17654" y="9641"/>
                </a:cubicBezTo>
                <a:cubicBezTo>
                  <a:pt x="17632" y="9623"/>
                  <a:pt x="17614" y="9615"/>
                  <a:pt x="17600" y="9615"/>
                </a:cubicBezTo>
                <a:close/>
                <a:moveTo>
                  <a:pt x="17804" y="9679"/>
                </a:moveTo>
                <a:cubicBezTo>
                  <a:pt x="17788" y="9679"/>
                  <a:pt x="17774" y="9695"/>
                  <a:pt x="17764" y="9728"/>
                </a:cubicBezTo>
                <a:cubicBezTo>
                  <a:pt x="17770" y="9754"/>
                  <a:pt x="17784" y="9766"/>
                  <a:pt x="17798" y="9766"/>
                </a:cubicBezTo>
                <a:cubicBezTo>
                  <a:pt x="17819" y="9766"/>
                  <a:pt x="17840" y="9743"/>
                  <a:pt x="17839" y="9705"/>
                </a:cubicBezTo>
                <a:cubicBezTo>
                  <a:pt x="17828" y="9688"/>
                  <a:pt x="17815" y="9679"/>
                  <a:pt x="17804" y="9679"/>
                </a:cubicBezTo>
                <a:close/>
                <a:moveTo>
                  <a:pt x="9797" y="9666"/>
                </a:moveTo>
                <a:cubicBezTo>
                  <a:pt x="9787" y="9666"/>
                  <a:pt x="9779" y="9702"/>
                  <a:pt x="9779" y="9810"/>
                </a:cubicBezTo>
                <a:cubicBezTo>
                  <a:pt x="9784" y="9814"/>
                  <a:pt x="9789" y="9817"/>
                  <a:pt x="9795" y="9817"/>
                </a:cubicBezTo>
                <a:cubicBezTo>
                  <a:pt x="9802" y="9817"/>
                  <a:pt x="9809" y="9813"/>
                  <a:pt x="9815" y="9803"/>
                </a:cubicBezTo>
                <a:cubicBezTo>
                  <a:pt x="9814" y="9803"/>
                  <a:pt x="9813" y="9804"/>
                  <a:pt x="9813" y="9804"/>
                </a:cubicBezTo>
                <a:cubicBezTo>
                  <a:pt x="9806" y="9804"/>
                  <a:pt x="9801" y="9797"/>
                  <a:pt x="9799" y="9789"/>
                </a:cubicBezTo>
                <a:lnTo>
                  <a:pt x="9823" y="9808"/>
                </a:lnTo>
                <a:cubicBezTo>
                  <a:pt x="9836" y="9788"/>
                  <a:pt x="9814" y="9666"/>
                  <a:pt x="9797" y="9666"/>
                </a:cubicBezTo>
                <a:close/>
                <a:moveTo>
                  <a:pt x="18062" y="9798"/>
                </a:moveTo>
                <a:cubicBezTo>
                  <a:pt x="18038" y="9824"/>
                  <a:pt x="18040" y="9847"/>
                  <a:pt x="18065" y="9868"/>
                </a:cubicBezTo>
                <a:cubicBezTo>
                  <a:pt x="18068" y="9870"/>
                  <a:pt x="18070" y="9872"/>
                  <a:pt x="18071" y="9872"/>
                </a:cubicBezTo>
                <a:cubicBezTo>
                  <a:pt x="18073" y="9872"/>
                  <a:pt x="18071" y="9867"/>
                  <a:pt x="18067" y="9856"/>
                </a:cubicBezTo>
                <a:cubicBezTo>
                  <a:pt x="18074" y="9861"/>
                  <a:pt x="18081" y="9871"/>
                  <a:pt x="18086" y="9882"/>
                </a:cubicBezTo>
                <a:cubicBezTo>
                  <a:pt x="18121" y="9861"/>
                  <a:pt x="18093" y="9826"/>
                  <a:pt x="18080" y="9810"/>
                </a:cubicBezTo>
                <a:cubicBezTo>
                  <a:pt x="18082" y="9813"/>
                  <a:pt x="18084" y="9818"/>
                  <a:pt x="18083" y="9824"/>
                </a:cubicBezTo>
                <a:cubicBezTo>
                  <a:pt x="18075" y="9818"/>
                  <a:pt x="18068" y="9810"/>
                  <a:pt x="18062" y="9798"/>
                </a:cubicBezTo>
                <a:close/>
                <a:moveTo>
                  <a:pt x="8192" y="9769"/>
                </a:moveTo>
                <a:cubicBezTo>
                  <a:pt x="8153" y="9769"/>
                  <a:pt x="8116" y="9816"/>
                  <a:pt x="8088" y="9890"/>
                </a:cubicBezTo>
                <a:cubicBezTo>
                  <a:pt x="8094" y="9909"/>
                  <a:pt x="8106" y="9922"/>
                  <a:pt x="8119" y="9922"/>
                </a:cubicBezTo>
                <a:cubicBezTo>
                  <a:pt x="8121" y="9922"/>
                  <a:pt x="8123" y="9921"/>
                  <a:pt x="8125" y="9921"/>
                </a:cubicBezTo>
                <a:cubicBezTo>
                  <a:pt x="8125" y="9921"/>
                  <a:pt x="8123" y="9919"/>
                  <a:pt x="8122" y="9916"/>
                </a:cubicBezTo>
                <a:cubicBezTo>
                  <a:pt x="8130" y="9918"/>
                  <a:pt x="8136" y="9927"/>
                  <a:pt x="8137" y="9940"/>
                </a:cubicBezTo>
                <a:cubicBezTo>
                  <a:pt x="8140" y="9912"/>
                  <a:pt x="8146" y="9898"/>
                  <a:pt x="8156" y="9898"/>
                </a:cubicBezTo>
                <a:cubicBezTo>
                  <a:pt x="8157" y="9898"/>
                  <a:pt x="8158" y="9898"/>
                  <a:pt x="8159" y="9898"/>
                </a:cubicBezTo>
                <a:cubicBezTo>
                  <a:pt x="8194" y="9898"/>
                  <a:pt x="8234" y="9863"/>
                  <a:pt x="8236" y="9789"/>
                </a:cubicBezTo>
                <a:cubicBezTo>
                  <a:pt x="8222" y="9775"/>
                  <a:pt x="8207" y="9769"/>
                  <a:pt x="8192" y="9769"/>
                </a:cubicBezTo>
                <a:close/>
                <a:moveTo>
                  <a:pt x="15478" y="9828"/>
                </a:moveTo>
                <a:cubicBezTo>
                  <a:pt x="15476" y="9828"/>
                  <a:pt x="15474" y="9828"/>
                  <a:pt x="15472" y="9829"/>
                </a:cubicBezTo>
                <a:cubicBezTo>
                  <a:pt x="15405" y="9829"/>
                  <a:pt x="15435" y="9916"/>
                  <a:pt x="15463" y="9950"/>
                </a:cubicBezTo>
                <a:lnTo>
                  <a:pt x="15458" y="9926"/>
                </a:lnTo>
                <a:lnTo>
                  <a:pt x="15465" y="9948"/>
                </a:lnTo>
                <a:cubicBezTo>
                  <a:pt x="15481" y="9937"/>
                  <a:pt x="15508" y="9919"/>
                  <a:pt x="15499" y="9850"/>
                </a:cubicBezTo>
                <a:cubicBezTo>
                  <a:pt x="15495" y="9836"/>
                  <a:pt x="15487" y="9828"/>
                  <a:pt x="15478" y="9828"/>
                </a:cubicBezTo>
                <a:close/>
                <a:moveTo>
                  <a:pt x="17911" y="9832"/>
                </a:moveTo>
                <a:cubicBezTo>
                  <a:pt x="17906" y="9853"/>
                  <a:pt x="17901" y="9863"/>
                  <a:pt x="17894" y="9863"/>
                </a:cubicBezTo>
                <a:cubicBezTo>
                  <a:pt x="17892" y="9863"/>
                  <a:pt x="17889" y="9862"/>
                  <a:pt x="17887" y="9860"/>
                </a:cubicBezTo>
                <a:cubicBezTo>
                  <a:pt x="17876" y="9874"/>
                  <a:pt x="17870" y="9929"/>
                  <a:pt x="17884" y="9964"/>
                </a:cubicBezTo>
                <a:lnTo>
                  <a:pt x="17907" y="9969"/>
                </a:lnTo>
                <a:cubicBezTo>
                  <a:pt x="17936" y="9924"/>
                  <a:pt x="17952" y="9897"/>
                  <a:pt x="17911" y="9832"/>
                </a:cubicBezTo>
                <a:close/>
                <a:moveTo>
                  <a:pt x="9678" y="9832"/>
                </a:moveTo>
                <a:cubicBezTo>
                  <a:pt x="9607" y="9890"/>
                  <a:pt x="9612" y="9942"/>
                  <a:pt x="9693" y="9987"/>
                </a:cubicBezTo>
                <a:cubicBezTo>
                  <a:pt x="9708" y="9954"/>
                  <a:pt x="9730" y="9832"/>
                  <a:pt x="9678" y="9832"/>
                </a:cubicBezTo>
                <a:close/>
                <a:moveTo>
                  <a:pt x="15575" y="9851"/>
                </a:moveTo>
                <a:cubicBezTo>
                  <a:pt x="15570" y="9851"/>
                  <a:pt x="15565" y="9852"/>
                  <a:pt x="15561" y="9853"/>
                </a:cubicBezTo>
                <a:cubicBezTo>
                  <a:pt x="15536" y="9887"/>
                  <a:pt x="15535" y="9934"/>
                  <a:pt x="15557" y="9995"/>
                </a:cubicBezTo>
                <a:cubicBezTo>
                  <a:pt x="15571" y="10005"/>
                  <a:pt x="15583" y="10011"/>
                  <a:pt x="15594" y="10011"/>
                </a:cubicBezTo>
                <a:cubicBezTo>
                  <a:pt x="15619" y="10011"/>
                  <a:pt x="15636" y="9981"/>
                  <a:pt x="15641" y="9919"/>
                </a:cubicBezTo>
                <a:cubicBezTo>
                  <a:pt x="15636" y="9911"/>
                  <a:pt x="15633" y="9909"/>
                  <a:pt x="15638" y="9897"/>
                </a:cubicBezTo>
                <a:cubicBezTo>
                  <a:pt x="15621" y="9867"/>
                  <a:pt x="15598" y="9851"/>
                  <a:pt x="15575" y="9851"/>
                </a:cubicBezTo>
                <a:close/>
                <a:moveTo>
                  <a:pt x="19298" y="9957"/>
                </a:moveTo>
                <a:cubicBezTo>
                  <a:pt x="19297" y="9957"/>
                  <a:pt x="19296" y="9958"/>
                  <a:pt x="19295" y="9958"/>
                </a:cubicBezTo>
                <a:lnTo>
                  <a:pt x="19277" y="9991"/>
                </a:lnTo>
                <a:cubicBezTo>
                  <a:pt x="19284" y="10025"/>
                  <a:pt x="19294" y="10037"/>
                  <a:pt x="19303" y="10037"/>
                </a:cubicBezTo>
                <a:cubicBezTo>
                  <a:pt x="19320" y="10037"/>
                  <a:pt x="19334" y="10001"/>
                  <a:pt x="19322" y="9975"/>
                </a:cubicBezTo>
                <a:cubicBezTo>
                  <a:pt x="19320" y="9971"/>
                  <a:pt x="19320" y="9969"/>
                  <a:pt x="19320" y="9969"/>
                </a:cubicBezTo>
                <a:cubicBezTo>
                  <a:pt x="19320" y="9969"/>
                  <a:pt x="19321" y="9973"/>
                  <a:pt x="19322" y="9975"/>
                </a:cubicBezTo>
                <a:cubicBezTo>
                  <a:pt x="19316" y="9964"/>
                  <a:pt x="19307" y="9957"/>
                  <a:pt x="19298" y="9957"/>
                </a:cubicBezTo>
                <a:close/>
                <a:moveTo>
                  <a:pt x="1569" y="9936"/>
                </a:moveTo>
                <a:cubicBezTo>
                  <a:pt x="1565" y="9936"/>
                  <a:pt x="1559" y="9938"/>
                  <a:pt x="1553" y="9942"/>
                </a:cubicBezTo>
                <a:cubicBezTo>
                  <a:pt x="1556" y="9940"/>
                  <a:pt x="1557" y="9939"/>
                  <a:pt x="1557" y="9939"/>
                </a:cubicBezTo>
                <a:cubicBezTo>
                  <a:pt x="1557" y="9939"/>
                  <a:pt x="1553" y="9942"/>
                  <a:pt x="1553" y="9942"/>
                </a:cubicBezTo>
                <a:cubicBezTo>
                  <a:pt x="1553" y="9942"/>
                  <a:pt x="1553" y="9942"/>
                  <a:pt x="1553" y="9942"/>
                </a:cubicBezTo>
                <a:cubicBezTo>
                  <a:pt x="1516" y="9971"/>
                  <a:pt x="1535" y="10025"/>
                  <a:pt x="1563" y="10054"/>
                </a:cubicBezTo>
                <a:cubicBezTo>
                  <a:pt x="1600" y="10032"/>
                  <a:pt x="1603" y="9936"/>
                  <a:pt x="1569" y="9936"/>
                </a:cubicBezTo>
                <a:close/>
                <a:moveTo>
                  <a:pt x="10953" y="10137"/>
                </a:moveTo>
                <a:cubicBezTo>
                  <a:pt x="10940" y="10137"/>
                  <a:pt x="10945" y="10153"/>
                  <a:pt x="11011" y="10194"/>
                </a:cubicBezTo>
                <a:cubicBezTo>
                  <a:pt x="11013" y="10161"/>
                  <a:pt x="10969" y="10137"/>
                  <a:pt x="10953" y="10137"/>
                </a:cubicBezTo>
                <a:close/>
                <a:moveTo>
                  <a:pt x="11641" y="10120"/>
                </a:moveTo>
                <a:cubicBezTo>
                  <a:pt x="11621" y="10130"/>
                  <a:pt x="11619" y="10195"/>
                  <a:pt x="11625" y="10195"/>
                </a:cubicBezTo>
                <a:cubicBezTo>
                  <a:pt x="11628" y="10195"/>
                  <a:pt x="11634" y="10176"/>
                  <a:pt x="11641" y="10120"/>
                </a:cubicBezTo>
                <a:close/>
                <a:moveTo>
                  <a:pt x="19316" y="10128"/>
                </a:moveTo>
                <a:cubicBezTo>
                  <a:pt x="19313" y="10128"/>
                  <a:pt x="19310" y="10129"/>
                  <a:pt x="19307" y="10130"/>
                </a:cubicBezTo>
                <a:cubicBezTo>
                  <a:pt x="19295" y="10130"/>
                  <a:pt x="19283" y="10140"/>
                  <a:pt x="19277" y="10159"/>
                </a:cubicBezTo>
                <a:cubicBezTo>
                  <a:pt x="19279" y="10221"/>
                  <a:pt x="19290" y="10242"/>
                  <a:pt x="19303" y="10242"/>
                </a:cubicBezTo>
                <a:cubicBezTo>
                  <a:pt x="19319" y="10242"/>
                  <a:pt x="19336" y="10209"/>
                  <a:pt x="19339" y="10186"/>
                </a:cubicBezTo>
                <a:cubicBezTo>
                  <a:pt x="19338" y="10189"/>
                  <a:pt x="19336" y="10193"/>
                  <a:pt x="19333" y="10194"/>
                </a:cubicBezTo>
                <a:lnTo>
                  <a:pt x="19346" y="10167"/>
                </a:lnTo>
                <a:cubicBezTo>
                  <a:pt x="19338" y="10140"/>
                  <a:pt x="19328" y="10128"/>
                  <a:pt x="19316" y="10128"/>
                </a:cubicBezTo>
                <a:close/>
                <a:moveTo>
                  <a:pt x="7547" y="10137"/>
                </a:moveTo>
                <a:cubicBezTo>
                  <a:pt x="7543" y="10137"/>
                  <a:pt x="7538" y="10139"/>
                  <a:pt x="7534" y="10143"/>
                </a:cubicBezTo>
                <a:cubicBezTo>
                  <a:pt x="7521" y="10212"/>
                  <a:pt x="7534" y="10247"/>
                  <a:pt x="7548" y="10247"/>
                </a:cubicBezTo>
                <a:cubicBezTo>
                  <a:pt x="7560" y="10247"/>
                  <a:pt x="7574" y="10222"/>
                  <a:pt x="7575" y="10168"/>
                </a:cubicBezTo>
                <a:cubicBezTo>
                  <a:pt x="7570" y="10149"/>
                  <a:pt x="7559" y="10137"/>
                  <a:pt x="7547" y="10137"/>
                </a:cubicBezTo>
                <a:close/>
                <a:moveTo>
                  <a:pt x="16110" y="10188"/>
                </a:moveTo>
                <a:cubicBezTo>
                  <a:pt x="16065" y="10188"/>
                  <a:pt x="16074" y="10249"/>
                  <a:pt x="16086" y="10270"/>
                </a:cubicBezTo>
                <a:lnTo>
                  <a:pt x="16084" y="10275"/>
                </a:lnTo>
                <a:cubicBezTo>
                  <a:pt x="16085" y="10287"/>
                  <a:pt x="16096" y="10294"/>
                  <a:pt x="16107" y="10294"/>
                </a:cubicBezTo>
                <a:cubicBezTo>
                  <a:pt x="16129" y="10294"/>
                  <a:pt x="16153" y="10266"/>
                  <a:pt x="16110" y="10188"/>
                </a:cubicBezTo>
                <a:close/>
                <a:moveTo>
                  <a:pt x="8054" y="10191"/>
                </a:moveTo>
                <a:cubicBezTo>
                  <a:pt x="8043" y="10191"/>
                  <a:pt x="8033" y="10201"/>
                  <a:pt x="8030" y="10222"/>
                </a:cubicBezTo>
                <a:cubicBezTo>
                  <a:pt x="8030" y="10222"/>
                  <a:pt x="8030" y="10222"/>
                  <a:pt x="8030" y="10222"/>
                </a:cubicBezTo>
                <a:cubicBezTo>
                  <a:pt x="8030" y="10222"/>
                  <a:pt x="8030" y="10223"/>
                  <a:pt x="8030" y="10223"/>
                </a:cubicBezTo>
                <a:cubicBezTo>
                  <a:pt x="8030" y="10223"/>
                  <a:pt x="8030" y="10223"/>
                  <a:pt x="8030" y="10223"/>
                </a:cubicBezTo>
                <a:cubicBezTo>
                  <a:pt x="8029" y="10224"/>
                  <a:pt x="8030" y="10225"/>
                  <a:pt x="8030" y="10225"/>
                </a:cubicBezTo>
                <a:cubicBezTo>
                  <a:pt x="8031" y="10225"/>
                  <a:pt x="8032" y="10224"/>
                  <a:pt x="8032" y="10223"/>
                </a:cubicBezTo>
                <a:lnTo>
                  <a:pt x="8023" y="10263"/>
                </a:lnTo>
                <a:cubicBezTo>
                  <a:pt x="8034" y="10294"/>
                  <a:pt x="8052" y="10315"/>
                  <a:pt x="8072" y="10321"/>
                </a:cubicBezTo>
                <a:cubicBezTo>
                  <a:pt x="8103" y="10238"/>
                  <a:pt x="8077" y="10191"/>
                  <a:pt x="8054" y="10191"/>
                </a:cubicBezTo>
                <a:close/>
                <a:moveTo>
                  <a:pt x="19771" y="10268"/>
                </a:moveTo>
                <a:cubicBezTo>
                  <a:pt x="19750" y="10268"/>
                  <a:pt x="19747" y="10308"/>
                  <a:pt x="19747" y="10321"/>
                </a:cubicBezTo>
                <a:lnTo>
                  <a:pt x="19765" y="10355"/>
                </a:lnTo>
                <a:cubicBezTo>
                  <a:pt x="19793" y="10344"/>
                  <a:pt x="19793" y="10302"/>
                  <a:pt x="19777" y="10270"/>
                </a:cubicBezTo>
                <a:lnTo>
                  <a:pt x="19778" y="10270"/>
                </a:lnTo>
                <a:cubicBezTo>
                  <a:pt x="19776" y="10269"/>
                  <a:pt x="19773" y="10268"/>
                  <a:pt x="19771" y="10268"/>
                </a:cubicBezTo>
                <a:close/>
                <a:moveTo>
                  <a:pt x="6103" y="10234"/>
                </a:moveTo>
                <a:cubicBezTo>
                  <a:pt x="6087" y="10241"/>
                  <a:pt x="6076" y="10268"/>
                  <a:pt x="6080" y="10296"/>
                </a:cubicBezTo>
                <a:cubicBezTo>
                  <a:pt x="6080" y="10297"/>
                  <a:pt x="6080" y="10298"/>
                  <a:pt x="6080" y="10299"/>
                </a:cubicBezTo>
                <a:cubicBezTo>
                  <a:pt x="6081" y="10306"/>
                  <a:pt x="6081" y="10308"/>
                  <a:pt x="6081" y="10308"/>
                </a:cubicBezTo>
                <a:cubicBezTo>
                  <a:pt x="6081" y="10308"/>
                  <a:pt x="6081" y="10307"/>
                  <a:pt x="6081" y="10307"/>
                </a:cubicBezTo>
                <a:cubicBezTo>
                  <a:pt x="6086" y="10342"/>
                  <a:pt x="6101" y="10361"/>
                  <a:pt x="6114" y="10361"/>
                </a:cubicBezTo>
                <a:cubicBezTo>
                  <a:pt x="6131" y="10361"/>
                  <a:pt x="6144" y="10326"/>
                  <a:pt x="6119" y="10246"/>
                </a:cubicBezTo>
                <a:cubicBezTo>
                  <a:pt x="6117" y="10246"/>
                  <a:pt x="6120" y="10250"/>
                  <a:pt x="6120" y="10257"/>
                </a:cubicBezTo>
                <a:lnTo>
                  <a:pt x="6103" y="10234"/>
                </a:lnTo>
                <a:close/>
                <a:moveTo>
                  <a:pt x="5143" y="10304"/>
                </a:moveTo>
                <a:cubicBezTo>
                  <a:pt x="5120" y="10304"/>
                  <a:pt x="5119" y="10344"/>
                  <a:pt x="5119" y="10357"/>
                </a:cubicBezTo>
                <a:lnTo>
                  <a:pt x="5119" y="10358"/>
                </a:lnTo>
                <a:lnTo>
                  <a:pt x="5137" y="10392"/>
                </a:lnTo>
                <a:cubicBezTo>
                  <a:pt x="5160" y="10382"/>
                  <a:pt x="5178" y="10304"/>
                  <a:pt x="5143" y="10304"/>
                </a:cubicBezTo>
                <a:close/>
                <a:moveTo>
                  <a:pt x="16833" y="10288"/>
                </a:moveTo>
                <a:cubicBezTo>
                  <a:pt x="16813" y="10288"/>
                  <a:pt x="16797" y="10307"/>
                  <a:pt x="16785" y="10345"/>
                </a:cubicBezTo>
                <a:cubicBezTo>
                  <a:pt x="16786" y="10355"/>
                  <a:pt x="16839" y="10402"/>
                  <a:pt x="16846" y="10402"/>
                </a:cubicBezTo>
                <a:cubicBezTo>
                  <a:pt x="16851" y="10389"/>
                  <a:pt x="16876" y="10326"/>
                  <a:pt x="16874" y="10312"/>
                </a:cubicBezTo>
                <a:cubicBezTo>
                  <a:pt x="16859" y="10296"/>
                  <a:pt x="16845" y="10288"/>
                  <a:pt x="16833" y="10288"/>
                </a:cubicBezTo>
                <a:close/>
                <a:moveTo>
                  <a:pt x="15041" y="10350"/>
                </a:moveTo>
                <a:cubicBezTo>
                  <a:pt x="14967" y="10365"/>
                  <a:pt x="14953" y="10427"/>
                  <a:pt x="15005" y="10516"/>
                </a:cubicBezTo>
                <a:cubicBezTo>
                  <a:pt x="15053" y="10488"/>
                  <a:pt x="15064" y="10432"/>
                  <a:pt x="15041" y="10350"/>
                </a:cubicBezTo>
                <a:close/>
                <a:moveTo>
                  <a:pt x="17392" y="10437"/>
                </a:moveTo>
                <a:cubicBezTo>
                  <a:pt x="17386" y="10437"/>
                  <a:pt x="17407" y="10551"/>
                  <a:pt x="17422" y="10551"/>
                </a:cubicBezTo>
                <a:cubicBezTo>
                  <a:pt x="17422" y="10551"/>
                  <a:pt x="17423" y="10551"/>
                  <a:pt x="17423" y="10551"/>
                </a:cubicBezTo>
                <a:cubicBezTo>
                  <a:pt x="17403" y="10465"/>
                  <a:pt x="17394" y="10437"/>
                  <a:pt x="17392" y="10437"/>
                </a:cubicBezTo>
                <a:close/>
                <a:moveTo>
                  <a:pt x="18510" y="10439"/>
                </a:moveTo>
                <a:cubicBezTo>
                  <a:pt x="18487" y="10439"/>
                  <a:pt x="18493" y="10555"/>
                  <a:pt x="18511" y="10555"/>
                </a:cubicBezTo>
                <a:cubicBezTo>
                  <a:pt x="18516" y="10555"/>
                  <a:pt x="18523" y="10544"/>
                  <a:pt x="18530" y="10516"/>
                </a:cubicBezTo>
                <a:cubicBezTo>
                  <a:pt x="18530" y="10517"/>
                  <a:pt x="18528" y="10517"/>
                  <a:pt x="18527" y="10518"/>
                </a:cubicBezTo>
                <a:cubicBezTo>
                  <a:pt x="18541" y="10507"/>
                  <a:pt x="18544" y="10491"/>
                  <a:pt x="18536" y="10469"/>
                </a:cubicBezTo>
                <a:cubicBezTo>
                  <a:pt x="18525" y="10447"/>
                  <a:pt x="18517" y="10439"/>
                  <a:pt x="18510" y="10439"/>
                </a:cubicBezTo>
                <a:close/>
                <a:moveTo>
                  <a:pt x="17181" y="10559"/>
                </a:moveTo>
                <a:cubicBezTo>
                  <a:pt x="17181" y="10559"/>
                  <a:pt x="17181" y="10559"/>
                  <a:pt x="17180" y="10559"/>
                </a:cubicBezTo>
                <a:lnTo>
                  <a:pt x="17181" y="10559"/>
                </a:lnTo>
                <a:cubicBezTo>
                  <a:pt x="17181" y="10559"/>
                  <a:pt x="17181" y="10559"/>
                  <a:pt x="17181" y="10559"/>
                </a:cubicBezTo>
                <a:close/>
                <a:moveTo>
                  <a:pt x="20061" y="10500"/>
                </a:moveTo>
                <a:cubicBezTo>
                  <a:pt x="20061" y="10500"/>
                  <a:pt x="20060" y="10500"/>
                  <a:pt x="20060" y="10500"/>
                </a:cubicBezTo>
                <a:cubicBezTo>
                  <a:pt x="20046" y="10543"/>
                  <a:pt x="20047" y="10564"/>
                  <a:pt x="20060" y="10564"/>
                </a:cubicBezTo>
                <a:cubicBezTo>
                  <a:pt x="20067" y="10564"/>
                  <a:pt x="20078" y="10557"/>
                  <a:pt x="20093" y="10543"/>
                </a:cubicBezTo>
                <a:lnTo>
                  <a:pt x="20093" y="10542"/>
                </a:lnTo>
                <a:cubicBezTo>
                  <a:pt x="20088" y="10517"/>
                  <a:pt x="20076" y="10500"/>
                  <a:pt x="20061" y="10500"/>
                </a:cubicBezTo>
                <a:close/>
                <a:moveTo>
                  <a:pt x="17193" y="10310"/>
                </a:moveTo>
                <a:cubicBezTo>
                  <a:pt x="17183" y="10365"/>
                  <a:pt x="17176" y="10421"/>
                  <a:pt x="17171" y="10477"/>
                </a:cubicBezTo>
                <a:cubicBezTo>
                  <a:pt x="17159" y="10503"/>
                  <a:pt x="17156" y="10546"/>
                  <a:pt x="17181" y="10559"/>
                </a:cubicBezTo>
                <a:cubicBezTo>
                  <a:pt x="17181" y="10559"/>
                  <a:pt x="17181" y="10559"/>
                  <a:pt x="17181" y="10559"/>
                </a:cubicBezTo>
                <a:cubicBezTo>
                  <a:pt x="17186" y="10559"/>
                  <a:pt x="17204" y="10583"/>
                  <a:pt x="17219" y="10583"/>
                </a:cubicBezTo>
                <a:cubicBezTo>
                  <a:pt x="17238" y="10583"/>
                  <a:pt x="17250" y="10541"/>
                  <a:pt x="17215" y="10350"/>
                </a:cubicBezTo>
                <a:cubicBezTo>
                  <a:pt x="17215" y="10347"/>
                  <a:pt x="17215" y="10344"/>
                  <a:pt x="17216" y="10339"/>
                </a:cubicBezTo>
                <a:lnTo>
                  <a:pt x="17193" y="10310"/>
                </a:lnTo>
                <a:close/>
                <a:moveTo>
                  <a:pt x="16662" y="10545"/>
                </a:moveTo>
                <a:cubicBezTo>
                  <a:pt x="16641" y="10545"/>
                  <a:pt x="16631" y="10676"/>
                  <a:pt x="16638" y="10676"/>
                </a:cubicBezTo>
                <a:cubicBezTo>
                  <a:pt x="16642" y="10676"/>
                  <a:pt x="16649" y="10643"/>
                  <a:pt x="16662" y="10545"/>
                </a:cubicBezTo>
                <a:close/>
                <a:moveTo>
                  <a:pt x="8195" y="10574"/>
                </a:moveTo>
                <a:cubicBezTo>
                  <a:pt x="8136" y="10574"/>
                  <a:pt x="8068" y="10609"/>
                  <a:pt x="8190" y="10678"/>
                </a:cubicBezTo>
                <a:lnTo>
                  <a:pt x="8204" y="10635"/>
                </a:lnTo>
                <a:cubicBezTo>
                  <a:pt x="8201" y="10646"/>
                  <a:pt x="8200" y="10651"/>
                  <a:pt x="8203" y="10651"/>
                </a:cubicBezTo>
                <a:cubicBezTo>
                  <a:pt x="8204" y="10651"/>
                  <a:pt x="8207" y="10649"/>
                  <a:pt x="8210" y="10644"/>
                </a:cubicBezTo>
                <a:cubicBezTo>
                  <a:pt x="8287" y="10598"/>
                  <a:pt x="8244" y="10574"/>
                  <a:pt x="8195" y="10574"/>
                </a:cubicBezTo>
                <a:close/>
                <a:moveTo>
                  <a:pt x="7171" y="10621"/>
                </a:moveTo>
                <a:cubicBezTo>
                  <a:pt x="7159" y="10621"/>
                  <a:pt x="7166" y="10648"/>
                  <a:pt x="7229" y="10723"/>
                </a:cubicBezTo>
                <a:cubicBezTo>
                  <a:pt x="7244" y="10676"/>
                  <a:pt x="7188" y="10621"/>
                  <a:pt x="7171" y="10621"/>
                </a:cubicBezTo>
                <a:close/>
                <a:moveTo>
                  <a:pt x="4042" y="10707"/>
                </a:moveTo>
                <a:cubicBezTo>
                  <a:pt x="3959" y="10715"/>
                  <a:pt x="4000" y="10800"/>
                  <a:pt x="4032" y="10800"/>
                </a:cubicBezTo>
                <a:cubicBezTo>
                  <a:pt x="4047" y="10800"/>
                  <a:pt x="4060" y="10783"/>
                  <a:pt x="4059" y="10733"/>
                </a:cubicBezTo>
                <a:lnTo>
                  <a:pt x="4042" y="10707"/>
                </a:lnTo>
                <a:close/>
                <a:moveTo>
                  <a:pt x="9489" y="10649"/>
                </a:moveTo>
                <a:cubicBezTo>
                  <a:pt x="9427" y="10685"/>
                  <a:pt x="9416" y="10747"/>
                  <a:pt x="9454" y="10836"/>
                </a:cubicBezTo>
                <a:cubicBezTo>
                  <a:pt x="9456" y="10837"/>
                  <a:pt x="9459" y="10837"/>
                  <a:pt x="9461" y="10837"/>
                </a:cubicBezTo>
                <a:cubicBezTo>
                  <a:pt x="9471" y="10837"/>
                  <a:pt x="9482" y="10831"/>
                  <a:pt x="9490" y="10820"/>
                </a:cubicBezTo>
                <a:cubicBezTo>
                  <a:pt x="9557" y="10780"/>
                  <a:pt x="9526" y="10691"/>
                  <a:pt x="9489" y="10649"/>
                </a:cubicBezTo>
                <a:close/>
                <a:moveTo>
                  <a:pt x="20162" y="10742"/>
                </a:moveTo>
                <a:cubicBezTo>
                  <a:pt x="20145" y="10742"/>
                  <a:pt x="20128" y="10755"/>
                  <a:pt x="20116" y="10778"/>
                </a:cubicBezTo>
                <a:cubicBezTo>
                  <a:pt x="20115" y="10821"/>
                  <a:pt x="20135" y="10860"/>
                  <a:pt x="20151" y="10860"/>
                </a:cubicBezTo>
                <a:cubicBezTo>
                  <a:pt x="20166" y="10860"/>
                  <a:pt x="20177" y="10829"/>
                  <a:pt x="20168" y="10743"/>
                </a:cubicBezTo>
                <a:cubicBezTo>
                  <a:pt x="20166" y="10742"/>
                  <a:pt x="20164" y="10742"/>
                  <a:pt x="20162" y="10742"/>
                </a:cubicBezTo>
                <a:close/>
                <a:moveTo>
                  <a:pt x="17708" y="10812"/>
                </a:moveTo>
                <a:cubicBezTo>
                  <a:pt x="17696" y="10817"/>
                  <a:pt x="17702" y="10893"/>
                  <a:pt x="17706" y="10893"/>
                </a:cubicBezTo>
                <a:cubicBezTo>
                  <a:pt x="17708" y="10893"/>
                  <a:pt x="17710" y="10873"/>
                  <a:pt x="17708" y="10812"/>
                </a:cubicBezTo>
                <a:close/>
                <a:moveTo>
                  <a:pt x="2208" y="10823"/>
                </a:moveTo>
                <a:cubicBezTo>
                  <a:pt x="2189" y="10860"/>
                  <a:pt x="2191" y="10894"/>
                  <a:pt x="2213" y="10921"/>
                </a:cubicBezTo>
                <a:cubicBezTo>
                  <a:pt x="2214" y="10921"/>
                  <a:pt x="2214" y="10921"/>
                  <a:pt x="2214" y="10921"/>
                </a:cubicBezTo>
                <a:cubicBezTo>
                  <a:pt x="2227" y="10921"/>
                  <a:pt x="2237" y="10903"/>
                  <a:pt x="2239" y="10880"/>
                </a:cubicBezTo>
                <a:cubicBezTo>
                  <a:pt x="2239" y="10881"/>
                  <a:pt x="2239" y="10882"/>
                  <a:pt x="2239" y="10882"/>
                </a:cubicBezTo>
                <a:cubicBezTo>
                  <a:pt x="2239" y="10882"/>
                  <a:pt x="2239" y="10880"/>
                  <a:pt x="2239" y="10874"/>
                </a:cubicBezTo>
                <a:cubicBezTo>
                  <a:pt x="2239" y="10874"/>
                  <a:pt x="2239" y="10874"/>
                  <a:pt x="2239" y="10874"/>
                </a:cubicBezTo>
                <a:cubicBezTo>
                  <a:pt x="2239" y="10874"/>
                  <a:pt x="2239" y="10874"/>
                  <a:pt x="2239" y="10873"/>
                </a:cubicBezTo>
                <a:cubicBezTo>
                  <a:pt x="2239" y="10869"/>
                  <a:pt x="2239" y="10868"/>
                  <a:pt x="2239" y="10868"/>
                </a:cubicBezTo>
                <a:cubicBezTo>
                  <a:pt x="2239" y="10868"/>
                  <a:pt x="2239" y="10868"/>
                  <a:pt x="2239" y="10868"/>
                </a:cubicBezTo>
                <a:cubicBezTo>
                  <a:pt x="2236" y="10842"/>
                  <a:pt x="2223" y="10823"/>
                  <a:pt x="2208" y="10823"/>
                </a:cubicBezTo>
                <a:close/>
                <a:moveTo>
                  <a:pt x="15176" y="10776"/>
                </a:moveTo>
                <a:cubicBezTo>
                  <a:pt x="15143" y="10776"/>
                  <a:pt x="15116" y="10820"/>
                  <a:pt x="15113" y="10879"/>
                </a:cubicBezTo>
                <a:cubicBezTo>
                  <a:pt x="15127" y="10919"/>
                  <a:pt x="15152" y="10942"/>
                  <a:pt x="15177" y="10942"/>
                </a:cubicBezTo>
                <a:cubicBezTo>
                  <a:pt x="15184" y="10942"/>
                  <a:pt x="15190" y="10940"/>
                  <a:pt x="15197" y="10937"/>
                </a:cubicBezTo>
                <a:cubicBezTo>
                  <a:pt x="15223" y="10894"/>
                  <a:pt x="15199" y="10807"/>
                  <a:pt x="15179" y="10776"/>
                </a:cubicBezTo>
                <a:cubicBezTo>
                  <a:pt x="15178" y="10776"/>
                  <a:pt x="15177" y="10776"/>
                  <a:pt x="15176" y="10776"/>
                </a:cubicBezTo>
                <a:close/>
                <a:moveTo>
                  <a:pt x="15258" y="10834"/>
                </a:moveTo>
                <a:cubicBezTo>
                  <a:pt x="15215" y="10842"/>
                  <a:pt x="15235" y="10918"/>
                  <a:pt x="15254" y="10944"/>
                </a:cubicBezTo>
                <a:cubicBezTo>
                  <a:pt x="15254" y="10944"/>
                  <a:pt x="15255" y="10944"/>
                  <a:pt x="15255" y="10944"/>
                </a:cubicBezTo>
                <a:cubicBezTo>
                  <a:pt x="15293" y="10944"/>
                  <a:pt x="15271" y="10857"/>
                  <a:pt x="15258" y="10834"/>
                </a:cubicBezTo>
                <a:close/>
                <a:moveTo>
                  <a:pt x="16771" y="10892"/>
                </a:moveTo>
                <a:cubicBezTo>
                  <a:pt x="16744" y="10892"/>
                  <a:pt x="16729" y="10961"/>
                  <a:pt x="16739" y="10961"/>
                </a:cubicBezTo>
                <a:cubicBezTo>
                  <a:pt x="16744" y="10961"/>
                  <a:pt x="16755" y="10944"/>
                  <a:pt x="16775" y="10892"/>
                </a:cubicBezTo>
                <a:cubicBezTo>
                  <a:pt x="16774" y="10892"/>
                  <a:pt x="16773" y="10892"/>
                  <a:pt x="16771" y="10892"/>
                </a:cubicBezTo>
                <a:close/>
                <a:moveTo>
                  <a:pt x="436" y="11008"/>
                </a:moveTo>
                <a:cubicBezTo>
                  <a:pt x="436" y="11009"/>
                  <a:pt x="436" y="11009"/>
                  <a:pt x="436" y="11010"/>
                </a:cubicBezTo>
                <a:cubicBezTo>
                  <a:pt x="436" y="11009"/>
                  <a:pt x="436" y="11009"/>
                  <a:pt x="436" y="11008"/>
                </a:cubicBezTo>
                <a:close/>
                <a:moveTo>
                  <a:pt x="5905" y="10868"/>
                </a:moveTo>
                <a:cubicBezTo>
                  <a:pt x="5848" y="10885"/>
                  <a:pt x="5885" y="11010"/>
                  <a:pt x="5930" y="11010"/>
                </a:cubicBezTo>
                <a:cubicBezTo>
                  <a:pt x="5931" y="11010"/>
                  <a:pt x="5933" y="11010"/>
                  <a:pt x="5934" y="11010"/>
                </a:cubicBezTo>
                <a:cubicBezTo>
                  <a:pt x="6012" y="10939"/>
                  <a:pt x="5935" y="10891"/>
                  <a:pt x="5917" y="10879"/>
                </a:cubicBezTo>
                <a:lnTo>
                  <a:pt x="5917" y="10881"/>
                </a:lnTo>
                <a:cubicBezTo>
                  <a:pt x="5920" y="10882"/>
                  <a:pt x="5922" y="10886"/>
                  <a:pt x="5922" y="10891"/>
                </a:cubicBezTo>
                <a:lnTo>
                  <a:pt x="5905" y="10868"/>
                </a:lnTo>
                <a:close/>
                <a:moveTo>
                  <a:pt x="19812" y="10874"/>
                </a:moveTo>
                <a:cubicBezTo>
                  <a:pt x="19790" y="10903"/>
                  <a:pt x="19741" y="11021"/>
                  <a:pt x="19808" y="11021"/>
                </a:cubicBezTo>
                <a:cubicBezTo>
                  <a:pt x="19828" y="11019"/>
                  <a:pt x="19846" y="10997"/>
                  <a:pt x="19855" y="10963"/>
                </a:cubicBezTo>
                <a:cubicBezTo>
                  <a:pt x="19859" y="10937"/>
                  <a:pt x="19851" y="10908"/>
                  <a:pt x="19836" y="10902"/>
                </a:cubicBezTo>
                <a:cubicBezTo>
                  <a:pt x="19833" y="10902"/>
                  <a:pt x="19835" y="10903"/>
                  <a:pt x="19835" y="10907"/>
                </a:cubicBezTo>
                <a:lnTo>
                  <a:pt x="19812" y="10874"/>
                </a:lnTo>
                <a:close/>
                <a:moveTo>
                  <a:pt x="2153" y="10948"/>
                </a:moveTo>
                <a:cubicBezTo>
                  <a:pt x="2148" y="10948"/>
                  <a:pt x="2143" y="10949"/>
                  <a:pt x="2139" y="10953"/>
                </a:cubicBezTo>
                <a:cubicBezTo>
                  <a:pt x="2128" y="10992"/>
                  <a:pt x="2134" y="11026"/>
                  <a:pt x="2156" y="11048"/>
                </a:cubicBezTo>
                <a:cubicBezTo>
                  <a:pt x="2168" y="11034"/>
                  <a:pt x="2177" y="11013"/>
                  <a:pt x="2182" y="10988"/>
                </a:cubicBezTo>
                <a:cubicBezTo>
                  <a:pt x="2182" y="10989"/>
                  <a:pt x="2182" y="10989"/>
                  <a:pt x="2182" y="10989"/>
                </a:cubicBezTo>
                <a:cubicBezTo>
                  <a:pt x="2182" y="10989"/>
                  <a:pt x="2182" y="10989"/>
                  <a:pt x="2182" y="10987"/>
                </a:cubicBezTo>
                <a:cubicBezTo>
                  <a:pt x="2182" y="10987"/>
                  <a:pt x="2182" y="10987"/>
                  <a:pt x="2182" y="10987"/>
                </a:cubicBezTo>
                <a:cubicBezTo>
                  <a:pt x="2182" y="10979"/>
                  <a:pt x="2182" y="10976"/>
                  <a:pt x="2182" y="10976"/>
                </a:cubicBezTo>
                <a:cubicBezTo>
                  <a:pt x="2182" y="10976"/>
                  <a:pt x="2182" y="10979"/>
                  <a:pt x="2182" y="10981"/>
                </a:cubicBezTo>
                <a:cubicBezTo>
                  <a:pt x="2179" y="10962"/>
                  <a:pt x="2166" y="10948"/>
                  <a:pt x="2153" y="10948"/>
                </a:cubicBezTo>
                <a:close/>
                <a:moveTo>
                  <a:pt x="18110" y="10906"/>
                </a:moveTo>
                <a:cubicBezTo>
                  <a:pt x="18081" y="10906"/>
                  <a:pt x="18043" y="10930"/>
                  <a:pt x="18047" y="11003"/>
                </a:cubicBezTo>
                <a:lnTo>
                  <a:pt x="18047" y="11001"/>
                </a:lnTo>
                <a:lnTo>
                  <a:pt x="18061" y="11026"/>
                </a:lnTo>
                <a:cubicBezTo>
                  <a:pt x="18058" y="11024"/>
                  <a:pt x="18054" y="11021"/>
                  <a:pt x="18052" y="11013"/>
                </a:cubicBezTo>
                <a:cubicBezTo>
                  <a:pt x="18054" y="11040"/>
                  <a:pt x="18062" y="11051"/>
                  <a:pt x="18073" y="11051"/>
                </a:cubicBezTo>
                <a:cubicBezTo>
                  <a:pt x="18100" y="11051"/>
                  <a:pt x="18141" y="10977"/>
                  <a:pt x="18129" y="10910"/>
                </a:cubicBezTo>
                <a:cubicBezTo>
                  <a:pt x="18123" y="10907"/>
                  <a:pt x="18117" y="10906"/>
                  <a:pt x="18110" y="10906"/>
                </a:cubicBezTo>
                <a:close/>
                <a:moveTo>
                  <a:pt x="448" y="10973"/>
                </a:moveTo>
                <a:lnTo>
                  <a:pt x="437" y="11018"/>
                </a:lnTo>
                <a:cubicBezTo>
                  <a:pt x="436" y="11015"/>
                  <a:pt x="435" y="11012"/>
                  <a:pt x="436" y="11010"/>
                </a:cubicBezTo>
                <a:cubicBezTo>
                  <a:pt x="425" y="11069"/>
                  <a:pt x="446" y="11119"/>
                  <a:pt x="459" y="11119"/>
                </a:cubicBezTo>
                <a:cubicBezTo>
                  <a:pt x="471" y="11119"/>
                  <a:pt x="476" y="11079"/>
                  <a:pt x="448" y="10973"/>
                </a:cubicBezTo>
                <a:close/>
                <a:moveTo>
                  <a:pt x="15906" y="11043"/>
                </a:moveTo>
                <a:cubicBezTo>
                  <a:pt x="15858" y="11043"/>
                  <a:pt x="15877" y="11148"/>
                  <a:pt x="15894" y="11188"/>
                </a:cubicBezTo>
                <a:cubicBezTo>
                  <a:pt x="15944" y="11185"/>
                  <a:pt x="15926" y="11084"/>
                  <a:pt x="15908" y="11043"/>
                </a:cubicBezTo>
                <a:cubicBezTo>
                  <a:pt x="15907" y="11043"/>
                  <a:pt x="15907" y="11043"/>
                  <a:pt x="15906" y="11043"/>
                </a:cubicBezTo>
                <a:close/>
                <a:moveTo>
                  <a:pt x="14536" y="11043"/>
                </a:moveTo>
                <a:cubicBezTo>
                  <a:pt x="14419" y="11086"/>
                  <a:pt x="14493" y="11209"/>
                  <a:pt x="14539" y="11209"/>
                </a:cubicBezTo>
                <a:cubicBezTo>
                  <a:pt x="14565" y="11209"/>
                  <a:pt x="14583" y="11171"/>
                  <a:pt x="14553" y="11058"/>
                </a:cubicBezTo>
                <a:lnTo>
                  <a:pt x="14536" y="11043"/>
                </a:lnTo>
                <a:close/>
                <a:moveTo>
                  <a:pt x="15301" y="11223"/>
                </a:moveTo>
                <a:cubicBezTo>
                  <a:pt x="15299" y="11223"/>
                  <a:pt x="15298" y="11225"/>
                  <a:pt x="15299" y="11228"/>
                </a:cubicBezTo>
                <a:lnTo>
                  <a:pt x="15299" y="11230"/>
                </a:lnTo>
                <a:cubicBezTo>
                  <a:pt x="15300" y="11227"/>
                  <a:pt x="15300" y="11225"/>
                  <a:pt x="15301" y="11223"/>
                </a:cubicBezTo>
                <a:close/>
                <a:moveTo>
                  <a:pt x="16810" y="11146"/>
                </a:moveTo>
                <a:cubicBezTo>
                  <a:pt x="16795" y="11146"/>
                  <a:pt x="16781" y="11160"/>
                  <a:pt x="16773" y="11183"/>
                </a:cubicBezTo>
                <a:cubicBezTo>
                  <a:pt x="16793" y="11222"/>
                  <a:pt x="16807" y="11244"/>
                  <a:pt x="16815" y="11244"/>
                </a:cubicBezTo>
                <a:cubicBezTo>
                  <a:pt x="16824" y="11244"/>
                  <a:pt x="16824" y="11215"/>
                  <a:pt x="16812" y="11146"/>
                </a:cubicBezTo>
                <a:cubicBezTo>
                  <a:pt x="16811" y="11146"/>
                  <a:pt x="16810" y="11146"/>
                  <a:pt x="16810" y="11146"/>
                </a:cubicBezTo>
                <a:close/>
                <a:moveTo>
                  <a:pt x="17722" y="11124"/>
                </a:moveTo>
                <a:cubicBezTo>
                  <a:pt x="17698" y="11124"/>
                  <a:pt x="17677" y="11145"/>
                  <a:pt x="17664" y="11178"/>
                </a:cubicBezTo>
                <a:lnTo>
                  <a:pt x="17663" y="11178"/>
                </a:lnTo>
                <a:cubicBezTo>
                  <a:pt x="17670" y="11233"/>
                  <a:pt x="17679" y="11254"/>
                  <a:pt x="17688" y="11254"/>
                </a:cubicBezTo>
                <a:cubicBezTo>
                  <a:pt x="17706" y="11254"/>
                  <a:pt x="17722" y="11181"/>
                  <a:pt x="17722" y="11124"/>
                </a:cubicBezTo>
                <a:close/>
                <a:moveTo>
                  <a:pt x="15376" y="11169"/>
                </a:moveTo>
                <a:cubicBezTo>
                  <a:pt x="15351" y="11183"/>
                  <a:pt x="15322" y="11153"/>
                  <a:pt x="15301" y="11223"/>
                </a:cubicBezTo>
                <a:cubicBezTo>
                  <a:pt x="15301" y="11223"/>
                  <a:pt x="15302" y="11223"/>
                  <a:pt x="15302" y="11223"/>
                </a:cubicBezTo>
                <a:cubicBezTo>
                  <a:pt x="15315" y="11223"/>
                  <a:pt x="15364" y="11263"/>
                  <a:pt x="15367" y="11267"/>
                </a:cubicBezTo>
                <a:cubicBezTo>
                  <a:pt x="15376" y="11265"/>
                  <a:pt x="15398" y="11252"/>
                  <a:pt x="15393" y="11191"/>
                </a:cubicBezTo>
                <a:lnTo>
                  <a:pt x="15376" y="11169"/>
                </a:lnTo>
                <a:close/>
                <a:moveTo>
                  <a:pt x="1688" y="11182"/>
                </a:moveTo>
                <a:cubicBezTo>
                  <a:pt x="1659" y="11189"/>
                  <a:pt x="1658" y="11288"/>
                  <a:pt x="1668" y="11288"/>
                </a:cubicBezTo>
                <a:cubicBezTo>
                  <a:pt x="1673" y="11288"/>
                  <a:pt x="1680" y="11261"/>
                  <a:pt x="1688" y="11182"/>
                </a:cubicBezTo>
                <a:close/>
                <a:moveTo>
                  <a:pt x="19950" y="11249"/>
                </a:moveTo>
                <a:cubicBezTo>
                  <a:pt x="19933" y="11260"/>
                  <a:pt x="19921" y="11286"/>
                  <a:pt x="19917" y="11317"/>
                </a:cubicBezTo>
                <a:lnTo>
                  <a:pt x="19918" y="11317"/>
                </a:lnTo>
                <a:cubicBezTo>
                  <a:pt x="19923" y="11326"/>
                  <a:pt x="19941" y="11347"/>
                  <a:pt x="19955" y="11347"/>
                </a:cubicBezTo>
                <a:cubicBezTo>
                  <a:pt x="19967" y="11347"/>
                  <a:pt x="19976" y="11329"/>
                  <a:pt x="19967" y="11270"/>
                </a:cubicBezTo>
                <a:cubicBezTo>
                  <a:pt x="19964" y="11257"/>
                  <a:pt x="19957" y="11249"/>
                  <a:pt x="19950" y="11249"/>
                </a:cubicBezTo>
                <a:close/>
                <a:moveTo>
                  <a:pt x="16362" y="11323"/>
                </a:moveTo>
                <a:cubicBezTo>
                  <a:pt x="16362" y="11351"/>
                  <a:pt x="16385" y="11362"/>
                  <a:pt x="16401" y="11362"/>
                </a:cubicBezTo>
                <a:cubicBezTo>
                  <a:pt x="16420" y="11362"/>
                  <a:pt x="16427" y="11345"/>
                  <a:pt x="16362" y="11323"/>
                </a:cubicBezTo>
                <a:close/>
                <a:moveTo>
                  <a:pt x="8564" y="11342"/>
                </a:moveTo>
                <a:cubicBezTo>
                  <a:pt x="8563" y="11342"/>
                  <a:pt x="8562" y="11342"/>
                  <a:pt x="8561" y="11342"/>
                </a:cubicBezTo>
                <a:cubicBezTo>
                  <a:pt x="8537" y="11346"/>
                  <a:pt x="8527" y="11368"/>
                  <a:pt x="8529" y="11410"/>
                </a:cubicBezTo>
                <a:cubicBezTo>
                  <a:pt x="8537" y="11419"/>
                  <a:pt x="8546" y="11424"/>
                  <a:pt x="8555" y="11424"/>
                </a:cubicBezTo>
                <a:cubicBezTo>
                  <a:pt x="8569" y="11424"/>
                  <a:pt x="8583" y="11412"/>
                  <a:pt x="8592" y="11391"/>
                </a:cubicBezTo>
                <a:cubicBezTo>
                  <a:pt x="8592" y="11364"/>
                  <a:pt x="8579" y="11342"/>
                  <a:pt x="8564" y="11342"/>
                </a:cubicBezTo>
                <a:close/>
                <a:moveTo>
                  <a:pt x="16822" y="11297"/>
                </a:moveTo>
                <a:cubicBezTo>
                  <a:pt x="16785" y="11317"/>
                  <a:pt x="16779" y="11363"/>
                  <a:pt x="16802" y="11433"/>
                </a:cubicBezTo>
                <a:lnTo>
                  <a:pt x="16818" y="11439"/>
                </a:lnTo>
                <a:cubicBezTo>
                  <a:pt x="16853" y="11384"/>
                  <a:pt x="16854" y="11336"/>
                  <a:pt x="16822" y="11297"/>
                </a:cubicBezTo>
                <a:close/>
                <a:moveTo>
                  <a:pt x="11629" y="11273"/>
                </a:moveTo>
                <a:cubicBezTo>
                  <a:pt x="11611" y="11278"/>
                  <a:pt x="11595" y="11297"/>
                  <a:pt x="11585" y="11328"/>
                </a:cubicBezTo>
                <a:cubicBezTo>
                  <a:pt x="11568" y="11368"/>
                  <a:pt x="11591" y="11420"/>
                  <a:pt x="11613" y="11441"/>
                </a:cubicBezTo>
                <a:cubicBezTo>
                  <a:pt x="11749" y="11414"/>
                  <a:pt x="11651" y="11312"/>
                  <a:pt x="11645" y="11312"/>
                </a:cubicBezTo>
                <a:cubicBezTo>
                  <a:pt x="11645" y="11312"/>
                  <a:pt x="11645" y="11312"/>
                  <a:pt x="11645" y="11312"/>
                </a:cubicBezTo>
                <a:lnTo>
                  <a:pt x="11629" y="11273"/>
                </a:lnTo>
                <a:close/>
                <a:moveTo>
                  <a:pt x="2421" y="11448"/>
                </a:moveTo>
                <a:cubicBezTo>
                  <a:pt x="2408" y="11448"/>
                  <a:pt x="2311" y="11511"/>
                  <a:pt x="2394" y="11511"/>
                </a:cubicBezTo>
                <a:cubicBezTo>
                  <a:pt x="2396" y="11511"/>
                  <a:pt x="2399" y="11510"/>
                  <a:pt x="2401" y="11510"/>
                </a:cubicBezTo>
                <a:lnTo>
                  <a:pt x="2390" y="11542"/>
                </a:lnTo>
                <a:cubicBezTo>
                  <a:pt x="2392" y="11547"/>
                  <a:pt x="2398" y="11549"/>
                  <a:pt x="2406" y="11549"/>
                </a:cubicBezTo>
                <a:cubicBezTo>
                  <a:pt x="2429" y="11549"/>
                  <a:pt x="2464" y="11526"/>
                  <a:pt x="2421" y="11452"/>
                </a:cubicBezTo>
                <a:cubicBezTo>
                  <a:pt x="2423" y="11449"/>
                  <a:pt x="2423" y="11448"/>
                  <a:pt x="2421" y="11448"/>
                </a:cubicBezTo>
                <a:close/>
                <a:moveTo>
                  <a:pt x="6453" y="11422"/>
                </a:moveTo>
                <a:cubicBezTo>
                  <a:pt x="6445" y="11422"/>
                  <a:pt x="6436" y="11433"/>
                  <a:pt x="6427" y="11461"/>
                </a:cubicBezTo>
                <a:cubicBezTo>
                  <a:pt x="6422" y="11473"/>
                  <a:pt x="6418" y="11487"/>
                  <a:pt x="6415" y="11502"/>
                </a:cubicBezTo>
                <a:cubicBezTo>
                  <a:pt x="6417" y="11529"/>
                  <a:pt x="6430" y="11548"/>
                  <a:pt x="6445" y="11550"/>
                </a:cubicBezTo>
                <a:cubicBezTo>
                  <a:pt x="6445" y="11551"/>
                  <a:pt x="6446" y="11551"/>
                  <a:pt x="6446" y="11551"/>
                </a:cubicBezTo>
                <a:cubicBezTo>
                  <a:pt x="6446" y="11551"/>
                  <a:pt x="6445" y="11548"/>
                  <a:pt x="6443" y="11545"/>
                </a:cubicBezTo>
                <a:lnTo>
                  <a:pt x="6460" y="11556"/>
                </a:lnTo>
                <a:cubicBezTo>
                  <a:pt x="6493" y="11539"/>
                  <a:pt x="6479" y="11422"/>
                  <a:pt x="6453" y="11422"/>
                </a:cubicBezTo>
                <a:close/>
                <a:moveTo>
                  <a:pt x="21228" y="11433"/>
                </a:moveTo>
                <a:cubicBezTo>
                  <a:pt x="21203" y="11433"/>
                  <a:pt x="21182" y="11502"/>
                  <a:pt x="21214" y="11529"/>
                </a:cubicBezTo>
                <a:cubicBezTo>
                  <a:pt x="21214" y="11529"/>
                  <a:pt x="21214" y="11526"/>
                  <a:pt x="21214" y="11523"/>
                </a:cubicBezTo>
                <a:lnTo>
                  <a:pt x="21229" y="11556"/>
                </a:lnTo>
                <a:cubicBezTo>
                  <a:pt x="21251" y="11553"/>
                  <a:pt x="21259" y="11532"/>
                  <a:pt x="21251" y="11495"/>
                </a:cubicBezTo>
                <a:cubicBezTo>
                  <a:pt x="21251" y="11495"/>
                  <a:pt x="21251" y="11495"/>
                  <a:pt x="21251" y="11495"/>
                </a:cubicBezTo>
                <a:cubicBezTo>
                  <a:pt x="21251" y="11495"/>
                  <a:pt x="21252" y="11499"/>
                  <a:pt x="21252" y="11499"/>
                </a:cubicBezTo>
                <a:cubicBezTo>
                  <a:pt x="21252" y="11499"/>
                  <a:pt x="21251" y="11498"/>
                  <a:pt x="21251" y="11495"/>
                </a:cubicBezTo>
                <a:cubicBezTo>
                  <a:pt x="21250" y="11490"/>
                  <a:pt x="21250" y="11487"/>
                  <a:pt x="21249" y="11487"/>
                </a:cubicBezTo>
                <a:cubicBezTo>
                  <a:pt x="21249" y="11487"/>
                  <a:pt x="21248" y="11490"/>
                  <a:pt x="21247" y="11497"/>
                </a:cubicBezTo>
                <a:lnTo>
                  <a:pt x="21252" y="11457"/>
                </a:lnTo>
                <a:cubicBezTo>
                  <a:pt x="21245" y="11440"/>
                  <a:pt x="21236" y="11433"/>
                  <a:pt x="21228" y="11433"/>
                </a:cubicBezTo>
                <a:close/>
                <a:moveTo>
                  <a:pt x="8226" y="11427"/>
                </a:moveTo>
                <a:cubicBezTo>
                  <a:pt x="8217" y="11427"/>
                  <a:pt x="8208" y="11431"/>
                  <a:pt x="8200" y="11439"/>
                </a:cubicBezTo>
                <a:cubicBezTo>
                  <a:pt x="8202" y="11506"/>
                  <a:pt x="8222" y="11572"/>
                  <a:pt x="8240" y="11572"/>
                </a:cubicBezTo>
                <a:cubicBezTo>
                  <a:pt x="8253" y="11572"/>
                  <a:pt x="8265" y="11540"/>
                  <a:pt x="8269" y="11452"/>
                </a:cubicBezTo>
                <a:cubicBezTo>
                  <a:pt x="8257" y="11438"/>
                  <a:pt x="8241" y="11427"/>
                  <a:pt x="8226" y="11427"/>
                </a:cubicBezTo>
                <a:close/>
                <a:moveTo>
                  <a:pt x="18316" y="11612"/>
                </a:moveTo>
                <a:cubicBezTo>
                  <a:pt x="18306" y="11612"/>
                  <a:pt x="18282" y="11662"/>
                  <a:pt x="18287" y="11662"/>
                </a:cubicBezTo>
                <a:cubicBezTo>
                  <a:pt x="18289" y="11662"/>
                  <a:pt x="18298" y="11650"/>
                  <a:pt x="18319" y="11616"/>
                </a:cubicBezTo>
                <a:cubicBezTo>
                  <a:pt x="18319" y="11613"/>
                  <a:pt x="18317" y="11612"/>
                  <a:pt x="18316" y="11612"/>
                </a:cubicBezTo>
                <a:close/>
                <a:moveTo>
                  <a:pt x="18922" y="11688"/>
                </a:moveTo>
                <a:cubicBezTo>
                  <a:pt x="18905" y="11688"/>
                  <a:pt x="18892" y="11775"/>
                  <a:pt x="18898" y="11775"/>
                </a:cubicBezTo>
                <a:cubicBezTo>
                  <a:pt x="18901" y="11775"/>
                  <a:pt x="18909" y="11753"/>
                  <a:pt x="18923" y="11688"/>
                </a:cubicBezTo>
                <a:cubicBezTo>
                  <a:pt x="18923" y="11688"/>
                  <a:pt x="18923" y="11688"/>
                  <a:pt x="18922" y="11688"/>
                </a:cubicBezTo>
                <a:close/>
                <a:moveTo>
                  <a:pt x="17531" y="11729"/>
                </a:moveTo>
                <a:cubicBezTo>
                  <a:pt x="17519" y="11729"/>
                  <a:pt x="17480" y="11758"/>
                  <a:pt x="17491" y="11785"/>
                </a:cubicBezTo>
                <a:cubicBezTo>
                  <a:pt x="17534" y="11743"/>
                  <a:pt x="17539" y="11729"/>
                  <a:pt x="17531" y="11729"/>
                </a:cubicBezTo>
                <a:close/>
                <a:moveTo>
                  <a:pt x="15978" y="11748"/>
                </a:moveTo>
                <a:cubicBezTo>
                  <a:pt x="15945" y="11777"/>
                  <a:pt x="15944" y="11804"/>
                  <a:pt x="15975" y="11831"/>
                </a:cubicBezTo>
                <a:lnTo>
                  <a:pt x="15975" y="11833"/>
                </a:lnTo>
                <a:cubicBezTo>
                  <a:pt x="15999" y="11807"/>
                  <a:pt x="16001" y="11777"/>
                  <a:pt x="15978" y="11748"/>
                </a:cubicBezTo>
                <a:close/>
                <a:moveTo>
                  <a:pt x="11092" y="11735"/>
                </a:moveTo>
                <a:cubicBezTo>
                  <a:pt x="11060" y="11735"/>
                  <a:pt x="11053" y="11902"/>
                  <a:pt x="11064" y="11902"/>
                </a:cubicBezTo>
                <a:cubicBezTo>
                  <a:pt x="11069" y="11902"/>
                  <a:pt x="11079" y="11860"/>
                  <a:pt x="11092" y="11735"/>
                </a:cubicBezTo>
                <a:close/>
                <a:moveTo>
                  <a:pt x="9106" y="11811"/>
                </a:moveTo>
                <a:cubicBezTo>
                  <a:pt x="9102" y="11811"/>
                  <a:pt x="9097" y="11812"/>
                  <a:pt x="9093" y="11815"/>
                </a:cubicBezTo>
                <a:cubicBezTo>
                  <a:pt x="9072" y="11859"/>
                  <a:pt x="9077" y="11901"/>
                  <a:pt x="9107" y="11923"/>
                </a:cubicBezTo>
                <a:cubicBezTo>
                  <a:pt x="9117" y="11912"/>
                  <a:pt x="9139" y="11892"/>
                  <a:pt x="9134" y="11838"/>
                </a:cubicBezTo>
                <a:cubicBezTo>
                  <a:pt x="9128" y="11820"/>
                  <a:pt x="9117" y="11811"/>
                  <a:pt x="9106" y="11811"/>
                </a:cubicBezTo>
                <a:close/>
                <a:moveTo>
                  <a:pt x="19275" y="11873"/>
                </a:moveTo>
                <a:cubicBezTo>
                  <a:pt x="19251" y="11873"/>
                  <a:pt x="19250" y="11913"/>
                  <a:pt x="19250" y="11926"/>
                </a:cubicBezTo>
                <a:lnTo>
                  <a:pt x="19269" y="11960"/>
                </a:lnTo>
                <a:cubicBezTo>
                  <a:pt x="19290" y="11950"/>
                  <a:pt x="19310" y="11873"/>
                  <a:pt x="19275" y="11873"/>
                </a:cubicBezTo>
                <a:close/>
                <a:moveTo>
                  <a:pt x="1980" y="11920"/>
                </a:moveTo>
                <a:cubicBezTo>
                  <a:pt x="1974" y="11920"/>
                  <a:pt x="1969" y="11925"/>
                  <a:pt x="1965" y="11933"/>
                </a:cubicBezTo>
                <a:lnTo>
                  <a:pt x="1964" y="11931"/>
                </a:lnTo>
                <a:cubicBezTo>
                  <a:pt x="1936" y="11954"/>
                  <a:pt x="1931" y="11984"/>
                  <a:pt x="1955" y="12018"/>
                </a:cubicBezTo>
                <a:cubicBezTo>
                  <a:pt x="1956" y="12018"/>
                  <a:pt x="1956" y="12018"/>
                  <a:pt x="1957" y="12018"/>
                </a:cubicBezTo>
                <a:cubicBezTo>
                  <a:pt x="1978" y="12018"/>
                  <a:pt x="1996" y="11987"/>
                  <a:pt x="1996" y="11947"/>
                </a:cubicBezTo>
                <a:lnTo>
                  <a:pt x="1980" y="11920"/>
                </a:lnTo>
                <a:close/>
                <a:moveTo>
                  <a:pt x="6070" y="12023"/>
                </a:moveTo>
                <a:cubicBezTo>
                  <a:pt x="6049" y="12023"/>
                  <a:pt x="6045" y="12079"/>
                  <a:pt x="6052" y="12079"/>
                </a:cubicBezTo>
                <a:cubicBezTo>
                  <a:pt x="6055" y="12079"/>
                  <a:pt x="6062" y="12065"/>
                  <a:pt x="6070" y="12023"/>
                </a:cubicBezTo>
                <a:close/>
                <a:moveTo>
                  <a:pt x="14714" y="12071"/>
                </a:moveTo>
                <a:cubicBezTo>
                  <a:pt x="14674" y="12113"/>
                  <a:pt x="14675" y="12150"/>
                  <a:pt x="14717" y="12179"/>
                </a:cubicBezTo>
                <a:lnTo>
                  <a:pt x="14717" y="12180"/>
                </a:lnTo>
                <a:lnTo>
                  <a:pt x="14727" y="12135"/>
                </a:lnTo>
                <a:cubicBezTo>
                  <a:pt x="14722" y="12126"/>
                  <a:pt x="14723" y="12113"/>
                  <a:pt x="14732" y="12097"/>
                </a:cubicBezTo>
                <a:lnTo>
                  <a:pt x="14714" y="12071"/>
                </a:lnTo>
                <a:close/>
                <a:moveTo>
                  <a:pt x="16333" y="12082"/>
                </a:moveTo>
                <a:cubicBezTo>
                  <a:pt x="16312" y="12094"/>
                  <a:pt x="16364" y="12262"/>
                  <a:pt x="16372" y="12262"/>
                </a:cubicBezTo>
                <a:cubicBezTo>
                  <a:pt x="16376" y="12262"/>
                  <a:pt x="16368" y="12217"/>
                  <a:pt x="16333" y="12082"/>
                </a:cubicBezTo>
                <a:close/>
                <a:moveTo>
                  <a:pt x="6152" y="12163"/>
                </a:moveTo>
                <a:cubicBezTo>
                  <a:pt x="6142" y="12163"/>
                  <a:pt x="6132" y="12168"/>
                  <a:pt x="6123" y="12179"/>
                </a:cubicBezTo>
                <a:lnTo>
                  <a:pt x="6121" y="12217"/>
                </a:lnTo>
                <a:cubicBezTo>
                  <a:pt x="6114" y="12256"/>
                  <a:pt x="6125" y="12269"/>
                  <a:pt x="6139" y="12269"/>
                </a:cubicBezTo>
                <a:cubicBezTo>
                  <a:pt x="6151" y="12269"/>
                  <a:pt x="6164" y="12260"/>
                  <a:pt x="6170" y="12248"/>
                </a:cubicBezTo>
                <a:cubicBezTo>
                  <a:pt x="6196" y="12195"/>
                  <a:pt x="6177" y="12163"/>
                  <a:pt x="6152" y="12163"/>
                </a:cubicBezTo>
                <a:close/>
                <a:moveTo>
                  <a:pt x="21125" y="12319"/>
                </a:moveTo>
                <a:cubicBezTo>
                  <a:pt x="21087" y="12322"/>
                  <a:pt x="20996" y="12472"/>
                  <a:pt x="21076" y="12472"/>
                </a:cubicBezTo>
                <a:cubicBezTo>
                  <a:pt x="21078" y="12472"/>
                  <a:pt x="21074" y="12465"/>
                  <a:pt x="21074" y="12462"/>
                </a:cubicBezTo>
                <a:lnTo>
                  <a:pt x="21099" y="12483"/>
                </a:lnTo>
                <a:cubicBezTo>
                  <a:pt x="21113" y="12460"/>
                  <a:pt x="21153" y="12354"/>
                  <a:pt x="21125" y="12319"/>
                </a:cubicBezTo>
                <a:close/>
                <a:moveTo>
                  <a:pt x="17796" y="12389"/>
                </a:moveTo>
                <a:cubicBezTo>
                  <a:pt x="17778" y="12389"/>
                  <a:pt x="17767" y="12403"/>
                  <a:pt x="17763" y="12433"/>
                </a:cubicBezTo>
                <a:cubicBezTo>
                  <a:pt x="17766" y="12496"/>
                  <a:pt x="17799" y="12508"/>
                  <a:pt x="17814" y="12513"/>
                </a:cubicBezTo>
                <a:lnTo>
                  <a:pt x="17832" y="12488"/>
                </a:lnTo>
                <a:cubicBezTo>
                  <a:pt x="17831" y="12454"/>
                  <a:pt x="17825" y="12420"/>
                  <a:pt x="17813" y="12393"/>
                </a:cubicBezTo>
                <a:cubicBezTo>
                  <a:pt x="17807" y="12390"/>
                  <a:pt x="17801" y="12389"/>
                  <a:pt x="17796" y="12389"/>
                </a:cubicBezTo>
                <a:close/>
                <a:moveTo>
                  <a:pt x="18511" y="12371"/>
                </a:moveTo>
                <a:cubicBezTo>
                  <a:pt x="18509" y="12371"/>
                  <a:pt x="18507" y="12371"/>
                  <a:pt x="18504" y="12372"/>
                </a:cubicBezTo>
                <a:lnTo>
                  <a:pt x="18505" y="12373"/>
                </a:lnTo>
                <a:cubicBezTo>
                  <a:pt x="18501" y="12396"/>
                  <a:pt x="18496" y="12419"/>
                  <a:pt x="18492" y="12441"/>
                </a:cubicBezTo>
                <a:cubicBezTo>
                  <a:pt x="18501" y="12462"/>
                  <a:pt x="18510" y="12472"/>
                  <a:pt x="18520" y="12472"/>
                </a:cubicBezTo>
                <a:cubicBezTo>
                  <a:pt x="18521" y="12472"/>
                  <a:pt x="18522" y="12472"/>
                  <a:pt x="18523" y="12471"/>
                </a:cubicBezTo>
                <a:cubicBezTo>
                  <a:pt x="18525" y="12479"/>
                  <a:pt x="18529" y="12496"/>
                  <a:pt x="18532" y="12511"/>
                </a:cubicBezTo>
                <a:cubicBezTo>
                  <a:pt x="18532" y="12510"/>
                  <a:pt x="18531" y="12510"/>
                  <a:pt x="18531" y="12510"/>
                </a:cubicBezTo>
                <a:cubicBezTo>
                  <a:pt x="18531" y="12510"/>
                  <a:pt x="18533" y="12517"/>
                  <a:pt x="18533" y="12519"/>
                </a:cubicBezTo>
                <a:cubicBezTo>
                  <a:pt x="18537" y="12537"/>
                  <a:pt x="18541" y="12553"/>
                  <a:pt x="18541" y="12553"/>
                </a:cubicBezTo>
                <a:cubicBezTo>
                  <a:pt x="18541" y="12553"/>
                  <a:pt x="18539" y="12544"/>
                  <a:pt x="18534" y="12520"/>
                </a:cubicBezTo>
                <a:cubicBezTo>
                  <a:pt x="18533" y="12519"/>
                  <a:pt x="18533" y="12517"/>
                  <a:pt x="18532" y="12513"/>
                </a:cubicBezTo>
                <a:cubicBezTo>
                  <a:pt x="18532" y="12513"/>
                  <a:pt x="18532" y="12513"/>
                  <a:pt x="18532" y="12513"/>
                </a:cubicBezTo>
                <a:cubicBezTo>
                  <a:pt x="18528" y="12491"/>
                  <a:pt x="18525" y="12478"/>
                  <a:pt x="18523" y="12471"/>
                </a:cubicBezTo>
                <a:cubicBezTo>
                  <a:pt x="18531" y="12470"/>
                  <a:pt x="18539" y="12462"/>
                  <a:pt x="18547" y="12449"/>
                </a:cubicBezTo>
                <a:cubicBezTo>
                  <a:pt x="18554" y="12395"/>
                  <a:pt x="18533" y="12371"/>
                  <a:pt x="18511" y="12371"/>
                </a:cubicBezTo>
                <a:close/>
                <a:moveTo>
                  <a:pt x="16735" y="12488"/>
                </a:moveTo>
                <a:cubicBezTo>
                  <a:pt x="16708" y="12533"/>
                  <a:pt x="16715" y="12565"/>
                  <a:pt x="16753" y="12586"/>
                </a:cubicBezTo>
                <a:cubicBezTo>
                  <a:pt x="16753" y="12586"/>
                  <a:pt x="16753" y="12586"/>
                  <a:pt x="16754" y="12586"/>
                </a:cubicBezTo>
                <a:cubicBezTo>
                  <a:pt x="16775" y="12586"/>
                  <a:pt x="16779" y="12543"/>
                  <a:pt x="16776" y="12512"/>
                </a:cubicBezTo>
                <a:cubicBezTo>
                  <a:pt x="16769" y="12497"/>
                  <a:pt x="16762" y="12490"/>
                  <a:pt x="16756" y="12490"/>
                </a:cubicBezTo>
                <a:cubicBezTo>
                  <a:pt x="16753" y="12490"/>
                  <a:pt x="16750" y="12492"/>
                  <a:pt x="16746" y="12496"/>
                </a:cubicBezTo>
                <a:cubicBezTo>
                  <a:pt x="16751" y="12496"/>
                  <a:pt x="16754" y="12501"/>
                  <a:pt x="16755" y="12507"/>
                </a:cubicBezTo>
                <a:lnTo>
                  <a:pt x="16735" y="12488"/>
                </a:lnTo>
                <a:close/>
                <a:moveTo>
                  <a:pt x="18192" y="12610"/>
                </a:moveTo>
                <a:cubicBezTo>
                  <a:pt x="18174" y="12610"/>
                  <a:pt x="18162" y="12634"/>
                  <a:pt x="18154" y="12673"/>
                </a:cubicBezTo>
                <a:lnTo>
                  <a:pt x="18155" y="12673"/>
                </a:lnTo>
                <a:cubicBezTo>
                  <a:pt x="18160" y="12692"/>
                  <a:pt x="18168" y="12700"/>
                  <a:pt x="18176" y="12700"/>
                </a:cubicBezTo>
                <a:cubicBezTo>
                  <a:pt x="18196" y="12700"/>
                  <a:pt x="18218" y="12657"/>
                  <a:pt x="18209" y="12616"/>
                </a:cubicBezTo>
                <a:cubicBezTo>
                  <a:pt x="18203" y="12612"/>
                  <a:pt x="18197" y="12610"/>
                  <a:pt x="18192" y="12610"/>
                </a:cubicBezTo>
                <a:close/>
                <a:moveTo>
                  <a:pt x="18735" y="12570"/>
                </a:moveTo>
                <a:cubicBezTo>
                  <a:pt x="18728" y="12639"/>
                  <a:pt x="18746" y="12689"/>
                  <a:pt x="18789" y="12721"/>
                </a:cubicBezTo>
                <a:lnTo>
                  <a:pt x="18811" y="12694"/>
                </a:lnTo>
                <a:cubicBezTo>
                  <a:pt x="18798" y="12650"/>
                  <a:pt x="18782" y="12610"/>
                  <a:pt x="18764" y="12575"/>
                </a:cubicBezTo>
                <a:lnTo>
                  <a:pt x="18735" y="12570"/>
                </a:lnTo>
                <a:close/>
                <a:moveTo>
                  <a:pt x="15246" y="12607"/>
                </a:moveTo>
                <a:cubicBezTo>
                  <a:pt x="15232" y="12607"/>
                  <a:pt x="15219" y="12619"/>
                  <a:pt x="15211" y="12642"/>
                </a:cubicBezTo>
                <a:cubicBezTo>
                  <a:pt x="15212" y="12637"/>
                  <a:pt x="15213" y="12633"/>
                  <a:pt x="15213" y="12633"/>
                </a:cubicBezTo>
                <a:cubicBezTo>
                  <a:pt x="15213" y="12633"/>
                  <a:pt x="15212" y="12636"/>
                  <a:pt x="15210" y="12644"/>
                </a:cubicBezTo>
                <a:cubicBezTo>
                  <a:pt x="15210" y="12645"/>
                  <a:pt x="15209" y="12646"/>
                  <a:pt x="15209" y="12647"/>
                </a:cubicBezTo>
                <a:cubicBezTo>
                  <a:pt x="15209" y="12647"/>
                  <a:pt x="15209" y="12647"/>
                  <a:pt x="15209" y="12647"/>
                </a:cubicBezTo>
                <a:cubicBezTo>
                  <a:pt x="15207" y="12654"/>
                  <a:pt x="15206" y="12656"/>
                  <a:pt x="15206" y="12656"/>
                </a:cubicBezTo>
                <a:cubicBezTo>
                  <a:pt x="15206" y="12656"/>
                  <a:pt x="15207" y="12653"/>
                  <a:pt x="15209" y="12649"/>
                </a:cubicBezTo>
                <a:cubicBezTo>
                  <a:pt x="15198" y="12687"/>
                  <a:pt x="15200" y="12733"/>
                  <a:pt x="15214" y="12767"/>
                </a:cubicBezTo>
                <a:cubicBezTo>
                  <a:pt x="15215" y="12768"/>
                  <a:pt x="15216" y="12768"/>
                  <a:pt x="15217" y="12768"/>
                </a:cubicBezTo>
                <a:cubicBezTo>
                  <a:pt x="15261" y="12768"/>
                  <a:pt x="15284" y="12709"/>
                  <a:pt x="15281" y="12627"/>
                </a:cubicBezTo>
                <a:cubicBezTo>
                  <a:pt x="15270" y="12614"/>
                  <a:pt x="15258" y="12607"/>
                  <a:pt x="15246" y="12607"/>
                </a:cubicBezTo>
                <a:close/>
                <a:moveTo>
                  <a:pt x="12154" y="12756"/>
                </a:moveTo>
                <a:cubicBezTo>
                  <a:pt x="12148" y="12756"/>
                  <a:pt x="12142" y="12757"/>
                  <a:pt x="12136" y="12759"/>
                </a:cubicBezTo>
                <a:cubicBezTo>
                  <a:pt x="12124" y="12777"/>
                  <a:pt x="12116" y="12803"/>
                  <a:pt x="12115" y="12830"/>
                </a:cubicBezTo>
                <a:cubicBezTo>
                  <a:pt x="12115" y="12831"/>
                  <a:pt x="12115" y="12831"/>
                  <a:pt x="12115" y="12831"/>
                </a:cubicBezTo>
                <a:cubicBezTo>
                  <a:pt x="12116" y="12831"/>
                  <a:pt x="12117" y="12818"/>
                  <a:pt x="12117" y="12818"/>
                </a:cubicBezTo>
                <a:cubicBezTo>
                  <a:pt x="12117" y="12818"/>
                  <a:pt x="12117" y="12821"/>
                  <a:pt x="12116" y="12830"/>
                </a:cubicBezTo>
                <a:cubicBezTo>
                  <a:pt x="12108" y="12856"/>
                  <a:pt x="12111" y="12877"/>
                  <a:pt x="12124" y="12891"/>
                </a:cubicBezTo>
                <a:cubicBezTo>
                  <a:pt x="12125" y="12909"/>
                  <a:pt x="12131" y="12924"/>
                  <a:pt x="12140" y="12932"/>
                </a:cubicBezTo>
                <a:cubicBezTo>
                  <a:pt x="12182" y="12928"/>
                  <a:pt x="12208" y="12890"/>
                  <a:pt x="12214" y="12817"/>
                </a:cubicBezTo>
                <a:cubicBezTo>
                  <a:pt x="12197" y="12775"/>
                  <a:pt x="12177" y="12756"/>
                  <a:pt x="12154" y="12756"/>
                </a:cubicBezTo>
                <a:close/>
                <a:moveTo>
                  <a:pt x="8695" y="12852"/>
                </a:moveTo>
                <a:cubicBezTo>
                  <a:pt x="8685" y="12852"/>
                  <a:pt x="8675" y="12862"/>
                  <a:pt x="8671" y="12880"/>
                </a:cubicBezTo>
                <a:lnTo>
                  <a:pt x="8674" y="12880"/>
                </a:lnTo>
                <a:lnTo>
                  <a:pt x="8655" y="12912"/>
                </a:lnTo>
                <a:cubicBezTo>
                  <a:pt x="8661" y="12947"/>
                  <a:pt x="8674" y="12960"/>
                  <a:pt x="8687" y="12960"/>
                </a:cubicBezTo>
                <a:cubicBezTo>
                  <a:pt x="8700" y="12960"/>
                  <a:pt x="8714" y="12948"/>
                  <a:pt x="8725" y="12930"/>
                </a:cubicBezTo>
                <a:cubicBezTo>
                  <a:pt x="8723" y="12903"/>
                  <a:pt x="8717" y="12878"/>
                  <a:pt x="8708" y="12858"/>
                </a:cubicBezTo>
                <a:cubicBezTo>
                  <a:pt x="8704" y="12854"/>
                  <a:pt x="8700" y="12852"/>
                  <a:pt x="8695" y="12852"/>
                </a:cubicBezTo>
                <a:close/>
                <a:moveTo>
                  <a:pt x="16126" y="12829"/>
                </a:moveTo>
                <a:cubicBezTo>
                  <a:pt x="16114" y="12829"/>
                  <a:pt x="16105" y="12843"/>
                  <a:pt x="16104" y="12862"/>
                </a:cubicBezTo>
                <a:cubicBezTo>
                  <a:pt x="16106" y="12859"/>
                  <a:pt x="16109" y="12858"/>
                  <a:pt x="16112" y="12858"/>
                </a:cubicBezTo>
                <a:lnTo>
                  <a:pt x="16091" y="12877"/>
                </a:lnTo>
                <a:cubicBezTo>
                  <a:pt x="16087" y="12930"/>
                  <a:pt x="16105" y="12981"/>
                  <a:pt x="16134" y="12999"/>
                </a:cubicBezTo>
                <a:cubicBezTo>
                  <a:pt x="16246" y="12980"/>
                  <a:pt x="16157" y="12829"/>
                  <a:pt x="16126" y="12829"/>
                </a:cubicBezTo>
                <a:close/>
                <a:moveTo>
                  <a:pt x="19329" y="13008"/>
                </a:moveTo>
                <a:cubicBezTo>
                  <a:pt x="19318" y="13008"/>
                  <a:pt x="19296" y="13011"/>
                  <a:pt x="19257" y="13020"/>
                </a:cubicBezTo>
                <a:cubicBezTo>
                  <a:pt x="19257" y="13028"/>
                  <a:pt x="19264" y="13030"/>
                  <a:pt x="19275" y="13030"/>
                </a:cubicBezTo>
                <a:cubicBezTo>
                  <a:pt x="19304" y="13030"/>
                  <a:pt x="19357" y="13008"/>
                  <a:pt x="19329" y="13008"/>
                </a:cubicBezTo>
                <a:close/>
                <a:moveTo>
                  <a:pt x="8041" y="12985"/>
                </a:moveTo>
                <a:cubicBezTo>
                  <a:pt x="8041" y="13024"/>
                  <a:pt x="8083" y="13044"/>
                  <a:pt x="8103" y="13044"/>
                </a:cubicBezTo>
                <a:cubicBezTo>
                  <a:pt x="8123" y="13044"/>
                  <a:pt x="8123" y="13024"/>
                  <a:pt x="8041" y="12985"/>
                </a:cubicBezTo>
                <a:close/>
                <a:moveTo>
                  <a:pt x="20505" y="13045"/>
                </a:moveTo>
                <a:cubicBezTo>
                  <a:pt x="20490" y="13045"/>
                  <a:pt x="20478" y="13061"/>
                  <a:pt x="20486" y="13118"/>
                </a:cubicBezTo>
                <a:cubicBezTo>
                  <a:pt x="20492" y="13132"/>
                  <a:pt x="20500" y="13140"/>
                  <a:pt x="20508" y="13140"/>
                </a:cubicBezTo>
                <a:cubicBezTo>
                  <a:pt x="20516" y="13140"/>
                  <a:pt x="20524" y="13134"/>
                  <a:pt x="20529" y="13121"/>
                </a:cubicBezTo>
                <a:cubicBezTo>
                  <a:pt x="20536" y="13105"/>
                  <a:pt x="20539" y="13083"/>
                  <a:pt x="20536" y="13063"/>
                </a:cubicBezTo>
                <a:cubicBezTo>
                  <a:pt x="20530" y="13054"/>
                  <a:pt x="20517" y="13045"/>
                  <a:pt x="20505" y="13045"/>
                </a:cubicBezTo>
                <a:close/>
                <a:moveTo>
                  <a:pt x="2309" y="13073"/>
                </a:moveTo>
                <a:cubicBezTo>
                  <a:pt x="2293" y="13073"/>
                  <a:pt x="2285" y="13148"/>
                  <a:pt x="2290" y="13148"/>
                </a:cubicBezTo>
                <a:cubicBezTo>
                  <a:pt x="2293" y="13148"/>
                  <a:pt x="2299" y="13129"/>
                  <a:pt x="2309" y="13073"/>
                </a:cubicBezTo>
                <a:close/>
                <a:moveTo>
                  <a:pt x="19428" y="13086"/>
                </a:moveTo>
                <a:cubicBezTo>
                  <a:pt x="19395" y="13099"/>
                  <a:pt x="19399" y="13151"/>
                  <a:pt x="19425" y="13151"/>
                </a:cubicBezTo>
                <a:cubicBezTo>
                  <a:pt x="19433" y="13151"/>
                  <a:pt x="19445" y="13145"/>
                  <a:pt x="19458" y="13129"/>
                </a:cubicBezTo>
                <a:cubicBezTo>
                  <a:pt x="19455" y="13115"/>
                  <a:pt x="19450" y="13104"/>
                  <a:pt x="19443" y="13100"/>
                </a:cubicBezTo>
                <a:cubicBezTo>
                  <a:pt x="19444" y="13104"/>
                  <a:pt x="19445" y="13107"/>
                  <a:pt x="19446" y="13112"/>
                </a:cubicBezTo>
                <a:lnTo>
                  <a:pt x="19428" y="13086"/>
                </a:lnTo>
                <a:close/>
                <a:moveTo>
                  <a:pt x="1137" y="13073"/>
                </a:moveTo>
                <a:lnTo>
                  <a:pt x="1120" y="13097"/>
                </a:lnTo>
                <a:cubicBezTo>
                  <a:pt x="1125" y="13129"/>
                  <a:pt x="1140" y="13155"/>
                  <a:pt x="1159" y="13160"/>
                </a:cubicBezTo>
                <a:lnTo>
                  <a:pt x="1175" y="13120"/>
                </a:lnTo>
                <a:cubicBezTo>
                  <a:pt x="1167" y="13096"/>
                  <a:pt x="1153" y="13078"/>
                  <a:pt x="1137" y="13073"/>
                </a:cubicBezTo>
                <a:close/>
                <a:moveTo>
                  <a:pt x="8987" y="13079"/>
                </a:moveTo>
                <a:cubicBezTo>
                  <a:pt x="8981" y="13079"/>
                  <a:pt x="8973" y="13081"/>
                  <a:pt x="8964" y="13086"/>
                </a:cubicBezTo>
                <a:lnTo>
                  <a:pt x="8952" y="13108"/>
                </a:lnTo>
                <a:cubicBezTo>
                  <a:pt x="8948" y="13158"/>
                  <a:pt x="8974" y="13166"/>
                  <a:pt x="8985" y="13170"/>
                </a:cubicBezTo>
                <a:lnTo>
                  <a:pt x="8991" y="13171"/>
                </a:lnTo>
                <a:cubicBezTo>
                  <a:pt x="8999" y="13157"/>
                  <a:pt x="9025" y="13079"/>
                  <a:pt x="8987" y="13079"/>
                </a:cubicBezTo>
                <a:close/>
                <a:moveTo>
                  <a:pt x="18208" y="13061"/>
                </a:moveTo>
                <a:cubicBezTo>
                  <a:pt x="18192" y="13061"/>
                  <a:pt x="18175" y="13075"/>
                  <a:pt x="18166" y="13089"/>
                </a:cubicBezTo>
                <a:cubicBezTo>
                  <a:pt x="18167" y="13168"/>
                  <a:pt x="18185" y="13193"/>
                  <a:pt x="18204" y="13193"/>
                </a:cubicBezTo>
                <a:cubicBezTo>
                  <a:pt x="18218" y="13193"/>
                  <a:pt x="18233" y="13179"/>
                  <a:pt x="18242" y="13161"/>
                </a:cubicBezTo>
                <a:cubicBezTo>
                  <a:pt x="18248" y="13084"/>
                  <a:pt x="18229" y="13061"/>
                  <a:pt x="18208" y="13061"/>
                </a:cubicBezTo>
                <a:close/>
                <a:moveTo>
                  <a:pt x="18300" y="13107"/>
                </a:moveTo>
                <a:cubicBezTo>
                  <a:pt x="18295" y="13107"/>
                  <a:pt x="18290" y="13107"/>
                  <a:pt x="18284" y="13108"/>
                </a:cubicBezTo>
                <a:cubicBezTo>
                  <a:pt x="18274" y="13116"/>
                  <a:pt x="18269" y="13137"/>
                  <a:pt x="18273" y="13157"/>
                </a:cubicBezTo>
                <a:cubicBezTo>
                  <a:pt x="18271" y="13156"/>
                  <a:pt x="18270" y="13156"/>
                  <a:pt x="18268" y="13156"/>
                </a:cubicBezTo>
                <a:cubicBezTo>
                  <a:pt x="18261" y="13156"/>
                  <a:pt x="18256" y="13166"/>
                  <a:pt x="18253" y="13187"/>
                </a:cubicBezTo>
                <a:cubicBezTo>
                  <a:pt x="18258" y="13229"/>
                  <a:pt x="18270" y="13245"/>
                  <a:pt x="18284" y="13245"/>
                </a:cubicBezTo>
                <a:cubicBezTo>
                  <a:pt x="18323" y="13245"/>
                  <a:pt x="18375" y="13107"/>
                  <a:pt x="18300" y="13107"/>
                </a:cubicBezTo>
                <a:close/>
                <a:moveTo>
                  <a:pt x="13065" y="12985"/>
                </a:moveTo>
                <a:cubicBezTo>
                  <a:pt x="13018" y="13022"/>
                  <a:pt x="13042" y="13210"/>
                  <a:pt x="13060" y="13264"/>
                </a:cubicBezTo>
                <a:lnTo>
                  <a:pt x="13060" y="13266"/>
                </a:lnTo>
                <a:cubicBezTo>
                  <a:pt x="13092" y="13261"/>
                  <a:pt x="13283" y="13042"/>
                  <a:pt x="13179" y="13026"/>
                </a:cubicBezTo>
                <a:cubicBezTo>
                  <a:pt x="13181" y="12996"/>
                  <a:pt x="13159" y="12987"/>
                  <a:pt x="13135" y="12987"/>
                </a:cubicBezTo>
                <a:cubicBezTo>
                  <a:pt x="13111" y="12987"/>
                  <a:pt x="13085" y="12996"/>
                  <a:pt x="13077" y="13001"/>
                </a:cubicBezTo>
                <a:lnTo>
                  <a:pt x="13065" y="12985"/>
                </a:lnTo>
                <a:close/>
                <a:moveTo>
                  <a:pt x="5" y="13131"/>
                </a:moveTo>
                <a:cubicBezTo>
                  <a:pt x="-7" y="13181"/>
                  <a:pt x="4" y="13277"/>
                  <a:pt x="17" y="13277"/>
                </a:cubicBezTo>
                <a:cubicBezTo>
                  <a:pt x="22" y="13277"/>
                  <a:pt x="26" y="13266"/>
                  <a:pt x="31" y="13240"/>
                </a:cubicBezTo>
                <a:cubicBezTo>
                  <a:pt x="31" y="13239"/>
                  <a:pt x="30" y="13239"/>
                  <a:pt x="30" y="13239"/>
                </a:cubicBezTo>
                <a:cubicBezTo>
                  <a:pt x="29" y="13239"/>
                  <a:pt x="28" y="13240"/>
                  <a:pt x="26" y="13240"/>
                </a:cubicBezTo>
                <a:lnTo>
                  <a:pt x="47" y="13218"/>
                </a:lnTo>
                <a:cubicBezTo>
                  <a:pt x="47" y="13173"/>
                  <a:pt x="29" y="13136"/>
                  <a:pt x="5" y="13131"/>
                </a:cubicBezTo>
                <a:close/>
                <a:moveTo>
                  <a:pt x="2802" y="13189"/>
                </a:moveTo>
                <a:cubicBezTo>
                  <a:pt x="2790" y="13189"/>
                  <a:pt x="2773" y="13281"/>
                  <a:pt x="2777" y="13281"/>
                </a:cubicBezTo>
                <a:cubicBezTo>
                  <a:pt x="2780" y="13281"/>
                  <a:pt x="2787" y="13258"/>
                  <a:pt x="2803" y="13189"/>
                </a:cubicBezTo>
                <a:cubicBezTo>
                  <a:pt x="2803" y="13189"/>
                  <a:pt x="2802" y="13189"/>
                  <a:pt x="2802" y="13189"/>
                </a:cubicBezTo>
                <a:close/>
                <a:moveTo>
                  <a:pt x="16396" y="13247"/>
                </a:moveTo>
                <a:cubicBezTo>
                  <a:pt x="16363" y="13247"/>
                  <a:pt x="16379" y="13347"/>
                  <a:pt x="16406" y="13347"/>
                </a:cubicBezTo>
                <a:lnTo>
                  <a:pt x="16406" y="13319"/>
                </a:lnTo>
                <a:cubicBezTo>
                  <a:pt x="16407" y="13319"/>
                  <a:pt x="16408" y="13320"/>
                  <a:pt x="16408" y="13320"/>
                </a:cubicBezTo>
                <a:cubicBezTo>
                  <a:pt x="16409" y="13320"/>
                  <a:pt x="16409" y="13320"/>
                  <a:pt x="16409" y="13319"/>
                </a:cubicBezTo>
                <a:cubicBezTo>
                  <a:pt x="16410" y="13315"/>
                  <a:pt x="16410" y="13314"/>
                  <a:pt x="16410" y="13314"/>
                </a:cubicBezTo>
                <a:cubicBezTo>
                  <a:pt x="16410" y="13314"/>
                  <a:pt x="16409" y="13317"/>
                  <a:pt x="16409" y="13319"/>
                </a:cubicBezTo>
                <a:cubicBezTo>
                  <a:pt x="16407" y="13311"/>
                  <a:pt x="16406" y="13303"/>
                  <a:pt x="16406" y="13295"/>
                </a:cubicBezTo>
                <a:cubicBezTo>
                  <a:pt x="16406" y="13295"/>
                  <a:pt x="16407" y="13294"/>
                  <a:pt x="16407" y="13294"/>
                </a:cubicBezTo>
                <a:cubicBezTo>
                  <a:pt x="16408" y="13294"/>
                  <a:pt x="16409" y="13295"/>
                  <a:pt x="16410" y="13297"/>
                </a:cubicBezTo>
                <a:cubicBezTo>
                  <a:pt x="16408" y="13293"/>
                  <a:pt x="16407" y="13289"/>
                  <a:pt x="16407" y="13284"/>
                </a:cubicBezTo>
                <a:lnTo>
                  <a:pt x="16398" y="13284"/>
                </a:lnTo>
                <a:cubicBezTo>
                  <a:pt x="16397" y="13280"/>
                  <a:pt x="16397" y="13277"/>
                  <a:pt x="16397" y="13273"/>
                </a:cubicBezTo>
                <a:cubicBezTo>
                  <a:pt x="16397" y="13273"/>
                  <a:pt x="16397" y="13274"/>
                  <a:pt x="16396" y="13274"/>
                </a:cubicBezTo>
                <a:lnTo>
                  <a:pt x="16396" y="13247"/>
                </a:lnTo>
                <a:close/>
                <a:moveTo>
                  <a:pt x="19211" y="13209"/>
                </a:moveTo>
                <a:cubicBezTo>
                  <a:pt x="19211" y="13209"/>
                  <a:pt x="19211" y="13229"/>
                  <a:pt x="19213" y="13282"/>
                </a:cubicBezTo>
                <a:cubicBezTo>
                  <a:pt x="19213" y="13282"/>
                  <a:pt x="19213" y="13286"/>
                  <a:pt x="19213" y="13295"/>
                </a:cubicBezTo>
                <a:cubicBezTo>
                  <a:pt x="19214" y="13336"/>
                  <a:pt x="19214" y="13352"/>
                  <a:pt x="19214" y="13352"/>
                </a:cubicBezTo>
                <a:cubicBezTo>
                  <a:pt x="19215" y="13352"/>
                  <a:pt x="19211" y="13209"/>
                  <a:pt x="19211" y="13209"/>
                </a:cubicBezTo>
                <a:close/>
                <a:moveTo>
                  <a:pt x="8323" y="13305"/>
                </a:moveTo>
                <a:cubicBezTo>
                  <a:pt x="8307" y="13305"/>
                  <a:pt x="8300" y="13380"/>
                  <a:pt x="8305" y="13380"/>
                </a:cubicBezTo>
                <a:cubicBezTo>
                  <a:pt x="8308" y="13380"/>
                  <a:pt x="8313" y="13361"/>
                  <a:pt x="8323" y="13305"/>
                </a:cubicBezTo>
                <a:close/>
                <a:moveTo>
                  <a:pt x="4071" y="13364"/>
                </a:moveTo>
                <a:cubicBezTo>
                  <a:pt x="4055" y="13364"/>
                  <a:pt x="4041" y="13379"/>
                  <a:pt x="4042" y="13425"/>
                </a:cubicBezTo>
                <a:cubicBezTo>
                  <a:pt x="4051" y="13443"/>
                  <a:pt x="4061" y="13452"/>
                  <a:pt x="4070" y="13452"/>
                </a:cubicBezTo>
                <a:cubicBezTo>
                  <a:pt x="4080" y="13452"/>
                  <a:pt x="4089" y="13442"/>
                  <a:pt x="4098" y="13424"/>
                </a:cubicBezTo>
                <a:lnTo>
                  <a:pt x="4098" y="13377"/>
                </a:lnTo>
                <a:cubicBezTo>
                  <a:pt x="4091" y="13370"/>
                  <a:pt x="4081" y="13364"/>
                  <a:pt x="4071" y="13364"/>
                </a:cubicBezTo>
                <a:close/>
                <a:moveTo>
                  <a:pt x="19645" y="13385"/>
                </a:moveTo>
                <a:cubicBezTo>
                  <a:pt x="19641" y="13385"/>
                  <a:pt x="19637" y="13385"/>
                  <a:pt x="19633" y="13387"/>
                </a:cubicBezTo>
                <a:lnTo>
                  <a:pt x="19633" y="13385"/>
                </a:lnTo>
                <a:cubicBezTo>
                  <a:pt x="19624" y="13451"/>
                  <a:pt x="19629" y="13479"/>
                  <a:pt x="19643" y="13479"/>
                </a:cubicBezTo>
                <a:cubicBezTo>
                  <a:pt x="19654" y="13479"/>
                  <a:pt x="19670" y="13464"/>
                  <a:pt x="19689" y="13436"/>
                </a:cubicBezTo>
                <a:cubicBezTo>
                  <a:pt x="19681" y="13404"/>
                  <a:pt x="19668" y="13385"/>
                  <a:pt x="19645" y="13385"/>
                </a:cubicBezTo>
                <a:close/>
                <a:moveTo>
                  <a:pt x="12121" y="13351"/>
                </a:moveTo>
                <a:cubicBezTo>
                  <a:pt x="12109" y="13351"/>
                  <a:pt x="12096" y="13358"/>
                  <a:pt x="12085" y="13369"/>
                </a:cubicBezTo>
                <a:cubicBezTo>
                  <a:pt x="12073" y="13441"/>
                  <a:pt x="12102" y="13508"/>
                  <a:pt x="12129" y="13508"/>
                </a:cubicBezTo>
                <a:cubicBezTo>
                  <a:pt x="12140" y="13508"/>
                  <a:pt x="12150" y="13496"/>
                  <a:pt x="12157" y="13469"/>
                </a:cubicBezTo>
                <a:cubicBezTo>
                  <a:pt x="12162" y="13520"/>
                  <a:pt x="12181" y="13544"/>
                  <a:pt x="12205" y="13544"/>
                </a:cubicBezTo>
                <a:cubicBezTo>
                  <a:pt x="12211" y="13544"/>
                  <a:pt x="12218" y="13543"/>
                  <a:pt x="12225" y="13539"/>
                </a:cubicBezTo>
                <a:cubicBezTo>
                  <a:pt x="12226" y="13512"/>
                  <a:pt x="12234" y="13488"/>
                  <a:pt x="12246" y="13474"/>
                </a:cubicBezTo>
                <a:cubicBezTo>
                  <a:pt x="12251" y="13417"/>
                  <a:pt x="12234" y="13399"/>
                  <a:pt x="12213" y="13399"/>
                </a:cubicBezTo>
                <a:cubicBezTo>
                  <a:pt x="12194" y="13399"/>
                  <a:pt x="12171" y="13415"/>
                  <a:pt x="12161" y="13430"/>
                </a:cubicBezTo>
                <a:cubicBezTo>
                  <a:pt x="12161" y="13372"/>
                  <a:pt x="12142" y="13351"/>
                  <a:pt x="12121" y="13351"/>
                </a:cubicBezTo>
                <a:close/>
                <a:moveTo>
                  <a:pt x="13431" y="13455"/>
                </a:moveTo>
                <a:cubicBezTo>
                  <a:pt x="13417" y="13455"/>
                  <a:pt x="13404" y="13468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97" y="13491"/>
                  <a:pt x="13397" y="13491"/>
                  <a:pt x="13397" y="13491"/>
                </a:cubicBezTo>
                <a:cubicBezTo>
                  <a:pt x="13371" y="13561"/>
                  <a:pt x="13367" y="13587"/>
                  <a:pt x="13374" y="13587"/>
                </a:cubicBezTo>
                <a:cubicBezTo>
                  <a:pt x="13385" y="13587"/>
                  <a:pt x="13423" y="13518"/>
                  <a:pt x="13437" y="13456"/>
                </a:cubicBezTo>
                <a:cubicBezTo>
                  <a:pt x="13435" y="13455"/>
                  <a:pt x="13433" y="13455"/>
                  <a:pt x="13431" y="13455"/>
                </a:cubicBezTo>
                <a:close/>
                <a:moveTo>
                  <a:pt x="14039" y="13474"/>
                </a:moveTo>
                <a:cubicBezTo>
                  <a:pt x="14033" y="13474"/>
                  <a:pt x="14027" y="13476"/>
                  <a:pt x="14022" y="13482"/>
                </a:cubicBezTo>
                <a:cubicBezTo>
                  <a:pt x="14012" y="13543"/>
                  <a:pt x="14036" y="13646"/>
                  <a:pt x="14059" y="13646"/>
                </a:cubicBezTo>
                <a:cubicBezTo>
                  <a:pt x="14067" y="13646"/>
                  <a:pt x="14075" y="13634"/>
                  <a:pt x="14081" y="13604"/>
                </a:cubicBezTo>
                <a:lnTo>
                  <a:pt x="14085" y="13607"/>
                </a:lnTo>
                <a:cubicBezTo>
                  <a:pt x="14123" y="13560"/>
                  <a:pt x="14076" y="13474"/>
                  <a:pt x="14039" y="13474"/>
                </a:cubicBezTo>
                <a:close/>
                <a:moveTo>
                  <a:pt x="17767" y="13640"/>
                </a:moveTo>
                <a:cubicBezTo>
                  <a:pt x="17738" y="13640"/>
                  <a:pt x="17720" y="13741"/>
                  <a:pt x="17758" y="13741"/>
                </a:cubicBezTo>
                <a:cubicBezTo>
                  <a:pt x="17787" y="13739"/>
                  <a:pt x="17795" y="13699"/>
                  <a:pt x="17789" y="13660"/>
                </a:cubicBezTo>
                <a:cubicBezTo>
                  <a:pt x="17781" y="13646"/>
                  <a:pt x="17774" y="13640"/>
                  <a:pt x="17767" y="13640"/>
                </a:cubicBezTo>
                <a:close/>
                <a:moveTo>
                  <a:pt x="21401" y="13652"/>
                </a:moveTo>
                <a:cubicBezTo>
                  <a:pt x="21386" y="13652"/>
                  <a:pt x="21358" y="13766"/>
                  <a:pt x="21364" y="13766"/>
                </a:cubicBezTo>
                <a:cubicBezTo>
                  <a:pt x="21366" y="13766"/>
                  <a:pt x="21377" y="13737"/>
                  <a:pt x="21402" y="13652"/>
                </a:cubicBezTo>
                <a:cubicBezTo>
                  <a:pt x="21402" y="13652"/>
                  <a:pt x="21402" y="13652"/>
                  <a:pt x="21401" y="13652"/>
                </a:cubicBezTo>
                <a:close/>
                <a:moveTo>
                  <a:pt x="17402" y="13805"/>
                </a:moveTo>
                <a:cubicBezTo>
                  <a:pt x="17402" y="13805"/>
                  <a:pt x="17402" y="13806"/>
                  <a:pt x="17401" y="13806"/>
                </a:cubicBezTo>
                <a:lnTo>
                  <a:pt x="17402" y="13806"/>
                </a:lnTo>
                <a:cubicBezTo>
                  <a:pt x="17402" y="13806"/>
                  <a:pt x="17402" y="13805"/>
                  <a:pt x="17402" y="13805"/>
                </a:cubicBezTo>
                <a:close/>
                <a:moveTo>
                  <a:pt x="17402" y="13806"/>
                </a:moveTo>
                <a:cubicBezTo>
                  <a:pt x="17402" y="13809"/>
                  <a:pt x="17402" y="13812"/>
                  <a:pt x="17402" y="13812"/>
                </a:cubicBezTo>
                <a:cubicBezTo>
                  <a:pt x="17402" y="13812"/>
                  <a:pt x="17402" y="13811"/>
                  <a:pt x="17402" y="13806"/>
                </a:cubicBezTo>
                <a:close/>
                <a:moveTo>
                  <a:pt x="17894" y="13708"/>
                </a:moveTo>
                <a:cubicBezTo>
                  <a:pt x="17882" y="13708"/>
                  <a:pt x="17872" y="13720"/>
                  <a:pt x="17862" y="13744"/>
                </a:cubicBezTo>
                <a:cubicBezTo>
                  <a:pt x="17858" y="13787"/>
                  <a:pt x="17897" y="13823"/>
                  <a:pt x="17917" y="13831"/>
                </a:cubicBezTo>
                <a:cubicBezTo>
                  <a:pt x="17928" y="13827"/>
                  <a:pt x="17936" y="13811"/>
                  <a:pt x="17937" y="13792"/>
                </a:cubicBezTo>
                <a:cubicBezTo>
                  <a:pt x="17937" y="13792"/>
                  <a:pt x="17934" y="13797"/>
                  <a:pt x="17930" y="13797"/>
                </a:cubicBezTo>
                <a:lnTo>
                  <a:pt x="17944" y="13774"/>
                </a:lnTo>
                <a:cubicBezTo>
                  <a:pt x="17943" y="13742"/>
                  <a:pt x="17935" y="13726"/>
                  <a:pt x="17924" y="13726"/>
                </a:cubicBezTo>
                <a:cubicBezTo>
                  <a:pt x="17923" y="13726"/>
                  <a:pt x="17924" y="13731"/>
                  <a:pt x="17924" y="13734"/>
                </a:cubicBezTo>
                <a:cubicBezTo>
                  <a:pt x="17914" y="13717"/>
                  <a:pt x="17903" y="13708"/>
                  <a:pt x="17894" y="13708"/>
                </a:cubicBezTo>
                <a:close/>
                <a:moveTo>
                  <a:pt x="8659" y="13226"/>
                </a:moveTo>
                <a:cubicBezTo>
                  <a:pt x="8533" y="13226"/>
                  <a:pt x="8578" y="13573"/>
                  <a:pt x="8636" y="13781"/>
                </a:cubicBezTo>
                <a:cubicBezTo>
                  <a:pt x="8636" y="13829"/>
                  <a:pt x="8655" y="13845"/>
                  <a:pt x="8681" y="13845"/>
                </a:cubicBezTo>
                <a:cubicBezTo>
                  <a:pt x="8721" y="13845"/>
                  <a:pt x="8775" y="13805"/>
                  <a:pt x="8786" y="13790"/>
                </a:cubicBezTo>
                <a:cubicBezTo>
                  <a:pt x="8788" y="13761"/>
                  <a:pt x="8828" y="13374"/>
                  <a:pt x="8807" y="13372"/>
                </a:cubicBezTo>
                <a:cubicBezTo>
                  <a:pt x="8802" y="13329"/>
                  <a:pt x="8797" y="13256"/>
                  <a:pt x="8767" y="13256"/>
                </a:cubicBezTo>
                <a:cubicBezTo>
                  <a:pt x="8762" y="13256"/>
                  <a:pt x="8756" y="13258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8" y="13264"/>
                  <a:pt x="8748" y="13264"/>
                  <a:pt x="8748" y="13264"/>
                </a:cubicBezTo>
                <a:cubicBezTo>
                  <a:pt x="8749" y="13263"/>
                  <a:pt x="8742" y="13258"/>
                  <a:pt x="8741" y="13258"/>
                </a:cubicBezTo>
                <a:cubicBezTo>
                  <a:pt x="8741" y="13258"/>
                  <a:pt x="8742" y="13260"/>
                  <a:pt x="8748" y="13264"/>
                </a:cubicBezTo>
                <a:cubicBezTo>
                  <a:pt x="8712" y="13238"/>
                  <a:pt x="8683" y="13226"/>
                  <a:pt x="8659" y="13226"/>
                </a:cubicBezTo>
                <a:close/>
                <a:moveTo>
                  <a:pt x="17369" y="13721"/>
                </a:moveTo>
                <a:lnTo>
                  <a:pt x="17366" y="13732"/>
                </a:lnTo>
                <a:cubicBezTo>
                  <a:pt x="17365" y="13732"/>
                  <a:pt x="17364" y="13732"/>
                  <a:pt x="17363" y="13732"/>
                </a:cubicBezTo>
                <a:cubicBezTo>
                  <a:pt x="17346" y="13732"/>
                  <a:pt x="17323" y="13768"/>
                  <a:pt x="17331" y="13768"/>
                </a:cubicBezTo>
                <a:cubicBezTo>
                  <a:pt x="17332" y="13768"/>
                  <a:pt x="17332" y="13768"/>
                  <a:pt x="17332" y="13768"/>
                </a:cubicBezTo>
                <a:lnTo>
                  <a:pt x="17320" y="13798"/>
                </a:lnTo>
                <a:cubicBezTo>
                  <a:pt x="17324" y="13833"/>
                  <a:pt x="17349" y="13859"/>
                  <a:pt x="17370" y="13859"/>
                </a:cubicBezTo>
                <a:cubicBezTo>
                  <a:pt x="17387" y="13859"/>
                  <a:pt x="17401" y="13844"/>
                  <a:pt x="17401" y="13806"/>
                </a:cubicBezTo>
                <a:cubicBezTo>
                  <a:pt x="17401" y="13800"/>
                  <a:pt x="17402" y="13795"/>
                  <a:pt x="17402" y="13789"/>
                </a:cubicBezTo>
                <a:cubicBezTo>
                  <a:pt x="17402" y="13792"/>
                  <a:pt x="17401" y="13794"/>
                  <a:pt x="17400" y="13795"/>
                </a:cubicBezTo>
                <a:lnTo>
                  <a:pt x="17408" y="13758"/>
                </a:lnTo>
                <a:cubicBezTo>
                  <a:pt x="17401" y="13736"/>
                  <a:pt x="17389" y="13723"/>
                  <a:pt x="17369" y="13721"/>
                </a:cubicBezTo>
                <a:close/>
                <a:moveTo>
                  <a:pt x="18075" y="13813"/>
                </a:moveTo>
                <a:cubicBezTo>
                  <a:pt x="18068" y="13872"/>
                  <a:pt x="18065" y="13896"/>
                  <a:pt x="18065" y="13896"/>
                </a:cubicBezTo>
                <a:cubicBezTo>
                  <a:pt x="18065" y="13896"/>
                  <a:pt x="18069" y="13863"/>
                  <a:pt x="18075" y="13813"/>
                </a:cubicBezTo>
                <a:close/>
                <a:moveTo>
                  <a:pt x="7824" y="13859"/>
                </a:moveTo>
                <a:cubicBezTo>
                  <a:pt x="7802" y="13859"/>
                  <a:pt x="7786" y="13958"/>
                  <a:pt x="7794" y="13958"/>
                </a:cubicBezTo>
                <a:cubicBezTo>
                  <a:pt x="7798" y="13958"/>
                  <a:pt x="7807" y="13933"/>
                  <a:pt x="7825" y="13860"/>
                </a:cubicBezTo>
                <a:cubicBezTo>
                  <a:pt x="7825" y="13859"/>
                  <a:pt x="7824" y="13859"/>
                  <a:pt x="7824" y="13859"/>
                </a:cubicBezTo>
                <a:close/>
                <a:moveTo>
                  <a:pt x="9433" y="13871"/>
                </a:moveTo>
                <a:cubicBezTo>
                  <a:pt x="9416" y="13877"/>
                  <a:pt x="9383" y="13890"/>
                  <a:pt x="9389" y="13958"/>
                </a:cubicBezTo>
                <a:cubicBezTo>
                  <a:pt x="9400" y="13980"/>
                  <a:pt x="9416" y="13993"/>
                  <a:pt x="9433" y="13993"/>
                </a:cubicBezTo>
                <a:cubicBezTo>
                  <a:pt x="9436" y="13993"/>
                  <a:pt x="9439" y="13992"/>
                  <a:pt x="9443" y="13991"/>
                </a:cubicBezTo>
                <a:cubicBezTo>
                  <a:pt x="9459" y="13953"/>
                  <a:pt x="9454" y="13898"/>
                  <a:pt x="9433" y="13871"/>
                </a:cubicBezTo>
                <a:close/>
                <a:moveTo>
                  <a:pt x="18491" y="13919"/>
                </a:moveTo>
                <a:cubicBezTo>
                  <a:pt x="18483" y="13919"/>
                  <a:pt x="18475" y="13927"/>
                  <a:pt x="18470" y="13938"/>
                </a:cubicBezTo>
                <a:cubicBezTo>
                  <a:pt x="18467" y="13984"/>
                  <a:pt x="18481" y="14001"/>
                  <a:pt x="18497" y="14001"/>
                </a:cubicBezTo>
                <a:cubicBezTo>
                  <a:pt x="18510" y="14001"/>
                  <a:pt x="18524" y="13992"/>
                  <a:pt x="18533" y="13979"/>
                </a:cubicBezTo>
                <a:cubicBezTo>
                  <a:pt x="18537" y="13930"/>
                  <a:pt x="18510" y="13924"/>
                  <a:pt x="18501" y="13921"/>
                </a:cubicBezTo>
                <a:lnTo>
                  <a:pt x="18501" y="13922"/>
                </a:lnTo>
                <a:cubicBezTo>
                  <a:pt x="18498" y="13920"/>
                  <a:pt x="18495" y="13919"/>
                  <a:pt x="18491" y="13919"/>
                </a:cubicBezTo>
                <a:close/>
                <a:moveTo>
                  <a:pt x="15717" y="14056"/>
                </a:moveTo>
                <a:cubicBezTo>
                  <a:pt x="15695" y="14083"/>
                  <a:pt x="15695" y="14112"/>
                  <a:pt x="15717" y="14139"/>
                </a:cubicBezTo>
                <a:cubicBezTo>
                  <a:pt x="15716" y="14138"/>
                  <a:pt x="15715" y="14136"/>
                  <a:pt x="15714" y="14135"/>
                </a:cubicBezTo>
                <a:lnTo>
                  <a:pt x="15732" y="14154"/>
                </a:lnTo>
                <a:cubicBezTo>
                  <a:pt x="15739" y="14151"/>
                  <a:pt x="15746" y="14139"/>
                  <a:pt x="15748" y="14127"/>
                </a:cubicBezTo>
                <a:cubicBezTo>
                  <a:pt x="15747" y="14130"/>
                  <a:pt x="15745" y="14130"/>
                  <a:pt x="15743" y="14131"/>
                </a:cubicBezTo>
                <a:lnTo>
                  <a:pt x="15757" y="14093"/>
                </a:lnTo>
                <a:cubicBezTo>
                  <a:pt x="15746" y="14059"/>
                  <a:pt x="15724" y="14056"/>
                  <a:pt x="15717" y="14056"/>
                </a:cubicBezTo>
                <a:close/>
                <a:moveTo>
                  <a:pt x="18001" y="13925"/>
                </a:moveTo>
                <a:cubicBezTo>
                  <a:pt x="17963" y="13925"/>
                  <a:pt x="17965" y="14045"/>
                  <a:pt x="17971" y="14083"/>
                </a:cubicBezTo>
                <a:cubicBezTo>
                  <a:pt x="17963" y="14076"/>
                  <a:pt x="17956" y="14072"/>
                  <a:pt x="17950" y="14072"/>
                </a:cubicBezTo>
                <a:cubicBezTo>
                  <a:pt x="17941" y="14072"/>
                  <a:pt x="17935" y="14082"/>
                  <a:pt x="17932" y="14101"/>
                </a:cubicBezTo>
                <a:cubicBezTo>
                  <a:pt x="17912" y="14077"/>
                  <a:pt x="17910" y="14033"/>
                  <a:pt x="17896" y="14033"/>
                </a:cubicBezTo>
                <a:cubicBezTo>
                  <a:pt x="17890" y="14033"/>
                  <a:pt x="17881" y="14042"/>
                  <a:pt x="17868" y="14064"/>
                </a:cubicBezTo>
                <a:cubicBezTo>
                  <a:pt x="17880" y="14159"/>
                  <a:pt x="17873" y="14221"/>
                  <a:pt x="17924" y="14221"/>
                </a:cubicBezTo>
                <a:cubicBezTo>
                  <a:pt x="17939" y="14221"/>
                  <a:pt x="17959" y="14216"/>
                  <a:pt x="17987" y="14204"/>
                </a:cubicBezTo>
                <a:cubicBezTo>
                  <a:pt x="18007" y="14159"/>
                  <a:pt x="18008" y="14123"/>
                  <a:pt x="17988" y="14101"/>
                </a:cubicBezTo>
                <a:cubicBezTo>
                  <a:pt x="18014" y="14109"/>
                  <a:pt x="18032" y="14143"/>
                  <a:pt x="18050" y="14173"/>
                </a:cubicBezTo>
                <a:cubicBezTo>
                  <a:pt x="18141" y="14073"/>
                  <a:pt x="18056" y="13964"/>
                  <a:pt x="18014" y="13929"/>
                </a:cubicBezTo>
                <a:cubicBezTo>
                  <a:pt x="18009" y="13926"/>
                  <a:pt x="18005" y="13925"/>
                  <a:pt x="18001" y="13925"/>
                </a:cubicBezTo>
                <a:close/>
                <a:moveTo>
                  <a:pt x="21019" y="14322"/>
                </a:moveTo>
                <a:cubicBezTo>
                  <a:pt x="21019" y="14322"/>
                  <a:pt x="21019" y="14323"/>
                  <a:pt x="21019" y="14323"/>
                </a:cubicBezTo>
                <a:lnTo>
                  <a:pt x="21019" y="14322"/>
                </a:lnTo>
                <a:cubicBezTo>
                  <a:pt x="21019" y="14322"/>
                  <a:pt x="21019" y="14322"/>
                  <a:pt x="21019" y="14322"/>
                </a:cubicBezTo>
                <a:close/>
                <a:moveTo>
                  <a:pt x="11672" y="14212"/>
                </a:moveTo>
                <a:cubicBezTo>
                  <a:pt x="11640" y="14212"/>
                  <a:pt x="11575" y="14377"/>
                  <a:pt x="11615" y="14377"/>
                </a:cubicBezTo>
                <a:cubicBezTo>
                  <a:pt x="11625" y="14377"/>
                  <a:pt x="11642" y="14366"/>
                  <a:pt x="11668" y="14339"/>
                </a:cubicBezTo>
                <a:lnTo>
                  <a:pt x="11685" y="14316"/>
                </a:lnTo>
                <a:cubicBezTo>
                  <a:pt x="11693" y="14240"/>
                  <a:pt x="11685" y="14212"/>
                  <a:pt x="11672" y="14212"/>
                </a:cubicBezTo>
                <a:close/>
                <a:moveTo>
                  <a:pt x="21025" y="14320"/>
                </a:moveTo>
                <a:cubicBezTo>
                  <a:pt x="21023" y="14320"/>
                  <a:pt x="21021" y="14320"/>
                  <a:pt x="21019" y="14321"/>
                </a:cubicBezTo>
                <a:cubicBezTo>
                  <a:pt x="21000" y="14324"/>
                  <a:pt x="20968" y="14329"/>
                  <a:pt x="20957" y="14384"/>
                </a:cubicBezTo>
                <a:cubicBezTo>
                  <a:pt x="20970" y="14421"/>
                  <a:pt x="21004" y="14472"/>
                  <a:pt x="21026" y="14472"/>
                </a:cubicBezTo>
                <a:cubicBezTo>
                  <a:pt x="21044" y="14472"/>
                  <a:pt x="21055" y="14440"/>
                  <a:pt x="21045" y="14342"/>
                </a:cubicBezTo>
                <a:cubicBezTo>
                  <a:pt x="21041" y="14328"/>
                  <a:pt x="21033" y="14320"/>
                  <a:pt x="21025" y="14320"/>
                </a:cubicBezTo>
                <a:close/>
                <a:moveTo>
                  <a:pt x="3106" y="14401"/>
                </a:moveTo>
                <a:cubicBezTo>
                  <a:pt x="3105" y="14401"/>
                  <a:pt x="3105" y="14402"/>
                  <a:pt x="3104" y="14402"/>
                </a:cubicBezTo>
                <a:cubicBezTo>
                  <a:pt x="3056" y="14402"/>
                  <a:pt x="3046" y="14479"/>
                  <a:pt x="3093" y="14479"/>
                </a:cubicBezTo>
                <a:cubicBezTo>
                  <a:pt x="3106" y="14479"/>
                  <a:pt x="3124" y="14473"/>
                  <a:pt x="3146" y="14458"/>
                </a:cubicBezTo>
                <a:cubicBezTo>
                  <a:pt x="3142" y="14424"/>
                  <a:pt x="3125" y="14401"/>
                  <a:pt x="3106" y="14401"/>
                </a:cubicBezTo>
                <a:close/>
                <a:moveTo>
                  <a:pt x="15775" y="14440"/>
                </a:moveTo>
                <a:cubicBezTo>
                  <a:pt x="15747" y="14471"/>
                  <a:pt x="15742" y="14500"/>
                  <a:pt x="15771" y="14535"/>
                </a:cubicBezTo>
                <a:cubicBezTo>
                  <a:pt x="15786" y="14530"/>
                  <a:pt x="15801" y="14509"/>
                  <a:pt x="15797" y="14459"/>
                </a:cubicBezTo>
                <a:lnTo>
                  <a:pt x="15775" y="14440"/>
                </a:lnTo>
                <a:close/>
                <a:moveTo>
                  <a:pt x="15611" y="14435"/>
                </a:moveTo>
                <a:cubicBezTo>
                  <a:pt x="15582" y="14435"/>
                  <a:pt x="15567" y="14468"/>
                  <a:pt x="15570" y="14533"/>
                </a:cubicBezTo>
                <a:cubicBezTo>
                  <a:pt x="15580" y="14546"/>
                  <a:pt x="15590" y="14553"/>
                  <a:pt x="15600" y="14553"/>
                </a:cubicBezTo>
                <a:cubicBezTo>
                  <a:pt x="15612" y="14553"/>
                  <a:pt x="15625" y="14543"/>
                  <a:pt x="15638" y="14524"/>
                </a:cubicBezTo>
                <a:lnTo>
                  <a:pt x="15639" y="14524"/>
                </a:lnTo>
                <a:cubicBezTo>
                  <a:pt x="15644" y="14511"/>
                  <a:pt x="15646" y="14495"/>
                  <a:pt x="15644" y="14479"/>
                </a:cubicBezTo>
                <a:cubicBezTo>
                  <a:pt x="15636" y="14472"/>
                  <a:pt x="15633" y="14459"/>
                  <a:pt x="15637" y="14442"/>
                </a:cubicBezTo>
                <a:cubicBezTo>
                  <a:pt x="15627" y="14437"/>
                  <a:pt x="15619" y="14435"/>
                  <a:pt x="15611" y="14435"/>
                </a:cubicBezTo>
                <a:close/>
                <a:moveTo>
                  <a:pt x="18573" y="14535"/>
                </a:moveTo>
                <a:cubicBezTo>
                  <a:pt x="18573" y="14535"/>
                  <a:pt x="18566" y="14542"/>
                  <a:pt x="18546" y="14561"/>
                </a:cubicBezTo>
                <a:cubicBezTo>
                  <a:pt x="18531" y="14576"/>
                  <a:pt x="18526" y="14581"/>
                  <a:pt x="18526" y="14581"/>
                </a:cubicBezTo>
                <a:cubicBezTo>
                  <a:pt x="18526" y="14581"/>
                  <a:pt x="18574" y="14535"/>
                  <a:pt x="18573" y="14535"/>
                </a:cubicBezTo>
                <a:close/>
                <a:moveTo>
                  <a:pt x="19751" y="14418"/>
                </a:moveTo>
                <a:cubicBezTo>
                  <a:pt x="19748" y="14418"/>
                  <a:pt x="19749" y="14419"/>
                  <a:pt x="19750" y="14422"/>
                </a:cubicBezTo>
                <a:cubicBezTo>
                  <a:pt x="19746" y="14422"/>
                  <a:pt x="19742" y="14422"/>
                  <a:pt x="19738" y="14422"/>
                </a:cubicBezTo>
                <a:cubicBezTo>
                  <a:pt x="19721" y="14422"/>
                  <a:pt x="19704" y="14427"/>
                  <a:pt x="19689" y="14439"/>
                </a:cubicBezTo>
                <a:cubicBezTo>
                  <a:pt x="19666" y="14498"/>
                  <a:pt x="19669" y="14574"/>
                  <a:pt x="19722" y="14614"/>
                </a:cubicBezTo>
                <a:lnTo>
                  <a:pt x="19741" y="14577"/>
                </a:lnTo>
                <a:cubicBezTo>
                  <a:pt x="19740" y="14574"/>
                  <a:pt x="19739" y="14572"/>
                  <a:pt x="19739" y="14572"/>
                </a:cubicBezTo>
                <a:cubicBezTo>
                  <a:pt x="19781" y="14562"/>
                  <a:pt x="19784" y="14439"/>
                  <a:pt x="19751" y="14418"/>
                </a:cubicBezTo>
                <a:close/>
                <a:moveTo>
                  <a:pt x="20322" y="14445"/>
                </a:moveTo>
                <a:cubicBezTo>
                  <a:pt x="20287" y="14445"/>
                  <a:pt x="20264" y="14477"/>
                  <a:pt x="20255" y="14535"/>
                </a:cubicBezTo>
                <a:cubicBezTo>
                  <a:pt x="20255" y="14535"/>
                  <a:pt x="20255" y="14535"/>
                  <a:pt x="20255" y="14535"/>
                </a:cubicBezTo>
                <a:lnTo>
                  <a:pt x="20255" y="14537"/>
                </a:lnTo>
                <a:cubicBezTo>
                  <a:pt x="20255" y="14536"/>
                  <a:pt x="20255" y="14536"/>
                  <a:pt x="20255" y="14535"/>
                </a:cubicBezTo>
                <a:cubicBezTo>
                  <a:pt x="20266" y="14561"/>
                  <a:pt x="20285" y="14614"/>
                  <a:pt x="20300" y="14633"/>
                </a:cubicBezTo>
                <a:cubicBezTo>
                  <a:pt x="20339" y="14593"/>
                  <a:pt x="20354" y="14517"/>
                  <a:pt x="20337" y="14447"/>
                </a:cubicBezTo>
                <a:cubicBezTo>
                  <a:pt x="20332" y="14445"/>
                  <a:pt x="20327" y="14445"/>
                  <a:pt x="20322" y="14445"/>
                </a:cubicBezTo>
                <a:close/>
                <a:moveTo>
                  <a:pt x="17276" y="14519"/>
                </a:moveTo>
                <a:cubicBezTo>
                  <a:pt x="17250" y="14539"/>
                  <a:pt x="17270" y="14635"/>
                  <a:pt x="17279" y="14635"/>
                </a:cubicBezTo>
                <a:cubicBezTo>
                  <a:pt x="17285" y="14635"/>
                  <a:pt x="17287" y="14606"/>
                  <a:pt x="17276" y="14519"/>
                </a:cubicBezTo>
                <a:close/>
                <a:moveTo>
                  <a:pt x="20382" y="14559"/>
                </a:moveTo>
                <a:cubicBezTo>
                  <a:pt x="20378" y="14559"/>
                  <a:pt x="20373" y="14560"/>
                  <a:pt x="20369" y="14564"/>
                </a:cubicBezTo>
                <a:cubicBezTo>
                  <a:pt x="20361" y="14617"/>
                  <a:pt x="20373" y="14639"/>
                  <a:pt x="20386" y="14639"/>
                </a:cubicBezTo>
                <a:cubicBezTo>
                  <a:pt x="20398" y="14639"/>
                  <a:pt x="20411" y="14619"/>
                  <a:pt x="20410" y="14588"/>
                </a:cubicBezTo>
                <a:cubicBezTo>
                  <a:pt x="20404" y="14570"/>
                  <a:pt x="20393" y="14559"/>
                  <a:pt x="20382" y="14559"/>
                </a:cubicBezTo>
                <a:close/>
                <a:moveTo>
                  <a:pt x="16502" y="14586"/>
                </a:moveTo>
                <a:cubicBezTo>
                  <a:pt x="16501" y="14586"/>
                  <a:pt x="16501" y="14586"/>
                  <a:pt x="16500" y="14586"/>
                </a:cubicBezTo>
                <a:cubicBezTo>
                  <a:pt x="16523" y="14647"/>
                  <a:pt x="16535" y="14667"/>
                  <a:pt x="16540" y="14667"/>
                </a:cubicBezTo>
                <a:cubicBezTo>
                  <a:pt x="16548" y="14667"/>
                  <a:pt x="16527" y="14586"/>
                  <a:pt x="16502" y="14586"/>
                </a:cubicBezTo>
                <a:close/>
                <a:moveTo>
                  <a:pt x="20786" y="14691"/>
                </a:moveTo>
                <a:cubicBezTo>
                  <a:pt x="20777" y="14691"/>
                  <a:pt x="20768" y="14697"/>
                  <a:pt x="20761" y="14710"/>
                </a:cubicBezTo>
                <a:cubicBezTo>
                  <a:pt x="20767" y="14742"/>
                  <a:pt x="20799" y="14789"/>
                  <a:pt x="20815" y="14789"/>
                </a:cubicBezTo>
                <a:cubicBezTo>
                  <a:pt x="20824" y="14789"/>
                  <a:pt x="20828" y="14774"/>
                  <a:pt x="20819" y="14732"/>
                </a:cubicBezTo>
                <a:cubicBezTo>
                  <a:pt x="20819" y="14733"/>
                  <a:pt x="20819" y="14734"/>
                  <a:pt x="20819" y="14734"/>
                </a:cubicBezTo>
                <a:cubicBezTo>
                  <a:pt x="20819" y="14734"/>
                  <a:pt x="20819" y="14732"/>
                  <a:pt x="20818" y="14728"/>
                </a:cubicBezTo>
                <a:cubicBezTo>
                  <a:pt x="20818" y="14728"/>
                  <a:pt x="20818" y="14728"/>
                  <a:pt x="20818" y="14728"/>
                </a:cubicBezTo>
                <a:cubicBezTo>
                  <a:pt x="20816" y="14718"/>
                  <a:pt x="20815" y="14715"/>
                  <a:pt x="20815" y="14715"/>
                </a:cubicBezTo>
                <a:cubicBezTo>
                  <a:pt x="20815" y="14715"/>
                  <a:pt x="20816" y="14720"/>
                  <a:pt x="20817" y="14725"/>
                </a:cubicBezTo>
                <a:cubicBezTo>
                  <a:pt x="20811" y="14703"/>
                  <a:pt x="20799" y="14691"/>
                  <a:pt x="20786" y="14691"/>
                </a:cubicBezTo>
                <a:close/>
                <a:moveTo>
                  <a:pt x="21012" y="14878"/>
                </a:moveTo>
                <a:cubicBezTo>
                  <a:pt x="21009" y="14878"/>
                  <a:pt x="21006" y="14896"/>
                  <a:pt x="21007" y="14948"/>
                </a:cubicBezTo>
                <a:cubicBezTo>
                  <a:pt x="21023" y="14942"/>
                  <a:pt x="21017" y="14878"/>
                  <a:pt x="21012" y="14878"/>
                </a:cubicBezTo>
                <a:close/>
                <a:moveTo>
                  <a:pt x="14520" y="14828"/>
                </a:moveTo>
                <a:cubicBezTo>
                  <a:pt x="14506" y="14828"/>
                  <a:pt x="14492" y="14843"/>
                  <a:pt x="14486" y="14882"/>
                </a:cubicBezTo>
                <a:cubicBezTo>
                  <a:pt x="14492" y="14929"/>
                  <a:pt x="14505" y="14955"/>
                  <a:pt x="14526" y="14958"/>
                </a:cubicBezTo>
                <a:lnTo>
                  <a:pt x="14526" y="14955"/>
                </a:lnTo>
                <a:lnTo>
                  <a:pt x="14540" y="14958"/>
                </a:lnTo>
                <a:cubicBezTo>
                  <a:pt x="14586" y="14909"/>
                  <a:pt x="14552" y="14828"/>
                  <a:pt x="14520" y="14828"/>
                </a:cubicBezTo>
                <a:close/>
                <a:moveTo>
                  <a:pt x="8432" y="14863"/>
                </a:moveTo>
                <a:cubicBezTo>
                  <a:pt x="8420" y="14865"/>
                  <a:pt x="8411" y="14879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0"/>
                  <a:pt x="8409" y="14900"/>
                  <a:pt x="8409" y="14900"/>
                </a:cubicBezTo>
                <a:cubicBezTo>
                  <a:pt x="8409" y="14901"/>
                  <a:pt x="8409" y="14901"/>
                  <a:pt x="8409" y="14901"/>
                </a:cubicBezTo>
                <a:cubicBezTo>
                  <a:pt x="8410" y="14901"/>
                  <a:pt x="8412" y="14899"/>
                  <a:pt x="8414" y="14899"/>
                </a:cubicBezTo>
                <a:cubicBezTo>
                  <a:pt x="8433" y="14965"/>
                  <a:pt x="8446" y="15006"/>
                  <a:pt x="8450" y="15006"/>
                </a:cubicBezTo>
                <a:cubicBezTo>
                  <a:pt x="8454" y="15006"/>
                  <a:pt x="8449" y="14964"/>
                  <a:pt x="8432" y="14863"/>
                </a:cubicBezTo>
                <a:close/>
                <a:moveTo>
                  <a:pt x="20491" y="14938"/>
                </a:moveTo>
                <a:cubicBezTo>
                  <a:pt x="20466" y="14938"/>
                  <a:pt x="20426" y="14972"/>
                  <a:pt x="20422" y="15000"/>
                </a:cubicBezTo>
                <a:cubicBezTo>
                  <a:pt x="20422" y="14995"/>
                  <a:pt x="20422" y="14991"/>
                  <a:pt x="20422" y="14991"/>
                </a:cubicBezTo>
                <a:cubicBezTo>
                  <a:pt x="20422" y="14991"/>
                  <a:pt x="20422" y="14994"/>
                  <a:pt x="20422" y="15003"/>
                </a:cubicBezTo>
                <a:cubicBezTo>
                  <a:pt x="20422" y="15003"/>
                  <a:pt x="20422" y="15003"/>
                  <a:pt x="20422" y="15003"/>
                </a:cubicBezTo>
                <a:cubicBezTo>
                  <a:pt x="20422" y="15008"/>
                  <a:pt x="20422" y="15010"/>
                  <a:pt x="20422" y="15010"/>
                </a:cubicBezTo>
                <a:cubicBezTo>
                  <a:pt x="20422" y="15010"/>
                  <a:pt x="20422" y="15010"/>
                  <a:pt x="20422" y="15008"/>
                </a:cubicBezTo>
                <a:cubicBezTo>
                  <a:pt x="20422" y="15036"/>
                  <a:pt x="20434" y="15070"/>
                  <a:pt x="20465" y="15077"/>
                </a:cubicBezTo>
                <a:cubicBezTo>
                  <a:pt x="20523" y="14971"/>
                  <a:pt x="20515" y="14938"/>
                  <a:pt x="20491" y="14938"/>
                </a:cubicBezTo>
                <a:close/>
                <a:moveTo>
                  <a:pt x="17066" y="14947"/>
                </a:moveTo>
                <a:cubicBezTo>
                  <a:pt x="17055" y="14947"/>
                  <a:pt x="17045" y="14959"/>
                  <a:pt x="17038" y="14990"/>
                </a:cubicBezTo>
                <a:lnTo>
                  <a:pt x="17037" y="14990"/>
                </a:lnTo>
                <a:cubicBezTo>
                  <a:pt x="17035" y="15005"/>
                  <a:pt x="17029" y="15018"/>
                  <a:pt x="17022" y="15026"/>
                </a:cubicBezTo>
                <a:cubicBezTo>
                  <a:pt x="17020" y="15050"/>
                  <a:pt x="17028" y="15066"/>
                  <a:pt x="17043" y="15072"/>
                </a:cubicBezTo>
                <a:cubicBezTo>
                  <a:pt x="17044" y="15072"/>
                  <a:pt x="17043" y="15069"/>
                  <a:pt x="17043" y="15066"/>
                </a:cubicBezTo>
                <a:cubicBezTo>
                  <a:pt x="17049" y="15094"/>
                  <a:pt x="17059" y="15104"/>
                  <a:pt x="17072" y="15104"/>
                </a:cubicBezTo>
                <a:cubicBezTo>
                  <a:pt x="17077" y="15104"/>
                  <a:pt x="17082" y="15102"/>
                  <a:pt x="17088" y="15100"/>
                </a:cubicBezTo>
                <a:cubicBezTo>
                  <a:pt x="17102" y="15088"/>
                  <a:pt x="17113" y="15071"/>
                  <a:pt x="17119" y="15046"/>
                </a:cubicBezTo>
                <a:cubicBezTo>
                  <a:pt x="17114" y="15004"/>
                  <a:pt x="17089" y="14947"/>
                  <a:pt x="17066" y="14947"/>
                </a:cubicBezTo>
                <a:close/>
                <a:moveTo>
                  <a:pt x="10911" y="15122"/>
                </a:moveTo>
                <a:cubicBezTo>
                  <a:pt x="10911" y="15122"/>
                  <a:pt x="10910" y="15122"/>
                  <a:pt x="10910" y="15122"/>
                </a:cubicBezTo>
                <a:cubicBezTo>
                  <a:pt x="10910" y="15123"/>
                  <a:pt x="10910" y="15123"/>
                  <a:pt x="10910" y="15124"/>
                </a:cubicBezTo>
                <a:lnTo>
                  <a:pt x="10911" y="15122"/>
                </a:lnTo>
                <a:close/>
                <a:moveTo>
                  <a:pt x="18250" y="14968"/>
                </a:moveTo>
                <a:cubicBezTo>
                  <a:pt x="18237" y="14969"/>
                  <a:pt x="18228" y="14987"/>
                  <a:pt x="18228" y="15010"/>
                </a:cubicBezTo>
                <a:cubicBezTo>
                  <a:pt x="18220" y="15000"/>
                  <a:pt x="18213" y="14996"/>
                  <a:pt x="18206" y="14996"/>
                </a:cubicBezTo>
                <a:cubicBezTo>
                  <a:pt x="18174" y="14996"/>
                  <a:pt x="18152" y="15086"/>
                  <a:pt x="18167" y="15133"/>
                </a:cubicBezTo>
                <a:cubicBezTo>
                  <a:pt x="18172" y="15137"/>
                  <a:pt x="18179" y="15138"/>
                  <a:pt x="18186" y="15138"/>
                </a:cubicBezTo>
                <a:cubicBezTo>
                  <a:pt x="18210" y="15138"/>
                  <a:pt x="18241" y="15118"/>
                  <a:pt x="18241" y="15066"/>
                </a:cubicBezTo>
                <a:cubicBezTo>
                  <a:pt x="18243" y="15069"/>
                  <a:pt x="18244" y="15074"/>
                  <a:pt x="18245" y="15079"/>
                </a:cubicBezTo>
                <a:lnTo>
                  <a:pt x="18264" y="15100"/>
                </a:lnTo>
                <a:cubicBezTo>
                  <a:pt x="18309" y="15077"/>
                  <a:pt x="18270" y="14990"/>
                  <a:pt x="18250" y="14968"/>
                </a:cubicBezTo>
                <a:close/>
                <a:moveTo>
                  <a:pt x="10858" y="14828"/>
                </a:moveTo>
                <a:cubicBezTo>
                  <a:pt x="10854" y="14828"/>
                  <a:pt x="10850" y="14835"/>
                  <a:pt x="10846" y="14850"/>
                </a:cubicBezTo>
                <a:cubicBezTo>
                  <a:pt x="10819" y="14854"/>
                  <a:pt x="10800" y="14921"/>
                  <a:pt x="10824" y="14982"/>
                </a:cubicBezTo>
                <a:cubicBezTo>
                  <a:pt x="10818" y="14985"/>
                  <a:pt x="10813" y="14992"/>
                  <a:pt x="10807" y="15000"/>
                </a:cubicBezTo>
                <a:cubicBezTo>
                  <a:pt x="10802" y="15097"/>
                  <a:pt x="10821" y="15142"/>
                  <a:pt x="10858" y="15142"/>
                </a:cubicBezTo>
                <a:cubicBezTo>
                  <a:pt x="10873" y="15142"/>
                  <a:pt x="10890" y="15135"/>
                  <a:pt x="10910" y="15122"/>
                </a:cubicBezTo>
                <a:cubicBezTo>
                  <a:pt x="10916" y="15095"/>
                  <a:pt x="10884" y="14828"/>
                  <a:pt x="10858" y="14828"/>
                </a:cubicBezTo>
                <a:close/>
                <a:moveTo>
                  <a:pt x="21495" y="15061"/>
                </a:moveTo>
                <a:cubicBezTo>
                  <a:pt x="21471" y="15090"/>
                  <a:pt x="21443" y="15169"/>
                  <a:pt x="21475" y="15222"/>
                </a:cubicBezTo>
                <a:cubicBezTo>
                  <a:pt x="21478" y="15224"/>
                  <a:pt x="21481" y="15224"/>
                  <a:pt x="21485" y="15224"/>
                </a:cubicBezTo>
                <a:cubicBezTo>
                  <a:pt x="21496" y="15224"/>
                  <a:pt x="21506" y="15213"/>
                  <a:pt x="21511" y="15193"/>
                </a:cubicBezTo>
                <a:cubicBezTo>
                  <a:pt x="21525" y="15172"/>
                  <a:pt x="21536" y="15148"/>
                  <a:pt x="21544" y="15120"/>
                </a:cubicBezTo>
                <a:cubicBezTo>
                  <a:pt x="21535" y="15087"/>
                  <a:pt x="21517" y="15064"/>
                  <a:pt x="21495" y="15061"/>
                </a:cubicBezTo>
                <a:close/>
                <a:moveTo>
                  <a:pt x="14512" y="15108"/>
                </a:moveTo>
                <a:cubicBezTo>
                  <a:pt x="14458" y="15116"/>
                  <a:pt x="14449" y="15174"/>
                  <a:pt x="14477" y="15228"/>
                </a:cubicBezTo>
                <a:lnTo>
                  <a:pt x="14477" y="15233"/>
                </a:lnTo>
                <a:lnTo>
                  <a:pt x="14503" y="15254"/>
                </a:lnTo>
                <a:cubicBezTo>
                  <a:pt x="14516" y="15219"/>
                  <a:pt x="14524" y="15178"/>
                  <a:pt x="14528" y="15137"/>
                </a:cubicBezTo>
                <a:lnTo>
                  <a:pt x="14512" y="15108"/>
                </a:lnTo>
                <a:close/>
                <a:moveTo>
                  <a:pt x="18141" y="15208"/>
                </a:moveTo>
                <a:cubicBezTo>
                  <a:pt x="18133" y="15208"/>
                  <a:pt x="18124" y="15215"/>
                  <a:pt x="18120" y="15228"/>
                </a:cubicBezTo>
                <a:cubicBezTo>
                  <a:pt x="18118" y="15254"/>
                  <a:pt x="18123" y="15280"/>
                  <a:pt x="18133" y="15299"/>
                </a:cubicBezTo>
                <a:lnTo>
                  <a:pt x="18149" y="15318"/>
                </a:lnTo>
                <a:cubicBezTo>
                  <a:pt x="18179" y="15315"/>
                  <a:pt x="18177" y="15259"/>
                  <a:pt x="18176" y="15233"/>
                </a:cubicBezTo>
                <a:lnTo>
                  <a:pt x="18151" y="15215"/>
                </a:lnTo>
                <a:lnTo>
                  <a:pt x="18157" y="15219"/>
                </a:lnTo>
                <a:cubicBezTo>
                  <a:pt x="18152" y="15211"/>
                  <a:pt x="18146" y="15208"/>
                  <a:pt x="18141" y="15208"/>
                </a:cubicBezTo>
                <a:close/>
                <a:moveTo>
                  <a:pt x="10937" y="15302"/>
                </a:moveTo>
                <a:cubicBezTo>
                  <a:pt x="10912" y="15303"/>
                  <a:pt x="10898" y="15387"/>
                  <a:pt x="10906" y="15387"/>
                </a:cubicBezTo>
                <a:cubicBezTo>
                  <a:pt x="10910" y="15387"/>
                  <a:pt x="10920" y="15366"/>
                  <a:pt x="10937" y="15302"/>
                </a:cubicBezTo>
                <a:close/>
                <a:moveTo>
                  <a:pt x="14493" y="15260"/>
                </a:moveTo>
                <a:cubicBezTo>
                  <a:pt x="14479" y="15383"/>
                  <a:pt x="14481" y="15423"/>
                  <a:pt x="14487" y="15423"/>
                </a:cubicBezTo>
                <a:cubicBezTo>
                  <a:pt x="14498" y="15423"/>
                  <a:pt x="14524" y="15286"/>
                  <a:pt x="14493" y="15260"/>
                </a:cubicBezTo>
                <a:close/>
                <a:moveTo>
                  <a:pt x="8119" y="15302"/>
                </a:moveTo>
                <a:cubicBezTo>
                  <a:pt x="8093" y="15302"/>
                  <a:pt x="8076" y="15334"/>
                  <a:pt x="8117" y="15424"/>
                </a:cubicBezTo>
                <a:lnTo>
                  <a:pt x="8134" y="15432"/>
                </a:lnTo>
                <a:lnTo>
                  <a:pt x="8129" y="15408"/>
                </a:lnTo>
                <a:lnTo>
                  <a:pt x="8137" y="15431"/>
                </a:lnTo>
                <a:cubicBezTo>
                  <a:pt x="8218" y="15374"/>
                  <a:pt x="8158" y="15302"/>
                  <a:pt x="8119" y="15302"/>
                </a:cubicBezTo>
                <a:close/>
                <a:moveTo>
                  <a:pt x="20504" y="15464"/>
                </a:moveTo>
                <a:cubicBezTo>
                  <a:pt x="20484" y="15464"/>
                  <a:pt x="20463" y="15513"/>
                  <a:pt x="20482" y="15553"/>
                </a:cubicBezTo>
                <a:lnTo>
                  <a:pt x="20502" y="15558"/>
                </a:lnTo>
                <a:cubicBezTo>
                  <a:pt x="20512" y="15542"/>
                  <a:pt x="20520" y="15524"/>
                  <a:pt x="20529" y="15507"/>
                </a:cubicBezTo>
                <a:cubicBezTo>
                  <a:pt x="20524" y="15476"/>
                  <a:pt x="20514" y="15464"/>
                  <a:pt x="20504" y="15464"/>
                </a:cubicBezTo>
                <a:close/>
                <a:moveTo>
                  <a:pt x="4297" y="15509"/>
                </a:moveTo>
                <a:cubicBezTo>
                  <a:pt x="4288" y="15509"/>
                  <a:pt x="4279" y="15519"/>
                  <a:pt x="4275" y="15535"/>
                </a:cubicBezTo>
                <a:cubicBezTo>
                  <a:pt x="4277" y="15534"/>
                  <a:pt x="4279" y="15534"/>
                  <a:pt x="4281" y="15532"/>
                </a:cubicBezTo>
                <a:cubicBezTo>
                  <a:pt x="4283" y="15570"/>
                  <a:pt x="4286" y="15584"/>
                  <a:pt x="4289" y="15584"/>
                </a:cubicBezTo>
                <a:cubicBezTo>
                  <a:pt x="4294" y="15584"/>
                  <a:pt x="4300" y="15549"/>
                  <a:pt x="4305" y="15511"/>
                </a:cubicBezTo>
                <a:cubicBezTo>
                  <a:pt x="4302" y="15510"/>
                  <a:pt x="4300" y="15509"/>
                  <a:pt x="4297" y="15509"/>
                </a:cubicBezTo>
                <a:close/>
                <a:moveTo>
                  <a:pt x="21204" y="15593"/>
                </a:moveTo>
                <a:cubicBezTo>
                  <a:pt x="21204" y="15593"/>
                  <a:pt x="21204" y="15595"/>
                  <a:pt x="21204" y="15600"/>
                </a:cubicBezTo>
                <a:cubicBezTo>
                  <a:pt x="21204" y="15600"/>
                  <a:pt x="21204" y="15601"/>
                  <a:pt x="21204" y="15601"/>
                </a:cubicBezTo>
                <a:cubicBezTo>
                  <a:pt x="21204" y="15605"/>
                  <a:pt x="21204" y="15607"/>
                  <a:pt x="21204" y="15607"/>
                </a:cubicBezTo>
                <a:cubicBezTo>
                  <a:pt x="21204" y="15607"/>
                  <a:pt x="21204" y="15593"/>
                  <a:pt x="21204" y="15593"/>
                </a:cubicBezTo>
                <a:close/>
                <a:moveTo>
                  <a:pt x="21149" y="15507"/>
                </a:moveTo>
                <a:cubicBezTo>
                  <a:pt x="21134" y="15507"/>
                  <a:pt x="21125" y="15536"/>
                  <a:pt x="21136" y="15619"/>
                </a:cubicBezTo>
                <a:cubicBezTo>
                  <a:pt x="21137" y="15619"/>
                  <a:pt x="21138" y="15619"/>
                  <a:pt x="21139" y="15619"/>
                </a:cubicBezTo>
                <a:cubicBezTo>
                  <a:pt x="21147" y="15619"/>
                  <a:pt x="21153" y="15615"/>
                  <a:pt x="21159" y="15606"/>
                </a:cubicBezTo>
                <a:cubicBezTo>
                  <a:pt x="21166" y="15621"/>
                  <a:pt x="21174" y="15633"/>
                  <a:pt x="21184" y="15643"/>
                </a:cubicBezTo>
                <a:cubicBezTo>
                  <a:pt x="21196" y="15640"/>
                  <a:pt x="21204" y="15622"/>
                  <a:pt x="21204" y="15603"/>
                </a:cubicBezTo>
                <a:cubicBezTo>
                  <a:pt x="21204" y="15602"/>
                  <a:pt x="21204" y="15601"/>
                  <a:pt x="21204" y="15600"/>
                </a:cubicBezTo>
                <a:cubicBezTo>
                  <a:pt x="21201" y="15559"/>
                  <a:pt x="21170" y="15507"/>
                  <a:pt x="21149" y="15507"/>
                </a:cubicBezTo>
                <a:close/>
                <a:moveTo>
                  <a:pt x="8111" y="15648"/>
                </a:moveTo>
                <a:cubicBezTo>
                  <a:pt x="8093" y="15677"/>
                  <a:pt x="8093" y="15703"/>
                  <a:pt x="8101" y="15741"/>
                </a:cubicBezTo>
                <a:cubicBezTo>
                  <a:pt x="8118" y="15760"/>
                  <a:pt x="8164" y="15798"/>
                  <a:pt x="8196" y="15798"/>
                </a:cubicBezTo>
                <a:cubicBezTo>
                  <a:pt x="8223" y="15798"/>
                  <a:pt x="8239" y="15770"/>
                  <a:pt x="8215" y="15679"/>
                </a:cubicBezTo>
                <a:cubicBezTo>
                  <a:pt x="8181" y="15666"/>
                  <a:pt x="8147" y="15659"/>
                  <a:pt x="8111" y="15648"/>
                </a:cubicBezTo>
                <a:close/>
                <a:moveTo>
                  <a:pt x="2698" y="15640"/>
                </a:moveTo>
                <a:cubicBezTo>
                  <a:pt x="2678" y="15640"/>
                  <a:pt x="2643" y="15822"/>
                  <a:pt x="2662" y="15822"/>
                </a:cubicBezTo>
                <a:cubicBezTo>
                  <a:pt x="2667" y="15822"/>
                  <a:pt x="2678" y="15807"/>
                  <a:pt x="2694" y="15765"/>
                </a:cubicBezTo>
                <a:cubicBezTo>
                  <a:pt x="2699" y="15754"/>
                  <a:pt x="2704" y="15743"/>
                  <a:pt x="2710" y="15732"/>
                </a:cubicBezTo>
                <a:cubicBezTo>
                  <a:pt x="2710" y="15665"/>
                  <a:pt x="2705" y="15640"/>
                  <a:pt x="2698" y="15640"/>
                </a:cubicBezTo>
                <a:close/>
                <a:moveTo>
                  <a:pt x="18636" y="15716"/>
                </a:moveTo>
                <a:cubicBezTo>
                  <a:pt x="18636" y="15716"/>
                  <a:pt x="18649" y="15746"/>
                  <a:pt x="18662" y="15774"/>
                </a:cubicBezTo>
                <a:cubicBezTo>
                  <a:pt x="18660" y="15769"/>
                  <a:pt x="18659" y="15767"/>
                  <a:pt x="18659" y="15767"/>
                </a:cubicBezTo>
                <a:cubicBezTo>
                  <a:pt x="18658" y="15767"/>
                  <a:pt x="18666" y="15783"/>
                  <a:pt x="18666" y="15783"/>
                </a:cubicBezTo>
                <a:cubicBezTo>
                  <a:pt x="18666" y="15783"/>
                  <a:pt x="18665" y="15782"/>
                  <a:pt x="18664" y="15780"/>
                </a:cubicBezTo>
                <a:lnTo>
                  <a:pt x="18664" y="15779"/>
                </a:lnTo>
                <a:cubicBezTo>
                  <a:pt x="18675" y="15802"/>
                  <a:pt x="18685" y="15823"/>
                  <a:pt x="18685" y="15823"/>
                </a:cubicBezTo>
                <a:cubicBezTo>
                  <a:pt x="18685" y="15823"/>
                  <a:pt x="18680" y="15811"/>
                  <a:pt x="18664" y="15778"/>
                </a:cubicBezTo>
                <a:cubicBezTo>
                  <a:pt x="18643" y="15733"/>
                  <a:pt x="18636" y="15716"/>
                  <a:pt x="18636" y="15716"/>
                </a:cubicBezTo>
                <a:close/>
                <a:moveTo>
                  <a:pt x="7223" y="15693"/>
                </a:moveTo>
                <a:cubicBezTo>
                  <a:pt x="7210" y="15693"/>
                  <a:pt x="7194" y="15697"/>
                  <a:pt x="7173" y="15706"/>
                </a:cubicBezTo>
                <a:lnTo>
                  <a:pt x="7172" y="15757"/>
                </a:lnTo>
                <a:cubicBezTo>
                  <a:pt x="7172" y="15757"/>
                  <a:pt x="7171" y="15757"/>
                  <a:pt x="7170" y="15757"/>
                </a:cubicBezTo>
                <a:cubicBezTo>
                  <a:pt x="7163" y="15757"/>
                  <a:pt x="7140" y="15787"/>
                  <a:pt x="7146" y="15815"/>
                </a:cubicBezTo>
                <a:cubicBezTo>
                  <a:pt x="7151" y="15826"/>
                  <a:pt x="7156" y="15832"/>
                  <a:pt x="7161" y="15832"/>
                </a:cubicBezTo>
                <a:cubicBezTo>
                  <a:pt x="7166" y="15832"/>
                  <a:pt x="7171" y="15826"/>
                  <a:pt x="7177" y="15814"/>
                </a:cubicBezTo>
                <a:cubicBezTo>
                  <a:pt x="7180" y="15825"/>
                  <a:pt x="7187" y="15834"/>
                  <a:pt x="7194" y="15839"/>
                </a:cubicBezTo>
                <a:lnTo>
                  <a:pt x="7191" y="15851"/>
                </a:lnTo>
                <a:cubicBezTo>
                  <a:pt x="7193" y="15854"/>
                  <a:pt x="7195" y="15856"/>
                  <a:pt x="7197" y="15856"/>
                </a:cubicBezTo>
                <a:cubicBezTo>
                  <a:pt x="7224" y="15856"/>
                  <a:pt x="7303" y="15693"/>
                  <a:pt x="7223" y="15693"/>
                </a:cubicBezTo>
                <a:close/>
                <a:moveTo>
                  <a:pt x="2531" y="15759"/>
                </a:moveTo>
                <a:cubicBezTo>
                  <a:pt x="2485" y="15759"/>
                  <a:pt x="2498" y="15846"/>
                  <a:pt x="2518" y="15884"/>
                </a:cubicBezTo>
                <a:cubicBezTo>
                  <a:pt x="2606" y="15870"/>
                  <a:pt x="2582" y="15759"/>
                  <a:pt x="2531" y="15759"/>
                </a:cubicBezTo>
                <a:close/>
                <a:moveTo>
                  <a:pt x="17224" y="15801"/>
                </a:moveTo>
                <a:cubicBezTo>
                  <a:pt x="17214" y="15801"/>
                  <a:pt x="17201" y="15806"/>
                  <a:pt x="17187" y="15815"/>
                </a:cubicBezTo>
                <a:lnTo>
                  <a:pt x="17188" y="15815"/>
                </a:lnTo>
                <a:cubicBezTo>
                  <a:pt x="17188" y="15875"/>
                  <a:pt x="17198" y="15907"/>
                  <a:pt x="17218" y="15907"/>
                </a:cubicBezTo>
                <a:cubicBezTo>
                  <a:pt x="17230" y="15907"/>
                  <a:pt x="17246" y="15896"/>
                  <a:pt x="17265" y="15872"/>
                </a:cubicBezTo>
                <a:cubicBezTo>
                  <a:pt x="17261" y="15825"/>
                  <a:pt x="17247" y="15801"/>
                  <a:pt x="17224" y="15801"/>
                </a:cubicBezTo>
                <a:close/>
                <a:moveTo>
                  <a:pt x="4521" y="15812"/>
                </a:moveTo>
                <a:cubicBezTo>
                  <a:pt x="4508" y="15812"/>
                  <a:pt x="4496" y="15911"/>
                  <a:pt x="4508" y="15911"/>
                </a:cubicBezTo>
                <a:cubicBezTo>
                  <a:pt x="4513" y="15911"/>
                  <a:pt x="4523" y="15892"/>
                  <a:pt x="4539" y="15838"/>
                </a:cubicBezTo>
                <a:cubicBezTo>
                  <a:pt x="4537" y="15823"/>
                  <a:pt x="4530" y="15814"/>
                  <a:pt x="4521" y="15812"/>
                </a:cubicBezTo>
                <a:close/>
                <a:moveTo>
                  <a:pt x="5909" y="15736"/>
                </a:moveTo>
                <a:cubicBezTo>
                  <a:pt x="5899" y="15736"/>
                  <a:pt x="5886" y="15746"/>
                  <a:pt x="5871" y="15770"/>
                </a:cubicBezTo>
                <a:cubicBezTo>
                  <a:pt x="5860" y="15838"/>
                  <a:pt x="5871" y="15904"/>
                  <a:pt x="5907" y="15918"/>
                </a:cubicBezTo>
                <a:cubicBezTo>
                  <a:pt x="5955" y="15884"/>
                  <a:pt x="5950" y="15736"/>
                  <a:pt x="5909" y="15736"/>
                </a:cubicBezTo>
                <a:close/>
                <a:moveTo>
                  <a:pt x="362" y="15953"/>
                </a:moveTo>
                <a:cubicBezTo>
                  <a:pt x="362" y="15953"/>
                  <a:pt x="364" y="15958"/>
                  <a:pt x="366" y="15961"/>
                </a:cubicBezTo>
                <a:cubicBezTo>
                  <a:pt x="365" y="15961"/>
                  <a:pt x="364" y="15960"/>
                  <a:pt x="364" y="15960"/>
                </a:cubicBezTo>
                <a:cubicBezTo>
                  <a:pt x="353" y="15960"/>
                  <a:pt x="311" y="16006"/>
                  <a:pt x="330" y="16006"/>
                </a:cubicBezTo>
                <a:cubicBezTo>
                  <a:pt x="335" y="16006"/>
                  <a:pt x="345" y="16002"/>
                  <a:pt x="363" y="15992"/>
                </a:cubicBezTo>
                <a:cubicBezTo>
                  <a:pt x="363" y="15995"/>
                  <a:pt x="363" y="15999"/>
                  <a:pt x="362" y="16002"/>
                </a:cubicBezTo>
                <a:cubicBezTo>
                  <a:pt x="372" y="15994"/>
                  <a:pt x="373" y="15979"/>
                  <a:pt x="366" y="15960"/>
                </a:cubicBezTo>
                <a:cubicBezTo>
                  <a:pt x="363" y="15954"/>
                  <a:pt x="362" y="15953"/>
                  <a:pt x="362" y="15953"/>
                </a:cubicBezTo>
                <a:close/>
                <a:moveTo>
                  <a:pt x="21401" y="16045"/>
                </a:moveTo>
                <a:cubicBezTo>
                  <a:pt x="21398" y="16045"/>
                  <a:pt x="21396" y="16063"/>
                  <a:pt x="21396" y="16116"/>
                </a:cubicBezTo>
                <a:cubicBezTo>
                  <a:pt x="21412" y="16109"/>
                  <a:pt x="21406" y="16045"/>
                  <a:pt x="21401" y="16045"/>
                </a:cubicBezTo>
                <a:close/>
                <a:moveTo>
                  <a:pt x="10492" y="16122"/>
                </a:moveTo>
                <a:cubicBezTo>
                  <a:pt x="10492" y="16123"/>
                  <a:pt x="10493" y="16124"/>
                  <a:pt x="10494" y="16124"/>
                </a:cubicBezTo>
                <a:lnTo>
                  <a:pt x="10494" y="16122"/>
                </a:lnTo>
                <a:cubicBezTo>
                  <a:pt x="10493" y="16122"/>
                  <a:pt x="10493" y="16122"/>
                  <a:pt x="10492" y="16122"/>
                </a:cubicBezTo>
                <a:close/>
                <a:moveTo>
                  <a:pt x="14400" y="16033"/>
                </a:moveTo>
                <a:cubicBezTo>
                  <a:pt x="14392" y="16033"/>
                  <a:pt x="14386" y="16048"/>
                  <a:pt x="14386" y="16093"/>
                </a:cubicBezTo>
                <a:lnTo>
                  <a:pt x="14403" y="16127"/>
                </a:lnTo>
                <a:cubicBezTo>
                  <a:pt x="14414" y="16121"/>
                  <a:pt x="14423" y="16108"/>
                  <a:pt x="14429" y="16090"/>
                </a:cubicBezTo>
                <a:cubicBezTo>
                  <a:pt x="14427" y="16072"/>
                  <a:pt x="14412" y="16033"/>
                  <a:pt x="14400" y="16033"/>
                </a:cubicBezTo>
                <a:close/>
                <a:moveTo>
                  <a:pt x="10473" y="15958"/>
                </a:moveTo>
                <a:cubicBezTo>
                  <a:pt x="10468" y="15958"/>
                  <a:pt x="10463" y="15959"/>
                  <a:pt x="10458" y="15962"/>
                </a:cubicBezTo>
                <a:cubicBezTo>
                  <a:pt x="10429" y="16045"/>
                  <a:pt x="10431" y="16120"/>
                  <a:pt x="10492" y="16122"/>
                </a:cubicBezTo>
                <a:cubicBezTo>
                  <a:pt x="10490" y="16121"/>
                  <a:pt x="10489" y="16118"/>
                  <a:pt x="10487" y="16114"/>
                </a:cubicBezTo>
                <a:lnTo>
                  <a:pt x="10502" y="16129"/>
                </a:lnTo>
                <a:cubicBezTo>
                  <a:pt x="10506" y="16114"/>
                  <a:pt x="10514" y="16106"/>
                  <a:pt x="10524" y="16106"/>
                </a:cubicBezTo>
                <a:cubicBezTo>
                  <a:pt x="10525" y="16106"/>
                  <a:pt x="10526" y="16106"/>
                  <a:pt x="10527" y="16106"/>
                </a:cubicBezTo>
                <a:cubicBezTo>
                  <a:pt x="10555" y="16030"/>
                  <a:pt x="10516" y="15958"/>
                  <a:pt x="10473" y="15958"/>
                </a:cubicBezTo>
                <a:close/>
                <a:moveTo>
                  <a:pt x="21254" y="15882"/>
                </a:moveTo>
                <a:cubicBezTo>
                  <a:pt x="21240" y="15882"/>
                  <a:pt x="21229" y="15933"/>
                  <a:pt x="21274" y="16047"/>
                </a:cubicBezTo>
                <a:cubicBezTo>
                  <a:pt x="21263" y="16071"/>
                  <a:pt x="21253" y="16095"/>
                  <a:pt x="21242" y="16119"/>
                </a:cubicBezTo>
                <a:lnTo>
                  <a:pt x="21259" y="16161"/>
                </a:lnTo>
                <a:cubicBezTo>
                  <a:pt x="21300" y="16137"/>
                  <a:pt x="21337" y="16095"/>
                  <a:pt x="21368" y="16040"/>
                </a:cubicBezTo>
                <a:cubicBezTo>
                  <a:pt x="21365" y="16004"/>
                  <a:pt x="21350" y="15991"/>
                  <a:pt x="21334" y="15991"/>
                </a:cubicBezTo>
                <a:cubicBezTo>
                  <a:pt x="21320" y="15991"/>
                  <a:pt x="21306" y="15999"/>
                  <a:pt x="21296" y="16011"/>
                </a:cubicBezTo>
                <a:cubicBezTo>
                  <a:pt x="21296" y="15999"/>
                  <a:pt x="21295" y="15987"/>
                  <a:pt x="21291" y="15978"/>
                </a:cubicBezTo>
                <a:cubicBezTo>
                  <a:pt x="21288" y="15963"/>
                  <a:pt x="21281" y="15957"/>
                  <a:pt x="21270" y="15957"/>
                </a:cubicBezTo>
                <a:cubicBezTo>
                  <a:pt x="21277" y="15908"/>
                  <a:pt x="21265" y="15882"/>
                  <a:pt x="21254" y="15882"/>
                </a:cubicBezTo>
                <a:close/>
                <a:moveTo>
                  <a:pt x="20080" y="16212"/>
                </a:moveTo>
                <a:cubicBezTo>
                  <a:pt x="20065" y="16212"/>
                  <a:pt x="20058" y="16231"/>
                  <a:pt x="20057" y="16266"/>
                </a:cubicBezTo>
                <a:lnTo>
                  <a:pt x="20075" y="16299"/>
                </a:lnTo>
                <a:cubicBezTo>
                  <a:pt x="20086" y="16293"/>
                  <a:pt x="20095" y="16280"/>
                  <a:pt x="20100" y="16262"/>
                </a:cubicBezTo>
                <a:cubicBezTo>
                  <a:pt x="20103" y="16243"/>
                  <a:pt x="20097" y="16224"/>
                  <a:pt x="20087" y="16214"/>
                </a:cubicBezTo>
                <a:lnTo>
                  <a:pt x="20088" y="16214"/>
                </a:lnTo>
                <a:cubicBezTo>
                  <a:pt x="20085" y="16213"/>
                  <a:pt x="20083" y="16212"/>
                  <a:pt x="20080" y="16212"/>
                </a:cubicBezTo>
                <a:close/>
                <a:moveTo>
                  <a:pt x="14225" y="16250"/>
                </a:moveTo>
                <a:cubicBezTo>
                  <a:pt x="14208" y="16250"/>
                  <a:pt x="14189" y="16278"/>
                  <a:pt x="14194" y="16315"/>
                </a:cubicBezTo>
                <a:cubicBezTo>
                  <a:pt x="14205" y="16326"/>
                  <a:pt x="14216" y="16332"/>
                  <a:pt x="14229" y="16332"/>
                </a:cubicBezTo>
                <a:cubicBezTo>
                  <a:pt x="14231" y="16332"/>
                  <a:pt x="14234" y="16332"/>
                  <a:pt x="14237" y="16331"/>
                </a:cubicBezTo>
                <a:cubicBezTo>
                  <a:pt x="14246" y="16324"/>
                  <a:pt x="14252" y="16304"/>
                  <a:pt x="14249" y="16285"/>
                </a:cubicBezTo>
                <a:cubicBezTo>
                  <a:pt x="14245" y="16260"/>
                  <a:pt x="14236" y="16250"/>
                  <a:pt x="14225" y="16250"/>
                </a:cubicBezTo>
                <a:close/>
                <a:moveTo>
                  <a:pt x="21355" y="16328"/>
                </a:moveTo>
                <a:cubicBezTo>
                  <a:pt x="21226" y="16344"/>
                  <a:pt x="21307" y="16467"/>
                  <a:pt x="21322" y="16467"/>
                </a:cubicBezTo>
                <a:cubicBezTo>
                  <a:pt x="21322" y="16467"/>
                  <a:pt x="21323" y="16467"/>
                  <a:pt x="21323" y="16467"/>
                </a:cubicBezTo>
                <a:cubicBezTo>
                  <a:pt x="21330" y="16454"/>
                  <a:pt x="21328" y="16433"/>
                  <a:pt x="21321" y="16422"/>
                </a:cubicBezTo>
                <a:lnTo>
                  <a:pt x="21320" y="16422"/>
                </a:lnTo>
                <a:cubicBezTo>
                  <a:pt x="21339" y="16402"/>
                  <a:pt x="21352" y="16367"/>
                  <a:pt x="21355" y="16328"/>
                </a:cubicBezTo>
                <a:close/>
                <a:moveTo>
                  <a:pt x="20866" y="16421"/>
                </a:moveTo>
                <a:cubicBezTo>
                  <a:pt x="20837" y="16421"/>
                  <a:pt x="20819" y="16521"/>
                  <a:pt x="20858" y="16521"/>
                </a:cubicBezTo>
                <a:cubicBezTo>
                  <a:pt x="20887" y="16521"/>
                  <a:pt x="20895" y="16481"/>
                  <a:pt x="20888" y="16441"/>
                </a:cubicBezTo>
                <a:cubicBezTo>
                  <a:pt x="20881" y="16427"/>
                  <a:pt x="20873" y="16421"/>
                  <a:pt x="20866" y="16421"/>
                </a:cubicBezTo>
                <a:close/>
                <a:moveTo>
                  <a:pt x="19708" y="16436"/>
                </a:moveTo>
                <a:cubicBezTo>
                  <a:pt x="19673" y="16465"/>
                  <a:pt x="19673" y="16543"/>
                  <a:pt x="19684" y="16543"/>
                </a:cubicBezTo>
                <a:cubicBezTo>
                  <a:pt x="19690" y="16543"/>
                  <a:pt x="19700" y="16516"/>
                  <a:pt x="19708" y="16436"/>
                </a:cubicBezTo>
                <a:close/>
                <a:moveTo>
                  <a:pt x="9001" y="16460"/>
                </a:moveTo>
                <a:cubicBezTo>
                  <a:pt x="8982" y="16467"/>
                  <a:pt x="8973" y="16489"/>
                  <a:pt x="8973" y="16526"/>
                </a:cubicBezTo>
                <a:lnTo>
                  <a:pt x="8974" y="16526"/>
                </a:lnTo>
                <a:cubicBezTo>
                  <a:pt x="8973" y="16557"/>
                  <a:pt x="8986" y="16581"/>
                  <a:pt x="9003" y="16581"/>
                </a:cubicBezTo>
                <a:lnTo>
                  <a:pt x="9003" y="16553"/>
                </a:lnTo>
                <a:cubicBezTo>
                  <a:pt x="9007" y="16553"/>
                  <a:pt x="9010" y="16552"/>
                  <a:pt x="9013" y="16551"/>
                </a:cubicBezTo>
                <a:cubicBezTo>
                  <a:pt x="9013" y="16551"/>
                  <a:pt x="9013" y="16552"/>
                  <a:pt x="9014" y="16552"/>
                </a:cubicBezTo>
                <a:cubicBezTo>
                  <a:pt x="9014" y="16552"/>
                  <a:pt x="9014" y="16552"/>
                  <a:pt x="9014" y="16552"/>
                </a:cubicBezTo>
                <a:lnTo>
                  <a:pt x="9013" y="16551"/>
                </a:lnTo>
                <a:cubicBezTo>
                  <a:pt x="9014" y="16550"/>
                  <a:pt x="9014" y="16550"/>
                  <a:pt x="9014" y="16550"/>
                </a:cubicBezTo>
                <a:cubicBezTo>
                  <a:pt x="9018" y="16538"/>
                  <a:pt x="9019" y="16534"/>
                  <a:pt x="9019" y="16534"/>
                </a:cubicBezTo>
                <a:cubicBezTo>
                  <a:pt x="9018" y="16534"/>
                  <a:pt x="9013" y="16546"/>
                  <a:pt x="9013" y="16550"/>
                </a:cubicBezTo>
                <a:cubicBezTo>
                  <a:pt x="9013" y="16550"/>
                  <a:pt x="9001" y="16473"/>
                  <a:pt x="9001" y="16460"/>
                </a:cubicBezTo>
                <a:close/>
                <a:moveTo>
                  <a:pt x="12673" y="16612"/>
                </a:moveTo>
                <a:cubicBezTo>
                  <a:pt x="12665" y="16612"/>
                  <a:pt x="12658" y="16616"/>
                  <a:pt x="12652" y="16626"/>
                </a:cubicBezTo>
                <a:cubicBezTo>
                  <a:pt x="12657" y="16664"/>
                  <a:pt x="12664" y="16684"/>
                  <a:pt x="12674" y="16684"/>
                </a:cubicBezTo>
                <a:cubicBezTo>
                  <a:pt x="12682" y="16684"/>
                  <a:pt x="12691" y="16671"/>
                  <a:pt x="12701" y="16642"/>
                </a:cubicBezTo>
                <a:cubicBezTo>
                  <a:pt x="12695" y="16622"/>
                  <a:pt x="12684" y="16612"/>
                  <a:pt x="12673" y="16612"/>
                </a:cubicBezTo>
                <a:close/>
                <a:moveTo>
                  <a:pt x="20183" y="16734"/>
                </a:moveTo>
                <a:cubicBezTo>
                  <a:pt x="20155" y="16735"/>
                  <a:pt x="20130" y="16774"/>
                  <a:pt x="20136" y="16843"/>
                </a:cubicBezTo>
                <a:cubicBezTo>
                  <a:pt x="20145" y="16865"/>
                  <a:pt x="20164" y="16892"/>
                  <a:pt x="20182" y="16892"/>
                </a:cubicBezTo>
                <a:cubicBezTo>
                  <a:pt x="20195" y="16892"/>
                  <a:pt x="20206" y="16877"/>
                  <a:pt x="20211" y="16833"/>
                </a:cubicBezTo>
                <a:cubicBezTo>
                  <a:pt x="20212" y="16832"/>
                  <a:pt x="20212" y="16830"/>
                  <a:pt x="20212" y="16828"/>
                </a:cubicBezTo>
                <a:cubicBezTo>
                  <a:pt x="20212" y="16825"/>
                  <a:pt x="20212" y="16823"/>
                  <a:pt x="20212" y="16823"/>
                </a:cubicBezTo>
                <a:cubicBezTo>
                  <a:pt x="20213" y="16786"/>
                  <a:pt x="20202" y="16750"/>
                  <a:pt x="20183" y="16734"/>
                </a:cubicBezTo>
                <a:close/>
                <a:moveTo>
                  <a:pt x="7153" y="16871"/>
                </a:moveTo>
                <a:cubicBezTo>
                  <a:pt x="7146" y="16871"/>
                  <a:pt x="7141" y="16875"/>
                  <a:pt x="7135" y="16885"/>
                </a:cubicBezTo>
                <a:cubicBezTo>
                  <a:pt x="7121" y="16901"/>
                  <a:pt x="7127" y="16980"/>
                  <a:pt x="7141" y="16980"/>
                </a:cubicBezTo>
                <a:cubicBezTo>
                  <a:pt x="7149" y="16980"/>
                  <a:pt x="7160" y="16955"/>
                  <a:pt x="7171" y="16882"/>
                </a:cubicBezTo>
                <a:cubicBezTo>
                  <a:pt x="7165" y="16875"/>
                  <a:pt x="7158" y="16871"/>
                  <a:pt x="7153" y="16871"/>
                </a:cubicBezTo>
                <a:close/>
                <a:moveTo>
                  <a:pt x="15483" y="16828"/>
                </a:moveTo>
                <a:cubicBezTo>
                  <a:pt x="15481" y="16828"/>
                  <a:pt x="15481" y="16869"/>
                  <a:pt x="15486" y="16993"/>
                </a:cubicBezTo>
                <a:cubicBezTo>
                  <a:pt x="15499" y="16989"/>
                  <a:pt x="15487" y="16828"/>
                  <a:pt x="15483" y="16828"/>
                </a:cubicBezTo>
                <a:close/>
                <a:moveTo>
                  <a:pt x="14785" y="16917"/>
                </a:moveTo>
                <a:cubicBezTo>
                  <a:pt x="14770" y="16930"/>
                  <a:pt x="14754" y="16948"/>
                  <a:pt x="14742" y="16967"/>
                </a:cubicBezTo>
                <a:cubicBezTo>
                  <a:pt x="14742" y="17049"/>
                  <a:pt x="14779" y="17126"/>
                  <a:pt x="14814" y="17160"/>
                </a:cubicBezTo>
                <a:cubicBezTo>
                  <a:pt x="14822" y="17147"/>
                  <a:pt x="14824" y="17150"/>
                  <a:pt x="14836" y="17139"/>
                </a:cubicBezTo>
                <a:lnTo>
                  <a:pt x="14840" y="17144"/>
                </a:lnTo>
                <a:cubicBezTo>
                  <a:pt x="14864" y="17133"/>
                  <a:pt x="14860" y="17071"/>
                  <a:pt x="14857" y="17049"/>
                </a:cubicBezTo>
                <a:cubicBezTo>
                  <a:pt x="14882" y="17006"/>
                  <a:pt x="14884" y="16985"/>
                  <a:pt x="14865" y="16985"/>
                </a:cubicBezTo>
                <a:cubicBezTo>
                  <a:pt x="14859" y="16985"/>
                  <a:pt x="14851" y="16987"/>
                  <a:pt x="14841" y="16991"/>
                </a:cubicBezTo>
                <a:cubicBezTo>
                  <a:pt x="14834" y="16981"/>
                  <a:pt x="14793" y="16917"/>
                  <a:pt x="14785" y="16917"/>
                </a:cubicBezTo>
                <a:close/>
                <a:moveTo>
                  <a:pt x="20819" y="17247"/>
                </a:moveTo>
                <a:cubicBezTo>
                  <a:pt x="20819" y="17247"/>
                  <a:pt x="20811" y="17276"/>
                  <a:pt x="20798" y="17329"/>
                </a:cubicBezTo>
                <a:cubicBezTo>
                  <a:pt x="20812" y="17273"/>
                  <a:pt x="20819" y="17247"/>
                  <a:pt x="20819" y="17247"/>
                </a:cubicBezTo>
                <a:close/>
                <a:moveTo>
                  <a:pt x="17496" y="17278"/>
                </a:moveTo>
                <a:cubicBezTo>
                  <a:pt x="17478" y="17278"/>
                  <a:pt x="17447" y="17343"/>
                  <a:pt x="17457" y="17343"/>
                </a:cubicBezTo>
                <a:cubicBezTo>
                  <a:pt x="17461" y="17343"/>
                  <a:pt x="17475" y="17328"/>
                  <a:pt x="17504" y="17284"/>
                </a:cubicBezTo>
                <a:cubicBezTo>
                  <a:pt x="17502" y="17280"/>
                  <a:pt x="17499" y="17278"/>
                  <a:pt x="17496" y="17278"/>
                </a:cubicBezTo>
                <a:close/>
                <a:moveTo>
                  <a:pt x="15266" y="17286"/>
                </a:moveTo>
                <a:cubicBezTo>
                  <a:pt x="15239" y="17286"/>
                  <a:pt x="15214" y="17317"/>
                  <a:pt x="15206" y="17366"/>
                </a:cubicBezTo>
                <a:cubicBezTo>
                  <a:pt x="15214" y="17421"/>
                  <a:pt x="15228" y="17438"/>
                  <a:pt x="15242" y="17438"/>
                </a:cubicBezTo>
                <a:cubicBezTo>
                  <a:pt x="15266" y="17438"/>
                  <a:pt x="15291" y="17386"/>
                  <a:pt x="15295" y="17385"/>
                </a:cubicBezTo>
                <a:lnTo>
                  <a:pt x="15307" y="17362"/>
                </a:lnTo>
                <a:cubicBezTo>
                  <a:pt x="15305" y="17330"/>
                  <a:pt x="15298" y="17314"/>
                  <a:pt x="15286" y="17314"/>
                </a:cubicBezTo>
                <a:cubicBezTo>
                  <a:pt x="15286" y="17314"/>
                  <a:pt x="15287" y="17319"/>
                  <a:pt x="15287" y="17322"/>
                </a:cubicBezTo>
                <a:lnTo>
                  <a:pt x="15274" y="17287"/>
                </a:lnTo>
                <a:cubicBezTo>
                  <a:pt x="15271" y="17286"/>
                  <a:pt x="15269" y="17286"/>
                  <a:pt x="15266" y="17286"/>
                </a:cubicBezTo>
                <a:close/>
                <a:moveTo>
                  <a:pt x="7229" y="17510"/>
                </a:moveTo>
                <a:cubicBezTo>
                  <a:pt x="7229" y="17510"/>
                  <a:pt x="7229" y="17511"/>
                  <a:pt x="7228" y="17512"/>
                </a:cubicBezTo>
                <a:cubicBezTo>
                  <a:pt x="7228" y="17512"/>
                  <a:pt x="7228" y="17512"/>
                  <a:pt x="7228" y="17512"/>
                </a:cubicBezTo>
                <a:cubicBezTo>
                  <a:pt x="7227" y="17515"/>
                  <a:pt x="7226" y="17516"/>
                  <a:pt x="7226" y="17516"/>
                </a:cubicBezTo>
                <a:cubicBezTo>
                  <a:pt x="7226" y="17516"/>
                  <a:pt x="7229" y="17510"/>
                  <a:pt x="7229" y="17510"/>
                </a:cubicBezTo>
                <a:close/>
                <a:moveTo>
                  <a:pt x="8310" y="17617"/>
                </a:moveTo>
                <a:cubicBezTo>
                  <a:pt x="8309" y="17618"/>
                  <a:pt x="8308" y="17618"/>
                  <a:pt x="8308" y="17618"/>
                </a:cubicBezTo>
                <a:cubicBezTo>
                  <a:pt x="8308" y="17620"/>
                  <a:pt x="8309" y="17621"/>
                  <a:pt x="8310" y="17625"/>
                </a:cubicBezTo>
                <a:cubicBezTo>
                  <a:pt x="8310" y="17622"/>
                  <a:pt x="8310" y="17620"/>
                  <a:pt x="8310" y="17617"/>
                </a:cubicBezTo>
                <a:close/>
                <a:moveTo>
                  <a:pt x="20915" y="17517"/>
                </a:moveTo>
                <a:cubicBezTo>
                  <a:pt x="20893" y="17517"/>
                  <a:pt x="20875" y="17548"/>
                  <a:pt x="20876" y="17588"/>
                </a:cubicBezTo>
                <a:cubicBezTo>
                  <a:pt x="20882" y="17615"/>
                  <a:pt x="20895" y="17633"/>
                  <a:pt x="20912" y="17636"/>
                </a:cubicBezTo>
                <a:cubicBezTo>
                  <a:pt x="20922" y="17612"/>
                  <a:pt x="20928" y="17584"/>
                  <a:pt x="20931" y="17555"/>
                </a:cubicBezTo>
                <a:lnTo>
                  <a:pt x="20916" y="17517"/>
                </a:lnTo>
                <a:cubicBezTo>
                  <a:pt x="20916" y="17517"/>
                  <a:pt x="20915" y="17517"/>
                  <a:pt x="20915" y="17517"/>
                </a:cubicBezTo>
                <a:close/>
                <a:moveTo>
                  <a:pt x="8317" y="17599"/>
                </a:moveTo>
                <a:cubicBezTo>
                  <a:pt x="8313" y="17603"/>
                  <a:pt x="8310" y="17609"/>
                  <a:pt x="8310" y="17617"/>
                </a:cubicBezTo>
                <a:cubicBezTo>
                  <a:pt x="8311" y="17617"/>
                  <a:pt x="8312" y="17617"/>
                  <a:pt x="8313" y="17616"/>
                </a:cubicBezTo>
                <a:lnTo>
                  <a:pt x="8307" y="17639"/>
                </a:lnTo>
                <a:cubicBezTo>
                  <a:pt x="8310" y="17649"/>
                  <a:pt x="8316" y="17653"/>
                  <a:pt x="8323" y="17653"/>
                </a:cubicBezTo>
                <a:cubicBezTo>
                  <a:pt x="8349" y="17653"/>
                  <a:pt x="8387" y="17606"/>
                  <a:pt x="8353" y="17606"/>
                </a:cubicBezTo>
                <a:cubicBezTo>
                  <a:pt x="8344" y="17606"/>
                  <a:pt x="8331" y="17609"/>
                  <a:pt x="8313" y="17616"/>
                </a:cubicBezTo>
                <a:lnTo>
                  <a:pt x="8317" y="17599"/>
                </a:lnTo>
                <a:close/>
                <a:moveTo>
                  <a:pt x="7362" y="17521"/>
                </a:moveTo>
                <a:cubicBezTo>
                  <a:pt x="7352" y="17521"/>
                  <a:pt x="7343" y="17530"/>
                  <a:pt x="7339" y="17546"/>
                </a:cubicBezTo>
                <a:cubicBezTo>
                  <a:pt x="7339" y="17546"/>
                  <a:pt x="7339" y="17546"/>
                  <a:pt x="7339" y="17546"/>
                </a:cubicBezTo>
                <a:cubicBezTo>
                  <a:pt x="7336" y="17550"/>
                  <a:pt x="7335" y="17552"/>
                  <a:pt x="7335" y="17552"/>
                </a:cubicBezTo>
                <a:cubicBezTo>
                  <a:pt x="7335" y="17552"/>
                  <a:pt x="7335" y="17551"/>
                  <a:pt x="7336" y="17550"/>
                </a:cubicBezTo>
                <a:cubicBezTo>
                  <a:pt x="7283" y="17632"/>
                  <a:pt x="7307" y="17670"/>
                  <a:pt x="7339" y="17670"/>
                </a:cubicBezTo>
                <a:cubicBezTo>
                  <a:pt x="7376" y="17670"/>
                  <a:pt x="7423" y="17619"/>
                  <a:pt x="7372" y="17525"/>
                </a:cubicBezTo>
                <a:cubicBezTo>
                  <a:pt x="7368" y="17522"/>
                  <a:pt x="7365" y="17521"/>
                  <a:pt x="7362" y="17521"/>
                </a:cubicBezTo>
                <a:close/>
                <a:moveTo>
                  <a:pt x="6519" y="17612"/>
                </a:moveTo>
                <a:cubicBezTo>
                  <a:pt x="6462" y="17634"/>
                  <a:pt x="6510" y="17693"/>
                  <a:pt x="6546" y="17693"/>
                </a:cubicBezTo>
                <a:cubicBezTo>
                  <a:pt x="6550" y="17693"/>
                  <a:pt x="6553" y="17692"/>
                  <a:pt x="6556" y="17691"/>
                </a:cubicBezTo>
                <a:cubicBezTo>
                  <a:pt x="6559" y="17670"/>
                  <a:pt x="6558" y="17644"/>
                  <a:pt x="6537" y="17633"/>
                </a:cubicBezTo>
                <a:cubicBezTo>
                  <a:pt x="6536" y="17633"/>
                  <a:pt x="6537" y="17637"/>
                  <a:pt x="6537" y="17641"/>
                </a:cubicBezTo>
                <a:lnTo>
                  <a:pt x="6519" y="17612"/>
                </a:lnTo>
                <a:close/>
                <a:moveTo>
                  <a:pt x="11690" y="17718"/>
                </a:moveTo>
                <a:cubicBezTo>
                  <a:pt x="11690" y="17718"/>
                  <a:pt x="11690" y="17719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ubicBezTo>
                  <a:pt x="11690" y="17718"/>
                  <a:pt x="11690" y="17718"/>
                  <a:pt x="11690" y="17718"/>
                </a:cubicBezTo>
                <a:close/>
                <a:moveTo>
                  <a:pt x="11690" y="17719"/>
                </a:moveTo>
                <a:cubicBezTo>
                  <a:pt x="11689" y="17720"/>
                  <a:pt x="11689" y="17723"/>
                  <a:pt x="11689" y="17723"/>
                </a:cubicBezTo>
                <a:cubicBezTo>
                  <a:pt x="11689" y="17723"/>
                  <a:pt x="11689" y="17722"/>
                  <a:pt x="11690" y="17719"/>
                </a:cubicBezTo>
                <a:cubicBezTo>
                  <a:pt x="11690" y="17719"/>
                  <a:pt x="11690" y="17719"/>
                  <a:pt x="11690" y="17719"/>
                </a:cubicBezTo>
                <a:close/>
                <a:moveTo>
                  <a:pt x="19009" y="17740"/>
                </a:moveTo>
                <a:cubicBezTo>
                  <a:pt x="19009" y="17741"/>
                  <a:pt x="19009" y="17742"/>
                  <a:pt x="19009" y="17743"/>
                </a:cubicBezTo>
                <a:cubicBezTo>
                  <a:pt x="19009" y="17742"/>
                  <a:pt x="19009" y="17741"/>
                  <a:pt x="19009" y="17740"/>
                </a:cubicBezTo>
                <a:close/>
                <a:moveTo>
                  <a:pt x="11666" y="17623"/>
                </a:moveTo>
                <a:cubicBezTo>
                  <a:pt x="11624" y="17649"/>
                  <a:pt x="11646" y="17747"/>
                  <a:pt x="11670" y="17747"/>
                </a:cubicBezTo>
                <a:cubicBezTo>
                  <a:pt x="11677" y="17747"/>
                  <a:pt x="11684" y="17739"/>
                  <a:pt x="11690" y="17719"/>
                </a:cubicBezTo>
                <a:cubicBezTo>
                  <a:pt x="11690" y="17719"/>
                  <a:pt x="11689" y="17719"/>
                  <a:pt x="11689" y="17719"/>
                </a:cubicBezTo>
                <a:cubicBezTo>
                  <a:pt x="11688" y="17719"/>
                  <a:pt x="11687" y="17719"/>
                  <a:pt x="11686" y="17719"/>
                </a:cubicBezTo>
                <a:lnTo>
                  <a:pt x="11705" y="17689"/>
                </a:lnTo>
                <a:cubicBezTo>
                  <a:pt x="11702" y="17655"/>
                  <a:pt x="11685" y="17628"/>
                  <a:pt x="11666" y="17623"/>
                </a:cubicBezTo>
                <a:close/>
                <a:moveTo>
                  <a:pt x="18986" y="17695"/>
                </a:moveTo>
                <a:cubicBezTo>
                  <a:pt x="18944" y="17737"/>
                  <a:pt x="18971" y="17801"/>
                  <a:pt x="18992" y="17801"/>
                </a:cubicBezTo>
                <a:cubicBezTo>
                  <a:pt x="19002" y="17801"/>
                  <a:pt x="19011" y="17785"/>
                  <a:pt x="19009" y="17743"/>
                </a:cubicBezTo>
                <a:cubicBezTo>
                  <a:pt x="19009" y="17746"/>
                  <a:pt x="19009" y="17746"/>
                  <a:pt x="19009" y="17746"/>
                </a:cubicBezTo>
                <a:cubicBezTo>
                  <a:pt x="19009" y="17746"/>
                  <a:pt x="19009" y="17740"/>
                  <a:pt x="19009" y="17739"/>
                </a:cubicBezTo>
                <a:cubicBezTo>
                  <a:pt x="19009" y="17740"/>
                  <a:pt x="19009" y="17740"/>
                  <a:pt x="19009" y="17740"/>
                </a:cubicBezTo>
                <a:cubicBezTo>
                  <a:pt x="19009" y="17740"/>
                  <a:pt x="19009" y="17739"/>
                  <a:pt x="19009" y="17739"/>
                </a:cubicBezTo>
                <a:cubicBezTo>
                  <a:pt x="19009" y="17739"/>
                  <a:pt x="19009" y="17739"/>
                  <a:pt x="19009" y="17739"/>
                </a:cubicBezTo>
                <a:cubicBezTo>
                  <a:pt x="19010" y="17716"/>
                  <a:pt x="19003" y="17702"/>
                  <a:pt x="18986" y="17695"/>
                </a:cubicBezTo>
                <a:close/>
                <a:moveTo>
                  <a:pt x="1933" y="17710"/>
                </a:moveTo>
                <a:cubicBezTo>
                  <a:pt x="1920" y="17710"/>
                  <a:pt x="1908" y="17724"/>
                  <a:pt x="1898" y="17752"/>
                </a:cubicBezTo>
                <a:cubicBezTo>
                  <a:pt x="1869" y="17797"/>
                  <a:pt x="1902" y="17843"/>
                  <a:pt x="1932" y="17843"/>
                </a:cubicBezTo>
                <a:cubicBezTo>
                  <a:pt x="1955" y="17843"/>
                  <a:pt x="1976" y="17818"/>
                  <a:pt x="1970" y="17748"/>
                </a:cubicBezTo>
                <a:lnTo>
                  <a:pt x="1962" y="17742"/>
                </a:lnTo>
                <a:cubicBezTo>
                  <a:pt x="1962" y="17739"/>
                  <a:pt x="1963" y="17734"/>
                  <a:pt x="1963" y="17731"/>
                </a:cubicBezTo>
                <a:cubicBezTo>
                  <a:pt x="1953" y="17717"/>
                  <a:pt x="1943" y="17710"/>
                  <a:pt x="1933" y="17710"/>
                </a:cubicBezTo>
                <a:close/>
                <a:moveTo>
                  <a:pt x="20494" y="17754"/>
                </a:moveTo>
                <a:cubicBezTo>
                  <a:pt x="20486" y="17754"/>
                  <a:pt x="20477" y="17761"/>
                  <a:pt x="20469" y="17777"/>
                </a:cubicBezTo>
                <a:cubicBezTo>
                  <a:pt x="20460" y="17793"/>
                  <a:pt x="20457" y="17818"/>
                  <a:pt x="20459" y="17839"/>
                </a:cubicBezTo>
                <a:lnTo>
                  <a:pt x="20476" y="17859"/>
                </a:lnTo>
                <a:cubicBezTo>
                  <a:pt x="20495" y="17855"/>
                  <a:pt x="20511" y="17806"/>
                  <a:pt x="20514" y="17776"/>
                </a:cubicBezTo>
                <a:cubicBezTo>
                  <a:pt x="20510" y="17761"/>
                  <a:pt x="20503" y="17754"/>
                  <a:pt x="20494" y="17754"/>
                </a:cubicBezTo>
                <a:close/>
                <a:moveTo>
                  <a:pt x="16547" y="17771"/>
                </a:moveTo>
                <a:cubicBezTo>
                  <a:pt x="16503" y="17771"/>
                  <a:pt x="16530" y="17853"/>
                  <a:pt x="16544" y="17871"/>
                </a:cubicBezTo>
                <a:cubicBezTo>
                  <a:pt x="16551" y="17869"/>
                  <a:pt x="16575" y="17858"/>
                  <a:pt x="16570" y="17795"/>
                </a:cubicBezTo>
                <a:lnTo>
                  <a:pt x="16557" y="17773"/>
                </a:lnTo>
                <a:cubicBezTo>
                  <a:pt x="16554" y="17772"/>
                  <a:pt x="16550" y="17771"/>
                  <a:pt x="16547" y="17771"/>
                </a:cubicBezTo>
                <a:close/>
                <a:moveTo>
                  <a:pt x="14197" y="17868"/>
                </a:moveTo>
                <a:cubicBezTo>
                  <a:pt x="14180" y="17868"/>
                  <a:pt x="14165" y="17893"/>
                  <a:pt x="14178" y="17924"/>
                </a:cubicBezTo>
                <a:cubicBezTo>
                  <a:pt x="14178" y="17924"/>
                  <a:pt x="14178" y="17924"/>
                  <a:pt x="14178" y="17924"/>
                </a:cubicBezTo>
                <a:cubicBezTo>
                  <a:pt x="14180" y="17927"/>
                  <a:pt x="14181" y="17929"/>
                  <a:pt x="14181" y="17929"/>
                </a:cubicBezTo>
                <a:cubicBezTo>
                  <a:pt x="14181" y="17929"/>
                  <a:pt x="14181" y="17928"/>
                  <a:pt x="14180" y="17926"/>
                </a:cubicBezTo>
                <a:cubicBezTo>
                  <a:pt x="14187" y="17936"/>
                  <a:pt x="14194" y="17941"/>
                  <a:pt x="14200" y="17941"/>
                </a:cubicBezTo>
                <a:cubicBezTo>
                  <a:pt x="14209" y="17941"/>
                  <a:pt x="14216" y="17931"/>
                  <a:pt x="14223" y="17909"/>
                </a:cubicBezTo>
                <a:cubicBezTo>
                  <a:pt x="14219" y="17879"/>
                  <a:pt x="14208" y="17868"/>
                  <a:pt x="14197" y="17868"/>
                </a:cubicBezTo>
                <a:close/>
                <a:moveTo>
                  <a:pt x="9865" y="17964"/>
                </a:moveTo>
                <a:cubicBezTo>
                  <a:pt x="9809" y="17964"/>
                  <a:pt x="9742" y="17971"/>
                  <a:pt x="9884" y="18009"/>
                </a:cubicBezTo>
                <a:cubicBezTo>
                  <a:pt x="9898" y="17999"/>
                  <a:pt x="9903" y="17985"/>
                  <a:pt x="9899" y="17967"/>
                </a:cubicBezTo>
                <a:cubicBezTo>
                  <a:pt x="9936" y="17967"/>
                  <a:pt x="9903" y="17964"/>
                  <a:pt x="9865" y="17964"/>
                </a:cubicBezTo>
                <a:close/>
                <a:moveTo>
                  <a:pt x="14992" y="17933"/>
                </a:moveTo>
                <a:cubicBezTo>
                  <a:pt x="14980" y="17938"/>
                  <a:pt x="14989" y="18043"/>
                  <a:pt x="14993" y="18043"/>
                </a:cubicBezTo>
                <a:cubicBezTo>
                  <a:pt x="14995" y="18043"/>
                  <a:pt x="14996" y="18015"/>
                  <a:pt x="14992" y="17933"/>
                </a:cubicBezTo>
                <a:close/>
                <a:moveTo>
                  <a:pt x="2762" y="18015"/>
                </a:moveTo>
                <a:cubicBezTo>
                  <a:pt x="2761" y="18015"/>
                  <a:pt x="2760" y="18015"/>
                  <a:pt x="2759" y="18015"/>
                </a:cubicBezTo>
                <a:lnTo>
                  <a:pt x="2741" y="18051"/>
                </a:lnTo>
                <a:cubicBezTo>
                  <a:pt x="2747" y="18083"/>
                  <a:pt x="2758" y="18094"/>
                  <a:pt x="2767" y="18094"/>
                </a:cubicBezTo>
                <a:cubicBezTo>
                  <a:pt x="2783" y="18094"/>
                  <a:pt x="2797" y="18057"/>
                  <a:pt x="2786" y="18031"/>
                </a:cubicBezTo>
                <a:cubicBezTo>
                  <a:pt x="2784" y="18027"/>
                  <a:pt x="2783" y="18026"/>
                  <a:pt x="2783" y="18026"/>
                </a:cubicBezTo>
                <a:cubicBezTo>
                  <a:pt x="2783" y="18026"/>
                  <a:pt x="2784" y="18029"/>
                  <a:pt x="2785" y="18031"/>
                </a:cubicBezTo>
                <a:cubicBezTo>
                  <a:pt x="2779" y="18020"/>
                  <a:pt x="2771" y="18015"/>
                  <a:pt x="2762" y="18015"/>
                </a:cubicBezTo>
                <a:close/>
                <a:moveTo>
                  <a:pt x="14181" y="17991"/>
                </a:moveTo>
                <a:cubicBezTo>
                  <a:pt x="14144" y="17999"/>
                  <a:pt x="14167" y="18101"/>
                  <a:pt x="14190" y="18101"/>
                </a:cubicBezTo>
                <a:cubicBezTo>
                  <a:pt x="14197" y="18101"/>
                  <a:pt x="14205" y="18089"/>
                  <a:pt x="14210" y="18059"/>
                </a:cubicBezTo>
                <a:cubicBezTo>
                  <a:pt x="14210" y="18062"/>
                  <a:pt x="14207" y="18065"/>
                  <a:pt x="14204" y="18067"/>
                </a:cubicBezTo>
                <a:lnTo>
                  <a:pt x="14217" y="18036"/>
                </a:lnTo>
                <a:cubicBezTo>
                  <a:pt x="14214" y="18019"/>
                  <a:pt x="14205" y="18004"/>
                  <a:pt x="14194" y="18004"/>
                </a:cubicBezTo>
                <a:cubicBezTo>
                  <a:pt x="14194" y="18004"/>
                  <a:pt x="14197" y="18011"/>
                  <a:pt x="14197" y="18015"/>
                </a:cubicBezTo>
                <a:cubicBezTo>
                  <a:pt x="14196" y="18016"/>
                  <a:pt x="14194" y="18017"/>
                  <a:pt x="14193" y="18017"/>
                </a:cubicBezTo>
                <a:cubicBezTo>
                  <a:pt x="14188" y="18017"/>
                  <a:pt x="14184" y="18008"/>
                  <a:pt x="14181" y="17991"/>
                </a:cubicBezTo>
                <a:close/>
                <a:moveTo>
                  <a:pt x="19220" y="18121"/>
                </a:moveTo>
                <a:cubicBezTo>
                  <a:pt x="19220" y="18121"/>
                  <a:pt x="19224" y="18145"/>
                  <a:pt x="19227" y="18168"/>
                </a:cubicBezTo>
                <a:lnTo>
                  <a:pt x="19236" y="18141"/>
                </a:lnTo>
                <a:cubicBezTo>
                  <a:pt x="19233" y="18143"/>
                  <a:pt x="19232" y="18146"/>
                  <a:pt x="19230" y="18149"/>
                </a:cubicBezTo>
                <a:cubicBezTo>
                  <a:pt x="19229" y="18152"/>
                  <a:pt x="19228" y="18157"/>
                  <a:pt x="19228" y="18162"/>
                </a:cubicBezTo>
                <a:cubicBezTo>
                  <a:pt x="19223" y="18132"/>
                  <a:pt x="19221" y="18121"/>
                  <a:pt x="19220" y="18121"/>
                </a:cubicBezTo>
                <a:close/>
                <a:moveTo>
                  <a:pt x="11832" y="18190"/>
                </a:moveTo>
                <a:cubicBezTo>
                  <a:pt x="11831" y="18190"/>
                  <a:pt x="11755" y="18207"/>
                  <a:pt x="11756" y="18207"/>
                </a:cubicBezTo>
                <a:cubicBezTo>
                  <a:pt x="11757" y="18207"/>
                  <a:pt x="11767" y="18205"/>
                  <a:pt x="11794" y="18199"/>
                </a:cubicBezTo>
                <a:cubicBezTo>
                  <a:pt x="11823" y="18192"/>
                  <a:pt x="11833" y="18190"/>
                  <a:pt x="11832" y="18190"/>
                </a:cubicBezTo>
                <a:close/>
                <a:moveTo>
                  <a:pt x="19227" y="18168"/>
                </a:moveTo>
                <a:lnTo>
                  <a:pt x="19224" y="18176"/>
                </a:lnTo>
                <a:cubicBezTo>
                  <a:pt x="19230" y="18205"/>
                  <a:pt x="19232" y="18216"/>
                  <a:pt x="19233" y="18216"/>
                </a:cubicBezTo>
                <a:cubicBezTo>
                  <a:pt x="19234" y="18216"/>
                  <a:pt x="19230" y="18192"/>
                  <a:pt x="19227" y="18168"/>
                </a:cubicBezTo>
                <a:close/>
                <a:moveTo>
                  <a:pt x="20489" y="18141"/>
                </a:moveTo>
                <a:cubicBezTo>
                  <a:pt x="20475" y="18141"/>
                  <a:pt x="20467" y="18161"/>
                  <a:pt x="20466" y="18196"/>
                </a:cubicBezTo>
                <a:lnTo>
                  <a:pt x="20484" y="18228"/>
                </a:lnTo>
                <a:cubicBezTo>
                  <a:pt x="20513" y="18218"/>
                  <a:pt x="20513" y="18173"/>
                  <a:pt x="20497" y="18143"/>
                </a:cubicBezTo>
                <a:cubicBezTo>
                  <a:pt x="20494" y="18141"/>
                  <a:pt x="20492" y="18141"/>
                  <a:pt x="20489" y="18141"/>
                </a:cubicBezTo>
                <a:close/>
                <a:moveTo>
                  <a:pt x="13986" y="18118"/>
                </a:moveTo>
                <a:cubicBezTo>
                  <a:pt x="13982" y="18118"/>
                  <a:pt x="13978" y="18118"/>
                  <a:pt x="13974" y="18120"/>
                </a:cubicBezTo>
                <a:cubicBezTo>
                  <a:pt x="13953" y="18147"/>
                  <a:pt x="13953" y="18186"/>
                  <a:pt x="13973" y="18233"/>
                </a:cubicBezTo>
                <a:lnTo>
                  <a:pt x="13974" y="18234"/>
                </a:lnTo>
                <a:cubicBezTo>
                  <a:pt x="14038" y="18228"/>
                  <a:pt x="14031" y="18118"/>
                  <a:pt x="13986" y="18118"/>
                </a:cubicBezTo>
                <a:close/>
                <a:moveTo>
                  <a:pt x="19935" y="18198"/>
                </a:moveTo>
                <a:cubicBezTo>
                  <a:pt x="19933" y="18198"/>
                  <a:pt x="19931" y="18198"/>
                  <a:pt x="19929" y="18199"/>
                </a:cubicBezTo>
                <a:cubicBezTo>
                  <a:pt x="19903" y="18239"/>
                  <a:pt x="19909" y="18273"/>
                  <a:pt x="19944" y="18289"/>
                </a:cubicBezTo>
                <a:cubicBezTo>
                  <a:pt x="19944" y="18289"/>
                  <a:pt x="19944" y="18290"/>
                  <a:pt x="19943" y="18290"/>
                </a:cubicBezTo>
                <a:cubicBezTo>
                  <a:pt x="19969" y="18277"/>
                  <a:pt x="19971" y="18250"/>
                  <a:pt x="19967" y="18231"/>
                </a:cubicBezTo>
                <a:cubicBezTo>
                  <a:pt x="19961" y="18210"/>
                  <a:pt x="19951" y="18198"/>
                  <a:pt x="19935" y="18198"/>
                </a:cubicBezTo>
                <a:close/>
                <a:moveTo>
                  <a:pt x="19943" y="18290"/>
                </a:moveTo>
                <a:cubicBezTo>
                  <a:pt x="19943" y="18290"/>
                  <a:pt x="19943" y="18290"/>
                  <a:pt x="19943" y="18290"/>
                </a:cubicBezTo>
                <a:cubicBezTo>
                  <a:pt x="19943" y="18290"/>
                  <a:pt x="19943" y="18290"/>
                  <a:pt x="19943" y="18290"/>
                </a:cubicBezTo>
                <a:close/>
                <a:moveTo>
                  <a:pt x="21519" y="18350"/>
                </a:moveTo>
                <a:cubicBezTo>
                  <a:pt x="21491" y="18401"/>
                  <a:pt x="21482" y="18472"/>
                  <a:pt x="21540" y="18472"/>
                </a:cubicBezTo>
                <a:cubicBezTo>
                  <a:pt x="21543" y="18474"/>
                  <a:pt x="21545" y="18475"/>
                  <a:pt x="21548" y="18475"/>
                </a:cubicBezTo>
                <a:cubicBezTo>
                  <a:pt x="21559" y="18475"/>
                  <a:pt x="21570" y="18463"/>
                  <a:pt x="21573" y="18443"/>
                </a:cubicBezTo>
                <a:cubicBezTo>
                  <a:pt x="21571" y="18389"/>
                  <a:pt x="21565" y="18353"/>
                  <a:pt x="21519" y="18350"/>
                </a:cubicBezTo>
                <a:close/>
                <a:moveTo>
                  <a:pt x="14861" y="18424"/>
                </a:moveTo>
                <a:cubicBezTo>
                  <a:pt x="14860" y="18424"/>
                  <a:pt x="14859" y="18424"/>
                  <a:pt x="14858" y="18424"/>
                </a:cubicBezTo>
                <a:cubicBezTo>
                  <a:pt x="14845" y="18427"/>
                  <a:pt x="14833" y="18440"/>
                  <a:pt x="14826" y="18459"/>
                </a:cubicBezTo>
                <a:lnTo>
                  <a:pt x="14826" y="18461"/>
                </a:lnTo>
                <a:lnTo>
                  <a:pt x="14821" y="18458"/>
                </a:lnTo>
                <a:cubicBezTo>
                  <a:pt x="14793" y="18493"/>
                  <a:pt x="14834" y="18565"/>
                  <a:pt x="14864" y="18565"/>
                </a:cubicBezTo>
                <a:cubicBezTo>
                  <a:pt x="14881" y="18565"/>
                  <a:pt x="14894" y="18542"/>
                  <a:pt x="14890" y="18477"/>
                </a:cubicBezTo>
                <a:lnTo>
                  <a:pt x="14876" y="18453"/>
                </a:lnTo>
                <a:cubicBezTo>
                  <a:pt x="14880" y="18453"/>
                  <a:pt x="14883" y="18458"/>
                  <a:pt x="14885" y="18464"/>
                </a:cubicBezTo>
                <a:cubicBezTo>
                  <a:pt x="14884" y="18442"/>
                  <a:pt x="14873" y="18424"/>
                  <a:pt x="14861" y="18424"/>
                </a:cubicBezTo>
                <a:close/>
                <a:moveTo>
                  <a:pt x="20393" y="18477"/>
                </a:moveTo>
                <a:cubicBezTo>
                  <a:pt x="20385" y="18479"/>
                  <a:pt x="20362" y="18490"/>
                  <a:pt x="20367" y="18553"/>
                </a:cubicBezTo>
                <a:cubicBezTo>
                  <a:pt x="20373" y="18570"/>
                  <a:pt x="20380" y="18577"/>
                  <a:pt x="20388" y="18577"/>
                </a:cubicBezTo>
                <a:cubicBezTo>
                  <a:pt x="20394" y="18577"/>
                  <a:pt x="20400" y="18574"/>
                  <a:pt x="20407" y="18567"/>
                </a:cubicBezTo>
                <a:cubicBezTo>
                  <a:pt x="20436" y="18537"/>
                  <a:pt x="20414" y="18495"/>
                  <a:pt x="20393" y="18477"/>
                </a:cubicBezTo>
                <a:close/>
                <a:moveTo>
                  <a:pt x="20649" y="18588"/>
                </a:moveTo>
                <a:cubicBezTo>
                  <a:pt x="20649" y="18588"/>
                  <a:pt x="20649" y="18588"/>
                  <a:pt x="20647" y="18590"/>
                </a:cubicBezTo>
                <a:lnTo>
                  <a:pt x="20647" y="18589"/>
                </a:lnTo>
                <a:cubicBezTo>
                  <a:pt x="20648" y="18589"/>
                  <a:pt x="20649" y="18588"/>
                  <a:pt x="20649" y="18588"/>
                </a:cubicBezTo>
                <a:close/>
                <a:moveTo>
                  <a:pt x="20675" y="18572"/>
                </a:moveTo>
                <a:cubicBezTo>
                  <a:pt x="20669" y="18572"/>
                  <a:pt x="20660" y="18577"/>
                  <a:pt x="20647" y="18588"/>
                </a:cubicBezTo>
                <a:cubicBezTo>
                  <a:pt x="20639" y="18593"/>
                  <a:pt x="20634" y="18604"/>
                  <a:pt x="20631" y="18619"/>
                </a:cubicBezTo>
                <a:cubicBezTo>
                  <a:pt x="20633" y="18659"/>
                  <a:pt x="20640" y="18674"/>
                  <a:pt x="20648" y="18674"/>
                </a:cubicBezTo>
                <a:cubicBezTo>
                  <a:pt x="20671" y="18674"/>
                  <a:pt x="20704" y="18572"/>
                  <a:pt x="20675" y="18572"/>
                </a:cubicBezTo>
                <a:close/>
                <a:moveTo>
                  <a:pt x="10366" y="18617"/>
                </a:moveTo>
                <a:lnTo>
                  <a:pt x="10351" y="18657"/>
                </a:lnTo>
                <a:cubicBezTo>
                  <a:pt x="10363" y="18691"/>
                  <a:pt x="10385" y="18712"/>
                  <a:pt x="10408" y="18713"/>
                </a:cubicBezTo>
                <a:lnTo>
                  <a:pt x="10423" y="18678"/>
                </a:lnTo>
                <a:cubicBezTo>
                  <a:pt x="10414" y="18640"/>
                  <a:pt x="10392" y="18628"/>
                  <a:pt x="10374" y="18620"/>
                </a:cubicBezTo>
                <a:lnTo>
                  <a:pt x="10366" y="18617"/>
                </a:lnTo>
                <a:close/>
                <a:moveTo>
                  <a:pt x="2442" y="18738"/>
                </a:moveTo>
                <a:lnTo>
                  <a:pt x="2457" y="18750"/>
                </a:lnTo>
                <a:lnTo>
                  <a:pt x="2456" y="18750"/>
                </a:lnTo>
                <a:cubicBezTo>
                  <a:pt x="2456" y="18750"/>
                  <a:pt x="2456" y="18750"/>
                  <a:pt x="2456" y="18750"/>
                </a:cubicBezTo>
                <a:cubicBezTo>
                  <a:pt x="2456" y="18750"/>
                  <a:pt x="2456" y="18750"/>
                  <a:pt x="2456" y="18750"/>
                </a:cubicBezTo>
                <a:cubicBezTo>
                  <a:pt x="2455" y="18751"/>
                  <a:pt x="2454" y="18751"/>
                  <a:pt x="2454" y="18751"/>
                </a:cubicBezTo>
                <a:cubicBezTo>
                  <a:pt x="2446" y="18751"/>
                  <a:pt x="2442" y="18742"/>
                  <a:pt x="2442" y="18738"/>
                </a:cubicBezTo>
                <a:close/>
                <a:moveTo>
                  <a:pt x="2450" y="18583"/>
                </a:moveTo>
                <a:cubicBezTo>
                  <a:pt x="2413" y="18630"/>
                  <a:pt x="2407" y="18686"/>
                  <a:pt x="2433" y="18752"/>
                </a:cubicBezTo>
                <a:cubicBezTo>
                  <a:pt x="2436" y="18756"/>
                  <a:pt x="2440" y="18758"/>
                  <a:pt x="2444" y="18758"/>
                </a:cubicBezTo>
                <a:cubicBezTo>
                  <a:pt x="2448" y="18758"/>
                  <a:pt x="2452" y="18756"/>
                  <a:pt x="2455" y="18751"/>
                </a:cubicBezTo>
                <a:cubicBezTo>
                  <a:pt x="2456" y="18751"/>
                  <a:pt x="2456" y="18751"/>
                  <a:pt x="2457" y="18750"/>
                </a:cubicBezTo>
                <a:lnTo>
                  <a:pt x="2464" y="18757"/>
                </a:lnTo>
                <a:cubicBezTo>
                  <a:pt x="2512" y="18715"/>
                  <a:pt x="2480" y="18617"/>
                  <a:pt x="2450" y="18583"/>
                </a:cubicBezTo>
                <a:close/>
                <a:moveTo>
                  <a:pt x="21196" y="18664"/>
                </a:moveTo>
                <a:cubicBezTo>
                  <a:pt x="21165" y="18678"/>
                  <a:pt x="21097" y="18797"/>
                  <a:pt x="21168" y="18797"/>
                </a:cubicBezTo>
                <a:cubicBezTo>
                  <a:pt x="21186" y="18797"/>
                  <a:pt x="21203" y="18784"/>
                  <a:pt x="21216" y="18762"/>
                </a:cubicBezTo>
                <a:lnTo>
                  <a:pt x="21216" y="18760"/>
                </a:lnTo>
                <a:cubicBezTo>
                  <a:pt x="21222" y="18704"/>
                  <a:pt x="21208" y="18677"/>
                  <a:pt x="21196" y="18664"/>
                </a:cubicBezTo>
                <a:close/>
                <a:moveTo>
                  <a:pt x="18972" y="18725"/>
                </a:moveTo>
                <a:cubicBezTo>
                  <a:pt x="18972" y="18725"/>
                  <a:pt x="18989" y="18808"/>
                  <a:pt x="18990" y="18808"/>
                </a:cubicBezTo>
                <a:cubicBezTo>
                  <a:pt x="18990" y="18808"/>
                  <a:pt x="18988" y="18799"/>
                  <a:pt x="18983" y="18776"/>
                </a:cubicBezTo>
                <a:cubicBezTo>
                  <a:pt x="18983" y="18775"/>
                  <a:pt x="18983" y="18773"/>
                  <a:pt x="18982" y="18770"/>
                </a:cubicBezTo>
                <a:cubicBezTo>
                  <a:pt x="18982" y="18770"/>
                  <a:pt x="18982" y="18770"/>
                  <a:pt x="18982" y="18770"/>
                </a:cubicBezTo>
                <a:cubicBezTo>
                  <a:pt x="18975" y="18737"/>
                  <a:pt x="18972" y="18725"/>
                  <a:pt x="18972" y="18725"/>
                </a:cubicBezTo>
                <a:close/>
                <a:moveTo>
                  <a:pt x="21236" y="18711"/>
                </a:moveTo>
                <a:cubicBezTo>
                  <a:pt x="21226" y="18711"/>
                  <a:pt x="21219" y="18722"/>
                  <a:pt x="21219" y="18754"/>
                </a:cubicBezTo>
                <a:cubicBezTo>
                  <a:pt x="21222" y="18750"/>
                  <a:pt x="21224" y="18747"/>
                  <a:pt x="21227" y="18747"/>
                </a:cubicBezTo>
                <a:cubicBezTo>
                  <a:pt x="21237" y="18796"/>
                  <a:pt x="21182" y="18779"/>
                  <a:pt x="21229" y="18829"/>
                </a:cubicBezTo>
                <a:cubicBezTo>
                  <a:pt x="21243" y="18828"/>
                  <a:pt x="21282" y="18824"/>
                  <a:pt x="21283" y="18759"/>
                </a:cubicBezTo>
                <a:cubicBezTo>
                  <a:pt x="21276" y="18743"/>
                  <a:pt x="21252" y="18711"/>
                  <a:pt x="21236" y="18711"/>
                </a:cubicBezTo>
                <a:close/>
                <a:moveTo>
                  <a:pt x="20390" y="18842"/>
                </a:moveTo>
                <a:cubicBezTo>
                  <a:pt x="20389" y="18844"/>
                  <a:pt x="20389" y="18844"/>
                  <a:pt x="20389" y="18845"/>
                </a:cubicBezTo>
                <a:cubicBezTo>
                  <a:pt x="20390" y="18845"/>
                  <a:pt x="20390" y="18844"/>
                  <a:pt x="20390" y="18842"/>
                </a:cubicBezTo>
                <a:close/>
                <a:moveTo>
                  <a:pt x="8899" y="18694"/>
                </a:moveTo>
                <a:cubicBezTo>
                  <a:pt x="8887" y="18694"/>
                  <a:pt x="8880" y="18724"/>
                  <a:pt x="8886" y="18807"/>
                </a:cubicBezTo>
                <a:cubicBezTo>
                  <a:pt x="8892" y="18818"/>
                  <a:pt x="8898" y="18827"/>
                  <a:pt x="8906" y="18831"/>
                </a:cubicBezTo>
                <a:cubicBezTo>
                  <a:pt x="8906" y="18831"/>
                  <a:pt x="8906" y="18831"/>
                  <a:pt x="8906" y="18831"/>
                </a:cubicBezTo>
                <a:cubicBezTo>
                  <a:pt x="8907" y="18831"/>
                  <a:pt x="8907" y="18831"/>
                  <a:pt x="8907" y="18831"/>
                </a:cubicBezTo>
                <a:cubicBezTo>
                  <a:pt x="8907" y="18831"/>
                  <a:pt x="8907" y="18831"/>
                  <a:pt x="8906" y="18831"/>
                </a:cubicBezTo>
                <a:cubicBezTo>
                  <a:pt x="8906" y="18831"/>
                  <a:pt x="8908" y="18833"/>
                  <a:pt x="8908" y="18833"/>
                </a:cubicBezTo>
                <a:cubicBezTo>
                  <a:pt x="8908" y="18833"/>
                  <a:pt x="8908" y="18832"/>
                  <a:pt x="8907" y="18831"/>
                </a:cubicBezTo>
                <a:cubicBezTo>
                  <a:pt x="8922" y="18846"/>
                  <a:pt x="8933" y="18852"/>
                  <a:pt x="8940" y="18852"/>
                </a:cubicBezTo>
                <a:cubicBezTo>
                  <a:pt x="8977" y="18852"/>
                  <a:pt x="8926" y="18694"/>
                  <a:pt x="8899" y="18694"/>
                </a:cubicBezTo>
                <a:close/>
                <a:moveTo>
                  <a:pt x="16744" y="18769"/>
                </a:moveTo>
                <a:cubicBezTo>
                  <a:pt x="16733" y="18769"/>
                  <a:pt x="16721" y="18778"/>
                  <a:pt x="16713" y="18796"/>
                </a:cubicBezTo>
                <a:cubicBezTo>
                  <a:pt x="16707" y="18808"/>
                  <a:pt x="16704" y="18826"/>
                  <a:pt x="16706" y="18844"/>
                </a:cubicBezTo>
                <a:cubicBezTo>
                  <a:pt x="16715" y="18852"/>
                  <a:pt x="16732" y="18861"/>
                  <a:pt x="16747" y="18861"/>
                </a:cubicBezTo>
                <a:cubicBezTo>
                  <a:pt x="16764" y="18861"/>
                  <a:pt x="16778" y="18848"/>
                  <a:pt x="16764" y="18805"/>
                </a:cubicBezTo>
                <a:cubicBezTo>
                  <a:pt x="16765" y="18815"/>
                  <a:pt x="16762" y="18824"/>
                  <a:pt x="16757" y="18828"/>
                </a:cubicBezTo>
                <a:lnTo>
                  <a:pt x="16768" y="18792"/>
                </a:lnTo>
                <a:cubicBezTo>
                  <a:pt x="16764" y="18777"/>
                  <a:pt x="16755" y="18769"/>
                  <a:pt x="16744" y="18769"/>
                </a:cubicBezTo>
                <a:close/>
                <a:moveTo>
                  <a:pt x="20323" y="18742"/>
                </a:moveTo>
                <a:lnTo>
                  <a:pt x="20309" y="18766"/>
                </a:lnTo>
                <a:cubicBezTo>
                  <a:pt x="20310" y="18766"/>
                  <a:pt x="20310" y="18765"/>
                  <a:pt x="20311" y="18765"/>
                </a:cubicBezTo>
                <a:lnTo>
                  <a:pt x="20303" y="18805"/>
                </a:lnTo>
                <a:cubicBezTo>
                  <a:pt x="20320" y="18851"/>
                  <a:pt x="20340" y="18867"/>
                  <a:pt x="20356" y="18867"/>
                </a:cubicBezTo>
                <a:cubicBezTo>
                  <a:pt x="20391" y="18867"/>
                  <a:pt x="20411" y="18790"/>
                  <a:pt x="20363" y="18775"/>
                </a:cubicBezTo>
                <a:cubicBezTo>
                  <a:pt x="20359" y="18742"/>
                  <a:pt x="20340" y="18742"/>
                  <a:pt x="20333" y="18742"/>
                </a:cubicBezTo>
                <a:lnTo>
                  <a:pt x="20328" y="18766"/>
                </a:lnTo>
                <a:lnTo>
                  <a:pt x="20328" y="18742"/>
                </a:lnTo>
                <a:close/>
                <a:moveTo>
                  <a:pt x="2161" y="18803"/>
                </a:moveTo>
                <a:cubicBezTo>
                  <a:pt x="2157" y="18803"/>
                  <a:pt x="2152" y="18805"/>
                  <a:pt x="2147" y="18808"/>
                </a:cubicBezTo>
                <a:cubicBezTo>
                  <a:pt x="2138" y="18812"/>
                  <a:pt x="2132" y="18823"/>
                  <a:pt x="2131" y="18839"/>
                </a:cubicBezTo>
                <a:cubicBezTo>
                  <a:pt x="2133" y="18881"/>
                  <a:pt x="2143" y="18895"/>
                  <a:pt x="2155" y="18895"/>
                </a:cubicBezTo>
                <a:cubicBezTo>
                  <a:pt x="2171" y="18895"/>
                  <a:pt x="2189" y="18870"/>
                  <a:pt x="2194" y="18857"/>
                </a:cubicBezTo>
                <a:cubicBezTo>
                  <a:pt x="2187" y="18821"/>
                  <a:pt x="2176" y="18803"/>
                  <a:pt x="2161" y="18803"/>
                </a:cubicBezTo>
                <a:close/>
                <a:moveTo>
                  <a:pt x="15776" y="18805"/>
                </a:moveTo>
                <a:cubicBezTo>
                  <a:pt x="15770" y="18805"/>
                  <a:pt x="15764" y="18809"/>
                  <a:pt x="15761" y="18816"/>
                </a:cubicBezTo>
                <a:cubicBezTo>
                  <a:pt x="15757" y="18813"/>
                  <a:pt x="15753" y="18812"/>
                  <a:pt x="15749" y="18812"/>
                </a:cubicBezTo>
                <a:cubicBezTo>
                  <a:pt x="15737" y="18812"/>
                  <a:pt x="15727" y="18831"/>
                  <a:pt x="15722" y="18860"/>
                </a:cubicBezTo>
                <a:cubicBezTo>
                  <a:pt x="15731" y="18883"/>
                  <a:pt x="15741" y="18895"/>
                  <a:pt x="15752" y="18895"/>
                </a:cubicBezTo>
                <a:cubicBezTo>
                  <a:pt x="15755" y="18895"/>
                  <a:pt x="15758" y="18895"/>
                  <a:pt x="15760" y="18894"/>
                </a:cubicBezTo>
                <a:cubicBezTo>
                  <a:pt x="15842" y="18864"/>
                  <a:pt x="15803" y="18805"/>
                  <a:pt x="15776" y="18805"/>
                </a:cubicBezTo>
                <a:close/>
                <a:moveTo>
                  <a:pt x="7472" y="18787"/>
                </a:moveTo>
                <a:cubicBezTo>
                  <a:pt x="7469" y="18787"/>
                  <a:pt x="7466" y="18788"/>
                  <a:pt x="7463" y="18789"/>
                </a:cubicBezTo>
                <a:cubicBezTo>
                  <a:pt x="7460" y="18864"/>
                  <a:pt x="7478" y="18903"/>
                  <a:pt x="7494" y="18903"/>
                </a:cubicBezTo>
                <a:cubicBezTo>
                  <a:pt x="7507" y="18903"/>
                  <a:pt x="7518" y="18877"/>
                  <a:pt x="7515" y="18823"/>
                </a:cubicBezTo>
                <a:lnTo>
                  <a:pt x="7494" y="18799"/>
                </a:lnTo>
                <a:cubicBezTo>
                  <a:pt x="7488" y="18791"/>
                  <a:pt x="7480" y="18787"/>
                  <a:pt x="7472" y="18787"/>
                </a:cubicBezTo>
                <a:close/>
                <a:moveTo>
                  <a:pt x="13489" y="18759"/>
                </a:moveTo>
                <a:cubicBezTo>
                  <a:pt x="13475" y="18759"/>
                  <a:pt x="13460" y="18766"/>
                  <a:pt x="13448" y="18781"/>
                </a:cubicBezTo>
                <a:lnTo>
                  <a:pt x="13447" y="18781"/>
                </a:lnTo>
                <a:cubicBezTo>
                  <a:pt x="13434" y="18853"/>
                  <a:pt x="13442" y="18895"/>
                  <a:pt x="13472" y="18908"/>
                </a:cubicBezTo>
                <a:cubicBezTo>
                  <a:pt x="13499" y="18895"/>
                  <a:pt x="13532" y="18866"/>
                  <a:pt x="13529" y="18779"/>
                </a:cubicBezTo>
                <a:cubicBezTo>
                  <a:pt x="13517" y="18766"/>
                  <a:pt x="13503" y="18759"/>
                  <a:pt x="13489" y="18759"/>
                </a:cubicBezTo>
                <a:close/>
                <a:moveTo>
                  <a:pt x="19117" y="18924"/>
                </a:moveTo>
                <a:cubicBezTo>
                  <a:pt x="19111" y="18973"/>
                  <a:pt x="19114" y="18997"/>
                  <a:pt x="19127" y="18997"/>
                </a:cubicBezTo>
                <a:cubicBezTo>
                  <a:pt x="19135" y="18997"/>
                  <a:pt x="19146" y="18988"/>
                  <a:pt x="19161" y="18971"/>
                </a:cubicBezTo>
                <a:cubicBezTo>
                  <a:pt x="19158" y="18942"/>
                  <a:pt x="19147" y="18924"/>
                  <a:pt x="19127" y="18924"/>
                </a:cubicBezTo>
                <a:cubicBezTo>
                  <a:pt x="19124" y="18924"/>
                  <a:pt x="19121" y="18925"/>
                  <a:pt x="19117" y="18926"/>
                </a:cubicBezTo>
                <a:lnTo>
                  <a:pt x="19117" y="18924"/>
                </a:lnTo>
                <a:close/>
                <a:moveTo>
                  <a:pt x="4352" y="18900"/>
                </a:moveTo>
                <a:cubicBezTo>
                  <a:pt x="4319" y="18900"/>
                  <a:pt x="4311" y="18950"/>
                  <a:pt x="4307" y="18979"/>
                </a:cubicBezTo>
                <a:cubicBezTo>
                  <a:pt x="4325" y="19002"/>
                  <a:pt x="4339" y="19013"/>
                  <a:pt x="4349" y="19013"/>
                </a:cubicBezTo>
                <a:cubicBezTo>
                  <a:pt x="4368" y="19013"/>
                  <a:pt x="4372" y="18973"/>
                  <a:pt x="4363" y="18902"/>
                </a:cubicBezTo>
                <a:cubicBezTo>
                  <a:pt x="4359" y="18900"/>
                  <a:pt x="4355" y="18900"/>
                  <a:pt x="4352" y="18900"/>
                </a:cubicBezTo>
                <a:close/>
                <a:moveTo>
                  <a:pt x="8898" y="18957"/>
                </a:moveTo>
                <a:cubicBezTo>
                  <a:pt x="8852" y="18957"/>
                  <a:pt x="8866" y="19047"/>
                  <a:pt x="8904" y="19058"/>
                </a:cubicBezTo>
                <a:cubicBezTo>
                  <a:pt x="8939" y="19043"/>
                  <a:pt x="8921" y="18979"/>
                  <a:pt x="8911" y="18960"/>
                </a:cubicBezTo>
                <a:cubicBezTo>
                  <a:pt x="8906" y="18958"/>
                  <a:pt x="8902" y="18957"/>
                  <a:pt x="8898" y="18957"/>
                </a:cubicBezTo>
                <a:close/>
                <a:moveTo>
                  <a:pt x="14468" y="19060"/>
                </a:moveTo>
                <a:cubicBezTo>
                  <a:pt x="14467" y="19061"/>
                  <a:pt x="14467" y="19063"/>
                  <a:pt x="14467" y="19063"/>
                </a:cubicBezTo>
                <a:cubicBezTo>
                  <a:pt x="14467" y="19063"/>
                  <a:pt x="14467" y="19062"/>
                  <a:pt x="14468" y="19061"/>
                </a:cubicBezTo>
                <a:cubicBezTo>
                  <a:pt x="14468" y="19061"/>
                  <a:pt x="14468" y="19061"/>
                  <a:pt x="14468" y="19060"/>
                </a:cubicBezTo>
                <a:close/>
                <a:moveTo>
                  <a:pt x="17600" y="18940"/>
                </a:moveTo>
                <a:cubicBezTo>
                  <a:pt x="17573" y="18940"/>
                  <a:pt x="17561" y="18973"/>
                  <a:pt x="17564" y="19038"/>
                </a:cubicBezTo>
                <a:cubicBezTo>
                  <a:pt x="17578" y="19057"/>
                  <a:pt x="17596" y="19071"/>
                  <a:pt x="17612" y="19071"/>
                </a:cubicBezTo>
                <a:cubicBezTo>
                  <a:pt x="17626" y="19071"/>
                  <a:pt x="17639" y="19060"/>
                  <a:pt x="17645" y="19030"/>
                </a:cubicBezTo>
                <a:lnTo>
                  <a:pt x="17651" y="19034"/>
                </a:lnTo>
                <a:cubicBezTo>
                  <a:pt x="17659" y="19014"/>
                  <a:pt x="17660" y="18988"/>
                  <a:pt x="17654" y="18968"/>
                </a:cubicBezTo>
                <a:cubicBezTo>
                  <a:pt x="17654" y="18969"/>
                  <a:pt x="17655" y="18969"/>
                  <a:pt x="17655" y="18969"/>
                </a:cubicBezTo>
                <a:cubicBezTo>
                  <a:pt x="17655" y="18969"/>
                  <a:pt x="17649" y="18951"/>
                  <a:pt x="17649" y="18951"/>
                </a:cubicBezTo>
                <a:cubicBezTo>
                  <a:pt x="17649" y="18951"/>
                  <a:pt x="17650" y="18955"/>
                  <a:pt x="17654" y="18968"/>
                </a:cubicBezTo>
                <a:cubicBezTo>
                  <a:pt x="17632" y="18949"/>
                  <a:pt x="17614" y="18940"/>
                  <a:pt x="17600" y="18940"/>
                </a:cubicBezTo>
                <a:close/>
                <a:moveTo>
                  <a:pt x="17804" y="19005"/>
                </a:moveTo>
                <a:cubicBezTo>
                  <a:pt x="17788" y="19005"/>
                  <a:pt x="17774" y="19021"/>
                  <a:pt x="17764" y="19053"/>
                </a:cubicBezTo>
                <a:cubicBezTo>
                  <a:pt x="17771" y="19077"/>
                  <a:pt x="17784" y="19091"/>
                  <a:pt x="17799" y="19091"/>
                </a:cubicBezTo>
                <a:cubicBezTo>
                  <a:pt x="17800" y="19091"/>
                  <a:pt x="17801" y="19091"/>
                  <a:pt x="17801" y="19091"/>
                </a:cubicBezTo>
                <a:cubicBezTo>
                  <a:pt x="17825" y="19090"/>
                  <a:pt x="17837" y="19071"/>
                  <a:pt x="17839" y="19030"/>
                </a:cubicBezTo>
                <a:lnTo>
                  <a:pt x="17838" y="19030"/>
                </a:lnTo>
                <a:cubicBezTo>
                  <a:pt x="17827" y="19013"/>
                  <a:pt x="17815" y="19005"/>
                  <a:pt x="17804" y="19005"/>
                </a:cubicBezTo>
                <a:close/>
                <a:moveTo>
                  <a:pt x="18080" y="19135"/>
                </a:moveTo>
                <a:cubicBezTo>
                  <a:pt x="18080" y="19135"/>
                  <a:pt x="18080" y="19135"/>
                  <a:pt x="18081" y="19136"/>
                </a:cubicBezTo>
                <a:cubicBezTo>
                  <a:pt x="18081" y="19135"/>
                  <a:pt x="18080" y="19135"/>
                  <a:pt x="18080" y="19135"/>
                </a:cubicBezTo>
                <a:close/>
                <a:moveTo>
                  <a:pt x="9805" y="19005"/>
                </a:moveTo>
                <a:cubicBezTo>
                  <a:pt x="9785" y="19005"/>
                  <a:pt x="9764" y="19014"/>
                  <a:pt x="9752" y="19029"/>
                </a:cubicBezTo>
                <a:cubicBezTo>
                  <a:pt x="9748" y="19075"/>
                  <a:pt x="9771" y="19139"/>
                  <a:pt x="9797" y="19139"/>
                </a:cubicBezTo>
                <a:cubicBezTo>
                  <a:pt x="9803" y="19139"/>
                  <a:pt x="9809" y="19136"/>
                  <a:pt x="9815" y="19128"/>
                </a:cubicBezTo>
                <a:cubicBezTo>
                  <a:pt x="9814" y="19129"/>
                  <a:pt x="9814" y="19129"/>
                  <a:pt x="9813" y="19129"/>
                </a:cubicBezTo>
                <a:cubicBezTo>
                  <a:pt x="9807" y="19129"/>
                  <a:pt x="9802" y="19123"/>
                  <a:pt x="9799" y="19114"/>
                </a:cubicBezTo>
                <a:lnTo>
                  <a:pt x="9823" y="19133"/>
                </a:lnTo>
                <a:cubicBezTo>
                  <a:pt x="9886" y="19043"/>
                  <a:pt x="9847" y="19005"/>
                  <a:pt x="9805" y="19005"/>
                </a:cubicBezTo>
                <a:close/>
                <a:moveTo>
                  <a:pt x="14456" y="19009"/>
                </a:moveTo>
                <a:cubicBezTo>
                  <a:pt x="14438" y="19009"/>
                  <a:pt x="14418" y="19055"/>
                  <a:pt x="14412" y="19082"/>
                </a:cubicBezTo>
                <a:cubicBezTo>
                  <a:pt x="14414" y="19150"/>
                  <a:pt x="14420" y="19174"/>
                  <a:pt x="14428" y="19174"/>
                </a:cubicBezTo>
                <a:cubicBezTo>
                  <a:pt x="14446" y="19174"/>
                  <a:pt x="14473" y="19043"/>
                  <a:pt x="14472" y="19043"/>
                </a:cubicBezTo>
                <a:cubicBezTo>
                  <a:pt x="14471" y="19043"/>
                  <a:pt x="14470" y="19048"/>
                  <a:pt x="14468" y="19060"/>
                </a:cubicBezTo>
                <a:cubicBezTo>
                  <a:pt x="14468" y="19060"/>
                  <a:pt x="14468" y="19060"/>
                  <a:pt x="14468" y="19060"/>
                </a:cubicBezTo>
                <a:cubicBezTo>
                  <a:pt x="14468" y="19060"/>
                  <a:pt x="14468" y="19061"/>
                  <a:pt x="14468" y="19062"/>
                </a:cubicBezTo>
                <a:cubicBezTo>
                  <a:pt x="14467" y="19066"/>
                  <a:pt x="14465" y="19069"/>
                  <a:pt x="14463" y="19071"/>
                </a:cubicBezTo>
                <a:lnTo>
                  <a:pt x="14474" y="19034"/>
                </a:lnTo>
                <a:cubicBezTo>
                  <a:pt x="14469" y="19016"/>
                  <a:pt x="14462" y="19009"/>
                  <a:pt x="14456" y="19009"/>
                </a:cubicBezTo>
                <a:close/>
                <a:moveTo>
                  <a:pt x="123" y="19099"/>
                </a:moveTo>
                <a:cubicBezTo>
                  <a:pt x="121" y="19099"/>
                  <a:pt x="119" y="19099"/>
                  <a:pt x="116" y="19099"/>
                </a:cubicBezTo>
                <a:cubicBezTo>
                  <a:pt x="107" y="19133"/>
                  <a:pt x="110" y="19206"/>
                  <a:pt x="126" y="19206"/>
                </a:cubicBezTo>
                <a:cubicBezTo>
                  <a:pt x="131" y="19206"/>
                  <a:pt x="138" y="19197"/>
                  <a:pt x="146" y="19175"/>
                </a:cubicBezTo>
                <a:cubicBezTo>
                  <a:pt x="146" y="19175"/>
                  <a:pt x="146" y="19174"/>
                  <a:pt x="145" y="19174"/>
                </a:cubicBezTo>
                <a:cubicBezTo>
                  <a:pt x="145" y="19174"/>
                  <a:pt x="144" y="19175"/>
                  <a:pt x="144" y="19175"/>
                </a:cubicBezTo>
                <a:lnTo>
                  <a:pt x="158" y="19146"/>
                </a:lnTo>
                <a:cubicBezTo>
                  <a:pt x="157" y="19134"/>
                  <a:pt x="152" y="19099"/>
                  <a:pt x="123" y="19099"/>
                </a:cubicBezTo>
                <a:close/>
                <a:moveTo>
                  <a:pt x="18062" y="19124"/>
                </a:moveTo>
                <a:cubicBezTo>
                  <a:pt x="18034" y="19145"/>
                  <a:pt x="18053" y="19194"/>
                  <a:pt x="18063" y="19194"/>
                </a:cubicBezTo>
                <a:cubicBezTo>
                  <a:pt x="18065" y="19194"/>
                  <a:pt x="18067" y="19190"/>
                  <a:pt x="18067" y="19181"/>
                </a:cubicBezTo>
                <a:cubicBezTo>
                  <a:pt x="18074" y="19186"/>
                  <a:pt x="18081" y="19196"/>
                  <a:pt x="18086" y="19206"/>
                </a:cubicBezTo>
                <a:cubicBezTo>
                  <a:pt x="18109" y="19185"/>
                  <a:pt x="18109" y="19164"/>
                  <a:pt x="18086" y="19140"/>
                </a:cubicBezTo>
                <a:cubicBezTo>
                  <a:pt x="18085" y="19138"/>
                  <a:pt x="18082" y="19137"/>
                  <a:pt x="18081" y="19136"/>
                </a:cubicBezTo>
                <a:cubicBezTo>
                  <a:pt x="18083" y="19139"/>
                  <a:pt x="18084" y="19143"/>
                  <a:pt x="18084" y="19149"/>
                </a:cubicBezTo>
                <a:cubicBezTo>
                  <a:pt x="18076" y="19143"/>
                  <a:pt x="18069" y="19135"/>
                  <a:pt x="18062" y="19124"/>
                </a:cubicBezTo>
                <a:close/>
                <a:moveTo>
                  <a:pt x="8228" y="19076"/>
                </a:moveTo>
                <a:cubicBezTo>
                  <a:pt x="8223" y="19076"/>
                  <a:pt x="8217" y="19085"/>
                  <a:pt x="8210" y="19098"/>
                </a:cubicBezTo>
                <a:cubicBezTo>
                  <a:pt x="8203" y="19096"/>
                  <a:pt x="8197" y="19094"/>
                  <a:pt x="8191" y="19094"/>
                </a:cubicBezTo>
                <a:cubicBezTo>
                  <a:pt x="8152" y="19094"/>
                  <a:pt x="8115" y="19141"/>
                  <a:pt x="8087" y="19215"/>
                </a:cubicBezTo>
                <a:cubicBezTo>
                  <a:pt x="8092" y="19235"/>
                  <a:pt x="8102" y="19248"/>
                  <a:pt x="8114" y="19248"/>
                </a:cubicBezTo>
                <a:cubicBezTo>
                  <a:pt x="8115" y="19248"/>
                  <a:pt x="8115" y="19248"/>
                  <a:pt x="8116" y="19247"/>
                </a:cubicBezTo>
                <a:cubicBezTo>
                  <a:pt x="8119" y="19247"/>
                  <a:pt x="8121" y="19247"/>
                  <a:pt x="8124" y="19246"/>
                </a:cubicBezTo>
                <a:cubicBezTo>
                  <a:pt x="8124" y="19246"/>
                  <a:pt x="8122" y="19244"/>
                  <a:pt x="8121" y="19241"/>
                </a:cubicBezTo>
                <a:cubicBezTo>
                  <a:pt x="8129" y="19243"/>
                  <a:pt x="8135" y="19252"/>
                  <a:pt x="8136" y="19265"/>
                </a:cubicBezTo>
                <a:cubicBezTo>
                  <a:pt x="8144" y="19264"/>
                  <a:pt x="8183" y="19147"/>
                  <a:pt x="8210" y="19098"/>
                </a:cubicBezTo>
                <a:cubicBezTo>
                  <a:pt x="8218" y="19101"/>
                  <a:pt x="8226" y="19106"/>
                  <a:pt x="8235" y="19114"/>
                </a:cubicBezTo>
                <a:cubicBezTo>
                  <a:pt x="8235" y="19087"/>
                  <a:pt x="8233" y="19076"/>
                  <a:pt x="8228" y="19076"/>
                </a:cubicBezTo>
                <a:close/>
                <a:moveTo>
                  <a:pt x="15478" y="19153"/>
                </a:moveTo>
                <a:cubicBezTo>
                  <a:pt x="15476" y="19153"/>
                  <a:pt x="15474" y="19153"/>
                  <a:pt x="15472" y="19154"/>
                </a:cubicBezTo>
                <a:cubicBezTo>
                  <a:pt x="15405" y="19156"/>
                  <a:pt x="15435" y="19241"/>
                  <a:pt x="15463" y="19276"/>
                </a:cubicBezTo>
                <a:lnTo>
                  <a:pt x="15463" y="19275"/>
                </a:lnTo>
                <a:lnTo>
                  <a:pt x="15458" y="19251"/>
                </a:lnTo>
                <a:lnTo>
                  <a:pt x="15465" y="19273"/>
                </a:lnTo>
                <a:cubicBezTo>
                  <a:pt x="15481" y="19263"/>
                  <a:pt x="15508" y="19244"/>
                  <a:pt x="15499" y="19175"/>
                </a:cubicBezTo>
                <a:cubicBezTo>
                  <a:pt x="15495" y="19161"/>
                  <a:pt x="15487" y="19153"/>
                  <a:pt x="15478" y="19153"/>
                </a:cubicBezTo>
                <a:close/>
                <a:moveTo>
                  <a:pt x="17911" y="19157"/>
                </a:moveTo>
                <a:cubicBezTo>
                  <a:pt x="17907" y="19179"/>
                  <a:pt x="17901" y="19189"/>
                  <a:pt x="17894" y="19189"/>
                </a:cubicBezTo>
                <a:cubicBezTo>
                  <a:pt x="17892" y="19189"/>
                  <a:pt x="17890" y="19187"/>
                  <a:pt x="17887" y="19185"/>
                </a:cubicBezTo>
                <a:cubicBezTo>
                  <a:pt x="17876" y="19201"/>
                  <a:pt x="17871" y="19255"/>
                  <a:pt x="17884" y="19289"/>
                </a:cubicBezTo>
                <a:lnTo>
                  <a:pt x="17907" y="19294"/>
                </a:lnTo>
                <a:cubicBezTo>
                  <a:pt x="17937" y="19249"/>
                  <a:pt x="17952" y="19222"/>
                  <a:pt x="17911" y="19157"/>
                </a:cubicBezTo>
                <a:close/>
                <a:moveTo>
                  <a:pt x="9678" y="19157"/>
                </a:moveTo>
                <a:cubicBezTo>
                  <a:pt x="9607" y="19217"/>
                  <a:pt x="9612" y="19268"/>
                  <a:pt x="9693" y="19312"/>
                </a:cubicBezTo>
                <a:cubicBezTo>
                  <a:pt x="9708" y="19281"/>
                  <a:pt x="9730" y="19157"/>
                  <a:pt x="9678" y="19157"/>
                </a:cubicBezTo>
                <a:close/>
                <a:moveTo>
                  <a:pt x="2368" y="19211"/>
                </a:moveTo>
                <a:cubicBezTo>
                  <a:pt x="2318" y="19211"/>
                  <a:pt x="2333" y="19316"/>
                  <a:pt x="2355" y="19316"/>
                </a:cubicBezTo>
                <a:cubicBezTo>
                  <a:pt x="2363" y="19316"/>
                  <a:pt x="2373" y="19301"/>
                  <a:pt x="2379" y="19260"/>
                </a:cubicBezTo>
                <a:cubicBezTo>
                  <a:pt x="2378" y="19263"/>
                  <a:pt x="2376" y="19267"/>
                  <a:pt x="2373" y="19268"/>
                </a:cubicBezTo>
                <a:lnTo>
                  <a:pt x="2386" y="19235"/>
                </a:lnTo>
                <a:cubicBezTo>
                  <a:pt x="2384" y="19220"/>
                  <a:pt x="2376" y="19211"/>
                  <a:pt x="2368" y="19211"/>
                </a:cubicBezTo>
                <a:close/>
                <a:moveTo>
                  <a:pt x="16361" y="19209"/>
                </a:moveTo>
                <a:cubicBezTo>
                  <a:pt x="16350" y="19209"/>
                  <a:pt x="16339" y="19213"/>
                  <a:pt x="16329" y="19222"/>
                </a:cubicBezTo>
                <a:cubicBezTo>
                  <a:pt x="16316" y="19300"/>
                  <a:pt x="16338" y="19334"/>
                  <a:pt x="16362" y="19334"/>
                </a:cubicBezTo>
                <a:cubicBezTo>
                  <a:pt x="16366" y="19334"/>
                  <a:pt x="16370" y="19333"/>
                  <a:pt x="16374" y="19331"/>
                </a:cubicBezTo>
                <a:cubicBezTo>
                  <a:pt x="16391" y="19321"/>
                  <a:pt x="16415" y="19305"/>
                  <a:pt x="16418" y="19255"/>
                </a:cubicBezTo>
                <a:cubicBezTo>
                  <a:pt x="16403" y="19226"/>
                  <a:pt x="16382" y="19209"/>
                  <a:pt x="16361" y="19209"/>
                </a:cubicBezTo>
                <a:close/>
                <a:moveTo>
                  <a:pt x="16791" y="19215"/>
                </a:moveTo>
                <a:cubicBezTo>
                  <a:pt x="16752" y="19221"/>
                  <a:pt x="16740" y="19336"/>
                  <a:pt x="16782" y="19336"/>
                </a:cubicBezTo>
                <a:cubicBezTo>
                  <a:pt x="16792" y="19336"/>
                  <a:pt x="16805" y="19330"/>
                  <a:pt x="16821" y="19315"/>
                </a:cubicBezTo>
                <a:cubicBezTo>
                  <a:pt x="16835" y="19270"/>
                  <a:pt x="16822" y="19236"/>
                  <a:pt x="16792" y="19215"/>
                </a:cubicBezTo>
                <a:close/>
                <a:moveTo>
                  <a:pt x="15575" y="19178"/>
                </a:moveTo>
                <a:cubicBezTo>
                  <a:pt x="15570" y="19178"/>
                  <a:pt x="15565" y="19178"/>
                  <a:pt x="15561" y="19180"/>
                </a:cubicBezTo>
                <a:cubicBezTo>
                  <a:pt x="15536" y="19212"/>
                  <a:pt x="15535" y="19260"/>
                  <a:pt x="15557" y="19321"/>
                </a:cubicBezTo>
                <a:cubicBezTo>
                  <a:pt x="15571" y="19332"/>
                  <a:pt x="15583" y="19337"/>
                  <a:pt x="15594" y="19337"/>
                </a:cubicBezTo>
                <a:cubicBezTo>
                  <a:pt x="15619" y="19337"/>
                  <a:pt x="15636" y="19307"/>
                  <a:pt x="15641" y="19244"/>
                </a:cubicBezTo>
                <a:cubicBezTo>
                  <a:pt x="15636" y="19236"/>
                  <a:pt x="15633" y="19236"/>
                  <a:pt x="15638" y="19223"/>
                </a:cubicBezTo>
                <a:cubicBezTo>
                  <a:pt x="15621" y="19194"/>
                  <a:pt x="15598" y="19178"/>
                  <a:pt x="15575" y="19178"/>
                </a:cubicBezTo>
                <a:close/>
                <a:moveTo>
                  <a:pt x="19295" y="19283"/>
                </a:moveTo>
                <a:lnTo>
                  <a:pt x="19277" y="19317"/>
                </a:lnTo>
                <a:cubicBezTo>
                  <a:pt x="19283" y="19349"/>
                  <a:pt x="19293" y="19361"/>
                  <a:pt x="19302" y="19361"/>
                </a:cubicBezTo>
                <a:cubicBezTo>
                  <a:pt x="19311" y="19361"/>
                  <a:pt x="19320" y="19351"/>
                  <a:pt x="19326" y="19337"/>
                </a:cubicBezTo>
                <a:cubicBezTo>
                  <a:pt x="19329" y="19300"/>
                  <a:pt x="19318" y="19283"/>
                  <a:pt x="19295" y="19283"/>
                </a:cubicBezTo>
                <a:close/>
                <a:moveTo>
                  <a:pt x="1569" y="19261"/>
                </a:moveTo>
                <a:cubicBezTo>
                  <a:pt x="1565" y="19261"/>
                  <a:pt x="1560" y="19263"/>
                  <a:pt x="1555" y="19266"/>
                </a:cubicBezTo>
                <a:cubicBezTo>
                  <a:pt x="1556" y="19265"/>
                  <a:pt x="1557" y="19264"/>
                  <a:pt x="1557" y="19264"/>
                </a:cubicBezTo>
                <a:cubicBezTo>
                  <a:pt x="1557" y="19264"/>
                  <a:pt x="1556" y="19265"/>
                  <a:pt x="1553" y="19267"/>
                </a:cubicBezTo>
                <a:lnTo>
                  <a:pt x="1554" y="19267"/>
                </a:lnTo>
                <a:cubicBezTo>
                  <a:pt x="1516" y="19296"/>
                  <a:pt x="1535" y="19350"/>
                  <a:pt x="1564" y="19379"/>
                </a:cubicBezTo>
                <a:cubicBezTo>
                  <a:pt x="1601" y="19358"/>
                  <a:pt x="1603" y="19261"/>
                  <a:pt x="1569" y="19261"/>
                </a:cubicBezTo>
                <a:close/>
                <a:moveTo>
                  <a:pt x="21063" y="19438"/>
                </a:moveTo>
                <a:cubicBezTo>
                  <a:pt x="21063" y="19438"/>
                  <a:pt x="21063" y="19438"/>
                  <a:pt x="21063" y="19439"/>
                </a:cubicBezTo>
                <a:cubicBezTo>
                  <a:pt x="21063" y="19439"/>
                  <a:pt x="21063" y="19438"/>
                  <a:pt x="21063" y="19438"/>
                </a:cubicBezTo>
                <a:close/>
                <a:moveTo>
                  <a:pt x="14913" y="19440"/>
                </a:moveTo>
                <a:cubicBezTo>
                  <a:pt x="14916" y="19477"/>
                  <a:pt x="14947" y="19501"/>
                  <a:pt x="14958" y="19501"/>
                </a:cubicBezTo>
                <a:cubicBezTo>
                  <a:pt x="14968" y="19501"/>
                  <a:pt x="14964" y="19483"/>
                  <a:pt x="14913" y="19440"/>
                </a:cubicBezTo>
                <a:close/>
                <a:moveTo>
                  <a:pt x="21079" y="19412"/>
                </a:moveTo>
                <a:cubicBezTo>
                  <a:pt x="21072" y="19412"/>
                  <a:pt x="21066" y="19422"/>
                  <a:pt x="21063" y="19438"/>
                </a:cubicBezTo>
                <a:cubicBezTo>
                  <a:pt x="21063" y="19437"/>
                  <a:pt x="21064" y="19437"/>
                  <a:pt x="21064" y="19436"/>
                </a:cubicBezTo>
                <a:lnTo>
                  <a:pt x="21064" y="19437"/>
                </a:lnTo>
                <a:lnTo>
                  <a:pt x="21055" y="19469"/>
                </a:lnTo>
                <a:cubicBezTo>
                  <a:pt x="21059" y="19492"/>
                  <a:pt x="21067" y="19501"/>
                  <a:pt x="21075" y="19501"/>
                </a:cubicBezTo>
                <a:cubicBezTo>
                  <a:pt x="21091" y="19501"/>
                  <a:pt x="21111" y="19464"/>
                  <a:pt x="21117" y="19444"/>
                </a:cubicBezTo>
                <a:cubicBezTo>
                  <a:pt x="21113" y="19413"/>
                  <a:pt x="21093" y="19413"/>
                  <a:pt x="21087" y="19413"/>
                </a:cubicBezTo>
                <a:lnTo>
                  <a:pt x="21082" y="19437"/>
                </a:lnTo>
                <a:lnTo>
                  <a:pt x="21082" y="19413"/>
                </a:lnTo>
                <a:cubicBezTo>
                  <a:pt x="21081" y="19413"/>
                  <a:pt x="21080" y="19412"/>
                  <a:pt x="21079" y="19412"/>
                </a:cubicBezTo>
                <a:close/>
                <a:moveTo>
                  <a:pt x="8974" y="19368"/>
                </a:moveTo>
                <a:cubicBezTo>
                  <a:pt x="8952" y="19368"/>
                  <a:pt x="8925" y="19424"/>
                  <a:pt x="8925" y="19455"/>
                </a:cubicBezTo>
                <a:cubicBezTo>
                  <a:pt x="8925" y="19502"/>
                  <a:pt x="8935" y="19518"/>
                  <a:pt x="8948" y="19518"/>
                </a:cubicBezTo>
                <a:cubicBezTo>
                  <a:pt x="8966" y="19518"/>
                  <a:pt x="8991" y="19484"/>
                  <a:pt x="9002" y="19460"/>
                </a:cubicBezTo>
                <a:cubicBezTo>
                  <a:pt x="9000" y="19391"/>
                  <a:pt x="8988" y="19368"/>
                  <a:pt x="8974" y="19368"/>
                </a:cubicBezTo>
                <a:close/>
                <a:moveTo>
                  <a:pt x="16695" y="19473"/>
                </a:moveTo>
                <a:cubicBezTo>
                  <a:pt x="16685" y="19473"/>
                  <a:pt x="16658" y="19491"/>
                  <a:pt x="16659" y="19519"/>
                </a:cubicBezTo>
                <a:cubicBezTo>
                  <a:pt x="16702" y="19487"/>
                  <a:pt x="16704" y="19473"/>
                  <a:pt x="16695" y="19473"/>
                </a:cubicBezTo>
                <a:close/>
                <a:moveTo>
                  <a:pt x="11641" y="19445"/>
                </a:moveTo>
                <a:cubicBezTo>
                  <a:pt x="11634" y="19449"/>
                  <a:pt x="11629" y="19455"/>
                  <a:pt x="11624" y="19463"/>
                </a:cubicBezTo>
                <a:cubicBezTo>
                  <a:pt x="11630" y="19505"/>
                  <a:pt x="11634" y="19524"/>
                  <a:pt x="11637" y="19524"/>
                </a:cubicBezTo>
                <a:cubicBezTo>
                  <a:pt x="11640" y="19524"/>
                  <a:pt x="11641" y="19496"/>
                  <a:pt x="11641" y="19445"/>
                </a:cubicBezTo>
                <a:close/>
                <a:moveTo>
                  <a:pt x="10935" y="19456"/>
                </a:moveTo>
                <a:cubicBezTo>
                  <a:pt x="10933" y="19488"/>
                  <a:pt x="10993" y="19543"/>
                  <a:pt x="11003" y="19543"/>
                </a:cubicBezTo>
                <a:cubicBezTo>
                  <a:pt x="11010" y="19543"/>
                  <a:pt x="10996" y="19521"/>
                  <a:pt x="10935" y="19456"/>
                </a:cubicBezTo>
                <a:close/>
                <a:moveTo>
                  <a:pt x="17534" y="19435"/>
                </a:moveTo>
                <a:cubicBezTo>
                  <a:pt x="17511" y="19435"/>
                  <a:pt x="17469" y="19536"/>
                  <a:pt x="17497" y="19536"/>
                </a:cubicBezTo>
                <a:cubicBezTo>
                  <a:pt x="17503" y="19536"/>
                  <a:pt x="17513" y="19531"/>
                  <a:pt x="17528" y="19518"/>
                </a:cubicBezTo>
                <a:lnTo>
                  <a:pt x="17529" y="19543"/>
                </a:lnTo>
                <a:cubicBezTo>
                  <a:pt x="17549" y="19527"/>
                  <a:pt x="17555" y="19500"/>
                  <a:pt x="17547" y="19460"/>
                </a:cubicBezTo>
                <a:lnTo>
                  <a:pt x="17539" y="19437"/>
                </a:lnTo>
                <a:cubicBezTo>
                  <a:pt x="17538" y="19436"/>
                  <a:pt x="17536" y="19435"/>
                  <a:pt x="17534" y="19435"/>
                </a:cubicBezTo>
                <a:close/>
                <a:moveTo>
                  <a:pt x="19323" y="19451"/>
                </a:moveTo>
                <a:cubicBezTo>
                  <a:pt x="19305" y="19451"/>
                  <a:pt x="19283" y="19472"/>
                  <a:pt x="19277" y="19484"/>
                </a:cubicBezTo>
                <a:cubicBezTo>
                  <a:pt x="19279" y="19547"/>
                  <a:pt x="19290" y="19567"/>
                  <a:pt x="19303" y="19567"/>
                </a:cubicBezTo>
                <a:cubicBezTo>
                  <a:pt x="19319" y="19567"/>
                  <a:pt x="19336" y="19534"/>
                  <a:pt x="19339" y="19511"/>
                </a:cubicBezTo>
                <a:cubicBezTo>
                  <a:pt x="19338" y="19514"/>
                  <a:pt x="19336" y="19518"/>
                  <a:pt x="19333" y="19519"/>
                </a:cubicBezTo>
                <a:lnTo>
                  <a:pt x="19346" y="19492"/>
                </a:lnTo>
                <a:cubicBezTo>
                  <a:pt x="19345" y="19461"/>
                  <a:pt x="19335" y="19451"/>
                  <a:pt x="19323" y="19451"/>
                </a:cubicBezTo>
                <a:close/>
                <a:moveTo>
                  <a:pt x="11120" y="19488"/>
                </a:moveTo>
                <a:cubicBezTo>
                  <a:pt x="11107" y="19488"/>
                  <a:pt x="11095" y="19500"/>
                  <a:pt x="11087" y="19521"/>
                </a:cubicBezTo>
                <a:cubicBezTo>
                  <a:pt x="11088" y="19547"/>
                  <a:pt x="11100" y="19568"/>
                  <a:pt x="11115" y="19568"/>
                </a:cubicBezTo>
                <a:cubicBezTo>
                  <a:pt x="11137" y="19563"/>
                  <a:pt x="11146" y="19540"/>
                  <a:pt x="11143" y="19502"/>
                </a:cubicBezTo>
                <a:cubicBezTo>
                  <a:pt x="11136" y="19492"/>
                  <a:pt x="11128" y="19488"/>
                  <a:pt x="11120" y="19488"/>
                </a:cubicBezTo>
                <a:close/>
                <a:moveTo>
                  <a:pt x="7543" y="19466"/>
                </a:moveTo>
                <a:cubicBezTo>
                  <a:pt x="7532" y="19466"/>
                  <a:pt x="7522" y="19479"/>
                  <a:pt x="7516" y="19508"/>
                </a:cubicBezTo>
                <a:cubicBezTo>
                  <a:pt x="7507" y="19545"/>
                  <a:pt x="7527" y="19586"/>
                  <a:pt x="7546" y="19586"/>
                </a:cubicBezTo>
                <a:cubicBezTo>
                  <a:pt x="7560" y="19586"/>
                  <a:pt x="7574" y="19562"/>
                  <a:pt x="7575" y="19495"/>
                </a:cubicBezTo>
                <a:cubicBezTo>
                  <a:pt x="7565" y="19476"/>
                  <a:pt x="7554" y="19466"/>
                  <a:pt x="7543" y="19466"/>
                </a:cubicBezTo>
                <a:close/>
                <a:moveTo>
                  <a:pt x="10636" y="19562"/>
                </a:moveTo>
                <a:cubicBezTo>
                  <a:pt x="10619" y="19562"/>
                  <a:pt x="10603" y="19576"/>
                  <a:pt x="10592" y="19601"/>
                </a:cubicBezTo>
                <a:cubicBezTo>
                  <a:pt x="10592" y="19632"/>
                  <a:pt x="10603" y="19646"/>
                  <a:pt x="10614" y="19646"/>
                </a:cubicBezTo>
                <a:cubicBezTo>
                  <a:pt x="10631" y="19646"/>
                  <a:pt x="10651" y="19615"/>
                  <a:pt x="10644" y="19563"/>
                </a:cubicBezTo>
                <a:cubicBezTo>
                  <a:pt x="10641" y="19562"/>
                  <a:pt x="10639" y="19562"/>
                  <a:pt x="10636" y="19562"/>
                </a:cubicBezTo>
                <a:close/>
                <a:moveTo>
                  <a:pt x="8054" y="19517"/>
                </a:moveTo>
                <a:cubicBezTo>
                  <a:pt x="8044" y="19517"/>
                  <a:pt x="8034" y="19526"/>
                  <a:pt x="8030" y="19546"/>
                </a:cubicBezTo>
                <a:cubicBezTo>
                  <a:pt x="8030" y="19546"/>
                  <a:pt x="8030" y="19545"/>
                  <a:pt x="8030" y="19545"/>
                </a:cubicBezTo>
                <a:cubicBezTo>
                  <a:pt x="8030" y="19545"/>
                  <a:pt x="8030" y="19546"/>
                  <a:pt x="8030" y="19548"/>
                </a:cubicBezTo>
                <a:cubicBezTo>
                  <a:pt x="8030" y="19548"/>
                  <a:pt x="8030" y="19547"/>
                  <a:pt x="8030" y="19546"/>
                </a:cubicBezTo>
                <a:cubicBezTo>
                  <a:pt x="8030" y="19548"/>
                  <a:pt x="8030" y="19549"/>
                  <a:pt x="8030" y="19549"/>
                </a:cubicBezTo>
                <a:cubicBezTo>
                  <a:pt x="8030" y="19549"/>
                  <a:pt x="8030" y="19549"/>
                  <a:pt x="8030" y="19548"/>
                </a:cubicBezTo>
                <a:cubicBezTo>
                  <a:pt x="8029" y="19550"/>
                  <a:pt x="8029" y="19550"/>
                  <a:pt x="8030" y="19550"/>
                </a:cubicBezTo>
                <a:cubicBezTo>
                  <a:pt x="8030" y="19550"/>
                  <a:pt x="8031" y="19549"/>
                  <a:pt x="8032" y="19548"/>
                </a:cubicBezTo>
                <a:lnTo>
                  <a:pt x="8023" y="19588"/>
                </a:lnTo>
                <a:cubicBezTo>
                  <a:pt x="8034" y="19619"/>
                  <a:pt x="8052" y="19640"/>
                  <a:pt x="8072" y="19646"/>
                </a:cubicBezTo>
                <a:cubicBezTo>
                  <a:pt x="8103" y="19564"/>
                  <a:pt x="8078" y="19517"/>
                  <a:pt x="8054" y="19517"/>
                </a:cubicBezTo>
                <a:close/>
                <a:moveTo>
                  <a:pt x="16092" y="19489"/>
                </a:moveTo>
                <a:cubicBezTo>
                  <a:pt x="16089" y="19489"/>
                  <a:pt x="16085" y="19511"/>
                  <a:pt x="16079" y="19571"/>
                </a:cubicBezTo>
                <a:cubicBezTo>
                  <a:pt x="16076" y="19582"/>
                  <a:pt x="16078" y="19590"/>
                  <a:pt x="16086" y="19596"/>
                </a:cubicBezTo>
                <a:lnTo>
                  <a:pt x="16084" y="19600"/>
                </a:lnTo>
                <a:cubicBezTo>
                  <a:pt x="16087" y="19651"/>
                  <a:pt x="16090" y="19671"/>
                  <a:pt x="16092" y="19671"/>
                </a:cubicBezTo>
                <a:cubicBezTo>
                  <a:pt x="16099" y="19671"/>
                  <a:pt x="16101" y="19489"/>
                  <a:pt x="16092" y="19489"/>
                </a:cubicBezTo>
                <a:close/>
                <a:moveTo>
                  <a:pt x="19770" y="19594"/>
                </a:moveTo>
                <a:cubicBezTo>
                  <a:pt x="19749" y="19594"/>
                  <a:pt x="19746" y="19635"/>
                  <a:pt x="19746" y="19648"/>
                </a:cubicBezTo>
                <a:lnTo>
                  <a:pt x="19765" y="19680"/>
                </a:lnTo>
                <a:cubicBezTo>
                  <a:pt x="19793" y="19669"/>
                  <a:pt x="19794" y="19627"/>
                  <a:pt x="19777" y="19595"/>
                </a:cubicBezTo>
                <a:cubicBezTo>
                  <a:pt x="19775" y="19594"/>
                  <a:pt x="19772" y="19594"/>
                  <a:pt x="19770" y="19594"/>
                </a:cubicBezTo>
                <a:close/>
                <a:moveTo>
                  <a:pt x="6103" y="19561"/>
                </a:moveTo>
                <a:cubicBezTo>
                  <a:pt x="6095" y="19563"/>
                  <a:pt x="6121" y="19682"/>
                  <a:pt x="6128" y="19682"/>
                </a:cubicBezTo>
                <a:cubicBezTo>
                  <a:pt x="6131" y="19682"/>
                  <a:pt x="6130" y="19654"/>
                  <a:pt x="6119" y="19572"/>
                </a:cubicBezTo>
                <a:cubicBezTo>
                  <a:pt x="6117" y="19572"/>
                  <a:pt x="6120" y="19577"/>
                  <a:pt x="6120" y="19582"/>
                </a:cubicBezTo>
                <a:lnTo>
                  <a:pt x="6103" y="19561"/>
                </a:lnTo>
                <a:close/>
                <a:moveTo>
                  <a:pt x="16815" y="19702"/>
                </a:moveTo>
                <a:cubicBezTo>
                  <a:pt x="16815" y="19702"/>
                  <a:pt x="16815" y="19702"/>
                  <a:pt x="16815" y="19703"/>
                </a:cubicBezTo>
                <a:cubicBezTo>
                  <a:pt x="16815" y="19703"/>
                  <a:pt x="16815" y="19703"/>
                  <a:pt x="16815" y="19703"/>
                </a:cubicBezTo>
                <a:lnTo>
                  <a:pt x="16815" y="19702"/>
                </a:lnTo>
                <a:close/>
                <a:moveTo>
                  <a:pt x="16815" y="19703"/>
                </a:moveTo>
                <a:cubicBezTo>
                  <a:pt x="16811" y="19706"/>
                  <a:pt x="16810" y="19707"/>
                  <a:pt x="16811" y="19707"/>
                </a:cubicBezTo>
                <a:cubicBezTo>
                  <a:pt x="16811" y="19707"/>
                  <a:pt x="16814" y="19705"/>
                  <a:pt x="16815" y="19703"/>
                </a:cubicBezTo>
                <a:close/>
                <a:moveTo>
                  <a:pt x="5143" y="19629"/>
                </a:moveTo>
                <a:cubicBezTo>
                  <a:pt x="5120" y="19629"/>
                  <a:pt x="5119" y="19669"/>
                  <a:pt x="5119" y="19683"/>
                </a:cubicBezTo>
                <a:lnTo>
                  <a:pt x="5137" y="19715"/>
                </a:lnTo>
                <a:cubicBezTo>
                  <a:pt x="5160" y="19707"/>
                  <a:pt x="5178" y="19629"/>
                  <a:pt x="5143" y="19629"/>
                </a:cubicBezTo>
                <a:close/>
                <a:moveTo>
                  <a:pt x="16832" y="19614"/>
                </a:moveTo>
                <a:cubicBezTo>
                  <a:pt x="16813" y="19614"/>
                  <a:pt x="16797" y="19632"/>
                  <a:pt x="16785" y="19670"/>
                </a:cubicBezTo>
                <a:cubicBezTo>
                  <a:pt x="16786" y="19691"/>
                  <a:pt x="16796" y="19705"/>
                  <a:pt x="16806" y="19705"/>
                </a:cubicBezTo>
                <a:cubicBezTo>
                  <a:pt x="16809" y="19705"/>
                  <a:pt x="16812" y="19704"/>
                  <a:pt x="16815" y="19701"/>
                </a:cubicBezTo>
                <a:cubicBezTo>
                  <a:pt x="16815" y="19701"/>
                  <a:pt x="16815" y="19701"/>
                  <a:pt x="16815" y="19701"/>
                </a:cubicBezTo>
                <a:lnTo>
                  <a:pt x="16815" y="19702"/>
                </a:lnTo>
                <a:cubicBezTo>
                  <a:pt x="16815" y="19702"/>
                  <a:pt x="16815" y="19701"/>
                  <a:pt x="16815" y="19701"/>
                </a:cubicBezTo>
                <a:cubicBezTo>
                  <a:pt x="16821" y="19719"/>
                  <a:pt x="16831" y="19729"/>
                  <a:pt x="16841" y="19729"/>
                </a:cubicBezTo>
                <a:cubicBezTo>
                  <a:pt x="16843" y="19729"/>
                  <a:pt x="16844" y="19729"/>
                  <a:pt x="16846" y="19728"/>
                </a:cubicBezTo>
                <a:cubicBezTo>
                  <a:pt x="16851" y="19714"/>
                  <a:pt x="16876" y="19653"/>
                  <a:pt x="16874" y="19638"/>
                </a:cubicBezTo>
                <a:cubicBezTo>
                  <a:pt x="16859" y="19623"/>
                  <a:pt x="16845" y="19614"/>
                  <a:pt x="16832" y="19614"/>
                </a:cubicBezTo>
                <a:close/>
                <a:moveTo>
                  <a:pt x="14314" y="19641"/>
                </a:moveTo>
                <a:lnTo>
                  <a:pt x="14304" y="19650"/>
                </a:lnTo>
                <a:cubicBezTo>
                  <a:pt x="14261" y="19723"/>
                  <a:pt x="14268" y="19748"/>
                  <a:pt x="14290" y="19748"/>
                </a:cubicBezTo>
                <a:cubicBezTo>
                  <a:pt x="14337" y="19748"/>
                  <a:pt x="14449" y="19641"/>
                  <a:pt x="14314" y="19641"/>
                </a:cubicBezTo>
                <a:close/>
                <a:moveTo>
                  <a:pt x="11909" y="19684"/>
                </a:moveTo>
                <a:cubicBezTo>
                  <a:pt x="11898" y="19684"/>
                  <a:pt x="11888" y="19702"/>
                  <a:pt x="11888" y="19748"/>
                </a:cubicBezTo>
                <a:cubicBezTo>
                  <a:pt x="11889" y="19741"/>
                  <a:pt x="11892" y="19735"/>
                  <a:pt x="11897" y="19735"/>
                </a:cubicBezTo>
                <a:lnTo>
                  <a:pt x="11881" y="19764"/>
                </a:lnTo>
                <a:cubicBezTo>
                  <a:pt x="11882" y="19787"/>
                  <a:pt x="11889" y="19795"/>
                  <a:pt x="11899" y="19795"/>
                </a:cubicBezTo>
                <a:cubicBezTo>
                  <a:pt x="11912" y="19795"/>
                  <a:pt x="11929" y="19779"/>
                  <a:pt x="11936" y="19769"/>
                </a:cubicBezTo>
                <a:cubicBezTo>
                  <a:pt x="11944" y="19722"/>
                  <a:pt x="11925" y="19684"/>
                  <a:pt x="11909" y="19684"/>
                </a:cubicBezTo>
                <a:close/>
                <a:moveTo>
                  <a:pt x="9730" y="19703"/>
                </a:moveTo>
                <a:cubicBezTo>
                  <a:pt x="9726" y="19703"/>
                  <a:pt x="9722" y="19703"/>
                  <a:pt x="9719" y="19704"/>
                </a:cubicBezTo>
                <a:cubicBezTo>
                  <a:pt x="9679" y="19704"/>
                  <a:pt x="9689" y="19780"/>
                  <a:pt x="9706" y="19815"/>
                </a:cubicBezTo>
                <a:cubicBezTo>
                  <a:pt x="9711" y="19818"/>
                  <a:pt x="9717" y="19820"/>
                  <a:pt x="9723" y="19820"/>
                </a:cubicBezTo>
                <a:cubicBezTo>
                  <a:pt x="9753" y="19820"/>
                  <a:pt x="9787" y="19779"/>
                  <a:pt x="9751" y="19709"/>
                </a:cubicBezTo>
                <a:cubicBezTo>
                  <a:pt x="9745" y="19705"/>
                  <a:pt x="9737" y="19703"/>
                  <a:pt x="9730" y="19703"/>
                </a:cubicBezTo>
                <a:close/>
                <a:moveTo>
                  <a:pt x="9706" y="19815"/>
                </a:moveTo>
                <a:cubicBezTo>
                  <a:pt x="9707" y="19817"/>
                  <a:pt x="9708" y="19820"/>
                  <a:pt x="9710" y="19822"/>
                </a:cubicBezTo>
                <a:cubicBezTo>
                  <a:pt x="9709" y="19820"/>
                  <a:pt x="9708" y="19818"/>
                  <a:pt x="9706" y="19815"/>
                </a:cubicBezTo>
                <a:cubicBezTo>
                  <a:pt x="9706" y="19815"/>
                  <a:pt x="9706" y="19815"/>
                  <a:pt x="9706" y="19815"/>
                </a:cubicBezTo>
                <a:close/>
                <a:moveTo>
                  <a:pt x="15035" y="19677"/>
                </a:moveTo>
                <a:cubicBezTo>
                  <a:pt x="14967" y="19677"/>
                  <a:pt x="14971" y="19734"/>
                  <a:pt x="14987" y="19825"/>
                </a:cubicBezTo>
                <a:lnTo>
                  <a:pt x="15005" y="19844"/>
                </a:lnTo>
                <a:cubicBezTo>
                  <a:pt x="15053" y="19814"/>
                  <a:pt x="15064" y="19759"/>
                  <a:pt x="15041" y="19677"/>
                </a:cubicBezTo>
                <a:cubicBezTo>
                  <a:pt x="15039" y="19677"/>
                  <a:pt x="15037" y="19677"/>
                  <a:pt x="15035" y="19677"/>
                </a:cubicBezTo>
                <a:close/>
                <a:moveTo>
                  <a:pt x="18510" y="19764"/>
                </a:moveTo>
                <a:cubicBezTo>
                  <a:pt x="18487" y="19764"/>
                  <a:pt x="18493" y="19880"/>
                  <a:pt x="18511" y="19880"/>
                </a:cubicBezTo>
                <a:cubicBezTo>
                  <a:pt x="18516" y="19880"/>
                  <a:pt x="18523" y="19869"/>
                  <a:pt x="18530" y="19841"/>
                </a:cubicBezTo>
                <a:cubicBezTo>
                  <a:pt x="18530" y="19843"/>
                  <a:pt x="18528" y="19844"/>
                  <a:pt x="18526" y="19844"/>
                </a:cubicBezTo>
                <a:cubicBezTo>
                  <a:pt x="18541" y="19833"/>
                  <a:pt x="18544" y="19817"/>
                  <a:pt x="18536" y="19794"/>
                </a:cubicBezTo>
                <a:cubicBezTo>
                  <a:pt x="18525" y="19772"/>
                  <a:pt x="18517" y="19764"/>
                  <a:pt x="18510" y="19764"/>
                </a:cubicBezTo>
                <a:close/>
                <a:moveTo>
                  <a:pt x="17181" y="19884"/>
                </a:moveTo>
                <a:cubicBezTo>
                  <a:pt x="17181" y="19884"/>
                  <a:pt x="17181" y="19884"/>
                  <a:pt x="17180" y="19884"/>
                </a:cubicBezTo>
                <a:lnTo>
                  <a:pt x="17181" y="19884"/>
                </a:lnTo>
                <a:cubicBezTo>
                  <a:pt x="17181" y="19884"/>
                  <a:pt x="17181" y="19884"/>
                  <a:pt x="17181" y="19884"/>
                </a:cubicBezTo>
                <a:close/>
                <a:moveTo>
                  <a:pt x="20061" y="19825"/>
                </a:moveTo>
                <a:cubicBezTo>
                  <a:pt x="20061" y="19825"/>
                  <a:pt x="20060" y="19825"/>
                  <a:pt x="20060" y="19825"/>
                </a:cubicBezTo>
                <a:cubicBezTo>
                  <a:pt x="20046" y="19868"/>
                  <a:pt x="20047" y="19889"/>
                  <a:pt x="20060" y="19889"/>
                </a:cubicBezTo>
                <a:cubicBezTo>
                  <a:pt x="20067" y="19889"/>
                  <a:pt x="20078" y="19882"/>
                  <a:pt x="20093" y="19868"/>
                </a:cubicBezTo>
                <a:lnTo>
                  <a:pt x="20093" y="19867"/>
                </a:lnTo>
                <a:cubicBezTo>
                  <a:pt x="20088" y="19842"/>
                  <a:pt x="20076" y="19825"/>
                  <a:pt x="20061" y="19825"/>
                </a:cubicBezTo>
                <a:close/>
                <a:moveTo>
                  <a:pt x="17363" y="19778"/>
                </a:moveTo>
                <a:cubicBezTo>
                  <a:pt x="17363" y="19778"/>
                  <a:pt x="17368" y="19795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81" y="19843"/>
                  <a:pt x="17381" y="19843"/>
                  <a:pt x="17381" y="19843"/>
                </a:cubicBezTo>
                <a:cubicBezTo>
                  <a:pt x="17392" y="19884"/>
                  <a:pt x="17397" y="19900"/>
                  <a:pt x="17397" y="19900"/>
                </a:cubicBezTo>
                <a:cubicBezTo>
                  <a:pt x="17397" y="19900"/>
                  <a:pt x="17363" y="19778"/>
                  <a:pt x="17363" y="19778"/>
                </a:cubicBezTo>
                <a:close/>
                <a:moveTo>
                  <a:pt x="17193" y="19635"/>
                </a:moveTo>
                <a:cubicBezTo>
                  <a:pt x="17183" y="19690"/>
                  <a:pt x="17176" y="19746"/>
                  <a:pt x="17171" y="19804"/>
                </a:cubicBezTo>
                <a:cubicBezTo>
                  <a:pt x="17159" y="19829"/>
                  <a:pt x="17156" y="19871"/>
                  <a:pt x="17181" y="19884"/>
                </a:cubicBezTo>
                <a:cubicBezTo>
                  <a:pt x="17181" y="19884"/>
                  <a:pt x="17181" y="19884"/>
                  <a:pt x="17181" y="19884"/>
                </a:cubicBezTo>
                <a:cubicBezTo>
                  <a:pt x="17186" y="19884"/>
                  <a:pt x="17204" y="19908"/>
                  <a:pt x="17219" y="19908"/>
                </a:cubicBezTo>
                <a:cubicBezTo>
                  <a:pt x="17238" y="19908"/>
                  <a:pt x="17250" y="19867"/>
                  <a:pt x="17215" y="19677"/>
                </a:cubicBezTo>
                <a:cubicBezTo>
                  <a:pt x="17215" y="19674"/>
                  <a:pt x="17215" y="19669"/>
                  <a:pt x="17216" y="19664"/>
                </a:cubicBezTo>
                <a:lnTo>
                  <a:pt x="17193" y="19635"/>
                </a:lnTo>
                <a:close/>
                <a:moveTo>
                  <a:pt x="18346" y="19839"/>
                </a:moveTo>
                <a:cubicBezTo>
                  <a:pt x="18343" y="19839"/>
                  <a:pt x="18340" y="19839"/>
                  <a:pt x="18337" y="19839"/>
                </a:cubicBezTo>
                <a:cubicBezTo>
                  <a:pt x="18329" y="19895"/>
                  <a:pt x="18331" y="19921"/>
                  <a:pt x="18343" y="19921"/>
                </a:cubicBezTo>
                <a:cubicBezTo>
                  <a:pt x="18351" y="19921"/>
                  <a:pt x="18364" y="19909"/>
                  <a:pt x="18380" y="19884"/>
                </a:cubicBezTo>
                <a:cubicBezTo>
                  <a:pt x="18378" y="19854"/>
                  <a:pt x="18366" y="19839"/>
                  <a:pt x="18346" y="19839"/>
                </a:cubicBezTo>
                <a:close/>
                <a:moveTo>
                  <a:pt x="12471" y="19884"/>
                </a:moveTo>
                <a:cubicBezTo>
                  <a:pt x="12470" y="19884"/>
                  <a:pt x="12469" y="19884"/>
                  <a:pt x="12468" y="19884"/>
                </a:cubicBezTo>
                <a:cubicBezTo>
                  <a:pt x="12429" y="19884"/>
                  <a:pt x="12440" y="19943"/>
                  <a:pt x="12473" y="19943"/>
                </a:cubicBezTo>
                <a:cubicBezTo>
                  <a:pt x="12480" y="19943"/>
                  <a:pt x="12489" y="19940"/>
                  <a:pt x="12498" y="19933"/>
                </a:cubicBezTo>
                <a:lnTo>
                  <a:pt x="12499" y="19933"/>
                </a:lnTo>
                <a:cubicBezTo>
                  <a:pt x="12498" y="19906"/>
                  <a:pt x="12486" y="19884"/>
                  <a:pt x="12471" y="19884"/>
                </a:cubicBezTo>
                <a:close/>
                <a:moveTo>
                  <a:pt x="9486" y="19869"/>
                </a:moveTo>
                <a:cubicBezTo>
                  <a:pt x="9475" y="19869"/>
                  <a:pt x="9464" y="19884"/>
                  <a:pt x="9462" y="19907"/>
                </a:cubicBezTo>
                <a:cubicBezTo>
                  <a:pt x="9468" y="19931"/>
                  <a:pt x="9479" y="19950"/>
                  <a:pt x="9492" y="19960"/>
                </a:cubicBezTo>
                <a:cubicBezTo>
                  <a:pt x="9532" y="19949"/>
                  <a:pt x="9507" y="19886"/>
                  <a:pt x="9496" y="19873"/>
                </a:cubicBezTo>
                <a:cubicBezTo>
                  <a:pt x="9493" y="19871"/>
                  <a:pt x="9489" y="19869"/>
                  <a:pt x="9486" y="19869"/>
                </a:cubicBezTo>
                <a:close/>
                <a:moveTo>
                  <a:pt x="16662" y="19871"/>
                </a:moveTo>
                <a:cubicBezTo>
                  <a:pt x="16641" y="19871"/>
                  <a:pt x="16631" y="20002"/>
                  <a:pt x="16638" y="20002"/>
                </a:cubicBezTo>
                <a:cubicBezTo>
                  <a:pt x="16642" y="20002"/>
                  <a:pt x="16649" y="19969"/>
                  <a:pt x="16662" y="19871"/>
                </a:cubicBezTo>
                <a:close/>
                <a:moveTo>
                  <a:pt x="8211" y="19884"/>
                </a:moveTo>
                <a:cubicBezTo>
                  <a:pt x="8201" y="19884"/>
                  <a:pt x="8182" y="19893"/>
                  <a:pt x="8147" y="19918"/>
                </a:cubicBezTo>
                <a:cubicBezTo>
                  <a:pt x="8151" y="19958"/>
                  <a:pt x="8167" y="19990"/>
                  <a:pt x="8190" y="20005"/>
                </a:cubicBezTo>
                <a:lnTo>
                  <a:pt x="8204" y="19962"/>
                </a:lnTo>
                <a:cubicBezTo>
                  <a:pt x="8202" y="19942"/>
                  <a:pt x="8236" y="19884"/>
                  <a:pt x="8211" y="19884"/>
                </a:cubicBezTo>
                <a:close/>
                <a:moveTo>
                  <a:pt x="7148" y="19957"/>
                </a:moveTo>
                <a:cubicBezTo>
                  <a:pt x="7132" y="19957"/>
                  <a:pt x="7164" y="20057"/>
                  <a:pt x="7215" y="20063"/>
                </a:cubicBezTo>
                <a:cubicBezTo>
                  <a:pt x="7178" y="19983"/>
                  <a:pt x="7157" y="19957"/>
                  <a:pt x="7148" y="19957"/>
                </a:cubicBezTo>
                <a:close/>
                <a:moveTo>
                  <a:pt x="2636" y="19934"/>
                </a:moveTo>
                <a:lnTo>
                  <a:pt x="2614" y="19957"/>
                </a:lnTo>
                <a:cubicBezTo>
                  <a:pt x="2614" y="20067"/>
                  <a:pt x="2624" y="20105"/>
                  <a:pt x="2634" y="20105"/>
                </a:cubicBezTo>
                <a:cubicBezTo>
                  <a:pt x="2653" y="20105"/>
                  <a:pt x="2675" y="19970"/>
                  <a:pt x="2636" y="19934"/>
                </a:cubicBezTo>
                <a:close/>
                <a:moveTo>
                  <a:pt x="4042" y="20032"/>
                </a:moveTo>
                <a:cubicBezTo>
                  <a:pt x="3959" y="20041"/>
                  <a:pt x="3999" y="20125"/>
                  <a:pt x="4032" y="20125"/>
                </a:cubicBezTo>
                <a:cubicBezTo>
                  <a:pt x="4047" y="20125"/>
                  <a:pt x="4060" y="20108"/>
                  <a:pt x="4059" y="20058"/>
                </a:cubicBezTo>
                <a:lnTo>
                  <a:pt x="4042" y="20032"/>
                </a:lnTo>
                <a:close/>
                <a:moveTo>
                  <a:pt x="9489" y="19974"/>
                </a:moveTo>
                <a:cubicBezTo>
                  <a:pt x="9464" y="19977"/>
                  <a:pt x="9443" y="20005"/>
                  <a:pt x="9434" y="20045"/>
                </a:cubicBezTo>
                <a:cubicBezTo>
                  <a:pt x="9435" y="20042"/>
                  <a:pt x="9435" y="20040"/>
                  <a:pt x="9435" y="20040"/>
                </a:cubicBezTo>
                <a:cubicBezTo>
                  <a:pt x="9435" y="20040"/>
                  <a:pt x="9434" y="20043"/>
                  <a:pt x="9433" y="20052"/>
                </a:cubicBezTo>
                <a:cubicBezTo>
                  <a:pt x="9433" y="20052"/>
                  <a:pt x="9433" y="20053"/>
                  <a:pt x="9433" y="20054"/>
                </a:cubicBezTo>
                <a:cubicBezTo>
                  <a:pt x="9432" y="20061"/>
                  <a:pt x="9431" y="20064"/>
                  <a:pt x="9431" y="20064"/>
                </a:cubicBezTo>
                <a:cubicBezTo>
                  <a:pt x="9431" y="20064"/>
                  <a:pt x="9431" y="20063"/>
                  <a:pt x="9432" y="20061"/>
                </a:cubicBezTo>
                <a:cubicBezTo>
                  <a:pt x="9428" y="20098"/>
                  <a:pt x="9436" y="20137"/>
                  <a:pt x="9454" y="20159"/>
                </a:cubicBezTo>
                <a:cubicBezTo>
                  <a:pt x="9531" y="20127"/>
                  <a:pt x="9551" y="20065"/>
                  <a:pt x="9489" y="19974"/>
                </a:cubicBezTo>
                <a:close/>
                <a:moveTo>
                  <a:pt x="20163" y="20067"/>
                </a:moveTo>
                <a:cubicBezTo>
                  <a:pt x="20145" y="20067"/>
                  <a:pt x="20128" y="20081"/>
                  <a:pt x="20116" y="20105"/>
                </a:cubicBezTo>
                <a:lnTo>
                  <a:pt x="20116" y="20103"/>
                </a:lnTo>
                <a:cubicBezTo>
                  <a:pt x="20114" y="20146"/>
                  <a:pt x="20134" y="20185"/>
                  <a:pt x="20151" y="20185"/>
                </a:cubicBezTo>
                <a:cubicBezTo>
                  <a:pt x="20165" y="20185"/>
                  <a:pt x="20177" y="20154"/>
                  <a:pt x="20168" y="20068"/>
                </a:cubicBezTo>
                <a:cubicBezTo>
                  <a:pt x="20166" y="20067"/>
                  <a:pt x="20165" y="20067"/>
                  <a:pt x="20163" y="20067"/>
                </a:cubicBezTo>
                <a:close/>
                <a:moveTo>
                  <a:pt x="5917" y="20206"/>
                </a:moveTo>
                <a:lnTo>
                  <a:pt x="5917" y="20208"/>
                </a:lnTo>
                <a:cubicBezTo>
                  <a:pt x="5918" y="20208"/>
                  <a:pt x="5919" y="20209"/>
                  <a:pt x="5920" y="20209"/>
                </a:cubicBezTo>
                <a:cubicBezTo>
                  <a:pt x="5919" y="20208"/>
                  <a:pt x="5918" y="20207"/>
                  <a:pt x="5917" y="20206"/>
                </a:cubicBezTo>
                <a:close/>
                <a:moveTo>
                  <a:pt x="17707" y="20138"/>
                </a:moveTo>
                <a:cubicBezTo>
                  <a:pt x="17673" y="20154"/>
                  <a:pt x="17687" y="20204"/>
                  <a:pt x="17704" y="20224"/>
                </a:cubicBezTo>
                <a:cubicBezTo>
                  <a:pt x="17736" y="20204"/>
                  <a:pt x="17737" y="20174"/>
                  <a:pt x="17708" y="20138"/>
                </a:cubicBezTo>
                <a:close/>
                <a:moveTo>
                  <a:pt x="2208" y="20148"/>
                </a:moveTo>
                <a:cubicBezTo>
                  <a:pt x="2190" y="20185"/>
                  <a:pt x="2191" y="20219"/>
                  <a:pt x="2213" y="20246"/>
                </a:cubicBezTo>
                <a:cubicBezTo>
                  <a:pt x="2214" y="20246"/>
                  <a:pt x="2214" y="20246"/>
                  <a:pt x="2215" y="20246"/>
                </a:cubicBezTo>
                <a:cubicBezTo>
                  <a:pt x="2227" y="20246"/>
                  <a:pt x="2237" y="20229"/>
                  <a:pt x="2239" y="20207"/>
                </a:cubicBezTo>
                <a:cubicBezTo>
                  <a:pt x="2239" y="20208"/>
                  <a:pt x="2239" y="20209"/>
                  <a:pt x="2239" y="20209"/>
                </a:cubicBezTo>
                <a:cubicBezTo>
                  <a:pt x="2239" y="20209"/>
                  <a:pt x="2239" y="20207"/>
                  <a:pt x="2239" y="20201"/>
                </a:cubicBezTo>
                <a:cubicBezTo>
                  <a:pt x="2239" y="20201"/>
                  <a:pt x="2239" y="20201"/>
                  <a:pt x="2239" y="20201"/>
                </a:cubicBezTo>
                <a:cubicBezTo>
                  <a:pt x="2239" y="20201"/>
                  <a:pt x="2239" y="20200"/>
                  <a:pt x="2239" y="20200"/>
                </a:cubicBezTo>
                <a:cubicBezTo>
                  <a:pt x="2239" y="20195"/>
                  <a:pt x="2239" y="20194"/>
                  <a:pt x="2239" y="20194"/>
                </a:cubicBezTo>
                <a:cubicBezTo>
                  <a:pt x="2239" y="20194"/>
                  <a:pt x="2239" y="20194"/>
                  <a:pt x="2239" y="20195"/>
                </a:cubicBezTo>
                <a:cubicBezTo>
                  <a:pt x="2236" y="20167"/>
                  <a:pt x="2223" y="20148"/>
                  <a:pt x="2208" y="20148"/>
                </a:cubicBezTo>
                <a:close/>
                <a:moveTo>
                  <a:pt x="15175" y="20103"/>
                </a:moveTo>
                <a:cubicBezTo>
                  <a:pt x="15142" y="20103"/>
                  <a:pt x="15116" y="20146"/>
                  <a:pt x="15113" y="20206"/>
                </a:cubicBezTo>
                <a:cubicBezTo>
                  <a:pt x="15127" y="20245"/>
                  <a:pt x="15152" y="20268"/>
                  <a:pt x="15178" y="20268"/>
                </a:cubicBezTo>
                <a:cubicBezTo>
                  <a:pt x="15185" y="20268"/>
                  <a:pt x="15191" y="20267"/>
                  <a:pt x="15197" y="20264"/>
                </a:cubicBezTo>
                <a:cubicBezTo>
                  <a:pt x="15224" y="20221"/>
                  <a:pt x="15199" y="20134"/>
                  <a:pt x="15180" y="20103"/>
                </a:cubicBezTo>
                <a:cubicBezTo>
                  <a:pt x="15179" y="20103"/>
                  <a:pt x="15177" y="20103"/>
                  <a:pt x="15175" y="20103"/>
                </a:cubicBezTo>
                <a:close/>
                <a:moveTo>
                  <a:pt x="15258" y="20159"/>
                </a:moveTo>
                <a:cubicBezTo>
                  <a:pt x="15215" y="20169"/>
                  <a:pt x="15235" y="20243"/>
                  <a:pt x="15254" y="20269"/>
                </a:cubicBezTo>
                <a:cubicBezTo>
                  <a:pt x="15279" y="20269"/>
                  <a:pt x="15271" y="20221"/>
                  <a:pt x="15274" y="20193"/>
                </a:cubicBezTo>
                <a:lnTo>
                  <a:pt x="15258" y="20159"/>
                </a:lnTo>
                <a:close/>
                <a:moveTo>
                  <a:pt x="3383" y="20131"/>
                </a:moveTo>
                <a:cubicBezTo>
                  <a:pt x="3379" y="20131"/>
                  <a:pt x="3375" y="20132"/>
                  <a:pt x="3371" y="20134"/>
                </a:cubicBezTo>
                <a:cubicBezTo>
                  <a:pt x="3346" y="20154"/>
                  <a:pt x="3315" y="20180"/>
                  <a:pt x="3315" y="20257"/>
                </a:cubicBezTo>
                <a:cubicBezTo>
                  <a:pt x="3330" y="20280"/>
                  <a:pt x="3345" y="20291"/>
                  <a:pt x="3361" y="20291"/>
                </a:cubicBezTo>
                <a:cubicBezTo>
                  <a:pt x="3383" y="20291"/>
                  <a:pt x="3404" y="20270"/>
                  <a:pt x="3424" y="20230"/>
                </a:cubicBezTo>
                <a:cubicBezTo>
                  <a:pt x="3419" y="20166"/>
                  <a:pt x="3406" y="20131"/>
                  <a:pt x="3383" y="20131"/>
                </a:cubicBezTo>
                <a:close/>
                <a:moveTo>
                  <a:pt x="9315" y="20208"/>
                </a:moveTo>
                <a:cubicBezTo>
                  <a:pt x="9283" y="20237"/>
                  <a:pt x="9282" y="20266"/>
                  <a:pt x="9312" y="20293"/>
                </a:cubicBezTo>
                <a:cubicBezTo>
                  <a:pt x="9337" y="20267"/>
                  <a:pt x="9339" y="20237"/>
                  <a:pt x="9315" y="20208"/>
                </a:cubicBezTo>
                <a:close/>
                <a:moveTo>
                  <a:pt x="436" y="20333"/>
                </a:moveTo>
                <a:cubicBezTo>
                  <a:pt x="436" y="20334"/>
                  <a:pt x="436" y="20334"/>
                  <a:pt x="436" y="20335"/>
                </a:cubicBezTo>
                <a:cubicBezTo>
                  <a:pt x="436" y="20334"/>
                  <a:pt x="436" y="20334"/>
                  <a:pt x="436" y="20333"/>
                </a:cubicBezTo>
                <a:close/>
                <a:moveTo>
                  <a:pt x="5905" y="20195"/>
                </a:moveTo>
                <a:cubicBezTo>
                  <a:pt x="5848" y="20212"/>
                  <a:pt x="5885" y="20335"/>
                  <a:pt x="5930" y="20335"/>
                </a:cubicBezTo>
                <a:cubicBezTo>
                  <a:pt x="5931" y="20335"/>
                  <a:pt x="5933" y="20335"/>
                  <a:pt x="5934" y="20335"/>
                </a:cubicBezTo>
                <a:cubicBezTo>
                  <a:pt x="6008" y="20269"/>
                  <a:pt x="5942" y="20223"/>
                  <a:pt x="5920" y="20209"/>
                </a:cubicBezTo>
                <a:cubicBezTo>
                  <a:pt x="5921" y="20212"/>
                  <a:pt x="5922" y="20214"/>
                  <a:pt x="5922" y="20217"/>
                </a:cubicBezTo>
                <a:lnTo>
                  <a:pt x="5905" y="20195"/>
                </a:lnTo>
                <a:close/>
                <a:moveTo>
                  <a:pt x="19899" y="20253"/>
                </a:moveTo>
                <a:cubicBezTo>
                  <a:pt x="19886" y="20253"/>
                  <a:pt x="19873" y="20263"/>
                  <a:pt x="19864" y="20280"/>
                </a:cubicBezTo>
                <a:cubicBezTo>
                  <a:pt x="19830" y="20329"/>
                  <a:pt x="19848" y="20343"/>
                  <a:pt x="19876" y="20343"/>
                </a:cubicBezTo>
                <a:cubicBezTo>
                  <a:pt x="19897" y="20343"/>
                  <a:pt x="19923" y="20334"/>
                  <a:pt x="19934" y="20327"/>
                </a:cubicBezTo>
                <a:cubicBezTo>
                  <a:pt x="19926" y="20301"/>
                  <a:pt x="19917" y="20277"/>
                  <a:pt x="19908" y="20254"/>
                </a:cubicBezTo>
                <a:cubicBezTo>
                  <a:pt x="19905" y="20253"/>
                  <a:pt x="19902" y="20253"/>
                  <a:pt x="19899" y="20253"/>
                </a:cubicBezTo>
                <a:close/>
                <a:moveTo>
                  <a:pt x="19811" y="20200"/>
                </a:moveTo>
                <a:cubicBezTo>
                  <a:pt x="19809" y="20203"/>
                  <a:pt x="19806" y="20206"/>
                  <a:pt x="19803" y="20209"/>
                </a:cubicBezTo>
                <a:cubicBezTo>
                  <a:pt x="19799" y="20214"/>
                  <a:pt x="19798" y="20215"/>
                  <a:pt x="19797" y="20215"/>
                </a:cubicBezTo>
                <a:cubicBezTo>
                  <a:pt x="19797" y="20215"/>
                  <a:pt x="19803" y="20209"/>
                  <a:pt x="19803" y="20209"/>
                </a:cubicBezTo>
                <a:cubicBezTo>
                  <a:pt x="19803" y="20209"/>
                  <a:pt x="19803" y="20209"/>
                  <a:pt x="19802" y="20209"/>
                </a:cubicBezTo>
                <a:cubicBezTo>
                  <a:pt x="19743" y="20274"/>
                  <a:pt x="19775" y="20344"/>
                  <a:pt x="19810" y="20344"/>
                </a:cubicBezTo>
                <a:cubicBezTo>
                  <a:pt x="19827" y="20344"/>
                  <a:pt x="19844" y="20328"/>
                  <a:pt x="19854" y="20290"/>
                </a:cubicBezTo>
                <a:cubicBezTo>
                  <a:pt x="19859" y="20262"/>
                  <a:pt x="19850" y="20233"/>
                  <a:pt x="19835" y="20227"/>
                </a:cubicBezTo>
                <a:cubicBezTo>
                  <a:pt x="19832" y="20227"/>
                  <a:pt x="19834" y="20230"/>
                  <a:pt x="19834" y="20232"/>
                </a:cubicBezTo>
                <a:lnTo>
                  <a:pt x="19811" y="20200"/>
                </a:lnTo>
                <a:close/>
                <a:moveTo>
                  <a:pt x="15927" y="20266"/>
                </a:moveTo>
                <a:cubicBezTo>
                  <a:pt x="15920" y="20266"/>
                  <a:pt x="15911" y="20275"/>
                  <a:pt x="15899" y="20293"/>
                </a:cubicBezTo>
                <a:cubicBezTo>
                  <a:pt x="15900" y="20331"/>
                  <a:pt x="15911" y="20350"/>
                  <a:pt x="15923" y="20350"/>
                </a:cubicBezTo>
                <a:cubicBezTo>
                  <a:pt x="15932" y="20350"/>
                  <a:pt x="15941" y="20342"/>
                  <a:pt x="15949" y="20327"/>
                </a:cubicBezTo>
                <a:cubicBezTo>
                  <a:pt x="15946" y="20287"/>
                  <a:pt x="15939" y="20266"/>
                  <a:pt x="15927" y="20266"/>
                </a:cubicBezTo>
                <a:close/>
                <a:moveTo>
                  <a:pt x="10927" y="20196"/>
                </a:moveTo>
                <a:cubicBezTo>
                  <a:pt x="10895" y="20196"/>
                  <a:pt x="10876" y="20242"/>
                  <a:pt x="10883" y="20331"/>
                </a:cubicBezTo>
                <a:cubicBezTo>
                  <a:pt x="10893" y="20348"/>
                  <a:pt x="10904" y="20356"/>
                  <a:pt x="10913" y="20356"/>
                </a:cubicBezTo>
                <a:cubicBezTo>
                  <a:pt x="10924" y="20356"/>
                  <a:pt x="10935" y="20342"/>
                  <a:pt x="10942" y="20310"/>
                </a:cubicBezTo>
                <a:cubicBezTo>
                  <a:pt x="10958" y="20290"/>
                  <a:pt x="10966" y="20259"/>
                  <a:pt x="10965" y="20214"/>
                </a:cubicBezTo>
                <a:cubicBezTo>
                  <a:pt x="10951" y="20202"/>
                  <a:pt x="10938" y="20196"/>
                  <a:pt x="10927" y="20196"/>
                </a:cubicBezTo>
                <a:close/>
                <a:moveTo>
                  <a:pt x="2153" y="20273"/>
                </a:moveTo>
                <a:cubicBezTo>
                  <a:pt x="2148" y="20273"/>
                  <a:pt x="2143" y="20275"/>
                  <a:pt x="2139" y="20278"/>
                </a:cubicBezTo>
                <a:cubicBezTo>
                  <a:pt x="2128" y="20317"/>
                  <a:pt x="2134" y="20351"/>
                  <a:pt x="2156" y="20373"/>
                </a:cubicBezTo>
                <a:cubicBezTo>
                  <a:pt x="2168" y="20359"/>
                  <a:pt x="2177" y="20338"/>
                  <a:pt x="2182" y="20313"/>
                </a:cubicBezTo>
                <a:cubicBezTo>
                  <a:pt x="2182" y="20314"/>
                  <a:pt x="2182" y="20314"/>
                  <a:pt x="2182" y="20314"/>
                </a:cubicBezTo>
                <a:cubicBezTo>
                  <a:pt x="2182" y="20314"/>
                  <a:pt x="2182" y="20314"/>
                  <a:pt x="2182" y="20312"/>
                </a:cubicBezTo>
                <a:cubicBezTo>
                  <a:pt x="2182" y="20312"/>
                  <a:pt x="2182" y="20312"/>
                  <a:pt x="2182" y="20312"/>
                </a:cubicBezTo>
                <a:cubicBezTo>
                  <a:pt x="2182" y="20304"/>
                  <a:pt x="2182" y="20301"/>
                  <a:pt x="2182" y="20301"/>
                </a:cubicBezTo>
                <a:cubicBezTo>
                  <a:pt x="2182" y="20301"/>
                  <a:pt x="2182" y="20304"/>
                  <a:pt x="2182" y="20307"/>
                </a:cubicBezTo>
                <a:cubicBezTo>
                  <a:pt x="2179" y="20287"/>
                  <a:pt x="2166" y="20273"/>
                  <a:pt x="2153" y="20273"/>
                </a:cubicBezTo>
                <a:close/>
                <a:moveTo>
                  <a:pt x="18075" y="20224"/>
                </a:moveTo>
                <a:cubicBezTo>
                  <a:pt x="18056" y="20224"/>
                  <a:pt x="18042" y="20251"/>
                  <a:pt x="18047" y="20328"/>
                </a:cubicBezTo>
                <a:lnTo>
                  <a:pt x="18061" y="20351"/>
                </a:lnTo>
                <a:cubicBezTo>
                  <a:pt x="18058" y="20351"/>
                  <a:pt x="18054" y="20346"/>
                  <a:pt x="18052" y="20340"/>
                </a:cubicBezTo>
                <a:cubicBezTo>
                  <a:pt x="18052" y="20356"/>
                  <a:pt x="18058" y="20370"/>
                  <a:pt x="18067" y="20373"/>
                </a:cubicBezTo>
                <a:cubicBezTo>
                  <a:pt x="18076" y="20375"/>
                  <a:pt x="18084" y="20376"/>
                  <a:pt x="18091" y="20376"/>
                </a:cubicBezTo>
                <a:cubicBezTo>
                  <a:pt x="18192" y="20376"/>
                  <a:pt x="18121" y="20224"/>
                  <a:pt x="18075" y="20224"/>
                </a:cubicBezTo>
                <a:close/>
                <a:moveTo>
                  <a:pt x="448" y="20299"/>
                </a:moveTo>
                <a:lnTo>
                  <a:pt x="437" y="20343"/>
                </a:lnTo>
                <a:cubicBezTo>
                  <a:pt x="436" y="20340"/>
                  <a:pt x="435" y="20338"/>
                  <a:pt x="436" y="20335"/>
                </a:cubicBezTo>
                <a:cubicBezTo>
                  <a:pt x="425" y="20395"/>
                  <a:pt x="446" y="20445"/>
                  <a:pt x="459" y="20445"/>
                </a:cubicBezTo>
                <a:cubicBezTo>
                  <a:pt x="471" y="20445"/>
                  <a:pt x="476" y="20406"/>
                  <a:pt x="448" y="20299"/>
                </a:cubicBezTo>
                <a:close/>
                <a:moveTo>
                  <a:pt x="15908" y="20368"/>
                </a:moveTo>
                <a:cubicBezTo>
                  <a:pt x="15857" y="20368"/>
                  <a:pt x="15877" y="20473"/>
                  <a:pt x="15894" y="20513"/>
                </a:cubicBezTo>
                <a:cubicBezTo>
                  <a:pt x="15944" y="20512"/>
                  <a:pt x="15926" y="20409"/>
                  <a:pt x="15908" y="20368"/>
                </a:cubicBezTo>
                <a:close/>
                <a:moveTo>
                  <a:pt x="14536" y="20368"/>
                </a:moveTo>
                <a:cubicBezTo>
                  <a:pt x="14473" y="20391"/>
                  <a:pt x="14482" y="20496"/>
                  <a:pt x="14506" y="20547"/>
                </a:cubicBezTo>
                <a:cubicBezTo>
                  <a:pt x="14575" y="20545"/>
                  <a:pt x="14557" y="20413"/>
                  <a:pt x="14536" y="20368"/>
                </a:cubicBezTo>
                <a:close/>
                <a:moveTo>
                  <a:pt x="15300" y="20549"/>
                </a:moveTo>
                <a:cubicBezTo>
                  <a:pt x="15299" y="20549"/>
                  <a:pt x="15298" y="20550"/>
                  <a:pt x="15299" y="20553"/>
                </a:cubicBezTo>
                <a:cubicBezTo>
                  <a:pt x="15300" y="20552"/>
                  <a:pt x="15300" y="20550"/>
                  <a:pt x="15300" y="20549"/>
                </a:cubicBezTo>
                <a:close/>
                <a:moveTo>
                  <a:pt x="16812" y="20471"/>
                </a:moveTo>
                <a:cubicBezTo>
                  <a:pt x="16718" y="20485"/>
                  <a:pt x="16792" y="20573"/>
                  <a:pt x="16826" y="20573"/>
                </a:cubicBezTo>
                <a:cubicBezTo>
                  <a:pt x="16840" y="20573"/>
                  <a:pt x="16847" y="20556"/>
                  <a:pt x="16829" y="20508"/>
                </a:cubicBezTo>
                <a:lnTo>
                  <a:pt x="16812" y="20471"/>
                </a:lnTo>
                <a:close/>
                <a:moveTo>
                  <a:pt x="17722" y="20449"/>
                </a:moveTo>
                <a:cubicBezTo>
                  <a:pt x="17699" y="20449"/>
                  <a:pt x="17677" y="20470"/>
                  <a:pt x="17664" y="20504"/>
                </a:cubicBezTo>
                <a:cubicBezTo>
                  <a:pt x="17671" y="20559"/>
                  <a:pt x="17680" y="20580"/>
                  <a:pt x="17689" y="20580"/>
                </a:cubicBezTo>
                <a:cubicBezTo>
                  <a:pt x="17706" y="20580"/>
                  <a:pt x="17722" y="20507"/>
                  <a:pt x="17722" y="20449"/>
                </a:cubicBezTo>
                <a:close/>
                <a:moveTo>
                  <a:pt x="15352" y="20485"/>
                </a:moveTo>
                <a:cubicBezTo>
                  <a:pt x="15332" y="20485"/>
                  <a:pt x="15314" y="20508"/>
                  <a:pt x="15300" y="20549"/>
                </a:cubicBezTo>
                <a:cubicBezTo>
                  <a:pt x="15301" y="20549"/>
                  <a:pt x="15301" y="20549"/>
                  <a:pt x="15301" y="20549"/>
                </a:cubicBezTo>
                <a:cubicBezTo>
                  <a:pt x="15313" y="20549"/>
                  <a:pt x="15364" y="20588"/>
                  <a:pt x="15367" y="20594"/>
                </a:cubicBezTo>
                <a:lnTo>
                  <a:pt x="15367" y="20592"/>
                </a:lnTo>
                <a:cubicBezTo>
                  <a:pt x="15376" y="20590"/>
                  <a:pt x="15398" y="20579"/>
                  <a:pt x="15393" y="20516"/>
                </a:cubicBezTo>
                <a:cubicBezTo>
                  <a:pt x="15379" y="20495"/>
                  <a:pt x="15365" y="20485"/>
                  <a:pt x="15352" y="20485"/>
                </a:cubicBezTo>
                <a:close/>
                <a:moveTo>
                  <a:pt x="1688" y="20507"/>
                </a:moveTo>
                <a:cubicBezTo>
                  <a:pt x="1659" y="20514"/>
                  <a:pt x="1658" y="20614"/>
                  <a:pt x="1668" y="20614"/>
                </a:cubicBezTo>
                <a:cubicBezTo>
                  <a:pt x="1673" y="20614"/>
                  <a:pt x="1680" y="20587"/>
                  <a:pt x="1688" y="20507"/>
                </a:cubicBezTo>
                <a:close/>
                <a:moveTo>
                  <a:pt x="16362" y="20648"/>
                </a:moveTo>
                <a:lnTo>
                  <a:pt x="16362" y="20650"/>
                </a:lnTo>
                <a:cubicBezTo>
                  <a:pt x="16362" y="20650"/>
                  <a:pt x="16362" y="20650"/>
                  <a:pt x="16362" y="20650"/>
                </a:cubicBezTo>
                <a:cubicBezTo>
                  <a:pt x="16362" y="20649"/>
                  <a:pt x="16362" y="20649"/>
                  <a:pt x="16362" y="20648"/>
                </a:cubicBezTo>
                <a:close/>
                <a:moveTo>
                  <a:pt x="19948" y="20577"/>
                </a:moveTo>
                <a:cubicBezTo>
                  <a:pt x="19935" y="20577"/>
                  <a:pt x="19925" y="20603"/>
                  <a:pt x="19917" y="20642"/>
                </a:cubicBezTo>
                <a:lnTo>
                  <a:pt x="19918" y="20642"/>
                </a:lnTo>
                <a:cubicBezTo>
                  <a:pt x="19923" y="20651"/>
                  <a:pt x="19941" y="20672"/>
                  <a:pt x="19955" y="20672"/>
                </a:cubicBezTo>
                <a:cubicBezTo>
                  <a:pt x="19967" y="20672"/>
                  <a:pt x="19976" y="20654"/>
                  <a:pt x="19967" y="20595"/>
                </a:cubicBezTo>
                <a:cubicBezTo>
                  <a:pt x="19960" y="20582"/>
                  <a:pt x="19954" y="20577"/>
                  <a:pt x="19948" y="20577"/>
                </a:cubicBezTo>
                <a:close/>
                <a:moveTo>
                  <a:pt x="16396" y="20631"/>
                </a:moveTo>
                <a:cubicBezTo>
                  <a:pt x="16387" y="20631"/>
                  <a:pt x="16376" y="20637"/>
                  <a:pt x="16362" y="20650"/>
                </a:cubicBezTo>
                <a:cubicBezTo>
                  <a:pt x="16364" y="20714"/>
                  <a:pt x="16389" y="20722"/>
                  <a:pt x="16399" y="20722"/>
                </a:cubicBezTo>
                <a:cubicBezTo>
                  <a:pt x="16423" y="20722"/>
                  <a:pt x="16432" y="20631"/>
                  <a:pt x="16396" y="20631"/>
                </a:cubicBezTo>
                <a:close/>
                <a:moveTo>
                  <a:pt x="8563" y="20668"/>
                </a:moveTo>
                <a:cubicBezTo>
                  <a:pt x="8562" y="20668"/>
                  <a:pt x="8562" y="20668"/>
                  <a:pt x="8561" y="20668"/>
                </a:cubicBezTo>
                <a:cubicBezTo>
                  <a:pt x="8537" y="20672"/>
                  <a:pt x="8527" y="20695"/>
                  <a:pt x="8529" y="20735"/>
                </a:cubicBezTo>
                <a:cubicBezTo>
                  <a:pt x="8537" y="20745"/>
                  <a:pt x="8546" y="20749"/>
                  <a:pt x="8555" y="20749"/>
                </a:cubicBezTo>
                <a:cubicBezTo>
                  <a:pt x="8569" y="20749"/>
                  <a:pt x="8583" y="20737"/>
                  <a:pt x="8592" y="20716"/>
                </a:cubicBezTo>
                <a:cubicBezTo>
                  <a:pt x="8592" y="20688"/>
                  <a:pt x="8578" y="20668"/>
                  <a:pt x="8563" y="20668"/>
                </a:cubicBezTo>
                <a:close/>
                <a:moveTo>
                  <a:pt x="16822" y="20623"/>
                </a:moveTo>
                <a:cubicBezTo>
                  <a:pt x="16785" y="20642"/>
                  <a:pt x="16779" y="20688"/>
                  <a:pt x="16802" y="20758"/>
                </a:cubicBezTo>
                <a:lnTo>
                  <a:pt x="16818" y="20764"/>
                </a:lnTo>
                <a:cubicBezTo>
                  <a:pt x="16853" y="20709"/>
                  <a:pt x="16854" y="20663"/>
                  <a:pt x="16822" y="20623"/>
                </a:cubicBezTo>
                <a:close/>
                <a:moveTo>
                  <a:pt x="11629" y="20598"/>
                </a:moveTo>
                <a:cubicBezTo>
                  <a:pt x="11611" y="20603"/>
                  <a:pt x="11595" y="20624"/>
                  <a:pt x="11585" y="20653"/>
                </a:cubicBezTo>
                <a:cubicBezTo>
                  <a:pt x="11568" y="20693"/>
                  <a:pt x="11591" y="20745"/>
                  <a:pt x="11613" y="20766"/>
                </a:cubicBezTo>
                <a:cubicBezTo>
                  <a:pt x="11750" y="20740"/>
                  <a:pt x="11650" y="20637"/>
                  <a:pt x="11645" y="20637"/>
                </a:cubicBezTo>
                <a:cubicBezTo>
                  <a:pt x="11645" y="20637"/>
                  <a:pt x="11645" y="20637"/>
                  <a:pt x="11645" y="20637"/>
                </a:cubicBezTo>
                <a:lnTo>
                  <a:pt x="11629" y="20598"/>
                </a:lnTo>
                <a:close/>
                <a:moveTo>
                  <a:pt x="2422" y="20773"/>
                </a:moveTo>
                <a:cubicBezTo>
                  <a:pt x="2414" y="20773"/>
                  <a:pt x="2328" y="20838"/>
                  <a:pt x="2382" y="20838"/>
                </a:cubicBezTo>
                <a:cubicBezTo>
                  <a:pt x="2387" y="20838"/>
                  <a:pt x="2393" y="20838"/>
                  <a:pt x="2401" y="20837"/>
                </a:cubicBezTo>
                <a:lnTo>
                  <a:pt x="2402" y="20837"/>
                </a:lnTo>
                <a:lnTo>
                  <a:pt x="2390" y="20867"/>
                </a:lnTo>
                <a:cubicBezTo>
                  <a:pt x="2392" y="20872"/>
                  <a:pt x="2398" y="20874"/>
                  <a:pt x="2406" y="20874"/>
                </a:cubicBezTo>
                <a:cubicBezTo>
                  <a:pt x="2429" y="20874"/>
                  <a:pt x="2464" y="20851"/>
                  <a:pt x="2421" y="20777"/>
                </a:cubicBezTo>
                <a:cubicBezTo>
                  <a:pt x="2423" y="20774"/>
                  <a:pt x="2423" y="20773"/>
                  <a:pt x="2422" y="20773"/>
                </a:cubicBezTo>
                <a:close/>
                <a:moveTo>
                  <a:pt x="6453" y="20749"/>
                </a:moveTo>
                <a:cubicBezTo>
                  <a:pt x="6445" y="20749"/>
                  <a:pt x="6436" y="20760"/>
                  <a:pt x="6427" y="20788"/>
                </a:cubicBezTo>
                <a:lnTo>
                  <a:pt x="6427" y="20787"/>
                </a:lnTo>
                <a:cubicBezTo>
                  <a:pt x="6422" y="20799"/>
                  <a:pt x="6418" y="20812"/>
                  <a:pt x="6415" y="20827"/>
                </a:cubicBezTo>
                <a:cubicBezTo>
                  <a:pt x="6417" y="20854"/>
                  <a:pt x="6430" y="20874"/>
                  <a:pt x="6445" y="20875"/>
                </a:cubicBezTo>
                <a:cubicBezTo>
                  <a:pt x="6445" y="20876"/>
                  <a:pt x="6446" y="20876"/>
                  <a:pt x="6446" y="20876"/>
                </a:cubicBezTo>
                <a:cubicBezTo>
                  <a:pt x="6446" y="20876"/>
                  <a:pt x="6445" y="20874"/>
                  <a:pt x="6443" y="20870"/>
                </a:cubicBezTo>
                <a:lnTo>
                  <a:pt x="6460" y="20881"/>
                </a:lnTo>
                <a:cubicBezTo>
                  <a:pt x="6493" y="20864"/>
                  <a:pt x="6479" y="20749"/>
                  <a:pt x="6453" y="20749"/>
                </a:cubicBezTo>
                <a:close/>
                <a:moveTo>
                  <a:pt x="21228" y="20758"/>
                </a:moveTo>
                <a:cubicBezTo>
                  <a:pt x="21202" y="20758"/>
                  <a:pt x="21182" y="20827"/>
                  <a:pt x="21214" y="20854"/>
                </a:cubicBezTo>
                <a:cubicBezTo>
                  <a:pt x="21214" y="20854"/>
                  <a:pt x="21213" y="20851"/>
                  <a:pt x="21213" y="20848"/>
                </a:cubicBezTo>
                <a:lnTo>
                  <a:pt x="21228" y="20881"/>
                </a:lnTo>
                <a:cubicBezTo>
                  <a:pt x="21254" y="20879"/>
                  <a:pt x="21257" y="20821"/>
                  <a:pt x="21249" y="20821"/>
                </a:cubicBezTo>
                <a:cubicBezTo>
                  <a:pt x="21248" y="20821"/>
                  <a:pt x="21247" y="20821"/>
                  <a:pt x="21246" y="20822"/>
                </a:cubicBezTo>
                <a:lnTo>
                  <a:pt x="21252" y="20782"/>
                </a:lnTo>
                <a:cubicBezTo>
                  <a:pt x="21245" y="20765"/>
                  <a:pt x="21236" y="20758"/>
                  <a:pt x="21228" y="20758"/>
                </a:cubicBezTo>
                <a:close/>
                <a:moveTo>
                  <a:pt x="8236" y="20767"/>
                </a:moveTo>
                <a:cubicBezTo>
                  <a:pt x="8197" y="20767"/>
                  <a:pt x="8152" y="20801"/>
                  <a:pt x="8203" y="20886"/>
                </a:cubicBezTo>
                <a:cubicBezTo>
                  <a:pt x="8213" y="20892"/>
                  <a:pt x="8221" y="20894"/>
                  <a:pt x="8228" y="20894"/>
                </a:cubicBezTo>
                <a:cubicBezTo>
                  <a:pt x="8257" y="20894"/>
                  <a:pt x="8265" y="20852"/>
                  <a:pt x="8269" y="20777"/>
                </a:cubicBezTo>
                <a:cubicBezTo>
                  <a:pt x="8261" y="20771"/>
                  <a:pt x="8249" y="20767"/>
                  <a:pt x="8236" y="20767"/>
                </a:cubicBezTo>
                <a:close/>
                <a:moveTo>
                  <a:pt x="18922" y="21015"/>
                </a:moveTo>
                <a:cubicBezTo>
                  <a:pt x="18905" y="21015"/>
                  <a:pt x="18892" y="21100"/>
                  <a:pt x="18898" y="21100"/>
                </a:cubicBezTo>
                <a:cubicBezTo>
                  <a:pt x="18901" y="21100"/>
                  <a:pt x="18909" y="21079"/>
                  <a:pt x="18923" y="21015"/>
                </a:cubicBezTo>
                <a:cubicBezTo>
                  <a:pt x="18923" y="21015"/>
                  <a:pt x="18922" y="21015"/>
                  <a:pt x="18922" y="21015"/>
                </a:cubicBezTo>
                <a:close/>
                <a:moveTo>
                  <a:pt x="15978" y="21071"/>
                </a:moveTo>
                <a:cubicBezTo>
                  <a:pt x="15945" y="21102"/>
                  <a:pt x="15944" y="21129"/>
                  <a:pt x="15975" y="21157"/>
                </a:cubicBezTo>
                <a:cubicBezTo>
                  <a:pt x="15999" y="21132"/>
                  <a:pt x="16001" y="21102"/>
                  <a:pt x="15978" y="21071"/>
                </a:cubicBezTo>
                <a:close/>
                <a:moveTo>
                  <a:pt x="11092" y="21060"/>
                </a:moveTo>
                <a:cubicBezTo>
                  <a:pt x="11060" y="21060"/>
                  <a:pt x="11053" y="21227"/>
                  <a:pt x="11064" y="21227"/>
                </a:cubicBezTo>
                <a:cubicBezTo>
                  <a:pt x="11069" y="21227"/>
                  <a:pt x="11079" y="21185"/>
                  <a:pt x="11092" y="21060"/>
                </a:cubicBezTo>
                <a:close/>
                <a:moveTo>
                  <a:pt x="9106" y="21134"/>
                </a:moveTo>
                <a:cubicBezTo>
                  <a:pt x="9102" y="21134"/>
                  <a:pt x="9097" y="21136"/>
                  <a:pt x="9093" y="21139"/>
                </a:cubicBezTo>
                <a:cubicBezTo>
                  <a:pt x="9072" y="21185"/>
                  <a:pt x="9077" y="21226"/>
                  <a:pt x="9107" y="21248"/>
                </a:cubicBezTo>
                <a:lnTo>
                  <a:pt x="9107" y="21247"/>
                </a:lnTo>
                <a:cubicBezTo>
                  <a:pt x="9117" y="21235"/>
                  <a:pt x="9139" y="21216"/>
                  <a:pt x="9134" y="21161"/>
                </a:cubicBezTo>
                <a:cubicBezTo>
                  <a:pt x="9128" y="21144"/>
                  <a:pt x="9117" y="21134"/>
                  <a:pt x="9106" y="21134"/>
                </a:cubicBezTo>
                <a:close/>
                <a:moveTo>
                  <a:pt x="19268" y="21194"/>
                </a:moveTo>
                <a:cubicBezTo>
                  <a:pt x="19259" y="21194"/>
                  <a:pt x="19251" y="21208"/>
                  <a:pt x="19250" y="21251"/>
                </a:cubicBezTo>
                <a:lnTo>
                  <a:pt x="19250" y="21253"/>
                </a:lnTo>
                <a:cubicBezTo>
                  <a:pt x="19250" y="21253"/>
                  <a:pt x="19250" y="21252"/>
                  <a:pt x="19250" y="21251"/>
                </a:cubicBezTo>
                <a:lnTo>
                  <a:pt x="19268" y="21285"/>
                </a:lnTo>
                <a:cubicBezTo>
                  <a:pt x="19284" y="21277"/>
                  <a:pt x="19294" y="21253"/>
                  <a:pt x="19294" y="21224"/>
                </a:cubicBezTo>
                <a:cubicBezTo>
                  <a:pt x="19289" y="21210"/>
                  <a:pt x="19278" y="21194"/>
                  <a:pt x="19268" y="21194"/>
                </a:cubicBezTo>
                <a:close/>
                <a:moveTo>
                  <a:pt x="1980" y="21245"/>
                </a:moveTo>
                <a:cubicBezTo>
                  <a:pt x="1974" y="21245"/>
                  <a:pt x="1969" y="21250"/>
                  <a:pt x="1965" y="21259"/>
                </a:cubicBezTo>
                <a:cubicBezTo>
                  <a:pt x="1948" y="21259"/>
                  <a:pt x="1936" y="21288"/>
                  <a:pt x="1940" y="21317"/>
                </a:cubicBezTo>
                <a:lnTo>
                  <a:pt x="1955" y="21343"/>
                </a:lnTo>
                <a:cubicBezTo>
                  <a:pt x="1956" y="21343"/>
                  <a:pt x="1956" y="21343"/>
                  <a:pt x="1957" y="21343"/>
                </a:cubicBezTo>
                <a:cubicBezTo>
                  <a:pt x="1978" y="21343"/>
                  <a:pt x="1996" y="21312"/>
                  <a:pt x="1996" y="21272"/>
                </a:cubicBezTo>
                <a:lnTo>
                  <a:pt x="1980" y="21245"/>
                </a:lnTo>
                <a:close/>
                <a:moveTo>
                  <a:pt x="6069" y="21350"/>
                </a:moveTo>
                <a:cubicBezTo>
                  <a:pt x="6049" y="21350"/>
                  <a:pt x="6045" y="21405"/>
                  <a:pt x="6051" y="21405"/>
                </a:cubicBezTo>
                <a:cubicBezTo>
                  <a:pt x="6055" y="21405"/>
                  <a:pt x="6061" y="21391"/>
                  <a:pt x="6069" y="21350"/>
                </a:cubicBezTo>
                <a:close/>
                <a:moveTo>
                  <a:pt x="14714" y="21396"/>
                </a:moveTo>
                <a:cubicBezTo>
                  <a:pt x="14674" y="21438"/>
                  <a:pt x="14675" y="21475"/>
                  <a:pt x="14717" y="21506"/>
                </a:cubicBezTo>
                <a:lnTo>
                  <a:pt x="14727" y="21460"/>
                </a:lnTo>
                <a:cubicBezTo>
                  <a:pt x="14722" y="21451"/>
                  <a:pt x="14723" y="21438"/>
                  <a:pt x="14732" y="21423"/>
                </a:cubicBezTo>
                <a:lnTo>
                  <a:pt x="14714" y="21396"/>
                </a:lnTo>
                <a:close/>
                <a:moveTo>
                  <a:pt x="16333" y="21407"/>
                </a:moveTo>
                <a:cubicBezTo>
                  <a:pt x="16312" y="21419"/>
                  <a:pt x="16364" y="21587"/>
                  <a:pt x="16372" y="21587"/>
                </a:cubicBezTo>
                <a:cubicBezTo>
                  <a:pt x="16376" y="21587"/>
                  <a:pt x="16368" y="21542"/>
                  <a:pt x="16333" y="21407"/>
                </a:cubicBezTo>
                <a:close/>
                <a:moveTo>
                  <a:pt x="6169" y="21461"/>
                </a:moveTo>
                <a:cubicBezTo>
                  <a:pt x="6162" y="21461"/>
                  <a:pt x="6147" y="21473"/>
                  <a:pt x="6123" y="21504"/>
                </a:cubicBezTo>
                <a:lnTo>
                  <a:pt x="6121" y="21542"/>
                </a:lnTo>
                <a:cubicBezTo>
                  <a:pt x="6113" y="21584"/>
                  <a:pt x="6115" y="21600"/>
                  <a:pt x="6120" y="21600"/>
                </a:cubicBezTo>
                <a:cubicBezTo>
                  <a:pt x="6138" y="21600"/>
                  <a:pt x="6194" y="21461"/>
                  <a:pt x="6169" y="21461"/>
                </a:cubicBezTo>
                <a:close/>
              </a:path>
            </a:pathLst>
          </a:custGeom>
          <a:solidFill>
            <a:srgbClr val="C0C9E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27" name="Google Shape;32;p3"/>
          <p:cNvGrpSpPr/>
          <p:nvPr/>
        </p:nvGrpSpPr>
        <p:grpSpPr>
          <a:xfrm>
            <a:off x="719963" y="540149"/>
            <a:ext cx="7779866" cy="4063203"/>
            <a:chOff x="-1" y="0"/>
            <a:chExt cx="7779865" cy="4063201"/>
          </a:xfrm>
        </p:grpSpPr>
        <p:sp>
          <p:nvSpPr>
            <p:cNvPr id="818" name="Google Shape;33;p3"/>
            <p:cNvSpPr/>
            <p:nvPr/>
          </p:nvSpPr>
          <p:spPr>
            <a:xfrm>
              <a:off x="-2" y="-1"/>
              <a:ext cx="7640106" cy="4063203"/>
            </a:xfrm>
            <a:prstGeom prst="roundRect">
              <a:avLst>
                <a:gd name="adj" fmla="val 3626"/>
              </a:avLst>
            </a:prstGeom>
            <a:solidFill>
              <a:srgbClr val="F205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9" name="Google Shape;34;p3"/>
            <p:cNvSpPr/>
            <p:nvPr/>
          </p:nvSpPr>
          <p:spPr>
            <a:xfrm>
              <a:off x="7058212" y="250274"/>
              <a:ext cx="645452" cy="643203"/>
            </a:xfrm>
            <a:prstGeom prst="roundRect">
              <a:avLst>
                <a:gd name="adj" fmla="val 9649"/>
              </a:avLst>
            </a:prstGeom>
            <a:solidFill>
              <a:srgbClr val="03A69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0" name="Google Shape;35;p3"/>
            <p:cNvSpPr/>
            <p:nvPr/>
          </p:nvSpPr>
          <p:spPr>
            <a:xfrm>
              <a:off x="7058212" y="834164"/>
              <a:ext cx="645452" cy="643203"/>
            </a:xfrm>
            <a:prstGeom prst="roundRect">
              <a:avLst>
                <a:gd name="adj" fmla="val 9649"/>
              </a:avLst>
            </a:prstGeom>
            <a:solidFill>
              <a:srgbClr val="F2B70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1" name="Google Shape;36;p3"/>
            <p:cNvSpPr/>
            <p:nvPr/>
          </p:nvSpPr>
          <p:spPr>
            <a:xfrm>
              <a:off x="7058212" y="2001945"/>
              <a:ext cx="645452" cy="643202"/>
            </a:xfrm>
            <a:prstGeom prst="roundRect">
              <a:avLst>
                <a:gd name="adj" fmla="val 9649"/>
              </a:avLst>
            </a:prstGeom>
            <a:solidFill>
              <a:srgbClr val="03A69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2" name="Google Shape;37;p3"/>
            <p:cNvSpPr/>
            <p:nvPr/>
          </p:nvSpPr>
          <p:spPr>
            <a:xfrm>
              <a:off x="7058212" y="2585834"/>
              <a:ext cx="645452" cy="643203"/>
            </a:xfrm>
            <a:prstGeom prst="roundRect">
              <a:avLst>
                <a:gd name="adj" fmla="val 9649"/>
              </a:avLst>
            </a:prstGeom>
            <a:solidFill>
              <a:srgbClr val="F2B70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3" name="Google Shape;38;p3"/>
            <p:cNvSpPr/>
            <p:nvPr/>
          </p:nvSpPr>
          <p:spPr>
            <a:xfrm>
              <a:off x="7058212" y="3169724"/>
              <a:ext cx="645452" cy="643202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4" name="Google Shape;39;p3"/>
            <p:cNvSpPr/>
            <p:nvPr/>
          </p:nvSpPr>
          <p:spPr>
            <a:xfrm>
              <a:off x="7134413" y="1418055"/>
              <a:ext cx="645452" cy="643202"/>
            </a:xfrm>
            <a:prstGeom prst="roundRect">
              <a:avLst>
                <a:gd name="adj" fmla="val 9649"/>
              </a:avLst>
            </a:prstGeom>
            <a:solidFill>
              <a:srgbClr val="2F41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5" name="Google Shape;40;p3"/>
            <p:cNvSpPr/>
            <p:nvPr/>
          </p:nvSpPr>
          <p:spPr>
            <a:xfrm>
              <a:off x="3456835" y="465"/>
              <a:ext cx="726433" cy="4062219"/>
            </a:xfrm>
            <a:prstGeom prst="rect">
              <a:avLst/>
            </a:prstGeom>
            <a:solidFill>
              <a:srgbClr val="4A4647">
                <a:alpha val="166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6" name="Google Shape;41;p3"/>
            <p:cNvSpPr/>
            <p:nvPr/>
          </p:nvSpPr>
          <p:spPr>
            <a:xfrm>
              <a:off x="147554" y="142123"/>
              <a:ext cx="7347206" cy="37788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28" name="نص العنوان"/>
          <p:cNvSpPr txBox="1"/>
          <p:nvPr>
            <p:ph type="title"/>
          </p:nvPr>
        </p:nvSpPr>
        <p:spPr>
          <a:xfrm>
            <a:off x="1127349" y="2133325"/>
            <a:ext cx="2179202" cy="508202"/>
          </a:xfrm>
          <a:prstGeom prst="rect">
            <a:avLst/>
          </a:prstGeom>
        </p:spPr>
        <p:txBody>
          <a:bodyPr lIns="91423" tIns="91423" rIns="91423" bIns="91423" anchor="ctr"/>
          <a:lstStyle>
            <a:lvl1pPr algn="l">
              <a:defRPr b="0" sz="40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829" name="مستوى النص الأول…"/>
          <p:cNvSpPr txBox="1"/>
          <p:nvPr>
            <p:ph type="body" sz="quarter" idx="1"/>
          </p:nvPr>
        </p:nvSpPr>
        <p:spPr>
          <a:xfrm>
            <a:off x="1127349" y="2693598"/>
            <a:ext cx="2179202" cy="7620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>
              <a:buClrTx/>
              <a:buSzTx/>
              <a:buNone/>
              <a:defRPr sz="1600">
                <a:solidFill>
                  <a:srgbClr val="2F414B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228600" indent="114300">
              <a:buClrTx/>
              <a:buSzTx/>
              <a:buNone/>
              <a:defRPr sz="1600">
                <a:solidFill>
                  <a:srgbClr val="2F414B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228600" indent="114300">
              <a:buClrTx/>
              <a:buSzTx/>
              <a:buNone/>
              <a:defRPr sz="1600">
                <a:solidFill>
                  <a:srgbClr val="2F414B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228600" indent="114300">
              <a:buClrTx/>
              <a:buSzTx/>
              <a:buNone/>
              <a:defRPr sz="1600">
                <a:solidFill>
                  <a:srgbClr val="2F414B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" indent="114300">
              <a:buClrTx/>
              <a:buSzTx/>
              <a:buNone/>
              <a:defRPr sz="1600">
                <a:solidFill>
                  <a:srgbClr val="2F414B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830" name="رقم الشريحة"/>
          <p:cNvSpPr txBox="1"/>
          <p:nvPr>
            <p:ph type="sldNum" sz="quarter" idx="2"/>
          </p:nvPr>
        </p:nvSpPr>
        <p:spPr>
          <a:xfrm>
            <a:off x="6288774" y="4635136"/>
            <a:ext cx="264426" cy="26425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75;p5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194" name="Google Shape;176;p5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190" name="Google Shape;177;p5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1" name="Google Shape;178;p5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2" name="Google Shape;179;p5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3" name="Google Shape;180;p5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95" name="Google Shape;181;p5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" name="Google Shape;182;p5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" name="Google Shape;183;p5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20" name="Google Shape;184;p5"/>
          <p:cNvGrpSpPr/>
          <p:nvPr/>
        </p:nvGrpSpPr>
        <p:grpSpPr>
          <a:xfrm>
            <a:off x="4806174" y="1380149"/>
            <a:ext cx="3615093" cy="3356092"/>
            <a:chOff x="0" y="0"/>
            <a:chExt cx="3615092" cy="3356090"/>
          </a:xfrm>
        </p:grpSpPr>
        <p:sp>
          <p:nvSpPr>
            <p:cNvPr id="199" name="Google Shape;185;p5"/>
            <p:cNvSpPr/>
            <p:nvPr/>
          </p:nvSpPr>
          <p:spPr>
            <a:xfrm>
              <a:off x="2644594" y="72564"/>
              <a:ext cx="199251" cy="17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989" y="0"/>
                  </a:moveTo>
                  <a:cubicBezTo>
                    <a:pt x="904" y="0"/>
                    <a:pt x="820" y="16"/>
                    <a:pt x="722" y="49"/>
                  </a:cubicBezTo>
                  <a:cubicBezTo>
                    <a:pt x="61" y="247"/>
                    <a:pt x="-108" y="1020"/>
                    <a:pt x="61" y="1612"/>
                  </a:cubicBezTo>
                  <a:cubicBezTo>
                    <a:pt x="3408" y="13177"/>
                    <a:pt x="10270" y="19823"/>
                    <a:pt x="20311" y="21600"/>
                  </a:cubicBezTo>
                  <a:lnTo>
                    <a:pt x="20479" y="21600"/>
                  </a:lnTo>
                  <a:cubicBezTo>
                    <a:pt x="20986" y="21600"/>
                    <a:pt x="21323" y="21205"/>
                    <a:pt x="21492" y="20613"/>
                  </a:cubicBezTo>
                  <a:cubicBezTo>
                    <a:pt x="21492" y="19823"/>
                    <a:pt x="21154" y="19248"/>
                    <a:pt x="20648" y="19248"/>
                  </a:cubicBezTo>
                  <a:cubicBezTo>
                    <a:pt x="11269" y="17471"/>
                    <a:pt x="5250" y="11598"/>
                    <a:pt x="2072" y="823"/>
                  </a:cubicBezTo>
                  <a:cubicBezTo>
                    <a:pt x="1790" y="345"/>
                    <a:pt x="1397" y="0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13" name="Google Shape;186;p5"/>
            <p:cNvGrpSpPr/>
            <p:nvPr/>
          </p:nvGrpSpPr>
          <p:grpSpPr>
            <a:xfrm>
              <a:off x="890880" y="94784"/>
              <a:ext cx="1945130" cy="2013993"/>
              <a:chOff x="0" y="0"/>
              <a:chExt cx="1945129" cy="2013991"/>
            </a:xfrm>
          </p:grpSpPr>
          <p:sp>
            <p:nvSpPr>
              <p:cNvPr id="200" name="Google Shape;187;p5"/>
              <p:cNvSpPr/>
              <p:nvPr/>
            </p:nvSpPr>
            <p:spPr>
              <a:xfrm>
                <a:off x="-1" y="0"/>
                <a:ext cx="1945131" cy="2013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5" h="21600" fill="norm" stroke="1" extrusionOk="0">
                    <a:moveTo>
                      <a:pt x="5990" y="0"/>
                    </a:moveTo>
                    <a:cubicBezTo>
                      <a:pt x="4949" y="0"/>
                      <a:pt x="3951" y="281"/>
                      <a:pt x="2965" y="949"/>
                    </a:cubicBezTo>
                    <a:cubicBezTo>
                      <a:pt x="542" y="2589"/>
                      <a:pt x="-753" y="5645"/>
                      <a:pt x="465" y="10870"/>
                    </a:cubicBezTo>
                    <a:cubicBezTo>
                      <a:pt x="1684" y="16096"/>
                      <a:pt x="2960" y="20630"/>
                      <a:pt x="5292" y="21399"/>
                    </a:cubicBezTo>
                    <a:cubicBezTo>
                      <a:pt x="5706" y="21535"/>
                      <a:pt x="6140" y="21600"/>
                      <a:pt x="6594" y="21600"/>
                    </a:cubicBezTo>
                    <a:cubicBezTo>
                      <a:pt x="8739" y="21600"/>
                      <a:pt x="11318" y="20147"/>
                      <a:pt x="14265" y="17932"/>
                    </a:cubicBezTo>
                    <a:cubicBezTo>
                      <a:pt x="17834" y="15248"/>
                      <a:pt x="20847" y="12964"/>
                      <a:pt x="20815" y="10084"/>
                    </a:cubicBezTo>
                    <a:cubicBezTo>
                      <a:pt x="20784" y="7335"/>
                      <a:pt x="18169" y="5287"/>
                      <a:pt x="13782" y="2957"/>
                    </a:cubicBezTo>
                    <a:cubicBezTo>
                      <a:pt x="10767" y="1356"/>
                      <a:pt x="8277" y="0"/>
                      <a:pt x="59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1" name="Google Shape;188;p5"/>
              <p:cNvSpPr/>
              <p:nvPr/>
            </p:nvSpPr>
            <p:spPr>
              <a:xfrm>
                <a:off x="551569" y="660388"/>
                <a:ext cx="256020" cy="35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428"/>
                    </a:lnTo>
                    <a:lnTo>
                      <a:pt x="8147" y="16428"/>
                    </a:lnTo>
                    <a:lnTo>
                      <a:pt x="814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2" name="Google Shape;189;p5"/>
              <p:cNvSpPr/>
              <p:nvPr/>
            </p:nvSpPr>
            <p:spPr>
              <a:xfrm>
                <a:off x="951207" y="658408"/>
                <a:ext cx="357064" cy="356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5" y="5189"/>
                    </a:moveTo>
                    <a:cubicBezTo>
                      <a:pt x="11603" y="5189"/>
                      <a:pt x="12318" y="5344"/>
                      <a:pt x="12926" y="5654"/>
                    </a:cubicBezTo>
                    <a:cubicBezTo>
                      <a:pt x="13535" y="5964"/>
                      <a:pt x="14046" y="6374"/>
                      <a:pt x="14454" y="6884"/>
                    </a:cubicBezTo>
                    <a:cubicBezTo>
                      <a:pt x="14865" y="7394"/>
                      <a:pt x="15169" y="7984"/>
                      <a:pt x="15369" y="8655"/>
                    </a:cubicBezTo>
                    <a:cubicBezTo>
                      <a:pt x="15568" y="9325"/>
                      <a:pt x="15668" y="10020"/>
                      <a:pt x="15668" y="10739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89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4"/>
                    </a:cubicBezTo>
                    <a:cubicBezTo>
                      <a:pt x="12383" y="16244"/>
                      <a:pt x="11654" y="16409"/>
                      <a:pt x="10815" y="16409"/>
                    </a:cubicBezTo>
                    <a:cubicBezTo>
                      <a:pt x="9976" y="16409"/>
                      <a:pt x="9252" y="16249"/>
                      <a:pt x="8643" y="15929"/>
                    </a:cubicBezTo>
                    <a:cubicBezTo>
                      <a:pt x="8034" y="15610"/>
                      <a:pt x="7530" y="15190"/>
                      <a:pt x="7130" y="14669"/>
                    </a:cubicBezTo>
                    <a:cubicBezTo>
                      <a:pt x="6730" y="14151"/>
                      <a:pt x="6431" y="13555"/>
                      <a:pt x="6231" y="12885"/>
                    </a:cubicBezTo>
                    <a:cubicBezTo>
                      <a:pt x="6032" y="12214"/>
                      <a:pt x="5932" y="11520"/>
                      <a:pt x="5932" y="10800"/>
                    </a:cubicBezTo>
                    <a:cubicBezTo>
                      <a:pt x="5931" y="10104"/>
                      <a:pt x="6027" y="9412"/>
                      <a:pt x="6216" y="8744"/>
                    </a:cubicBezTo>
                    <a:cubicBezTo>
                      <a:pt x="6406" y="8074"/>
                      <a:pt x="6700" y="7475"/>
                      <a:pt x="7100" y="6945"/>
                    </a:cubicBezTo>
                    <a:cubicBezTo>
                      <a:pt x="7500" y="6414"/>
                      <a:pt x="8004" y="5989"/>
                      <a:pt x="8613" y="5670"/>
                    </a:cubicBezTo>
                    <a:cubicBezTo>
                      <a:pt x="9222" y="5350"/>
                      <a:pt x="9946" y="5189"/>
                      <a:pt x="10785" y="5189"/>
                    </a:cubicBezTo>
                    <a:close/>
                    <a:moveTo>
                      <a:pt x="10875" y="0"/>
                    </a:moveTo>
                    <a:cubicBezTo>
                      <a:pt x="9297" y="0"/>
                      <a:pt x="7845" y="295"/>
                      <a:pt x="6516" y="885"/>
                    </a:cubicBezTo>
                    <a:cubicBezTo>
                      <a:pt x="5188" y="1476"/>
                      <a:pt x="4040" y="2266"/>
                      <a:pt x="3071" y="3255"/>
                    </a:cubicBezTo>
                    <a:cubicBezTo>
                      <a:pt x="2103" y="4245"/>
                      <a:pt x="1349" y="5391"/>
                      <a:pt x="809" y="6690"/>
                    </a:cubicBezTo>
                    <a:cubicBezTo>
                      <a:pt x="270" y="7991"/>
                      <a:pt x="0" y="9340"/>
                      <a:pt x="0" y="10740"/>
                    </a:cubicBezTo>
                    <a:cubicBezTo>
                      <a:pt x="1" y="12120"/>
                      <a:pt x="260" y="13460"/>
                      <a:pt x="779" y="14760"/>
                    </a:cubicBezTo>
                    <a:cubicBezTo>
                      <a:pt x="1298" y="16060"/>
                      <a:pt x="2027" y="17215"/>
                      <a:pt x="2966" y="18225"/>
                    </a:cubicBezTo>
                    <a:cubicBezTo>
                      <a:pt x="3905" y="19235"/>
                      <a:pt x="5034" y="20050"/>
                      <a:pt x="6352" y="20670"/>
                    </a:cubicBezTo>
                    <a:cubicBezTo>
                      <a:pt x="7670" y="21290"/>
                      <a:pt x="9138" y="21600"/>
                      <a:pt x="10756" y="21600"/>
                    </a:cubicBezTo>
                    <a:cubicBezTo>
                      <a:pt x="12333" y="21599"/>
                      <a:pt x="13786" y="21299"/>
                      <a:pt x="15115" y="20700"/>
                    </a:cubicBezTo>
                    <a:cubicBezTo>
                      <a:pt x="16443" y="20100"/>
                      <a:pt x="17586" y="19305"/>
                      <a:pt x="18544" y="18315"/>
                    </a:cubicBezTo>
                    <a:cubicBezTo>
                      <a:pt x="19504" y="17324"/>
                      <a:pt x="20252" y="16184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1"/>
                      <a:pt x="20836" y="6870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8" y="1550"/>
                      <a:pt x="15279" y="930"/>
                    </a:cubicBezTo>
                    <a:cubicBezTo>
                      <a:pt x="13961" y="310"/>
                      <a:pt x="12493" y="0"/>
                      <a:pt x="108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3" name="Google Shape;190;p5"/>
              <p:cNvSpPr/>
              <p:nvPr/>
            </p:nvSpPr>
            <p:spPr>
              <a:xfrm>
                <a:off x="492370" y="1247318"/>
                <a:ext cx="337256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46" y="0"/>
                    </a:moveTo>
                    <a:cubicBezTo>
                      <a:pt x="9917" y="0"/>
                      <a:pt x="8400" y="275"/>
                      <a:pt x="6994" y="825"/>
                    </a:cubicBezTo>
                    <a:cubicBezTo>
                      <a:pt x="5588" y="1376"/>
                      <a:pt x="4366" y="2125"/>
                      <a:pt x="3331" y="3075"/>
                    </a:cubicBezTo>
                    <a:cubicBezTo>
                      <a:pt x="2294" y="4025"/>
                      <a:pt x="1480" y="5145"/>
                      <a:pt x="888" y="6435"/>
                    </a:cubicBezTo>
                    <a:cubicBezTo>
                      <a:pt x="296" y="7725"/>
                      <a:pt x="0" y="9120"/>
                      <a:pt x="0" y="10621"/>
                    </a:cubicBezTo>
                    <a:cubicBezTo>
                      <a:pt x="0" y="12360"/>
                      <a:pt x="296" y="13910"/>
                      <a:pt x="888" y="15270"/>
                    </a:cubicBezTo>
                    <a:cubicBezTo>
                      <a:pt x="1480" y="16631"/>
                      <a:pt x="2273" y="17781"/>
                      <a:pt x="3267" y="18720"/>
                    </a:cubicBezTo>
                    <a:cubicBezTo>
                      <a:pt x="4260" y="19661"/>
                      <a:pt x="5423" y="20376"/>
                      <a:pt x="6756" y="20866"/>
                    </a:cubicBezTo>
                    <a:cubicBezTo>
                      <a:pt x="8089" y="21355"/>
                      <a:pt x="9484" y="21600"/>
                      <a:pt x="10942" y="21600"/>
                    </a:cubicBezTo>
                    <a:cubicBezTo>
                      <a:pt x="10943" y="21600"/>
                      <a:pt x="10945" y="21600"/>
                      <a:pt x="10946" y="21600"/>
                    </a:cubicBezTo>
                    <a:cubicBezTo>
                      <a:pt x="13037" y="21600"/>
                      <a:pt x="14886" y="20960"/>
                      <a:pt x="16494" y="19681"/>
                    </a:cubicBezTo>
                    <a:lnTo>
                      <a:pt x="16493" y="21450"/>
                    </a:lnTo>
                    <a:lnTo>
                      <a:pt x="21600" y="21450"/>
                    </a:lnTo>
                    <a:lnTo>
                      <a:pt x="21600" y="10110"/>
                    </a:lnTo>
                    <a:lnTo>
                      <a:pt x="12338" y="10110"/>
                    </a:lnTo>
                    <a:lnTo>
                      <a:pt x="12338" y="14310"/>
                    </a:lnTo>
                    <a:lnTo>
                      <a:pt x="16240" y="14310"/>
                    </a:lnTo>
                    <a:cubicBezTo>
                      <a:pt x="14866" y="15710"/>
                      <a:pt x="13279" y="16410"/>
                      <a:pt x="11482" y="16410"/>
                    </a:cubicBezTo>
                    <a:cubicBezTo>
                      <a:pt x="10700" y="16410"/>
                      <a:pt x="9991" y="16275"/>
                      <a:pt x="9357" y="16005"/>
                    </a:cubicBezTo>
                    <a:cubicBezTo>
                      <a:pt x="8723" y="15735"/>
                      <a:pt x="8179" y="15355"/>
                      <a:pt x="7724" y="14866"/>
                    </a:cubicBezTo>
                    <a:cubicBezTo>
                      <a:pt x="7270" y="14375"/>
                      <a:pt x="6915" y="13790"/>
                      <a:pt x="6661" y="13110"/>
                    </a:cubicBezTo>
                    <a:cubicBezTo>
                      <a:pt x="6407" y="12430"/>
                      <a:pt x="6281" y="11670"/>
                      <a:pt x="6281" y="10830"/>
                    </a:cubicBezTo>
                    <a:cubicBezTo>
                      <a:pt x="6281" y="10010"/>
                      <a:pt x="6407" y="9255"/>
                      <a:pt x="6661" y="8565"/>
                    </a:cubicBezTo>
                    <a:cubicBezTo>
                      <a:pt x="6915" y="7875"/>
                      <a:pt x="7265" y="7279"/>
                      <a:pt x="7708" y="6780"/>
                    </a:cubicBezTo>
                    <a:cubicBezTo>
                      <a:pt x="8151" y="6280"/>
                      <a:pt x="8680" y="5890"/>
                      <a:pt x="9294" y="5610"/>
                    </a:cubicBezTo>
                    <a:cubicBezTo>
                      <a:pt x="9906" y="5330"/>
                      <a:pt x="10583" y="5190"/>
                      <a:pt x="11323" y="5190"/>
                    </a:cubicBezTo>
                    <a:cubicBezTo>
                      <a:pt x="12317" y="5190"/>
                      <a:pt x="13258" y="5445"/>
                      <a:pt x="14147" y="5955"/>
                    </a:cubicBezTo>
                    <a:cubicBezTo>
                      <a:pt x="15035" y="6465"/>
                      <a:pt x="15701" y="7140"/>
                      <a:pt x="16145" y="7980"/>
                    </a:cubicBezTo>
                    <a:lnTo>
                      <a:pt x="20745" y="4650"/>
                    </a:lnTo>
                    <a:cubicBezTo>
                      <a:pt x="20342" y="3930"/>
                      <a:pt x="19824" y="3285"/>
                      <a:pt x="19190" y="2715"/>
                    </a:cubicBezTo>
                    <a:cubicBezTo>
                      <a:pt x="18555" y="2145"/>
                      <a:pt x="17842" y="1655"/>
                      <a:pt x="17050" y="1245"/>
                    </a:cubicBezTo>
                    <a:cubicBezTo>
                      <a:pt x="16256" y="835"/>
                      <a:pt x="15394" y="525"/>
                      <a:pt x="14463" y="315"/>
                    </a:cubicBezTo>
                    <a:cubicBezTo>
                      <a:pt x="13532" y="105"/>
                      <a:pt x="12560" y="0"/>
                      <a:pt x="11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4" name="Google Shape;191;p5"/>
              <p:cNvSpPr/>
              <p:nvPr/>
            </p:nvSpPr>
            <p:spPr>
              <a:xfrm>
                <a:off x="991571" y="1247818"/>
                <a:ext cx="357063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4" y="5189"/>
                    </a:moveTo>
                    <a:cubicBezTo>
                      <a:pt x="11603" y="5189"/>
                      <a:pt x="12318" y="5344"/>
                      <a:pt x="12926" y="5655"/>
                    </a:cubicBezTo>
                    <a:cubicBezTo>
                      <a:pt x="13535" y="5964"/>
                      <a:pt x="14045" y="6374"/>
                      <a:pt x="14454" y="6884"/>
                    </a:cubicBezTo>
                    <a:cubicBezTo>
                      <a:pt x="14865" y="7394"/>
                      <a:pt x="15169" y="7984"/>
                      <a:pt x="15369" y="8654"/>
                    </a:cubicBezTo>
                    <a:cubicBezTo>
                      <a:pt x="15568" y="9325"/>
                      <a:pt x="15668" y="10020"/>
                      <a:pt x="15668" y="10740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90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5"/>
                    </a:cubicBezTo>
                    <a:cubicBezTo>
                      <a:pt x="12383" y="16244"/>
                      <a:pt x="11654" y="16410"/>
                      <a:pt x="10815" y="16410"/>
                    </a:cubicBezTo>
                    <a:cubicBezTo>
                      <a:pt x="9976" y="16409"/>
                      <a:pt x="9252" y="16249"/>
                      <a:pt x="8643" y="15930"/>
                    </a:cubicBezTo>
                    <a:cubicBezTo>
                      <a:pt x="8034" y="15610"/>
                      <a:pt x="7529" y="15190"/>
                      <a:pt x="7130" y="14670"/>
                    </a:cubicBezTo>
                    <a:cubicBezTo>
                      <a:pt x="6730" y="14150"/>
                      <a:pt x="6430" y="13556"/>
                      <a:pt x="6231" y="12886"/>
                    </a:cubicBezTo>
                    <a:cubicBezTo>
                      <a:pt x="6032" y="12215"/>
                      <a:pt x="5932" y="11520"/>
                      <a:pt x="5932" y="10800"/>
                    </a:cubicBezTo>
                    <a:lnTo>
                      <a:pt x="5932" y="10800"/>
                    </a:lnTo>
                    <a:cubicBezTo>
                      <a:pt x="5931" y="10105"/>
                      <a:pt x="6026" y="9413"/>
                      <a:pt x="6216" y="8744"/>
                    </a:cubicBezTo>
                    <a:cubicBezTo>
                      <a:pt x="6406" y="8075"/>
                      <a:pt x="6700" y="7475"/>
                      <a:pt x="7100" y="6944"/>
                    </a:cubicBezTo>
                    <a:cubicBezTo>
                      <a:pt x="7499" y="6414"/>
                      <a:pt x="8003" y="5989"/>
                      <a:pt x="8613" y="5670"/>
                    </a:cubicBezTo>
                    <a:cubicBezTo>
                      <a:pt x="9222" y="5349"/>
                      <a:pt x="9946" y="5189"/>
                      <a:pt x="10784" y="5189"/>
                    </a:cubicBezTo>
                    <a:close/>
                    <a:moveTo>
                      <a:pt x="10869" y="0"/>
                    </a:moveTo>
                    <a:cubicBezTo>
                      <a:pt x="9294" y="0"/>
                      <a:pt x="7843" y="295"/>
                      <a:pt x="6516" y="885"/>
                    </a:cubicBezTo>
                    <a:cubicBezTo>
                      <a:pt x="5188" y="1475"/>
                      <a:pt x="4040" y="2265"/>
                      <a:pt x="3071" y="3255"/>
                    </a:cubicBezTo>
                    <a:cubicBezTo>
                      <a:pt x="2103" y="4245"/>
                      <a:pt x="1348" y="5390"/>
                      <a:pt x="809" y="6690"/>
                    </a:cubicBezTo>
                    <a:cubicBezTo>
                      <a:pt x="269" y="7990"/>
                      <a:pt x="0" y="9340"/>
                      <a:pt x="0" y="10740"/>
                    </a:cubicBezTo>
                    <a:cubicBezTo>
                      <a:pt x="0" y="12119"/>
                      <a:pt x="259" y="13459"/>
                      <a:pt x="779" y="14760"/>
                    </a:cubicBezTo>
                    <a:cubicBezTo>
                      <a:pt x="1298" y="16061"/>
                      <a:pt x="2027" y="17216"/>
                      <a:pt x="2966" y="18225"/>
                    </a:cubicBezTo>
                    <a:cubicBezTo>
                      <a:pt x="3905" y="19236"/>
                      <a:pt x="5034" y="20051"/>
                      <a:pt x="6352" y="20670"/>
                    </a:cubicBezTo>
                    <a:cubicBezTo>
                      <a:pt x="7669" y="21290"/>
                      <a:pt x="9137" y="21600"/>
                      <a:pt x="10755" y="21600"/>
                    </a:cubicBezTo>
                    <a:cubicBezTo>
                      <a:pt x="12333" y="21600"/>
                      <a:pt x="13786" y="21300"/>
                      <a:pt x="15115" y="20700"/>
                    </a:cubicBezTo>
                    <a:cubicBezTo>
                      <a:pt x="16443" y="20100"/>
                      <a:pt x="17586" y="19306"/>
                      <a:pt x="18544" y="18315"/>
                    </a:cubicBezTo>
                    <a:cubicBezTo>
                      <a:pt x="19503" y="17325"/>
                      <a:pt x="20252" y="16185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0"/>
                      <a:pt x="20836" y="6871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7" y="1550"/>
                      <a:pt x="15279" y="930"/>
                    </a:cubicBezTo>
                    <a:cubicBezTo>
                      <a:pt x="13960" y="310"/>
                      <a:pt x="12492" y="0"/>
                      <a:pt x="10874" y="0"/>
                    </a:cubicBezTo>
                    <a:cubicBezTo>
                      <a:pt x="10873" y="0"/>
                      <a:pt x="10871" y="0"/>
                      <a:pt x="108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5" name="Google Shape;192;p5"/>
              <p:cNvSpPr/>
              <p:nvPr/>
            </p:nvSpPr>
            <p:spPr>
              <a:xfrm>
                <a:off x="541258" y="354086"/>
                <a:ext cx="88189" cy="9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651" y="14391"/>
                    </a:lnTo>
                    <a:lnTo>
                      <a:pt x="7651" y="21600"/>
                    </a:lnTo>
                    <a:lnTo>
                      <a:pt x="13817" y="21600"/>
                    </a:lnTo>
                    <a:lnTo>
                      <a:pt x="13817" y="14450"/>
                    </a:lnTo>
                    <a:lnTo>
                      <a:pt x="21600" y="0"/>
                    </a:lnTo>
                    <a:lnTo>
                      <a:pt x="14865" y="0"/>
                    </a:lnTo>
                    <a:lnTo>
                      <a:pt x="10734" y="9338"/>
                    </a:lnTo>
                    <a:lnTo>
                      <a:pt x="67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6" name="Google Shape;193;p5"/>
              <p:cNvSpPr/>
              <p:nvPr/>
            </p:nvSpPr>
            <p:spPr>
              <a:xfrm>
                <a:off x="738144" y="353566"/>
                <a:ext cx="93507" cy="93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10784" y="5189"/>
                    </a:moveTo>
                    <a:cubicBezTo>
                      <a:pt x="11603" y="5191"/>
                      <a:pt x="12316" y="5344"/>
                      <a:pt x="12929" y="5654"/>
                    </a:cubicBezTo>
                    <a:cubicBezTo>
                      <a:pt x="13519" y="5952"/>
                      <a:pt x="14039" y="6370"/>
                      <a:pt x="14454" y="6883"/>
                    </a:cubicBezTo>
                    <a:cubicBezTo>
                      <a:pt x="14872" y="7408"/>
                      <a:pt x="15180" y="8009"/>
                      <a:pt x="15369" y="8654"/>
                    </a:cubicBezTo>
                    <a:cubicBezTo>
                      <a:pt x="15567" y="9330"/>
                      <a:pt x="15669" y="10033"/>
                      <a:pt x="15669" y="10740"/>
                    </a:cubicBezTo>
                    <a:cubicBezTo>
                      <a:pt x="15669" y="11441"/>
                      <a:pt x="15569" y="12134"/>
                      <a:pt x="15380" y="12811"/>
                    </a:cubicBezTo>
                    <a:cubicBezTo>
                      <a:pt x="15194" y="13493"/>
                      <a:pt x="14903" y="14094"/>
                      <a:pt x="14514" y="14625"/>
                    </a:cubicBezTo>
                    <a:cubicBezTo>
                      <a:pt x="14123" y="15155"/>
                      <a:pt x="13622" y="15584"/>
                      <a:pt x="13000" y="15915"/>
                    </a:cubicBezTo>
                    <a:cubicBezTo>
                      <a:pt x="12380" y="16244"/>
                      <a:pt x="11656" y="16411"/>
                      <a:pt x="10817" y="16411"/>
                    </a:cubicBezTo>
                    <a:cubicBezTo>
                      <a:pt x="9973" y="16411"/>
                      <a:pt x="9251" y="16249"/>
                      <a:pt x="8641" y="15929"/>
                    </a:cubicBezTo>
                    <a:cubicBezTo>
                      <a:pt x="8030" y="15611"/>
                      <a:pt x="7528" y="15190"/>
                      <a:pt x="7131" y="14668"/>
                    </a:cubicBezTo>
                    <a:cubicBezTo>
                      <a:pt x="6720" y="14134"/>
                      <a:pt x="6416" y="13529"/>
                      <a:pt x="6231" y="12884"/>
                    </a:cubicBezTo>
                    <a:cubicBezTo>
                      <a:pt x="6029" y="12208"/>
                      <a:pt x="5929" y="11505"/>
                      <a:pt x="5932" y="10798"/>
                    </a:cubicBezTo>
                    <a:cubicBezTo>
                      <a:pt x="5932" y="10104"/>
                      <a:pt x="6027" y="9414"/>
                      <a:pt x="6216" y="8743"/>
                    </a:cubicBezTo>
                    <a:cubicBezTo>
                      <a:pt x="6396" y="8093"/>
                      <a:pt x="6695" y="7484"/>
                      <a:pt x="7097" y="6943"/>
                    </a:cubicBezTo>
                    <a:cubicBezTo>
                      <a:pt x="7504" y="6412"/>
                      <a:pt x="8019" y="5974"/>
                      <a:pt x="8612" y="5669"/>
                    </a:cubicBezTo>
                    <a:cubicBezTo>
                      <a:pt x="9222" y="5349"/>
                      <a:pt x="9944" y="5189"/>
                      <a:pt x="10784" y="5189"/>
                    </a:cubicBezTo>
                    <a:close/>
                    <a:moveTo>
                      <a:pt x="10872" y="0"/>
                    </a:moveTo>
                    <a:cubicBezTo>
                      <a:pt x="9294" y="0"/>
                      <a:pt x="7839" y="294"/>
                      <a:pt x="6516" y="883"/>
                    </a:cubicBezTo>
                    <a:cubicBezTo>
                      <a:pt x="5188" y="1475"/>
                      <a:pt x="4037" y="2266"/>
                      <a:pt x="3071" y="3254"/>
                    </a:cubicBezTo>
                    <a:cubicBezTo>
                      <a:pt x="2103" y="4243"/>
                      <a:pt x="1333" y="5409"/>
                      <a:pt x="809" y="6690"/>
                    </a:cubicBezTo>
                    <a:cubicBezTo>
                      <a:pt x="273" y="7973"/>
                      <a:pt x="-2" y="9350"/>
                      <a:pt x="0" y="10740"/>
                    </a:cubicBezTo>
                    <a:cubicBezTo>
                      <a:pt x="-2" y="12117"/>
                      <a:pt x="262" y="13482"/>
                      <a:pt x="780" y="14759"/>
                    </a:cubicBezTo>
                    <a:cubicBezTo>
                      <a:pt x="1286" y="16040"/>
                      <a:pt x="2028" y="17216"/>
                      <a:pt x="2965" y="18226"/>
                    </a:cubicBezTo>
                    <a:cubicBezTo>
                      <a:pt x="3902" y="19236"/>
                      <a:pt x="5032" y="20052"/>
                      <a:pt x="6349" y="20670"/>
                    </a:cubicBezTo>
                    <a:cubicBezTo>
                      <a:pt x="7668" y="21291"/>
                      <a:pt x="9136" y="21600"/>
                      <a:pt x="10755" y="21600"/>
                    </a:cubicBezTo>
                    <a:cubicBezTo>
                      <a:pt x="12329" y="21600"/>
                      <a:pt x="13781" y="21298"/>
                      <a:pt x="15109" y="20699"/>
                    </a:cubicBezTo>
                    <a:cubicBezTo>
                      <a:pt x="16439" y="20099"/>
                      <a:pt x="17583" y="19307"/>
                      <a:pt x="18542" y="18313"/>
                    </a:cubicBezTo>
                    <a:cubicBezTo>
                      <a:pt x="19500" y="17328"/>
                      <a:pt x="20261" y="16167"/>
                      <a:pt x="20785" y="14894"/>
                    </a:cubicBezTo>
                    <a:cubicBezTo>
                      <a:pt x="21323" y="13618"/>
                      <a:pt x="21598" y="12246"/>
                      <a:pt x="21596" y="10858"/>
                    </a:cubicBezTo>
                    <a:cubicBezTo>
                      <a:pt x="21594" y="9494"/>
                      <a:pt x="21334" y="8140"/>
                      <a:pt x="20832" y="6868"/>
                    </a:cubicBezTo>
                    <a:cubicBezTo>
                      <a:pt x="20332" y="5585"/>
                      <a:pt x="19597" y="4404"/>
                      <a:pt x="18662" y="3387"/>
                    </a:cubicBezTo>
                    <a:cubicBezTo>
                      <a:pt x="17721" y="2369"/>
                      <a:pt x="16593" y="1548"/>
                      <a:pt x="15276" y="927"/>
                    </a:cubicBezTo>
                    <a:cubicBezTo>
                      <a:pt x="13961" y="309"/>
                      <a:pt x="12493" y="0"/>
                      <a:pt x="10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7" name="Google Shape;194;p5"/>
              <p:cNvSpPr/>
              <p:nvPr/>
            </p:nvSpPr>
            <p:spPr>
              <a:xfrm>
                <a:off x="953962" y="354086"/>
                <a:ext cx="83142" cy="92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1014"/>
                    </a:lnTo>
                    <a:cubicBezTo>
                      <a:pt x="0" y="12440"/>
                      <a:pt x="205" y="13793"/>
                      <a:pt x="610" y="15068"/>
                    </a:cubicBezTo>
                    <a:cubicBezTo>
                      <a:pt x="1014" y="16345"/>
                      <a:pt x="1656" y="17465"/>
                      <a:pt x="2528" y="18431"/>
                    </a:cubicBezTo>
                    <a:cubicBezTo>
                      <a:pt x="3405" y="19397"/>
                      <a:pt x="4521" y="20167"/>
                      <a:pt x="5883" y="20739"/>
                    </a:cubicBezTo>
                    <a:cubicBezTo>
                      <a:pt x="7244" y="21314"/>
                      <a:pt x="8878" y="21600"/>
                      <a:pt x="10786" y="21600"/>
                    </a:cubicBezTo>
                    <a:cubicBezTo>
                      <a:pt x="12627" y="21600"/>
                      <a:pt x="14228" y="21329"/>
                      <a:pt x="15585" y="20784"/>
                    </a:cubicBezTo>
                    <a:cubicBezTo>
                      <a:pt x="16946" y="20240"/>
                      <a:pt x="18073" y="19498"/>
                      <a:pt x="18972" y="18552"/>
                    </a:cubicBezTo>
                    <a:cubicBezTo>
                      <a:pt x="19871" y="17608"/>
                      <a:pt x="20533" y="16486"/>
                      <a:pt x="20961" y="15191"/>
                    </a:cubicBezTo>
                    <a:cubicBezTo>
                      <a:pt x="21388" y="13892"/>
                      <a:pt x="21600" y="12498"/>
                      <a:pt x="21600" y="11014"/>
                    </a:cubicBezTo>
                    <a:lnTo>
                      <a:pt x="21600" y="0"/>
                    </a:lnTo>
                    <a:lnTo>
                      <a:pt x="15030" y="0"/>
                    </a:lnTo>
                    <a:lnTo>
                      <a:pt x="15030" y="11009"/>
                    </a:lnTo>
                    <a:cubicBezTo>
                      <a:pt x="15033" y="11689"/>
                      <a:pt x="14955" y="12366"/>
                      <a:pt x="14796" y="13031"/>
                    </a:cubicBezTo>
                    <a:cubicBezTo>
                      <a:pt x="14638" y="13672"/>
                      <a:pt x="14388" y="14243"/>
                      <a:pt x="14054" y="14735"/>
                    </a:cubicBezTo>
                    <a:cubicBezTo>
                      <a:pt x="13724" y="15220"/>
                      <a:pt x="13274" y="15627"/>
                      <a:pt x="12737" y="15927"/>
                    </a:cubicBezTo>
                    <a:cubicBezTo>
                      <a:pt x="12198" y="16229"/>
                      <a:pt x="11548" y="16381"/>
                      <a:pt x="10784" y="16381"/>
                    </a:cubicBezTo>
                    <a:cubicBezTo>
                      <a:pt x="10017" y="16381"/>
                      <a:pt x="9372" y="16233"/>
                      <a:pt x="8850" y="15942"/>
                    </a:cubicBezTo>
                    <a:cubicBezTo>
                      <a:pt x="8318" y="15647"/>
                      <a:pt x="7874" y="15245"/>
                      <a:pt x="7551" y="14766"/>
                    </a:cubicBezTo>
                    <a:cubicBezTo>
                      <a:pt x="7214" y="14274"/>
                      <a:pt x="6962" y="13702"/>
                      <a:pt x="6809" y="13049"/>
                    </a:cubicBezTo>
                    <a:cubicBezTo>
                      <a:pt x="6650" y="12378"/>
                      <a:pt x="6570" y="11696"/>
                      <a:pt x="6570" y="11014"/>
                    </a:cubicBezTo>
                    <a:lnTo>
                      <a:pt x="65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8" name="Google Shape;195;p5"/>
              <p:cNvSpPr/>
              <p:nvPr/>
            </p:nvSpPr>
            <p:spPr>
              <a:xfrm>
                <a:off x="1164473" y="354086"/>
                <a:ext cx="79517" cy="92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7" y="5174"/>
                    </a:moveTo>
                    <a:cubicBezTo>
                      <a:pt x="11448" y="5174"/>
                      <a:pt x="11871" y="5370"/>
                      <a:pt x="12294" y="5765"/>
                    </a:cubicBezTo>
                    <a:cubicBezTo>
                      <a:pt x="12720" y="6162"/>
                      <a:pt x="12934" y="6735"/>
                      <a:pt x="12934" y="7483"/>
                    </a:cubicBezTo>
                    <a:cubicBezTo>
                      <a:pt x="12929" y="8214"/>
                      <a:pt x="12746" y="8780"/>
                      <a:pt x="12383" y="9186"/>
                    </a:cubicBezTo>
                    <a:cubicBezTo>
                      <a:pt x="12020" y="9592"/>
                      <a:pt x="11625" y="9797"/>
                      <a:pt x="11202" y="9797"/>
                    </a:cubicBezTo>
                    <a:lnTo>
                      <a:pt x="6869" y="9797"/>
                    </a:lnTo>
                    <a:lnTo>
                      <a:pt x="6869" y="5174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6869" y="21600"/>
                    </a:lnTo>
                    <a:lnTo>
                      <a:pt x="6869" y="14967"/>
                    </a:lnTo>
                    <a:lnTo>
                      <a:pt x="9444" y="14967"/>
                    </a:lnTo>
                    <a:lnTo>
                      <a:pt x="13845" y="21600"/>
                    </a:lnTo>
                    <a:lnTo>
                      <a:pt x="21600" y="21600"/>
                    </a:lnTo>
                    <a:lnTo>
                      <a:pt x="16311" y="13661"/>
                    </a:lnTo>
                    <a:cubicBezTo>
                      <a:pt x="17442" y="12969"/>
                      <a:pt x="18322" y="12082"/>
                      <a:pt x="18957" y="10997"/>
                    </a:cubicBezTo>
                    <a:cubicBezTo>
                      <a:pt x="19589" y="9912"/>
                      <a:pt x="19905" y="8742"/>
                      <a:pt x="19905" y="7483"/>
                    </a:cubicBezTo>
                    <a:cubicBezTo>
                      <a:pt x="19905" y="6570"/>
                      <a:pt x="19696" y="5663"/>
                      <a:pt x="19273" y="4759"/>
                    </a:cubicBezTo>
                    <a:cubicBezTo>
                      <a:pt x="18860" y="3875"/>
                      <a:pt x="18270" y="3061"/>
                      <a:pt x="17528" y="2357"/>
                    </a:cubicBezTo>
                    <a:cubicBezTo>
                      <a:pt x="16789" y="1658"/>
                      <a:pt x="15901" y="1087"/>
                      <a:pt x="14867" y="654"/>
                    </a:cubicBezTo>
                    <a:cubicBezTo>
                      <a:pt x="13832" y="217"/>
                      <a:pt x="12704" y="0"/>
                      <a:pt x="114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9" name="Google Shape;196;p5"/>
              <p:cNvSpPr/>
              <p:nvPr/>
            </p:nvSpPr>
            <p:spPr>
              <a:xfrm>
                <a:off x="1533497" y="976937"/>
                <a:ext cx="23586" cy="74502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0" name="Google Shape;197;p5"/>
              <p:cNvSpPr/>
              <p:nvPr/>
            </p:nvSpPr>
            <p:spPr>
              <a:xfrm>
                <a:off x="269884" y="458573"/>
                <a:ext cx="23587" cy="60483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1" name="Google Shape;198;p5"/>
              <p:cNvSpPr/>
              <p:nvPr/>
            </p:nvSpPr>
            <p:spPr>
              <a:xfrm>
                <a:off x="231309" y="1163112"/>
                <a:ext cx="90978" cy="90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8"/>
                    </a:moveTo>
                    <a:cubicBezTo>
                      <a:pt x="13665" y="5598"/>
                      <a:pt x="16000" y="7934"/>
                      <a:pt x="16000" y="10799"/>
                    </a:cubicBezTo>
                    <a:cubicBezTo>
                      <a:pt x="16000" y="13669"/>
                      <a:pt x="13669" y="16002"/>
                      <a:pt x="10800" y="16002"/>
                    </a:cubicBezTo>
                    <a:cubicBezTo>
                      <a:pt x="7931" y="16002"/>
                      <a:pt x="5597" y="13671"/>
                      <a:pt x="5597" y="10799"/>
                    </a:cubicBezTo>
                    <a:cubicBezTo>
                      <a:pt x="5597" y="7929"/>
                      <a:pt x="7931" y="5598"/>
                      <a:pt x="10800" y="5598"/>
                    </a:cubicBezTo>
                    <a:close/>
                    <a:moveTo>
                      <a:pt x="10800" y="0"/>
                    </a:moveTo>
                    <a:cubicBezTo>
                      <a:pt x="4846" y="0"/>
                      <a:pt x="0" y="4845"/>
                      <a:pt x="0" y="10799"/>
                    </a:cubicBezTo>
                    <a:cubicBezTo>
                      <a:pt x="0" y="16753"/>
                      <a:pt x="4846" y="21600"/>
                      <a:pt x="10800" y="21600"/>
                    </a:cubicBezTo>
                    <a:cubicBezTo>
                      <a:pt x="16756" y="21600"/>
                      <a:pt x="21600" y="16753"/>
                      <a:pt x="21600" y="10799"/>
                    </a:cubicBezTo>
                    <a:cubicBezTo>
                      <a:pt x="21600" y="4847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2" name="Google Shape;199;p5"/>
              <p:cNvSpPr/>
              <p:nvPr/>
            </p:nvSpPr>
            <p:spPr>
              <a:xfrm>
                <a:off x="1499806" y="801298"/>
                <a:ext cx="90978" cy="90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7"/>
                    </a:moveTo>
                    <a:cubicBezTo>
                      <a:pt x="13667" y="5597"/>
                      <a:pt x="16000" y="7933"/>
                      <a:pt x="16000" y="10800"/>
                    </a:cubicBezTo>
                    <a:cubicBezTo>
                      <a:pt x="16000" y="13669"/>
                      <a:pt x="13669" y="16003"/>
                      <a:pt x="10800" y="16003"/>
                    </a:cubicBezTo>
                    <a:cubicBezTo>
                      <a:pt x="7931" y="16003"/>
                      <a:pt x="5597" y="13669"/>
                      <a:pt x="5597" y="10800"/>
                    </a:cubicBezTo>
                    <a:cubicBezTo>
                      <a:pt x="5597" y="7933"/>
                      <a:pt x="7931" y="5602"/>
                      <a:pt x="10800" y="5602"/>
                    </a:cubicBezTo>
                    <a:lnTo>
                      <a:pt x="10800" y="5597"/>
                    </a:lnTo>
                    <a:close/>
                    <a:moveTo>
                      <a:pt x="10800" y="0"/>
                    </a:moveTo>
                    <a:cubicBezTo>
                      <a:pt x="4846" y="0"/>
                      <a:pt x="0" y="4846"/>
                      <a:pt x="0" y="10800"/>
                    </a:cubicBezTo>
                    <a:cubicBezTo>
                      <a:pt x="0" y="16756"/>
                      <a:pt x="4846" y="21600"/>
                      <a:pt x="10800" y="21600"/>
                    </a:cubicBezTo>
                    <a:cubicBezTo>
                      <a:pt x="16756" y="21600"/>
                      <a:pt x="21600" y="16754"/>
                      <a:pt x="21600" y="10800"/>
                    </a:cubicBezTo>
                    <a:cubicBezTo>
                      <a:pt x="21600" y="4846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14" name="Google Shape;200;p5"/>
            <p:cNvSpPr/>
            <p:nvPr/>
          </p:nvSpPr>
          <p:spPr>
            <a:xfrm>
              <a:off x="1" y="-1"/>
              <a:ext cx="3615092" cy="3356092"/>
            </a:xfrm>
            <a:prstGeom prst="rect">
              <a:avLst/>
            </a:prstGeom>
            <a:solidFill>
              <a:srgbClr val="FFEFE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" name="Google Shape;201;p5"/>
            <p:cNvSpPr/>
            <p:nvPr/>
          </p:nvSpPr>
          <p:spPr>
            <a:xfrm>
              <a:off x="0" y="1026"/>
              <a:ext cx="3615092" cy="183448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" name="Google Shape;202;p5"/>
            <p:cNvSpPr/>
            <p:nvPr/>
          </p:nvSpPr>
          <p:spPr>
            <a:xfrm>
              <a:off x="1587590" y="42910"/>
              <a:ext cx="540825" cy="13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6" y="0"/>
                  </a:moveTo>
                  <a:cubicBezTo>
                    <a:pt x="126" y="0"/>
                    <a:pt x="0" y="5017"/>
                    <a:pt x="0" y="10034"/>
                  </a:cubicBezTo>
                  <a:cubicBezTo>
                    <a:pt x="0" y="16583"/>
                    <a:pt x="126" y="21600"/>
                    <a:pt x="256" y="21600"/>
                  </a:cubicBezTo>
                  <a:lnTo>
                    <a:pt x="21344" y="21600"/>
                  </a:lnTo>
                  <a:cubicBezTo>
                    <a:pt x="21517" y="21600"/>
                    <a:pt x="21600" y="16583"/>
                    <a:pt x="21600" y="10034"/>
                  </a:cubicBezTo>
                  <a:cubicBezTo>
                    <a:pt x="21600" y="5017"/>
                    <a:pt x="21517" y="0"/>
                    <a:pt x="213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" name="Google Shape;203;p5"/>
            <p:cNvSpPr/>
            <p:nvPr/>
          </p:nvSpPr>
          <p:spPr>
            <a:xfrm>
              <a:off x="183380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" name="Google Shape;204;p5"/>
            <p:cNvSpPr/>
            <p:nvPr/>
          </p:nvSpPr>
          <p:spPr>
            <a:xfrm>
              <a:off x="314666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" name="Google Shape;205;p5"/>
            <p:cNvSpPr/>
            <p:nvPr/>
          </p:nvSpPr>
          <p:spPr>
            <a:xfrm>
              <a:off x="52094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42" name="Google Shape;206;p5"/>
          <p:cNvGrpSpPr/>
          <p:nvPr/>
        </p:nvGrpSpPr>
        <p:grpSpPr>
          <a:xfrm>
            <a:off x="713223" y="1380149"/>
            <a:ext cx="3615094" cy="3356092"/>
            <a:chOff x="0" y="0"/>
            <a:chExt cx="3615092" cy="3356090"/>
          </a:xfrm>
        </p:grpSpPr>
        <p:sp>
          <p:nvSpPr>
            <p:cNvPr id="221" name="Google Shape;207;p5"/>
            <p:cNvSpPr/>
            <p:nvPr/>
          </p:nvSpPr>
          <p:spPr>
            <a:xfrm>
              <a:off x="2644594" y="72564"/>
              <a:ext cx="199251" cy="17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989" y="0"/>
                  </a:moveTo>
                  <a:cubicBezTo>
                    <a:pt x="904" y="0"/>
                    <a:pt x="820" y="16"/>
                    <a:pt x="722" y="49"/>
                  </a:cubicBezTo>
                  <a:cubicBezTo>
                    <a:pt x="61" y="247"/>
                    <a:pt x="-108" y="1020"/>
                    <a:pt x="61" y="1612"/>
                  </a:cubicBezTo>
                  <a:cubicBezTo>
                    <a:pt x="3408" y="13177"/>
                    <a:pt x="10270" y="19823"/>
                    <a:pt x="20311" y="21600"/>
                  </a:cubicBezTo>
                  <a:lnTo>
                    <a:pt x="20479" y="21600"/>
                  </a:lnTo>
                  <a:cubicBezTo>
                    <a:pt x="20986" y="21600"/>
                    <a:pt x="21323" y="21205"/>
                    <a:pt x="21492" y="20613"/>
                  </a:cubicBezTo>
                  <a:cubicBezTo>
                    <a:pt x="21492" y="19823"/>
                    <a:pt x="21154" y="19248"/>
                    <a:pt x="20648" y="19248"/>
                  </a:cubicBezTo>
                  <a:cubicBezTo>
                    <a:pt x="11269" y="17471"/>
                    <a:pt x="5250" y="11598"/>
                    <a:pt x="2072" y="823"/>
                  </a:cubicBezTo>
                  <a:cubicBezTo>
                    <a:pt x="1790" y="345"/>
                    <a:pt x="1397" y="0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35" name="Google Shape;208;p5"/>
            <p:cNvGrpSpPr/>
            <p:nvPr/>
          </p:nvGrpSpPr>
          <p:grpSpPr>
            <a:xfrm>
              <a:off x="890880" y="94784"/>
              <a:ext cx="1945130" cy="2013993"/>
              <a:chOff x="0" y="0"/>
              <a:chExt cx="1945129" cy="2013991"/>
            </a:xfrm>
          </p:grpSpPr>
          <p:sp>
            <p:nvSpPr>
              <p:cNvPr id="222" name="Google Shape;209;p5"/>
              <p:cNvSpPr/>
              <p:nvPr/>
            </p:nvSpPr>
            <p:spPr>
              <a:xfrm>
                <a:off x="-1" y="0"/>
                <a:ext cx="1945131" cy="2013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5" h="21600" fill="norm" stroke="1" extrusionOk="0">
                    <a:moveTo>
                      <a:pt x="5990" y="0"/>
                    </a:moveTo>
                    <a:cubicBezTo>
                      <a:pt x="4949" y="0"/>
                      <a:pt x="3951" y="281"/>
                      <a:pt x="2965" y="949"/>
                    </a:cubicBezTo>
                    <a:cubicBezTo>
                      <a:pt x="542" y="2589"/>
                      <a:pt x="-753" y="5645"/>
                      <a:pt x="465" y="10870"/>
                    </a:cubicBezTo>
                    <a:cubicBezTo>
                      <a:pt x="1684" y="16096"/>
                      <a:pt x="2960" y="20630"/>
                      <a:pt x="5292" y="21399"/>
                    </a:cubicBezTo>
                    <a:cubicBezTo>
                      <a:pt x="5706" y="21535"/>
                      <a:pt x="6140" y="21600"/>
                      <a:pt x="6594" y="21600"/>
                    </a:cubicBezTo>
                    <a:cubicBezTo>
                      <a:pt x="8739" y="21600"/>
                      <a:pt x="11318" y="20147"/>
                      <a:pt x="14265" y="17932"/>
                    </a:cubicBezTo>
                    <a:cubicBezTo>
                      <a:pt x="17834" y="15248"/>
                      <a:pt x="20847" y="12964"/>
                      <a:pt x="20815" y="10084"/>
                    </a:cubicBezTo>
                    <a:cubicBezTo>
                      <a:pt x="20784" y="7335"/>
                      <a:pt x="18169" y="5287"/>
                      <a:pt x="13782" y="2957"/>
                    </a:cubicBezTo>
                    <a:cubicBezTo>
                      <a:pt x="10767" y="1356"/>
                      <a:pt x="8277" y="0"/>
                      <a:pt x="59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3" name="Google Shape;210;p5"/>
              <p:cNvSpPr/>
              <p:nvPr/>
            </p:nvSpPr>
            <p:spPr>
              <a:xfrm>
                <a:off x="551569" y="660388"/>
                <a:ext cx="256020" cy="35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428"/>
                    </a:lnTo>
                    <a:lnTo>
                      <a:pt x="8147" y="16428"/>
                    </a:lnTo>
                    <a:lnTo>
                      <a:pt x="814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4" name="Google Shape;211;p5"/>
              <p:cNvSpPr/>
              <p:nvPr/>
            </p:nvSpPr>
            <p:spPr>
              <a:xfrm>
                <a:off x="951207" y="658408"/>
                <a:ext cx="357064" cy="356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5" y="5189"/>
                    </a:moveTo>
                    <a:cubicBezTo>
                      <a:pt x="11603" y="5189"/>
                      <a:pt x="12318" y="5344"/>
                      <a:pt x="12926" y="5654"/>
                    </a:cubicBezTo>
                    <a:cubicBezTo>
                      <a:pt x="13535" y="5964"/>
                      <a:pt x="14046" y="6374"/>
                      <a:pt x="14454" y="6884"/>
                    </a:cubicBezTo>
                    <a:cubicBezTo>
                      <a:pt x="14865" y="7394"/>
                      <a:pt x="15169" y="7984"/>
                      <a:pt x="15369" y="8655"/>
                    </a:cubicBezTo>
                    <a:cubicBezTo>
                      <a:pt x="15568" y="9325"/>
                      <a:pt x="15668" y="10020"/>
                      <a:pt x="15668" y="10739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89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4"/>
                    </a:cubicBezTo>
                    <a:cubicBezTo>
                      <a:pt x="12383" y="16244"/>
                      <a:pt x="11654" y="16409"/>
                      <a:pt x="10815" y="16409"/>
                    </a:cubicBezTo>
                    <a:cubicBezTo>
                      <a:pt x="9976" y="16409"/>
                      <a:pt x="9252" y="16249"/>
                      <a:pt x="8643" y="15929"/>
                    </a:cubicBezTo>
                    <a:cubicBezTo>
                      <a:pt x="8034" y="15610"/>
                      <a:pt x="7530" y="15190"/>
                      <a:pt x="7130" y="14669"/>
                    </a:cubicBezTo>
                    <a:cubicBezTo>
                      <a:pt x="6730" y="14151"/>
                      <a:pt x="6431" y="13555"/>
                      <a:pt x="6231" y="12885"/>
                    </a:cubicBezTo>
                    <a:cubicBezTo>
                      <a:pt x="6032" y="12214"/>
                      <a:pt x="5932" y="11520"/>
                      <a:pt x="5932" y="10800"/>
                    </a:cubicBezTo>
                    <a:cubicBezTo>
                      <a:pt x="5931" y="10104"/>
                      <a:pt x="6027" y="9412"/>
                      <a:pt x="6216" y="8744"/>
                    </a:cubicBezTo>
                    <a:cubicBezTo>
                      <a:pt x="6406" y="8074"/>
                      <a:pt x="6700" y="7475"/>
                      <a:pt x="7100" y="6945"/>
                    </a:cubicBezTo>
                    <a:cubicBezTo>
                      <a:pt x="7500" y="6414"/>
                      <a:pt x="8004" y="5989"/>
                      <a:pt x="8613" y="5670"/>
                    </a:cubicBezTo>
                    <a:cubicBezTo>
                      <a:pt x="9222" y="5350"/>
                      <a:pt x="9946" y="5189"/>
                      <a:pt x="10785" y="5189"/>
                    </a:cubicBezTo>
                    <a:close/>
                    <a:moveTo>
                      <a:pt x="10875" y="0"/>
                    </a:moveTo>
                    <a:cubicBezTo>
                      <a:pt x="9297" y="0"/>
                      <a:pt x="7845" y="295"/>
                      <a:pt x="6516" y="885"/>
                    </a:cubicBezTo>
                    <a:cubicBezTo>
                      <a:pt x="5188" y="1476"/>
                      <a:pt x="4040" y="2266"/>
                      <a:pt x="3071" y="3255"/>
                    </a:cubicBezTo>
                    <a:cubicBezTo>
                      <a:pt x="2103" y="4245"/>
                      <a:pt x="1349" y="5391"/>
                      <a:pt x="809" y="6690"/>
                    </a:cubicBezTo>
                    <a:cubicBezTo>
                      <a:pt x="270" y="7991"/>
                      <a:pt x="0" y="9340"/>
                      <a:pt x="0" y="10740"/>
                    </a:cubicBezTo>
                    <a:cubicBezTo>
                      <a:pt x="1" y="12120"/>
                      <a:pt x="260" y="13460"/>
                      <a:pt x="779" y="14760"/>
                    </a:cubicBezTo>
                    <a:cubicBezTo>
                      <a:pt x="1298" y="16060"/>
                      <a:pt x="2027" y="17215"/>
                      <a:pt x="2966" y="18225"/>
                    </a:cubicBezTo>
                    <a:cubicBezTo>
                      <a:pt x="3905" y="19235"/>
                      <a:pt x="5034" y="20050"/>
                      <a:pt x="6352" y="20670"/>
                    </a:cubicBezTo>
                    <a:cubicBezTo>
                      <a:pt x="7670" y="21290"/>
                      <a:pt x="9138" y="21600"/>
                      <a:pt x="10756" y="21600"/>
                    </a:cubicBezTo>
                    <a:cubicBezTo>
                      <a:pt x="12333" y="21599"/>
                      <a:pt x="13786" y="21299"/>
                      <a:pt x="15115" y="20700"/>
                    </a:cubicBezTo>
                    <a:cubicBezTo>
                      <a:pt x="16443" y="20100"/>
                      <a:pt x="17586" y="19305"/>
                      <a:pt x="18544" y="18315"/>
                    </a:cubicBezTo>
                    <a:cubicBezTo>
                      <a:pt x="19504" y="17324"/>
                      <a:pt x="20252" y="16184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1"/>
                      <a:pt x="20836" y="6870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8" y="1550"/>
                      <a:pt x="15279" y="930"/>
                    </a:cubicBezTo>
                    <a:cubicBezTo>
                      <a:pt x="13961" y="310"/>
                      <a:pt x="12493" y="0"/>
                      <a:pt x="108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5" name="Google Shape;212;p5"/>
              <p:cNvSpPr/>
              <p:nvPr/>
            </p:nvSpPr>
            <p:spPr>
              <a:xfrm>
                <a:off x="492370" y="1247318"/>
                <a:ext cx="337256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46" y="0"/>
                    </a:moveTo>
                    <a:cubicBezTo>
                      <a:pt x="9917" y="0"/>
                      <a:pt x="8400" y="275"/>
                      <a:pt x="6994" y="825"/>
                    </a:cubicBezTo>
                    <a:cubicBezTo>
                      <a:pt x="5588" y="1376"/>
                      <a:pt x="4366" y="2125"/>
                      <a:pt x="3331" y="3075"/>
                    </a:cubicBezTo>
                    <a:cubicBezTo>
                      <a:pt x="2294" y="4025"/>
                      <a:pt x="1480" y="5145"/>
                      <a:pt x="888" y="6435"/>
                    </a:cubicBezTo>
                    <a:cubicBezTo>
                      <a:pt x="296" y="7725"/>
                      <a:pt x="0" y="9120"/>
                      <a:pt x="0" y="10621"/>
                    </a:cubicBezTo>
                    <a:cubicBezTo>
                      <a:pt x="0" y="12360"/>
                      <a:pt x="296" y="13910"/>
                      <a:pt x="888" y="15270"/>
                    </a:cubicBezTo>
                    <a:cubicBezTo>
                      <a:pt x="1480" y="16631"/>
                      <a:pt x="2273" y="17781"/>
                      <a:pt x="3267" y="18720"/>
                    </a:cubicBezTo>
                    <a:cubicBezTo>
                      <a:pt x="4260" y="19661"/>
                      <a:pt x="5423" y="20376"/>
                      <a:pt x="6756" y="20866"/>
                    </a:cubicBezTo>
                    <a:cubicBezTo>
                      <a:pt x="8089" y="21355"/>
                      <a:pt x="9484" y="21600"/>
                      <a:pt x="10942" y="21600"/>
                    </a:cubicBezTo>
                    <a:cubicBezTo>
                      <a:pt x="10943" y="21600"/>
                      <a:pt x="10945" y="21600"/>
                      <a:pt x="10946" y="21600"/>
                    </a:cubicBezTo>
                    <a:cubicBezTo>
                      <a:pt x="13037" y="21600"/>
                      <a:pt x="14886" y="20960"/>
                      <a:pt x="16494" y="19681"/>
                    </a:cubicBezTo>
                    <a:lnTo>
                      <a:pt x="16493" y="21450"/>
                    </a:lnTo>
                    <a:lnTo>
                      <a:pt x="21600" y="21450"/>
                    </a:lnTo>
                    <a:lnTo>
                      <a:pt x="21600" y="10110"/>
                    </a:lnTo>
                    <a:lnTo>
                      <a:pt x="12338" y="10110"/>
                    </a:lnTo>
                    <a:lnTo>
                      <a:pt x="12338" y="14310"/>
                    </a:lnTo>
                    <a:lnTo>
                      <a:pt x="16240" y="14310"/>
                    </a:lnTo>
                    <a:cubicBezTo>
                      <a:pt x="14866" y="15710"/>
                      <a:pt x="13279" y="16410"/>
                      <a:pt x="11482" y="16410"/>
                    </a:cubicBezTo>
                    <a:cubicBezTo>
                      <a:pt x="10700" y="16410"/>
                      <a:pt x="9991" y="16275"/>
                      <a:pt x="9357" y="16005"/>
                    </a:cubicBezTo>
                    <a:cubicBezTo>
                      <a:pt x="8723" y="15735"/>
                      <a:pt x="8179" y="15355"/>
                      <a:pt x="7724" y="14866"/>
                    </a:cubicBezTo>
                    <a:cubicBezTo>
                      <a:pt x="7270" y="14375"/>
                      <a:pt x="6915" y="13790"/>
                      <a:pt x="6661" y="13110"/>
                    </a:cubicBezTo>
                    <a:cubicBezTo>
                      <a:pt x="6407" y="12430"/>
                      <a:pt x="6281" y="11670"/>
                      <a:pt x="6281" y="10830"/>
                    </a:cubicBezTo>
                    <a:cubicBezTo>
                      <a:pt x="6281" y="10010"/>
                      <a:pt x="6407" y="9255"/>
                      <a:pt x="6661" y="8565"/>
                    </a:cubicBezTo>
                    <a:cubicBezTo>
                      <a:pt x="6915" y="7875"/>
                      <a:pt x="7265" y="7279"/>
                      <a:pt x="7708" y="6780"/>
                    </a:cubicBezTo>
                    <a:cubicBezTo>
                      <a:pt x="8151" y="6280"/>
                      <a:pt x="8680" y="5890"/>
                      <a:pt x="9294" y="5610"/>
                    </a:cubicBezTo>
                    <a:cubicBezTo>
                      <a:pt x="9906" y="5330"/>
                      <a:pt x="10583" y="5190"/>
                      <a:pt x="11323" y="5190"/>
                    </a:cubicBezTo>
                    <a:cubicBezTo>
                      <a:pt x="12317" y="5190"/>
                      <a:pt x="13258" y="5445"/>
                      <a:pt x="14147" y="5955"/>
                    </a:cubicBezTo>
                    <a:cubicBezTo>
                      <a:pt x="15035" y="6465"/>
                      <a:pt x="15701" y="7140"/>
                      <a:pt x="16145" y="7980"/>
                    </a:cubicBezTo>
                    <a:lnTo>
                      <a:pt x="20745" y="4650"/>
                    </a:lnTo>
                    <a:cubicBezTo>
                      <a:pt x="20342" y="3930"/>
                      <a:pt x="19824" y="3285"/>
                      <a:pt x="19190" y="2715"/>
                    </a:cubicBezTo>
                    <a:cubicBezTo>
                      <a:pt x="18555" y="2145"/>
                      <a:pt x="17842" y="1655"/>
                      <a:pt x="17050" y="1245"/>
                    </a:cubicBezTo>
                    <a:cubicBezTo>
                      <a:pt x="16256" y="835"/>
                      <a:pt x="15394" y="525"/>
                      <a:pt x="14463" y="315"/>
                    </a:cubicBezTo>
                    <a:cubicBezTo>
                      <a:pt x="13532" y="105"/>
                      <a:pt x="12560" y="0"/>
                      <a:pt x="11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6" name="Google Shape;213;p5"/>
              <p:cNvSpPr/>
              <p:nvPr/>
            </p:nvSpPr>
            <p:spPr>
              <a:xfrm>
                <a:off x="991571" y="1247818"/>
                <a:ext cx="357063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4" y="5189"/>
                    </a:moveTo>
                    <a:cubicBezTo>
                      <a:pt x="11603" y="5189"/>
                      <a:pt x="12318" y="5344"/>
                      <a:pt x="12926" y="5655"/>
                    </a:cubicBezTo>
                    <a:cubicBezTo>
                      <a:pt x="13535" y="5964"/>
                      <a:pt x="14045" y="6374"/>
                      <a:pt x="14454" y="6884"/>
                    </a:cubicBezTo>
                    <a:cubicBezTo>
                      <a:pt x="14865" y="7394"/>
                      <a:pt x="15169" y="7984"/>
                      <a:pt x="15369" y="8654"/>
                    </a:cubicBezTo>
                    <a:cubicBezTo>
                      <a:pt x="15568" y="9325"/>
                      <a:pt x="15668" y="10020"/>
                      <a:pt x="15668" y="10740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90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5"/>
                    </a:cubicBezTo>
                    <a:cubicBezTo>
                      <a:pt x="12383" y="16244"/>
                      <a:pt x="11654" y="16410"/>
                      <a:pt x="10815" y="16410"/>
                    </a:cubicBezTo>
                    <a:cubicBezTo>
                      <a:pt x="9976" y="16409"/>
                      <a:pt x="9252" y="16249"/>
                      <a:pt x="8643" y="15930"/>
                    </a:cubicBezTo>
                    <a:cubicBezTo>
                      <a:pt x="8034" y="15610"/>
                      <a:pt x="7529" y="15190"/>
                      <a:pt x="7130" y="14670"/>
                    </a:cubicBezTo>
                    <a:cubicBezTo>
                      <a:pt x="6730" y="14150"/>
                      <a:pt x="6430" y="13556"/>
                      <a:pt x="6231" y="12886"/>
                    </a:cubicBezTo>
                    <a:cubicBezTo>
                      <a:pt x="6032" y="12215"/>
                      <a:pt x="5932" y="11520"/>
                      <a:pt x="5932" y="10800"/>
                    </a:cubicBezTo>
                    <a:lnTo>
                      <a:pt x="5932" y="10800"/>
                    </a:lnTo>
                    <a:cubicBezTo>
                      <a:pt x="5931" y="10105"/>
                      <a:pt x="6026" y="9413"/>
                      <a:pt x="6216" y="8744"/>
                    </a:cubicBezTo>
                    <a:cubicBezTo>
                      <a:pt x="6406" y="8075"/>
                      <a:pt x="6700" y="7475"/>
                      <a:pt x="7100" y="6944"/>
                    </a:cubicBezTo>
                    <a:cubicBezTo>
                      <a:pt x="7499" y="6414"/>
                      <a:pt x="8003" y="5989"/>
                      <a:pt x="8613" y="5670"/>
                    </a:cubicBezTo>
                    <a:cubicBezTo>
                      <a:pt x="9222" y="5349"/>
                      <a:pt x="9946" y="5189"/>
                      <a:pt x="10784" y="5189"/>
                    </a:cubicBezTo>
                    <a:close/>
                    <a:moveTo>
                      <a:pt x="10869" y="0"/>
                    </a:moveTo>
                    <a:cubicBezTo>
                      <a:pt x="9294" y="0"/>
                      <a:pt x="7843" y="295"/>
                      <a:pt x="6516" y="885"/>
                    </a:cubicBezTo>
                    <a:cubicBezTo>
                      <a:pt x="5188" y="1475"/>
                      <a:pt x="4040" y="2265"/>
                      <a:pt x="3071" y="3255"/>
                    </a:cubicBezTo>
                    <a:cubicBezTo>
                      <a:pt x="2103" y="4245"/>
                      <a:pt x="1348" y="5390"/>
                      <a:pt x="809" y="6690"/>
                    </a:cubicBezTo>
                    <a:cubicBezTo>
                      <a:pt x="269" y="7990"/>
                      <a:pt x="0" y="9340"/>
                      <a:pt x="0" y="10740"/>
                    </a:cubicBezTo>
                    <a:cubicBezTo>
                      <a:pt x="0" y="12119"/>
                      <a:pt x="259" y="13459"/>
                      <a:pt x="779" y="14760"/>
                    </a:cubicBezTo>
                    <a:cubicBezTo>
                      <a:pt x="1298" y="16061"/>
                      <a:pt x="2027" y="17216"/>
                      <a:pt x="2966" y="18225"/>
                    </a:cubicBezTo>
                    <a:cubicBezTo>
                      <a:pt x="3905" y="19236"/>
                      <a:pt x="5034" y="20051"/>
                      <a:pt x="6352" y="20670"/>
                    </a:cubicBezTo>
                    <a:cubicBezTo>
                      <a:pt x="7669" y="21290"/>
                      <a:pt x="9137" y="21600"/>
                      <a:pt x="10755" y="21600"/>
                    </a:cubicBezTo>
                    <a:cubicBezTo>
                      <a:pt x="12333" y="21600"/>
                      <a:pt x="13786" y="21300"/>
                      <a:pt x="15115" y="20700"/>
                    </a:cubicBezTo>
                    <a:cubicBezTo>
                      <a:pt x="16443" y="20100"/>
                      <a:pt x="17586" y="19306"/>
                      <a:pt x="18544" y="18315"/>
                    </a:cubicBezTo>
                    <a:cubicBezTo>
                      <a:pt x="19503" y="17325"/>
                      <a:pt x="20252" y="16185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0"/>
                      <a:pt x="20836" y="6871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7" y="1550"/>
                      <a:pt x="15279" y="930"/>
                    </a:cubicBezTo>
                    <a:cubicBezTo>
                      <a:pt x="13960" y="310"/>
                      <a:pt x="12492" y="0"/>
                      <a:pt x="10874" y="0"/>
                    </a:cubicBezTo>
                    <a:cubicBezTo>
                      <a:pt x="10873" y="0"/>
                      <a:pt x="10871" y="0"/>
                      <a:pt x="108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7" name="Google Shape;214;p5"/>
              <p:cNvSpPr/>
              <p:nvPr/>
            </p:nvSpPr>
            <p:spPr>
              <a:xfrm>
                <a:off x="541258" y="354086"/>
                <a:ext cx="88189" cy="9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651" y="14391"/>
                    </a:lnTo>
                    <a:lnTo>
                      <a:pt x="7651" y="21600"/>
                    </a:lnTo>
                    <a:lnTo>
                      <a:pt x="13817" y="21600"/>
                    </a:lnTo>
                    <a:lnTo>
                      <a:pt x="13817" y="14450"/>
                    </a:lnTo>
                    <a:lnTo>
                      <a:pt x="21600" y="0"/>
                    </a:lnTo>
                    <a:lnTo>
                      <a:pt x="14865" y="0"/>
                    </a:lnTo>
                    <a:lnTo>
                      <a:pt x="10734" y="9338"/>
                    </a:lnTo>
                    <a:lnTo>
                      <a:pt x="67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8" name="Google Shape;215;p5"/>
              <p:cNvSpPr/>
              <p:nvPr/>
            </p:nvSpPr>
            <p:spPr>
              <a:xfrm>
                <a:off x="738144" y="353566"/>
                <a:ext cx="93507" cy="93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10784" y="5189"/>
                    </a:moveTo>
                    <a:cubicBezTo>
                      <a:pt x="11603" y="5191"/>
                      <a:pt x="12316" y="5344"/>
                      <a:pt x="12929" y="5654"/>
                    </a:cubicBezTo>
                    <a:cubicBezTo>
                      <a:pt x="13519" y="5952"/>
                      <a:pt x="14039" y="6370"/>
                      <a:pt x="14454" y="6883"/>
                    </a:cubicBezTo>
                    <a:cubicBezTo>
                      <a:pt x="14872" y="7408"/>
                      <a:pt x="15180" y="8009"/>
                      <a:pt x="15369" y="8654"/>
                    </a:cubicBezTo>
                    <a:cubicBezTo>
                      <a:pt x="15567" y="9330"/>
                      <a:pt x="15669" y="10033"/>
                      <a:pt x="15669" y="10740"/>
                    </a:cubicBezTo>
                    <a:cubicBezTo>
                      <a:pt x="15669" y="11441"/>
                      <a:pt x="15569" y="12134"/>
                      <a:pt x="15380" y="12811"/>
                    </a:cubicBezTo>
                    <a:cubicBezTo>
                      <a:pt x="15194" y="13493"/>
                      <a:pt x="14903" y="14094"/>
                      <a:pt x="14514" y="14625"/>
                    </a:cubicBezTo>
                    <a:cubicBezTo>
                      <a:pt x="14123" y="15155"/>
                      <a:pt x="13622" y="15584"/>
                      <a:pt x="13000" y="15915"/>
                    </a:cubicBezTo>
                    <a:cubicBezTo>
                      <a:pt x="12380" y="16244"/>
                      <a:pt x="11656" y="16411"/>
                      <a:pt x="10817" y="16411"/>
                    </a:cubicBezTo>
                    <a:cubicBezTo>
                      <a:pt x="9973" y="16411"/>
                      <a:pt x="9251" y="16249"/>
                      <a:pt x="8641" y="15929"/>
                    </a:cubicBezTo>
                    <a:cubicBezTo>
                      <a:pt x="8030" y="15611"/>
                      <a:pt x="7528" y="15190"/>
                      <a:pt x="7131" y="14668"/>
                    </a:cubicBezTo>
                    <a:cubicBezTo>
                      <a:pt x="6720" y="14134"/>
                      <a:pt x="6416" y="13529"/>
                      <a:pt x="6231" y="12884"/>
                    </a:cubicBezTo>
                    <a:cubicBezTo>
                      <a:pt x="6029" y="12208"/>
                      <a:pt x="5929" y="11505"/>
                      <a:pt x="5932" y="10798"/>
                    </a:cubicBezTo>
                    <a:cubicBezTo>
                      <a:pt x="5932" y="10104"/>
                      <a:pt x="6027" y="9414"/>
                      <a:pt x="6216" y="8743"/>
                    </a:cubicBezTo>
                    <a:cubicBezTo>
                      <a:pt x="6396" y="8093"/>
                      <a:pt x="6695" y="7484"/>
                      <a:pt x="7097" y="6943"/>
                    </a:cubicBezTo>
                    <a:cubicBezTo>
                      <a:pt x="7504" y="6412"/>
                      <a:pt x="8019" y="5974"/>
                      <a:pt x="8612" y="5669"/>
                    </a:cubicBezTo>
                    <a:cubicBezTo>
                      <a:pt x="9222" y="5349"/>
                      <a:pt x="9944" y="5189"/>
                      <a:pt x="10784" y="5189"/>
                    </a:cubicBezTo>
                    <a:close/>
                    <a:moveTo>
                      <a:pt x="10872" y="0"/>
                    </a:moveTo>
                    <a:cubicBezTo>
                      <a:pt x="9294" y="0"/>
                      <a:pt x="7839" y="294"/>
                      <a:pt x="6516" y="883"/>
                    </a:cubicBezTo>
                    <a:cubicBezTo>
                      <a:pt x="5188" y="1475"/>
                      <a:pt x="4037" y="2266"/>
                      <a:pt x="3071" y="3254"/>
                    </a:cubicBezTo>
                    <a:cubicBezTo>
                      <a:pt x="2103" y="4243"/>
                      <a:pt x="1333" y="5409"/>
                      <a:pt x="809" y="6690"/>
                    </a:cubicBezTo>
                    <a:cubicBezTo>
                      <a:pt x="273" y="7973"/>
                      <a:pt x="-2" y="9350"/>
                      <a:pt x="0" y="10740"/>
                    </a:cubicBezTo>
                    <a:cubicBezTo>
                      <a:pt x="-2" y="12117"/>
                      <a:pt x="262" y="13482"/>
                      <a:pt x="780" y="14759"/>
                    </a:cubicBezTo>
                    <a:cubicBezTo>
                      <a:pt x="1286" y="16040"/>
                      <a:pt x="2028" y="17216"/>
                      <a:pt x="2965" y="18226"/>
                    </a:cubicBezTo>
                    <a:cubicBezTo>
                      <a:pt x="3902" y="19236"/>
                      <a:pt x="5032" y="20052"/>
                      <a:pt x="6349" y="20670"/>
                    </a:cubicBezTo>
                    <a:cubicBezTo>
                      <a:pt x="7668" y="21291"/>
                      <a:pt x="9136" y="21600"/>
                      <a:pt x="10755" y="21600"/>
                    </a:cubicBezTo>
                    <a:cubicBezTo>
                      <a:pt x="12329" y="21600"/>
                      <a:pt x="13781" y="21298"/>
                      <a:pt x="15109" y="20699"/>
                    </a:cubicBezTo>
                    <a:cubicBezTo>
                      <a:pt x="16439" y="20099"/>
                      <a:pt x="17583" y="19307"/>
                      <a:pt x="18542" y="18313"/>
                    </a:cubicBezTo>
                    <a:cubicBezTo>
                      <a:pt x="19500" y="17328"/>
                      <a:pt x="20261" y="16167"/>
                      <a:pt x="20785" y="14894"/>
                    </a:cubicBezTo>
                    <a:cubicBezTo>
                      <a:pt x="21323" y="13618"/>
                      <a:pt x="21598" y="12246"/>
                      <a:pt x="21596" y="10858"/>
                    </a:cubicBezTo>
                    <a:cubicBezTo>
                      <a:pt x="21594" y="9494"/>
                      <a:pt x="21334" y="8140"/>
                      <a:pt x="20832" y="6868"/>
                    </a:cubicBezTo>
                    <a:cubicBezTo>
                      <a:pt x="20332" y="5585"/>
                      <a:pt x="19597" y="4404"/>
                      <a:pt x="18662" y="3387"/>
                    </a:cubicBezTo>
                    <a:cubicBezTo>
                      <a:pt x="17721" y="2369"/>
                      <a:pt x="16593" y="1548"/>
                      <a:pt x="15276" y="927"/>
                    </a:cubicBezTo>
                    <a:cubicBezTo>
                      <a:pt x="13961" y="309"/>
                      <a:pt x="12493" y="0"/>
                      <a:pt x="10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9" name="Google Shape;216;p5"/>
              <p:cNvSpPr/>
              <p:nvPr/>
            </p:nvSpPr>
            <p:spPr>
              <a:xfrm>
                <a:off x="953962" y="354086"/>
                <a:ext cx="83142" cy="92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1014"/>
                    </a:lnTo>
                    <a:cubicBezTo>
                      <a:pt x="0" y="12440"/>
                      <a:pt x="205" y="13793"/>
                      <a:pt x="610" y="15068"/>
                    </a:cubicBezTo>
                    <a:cubicBezTo>
                      <a:pt x="1014" y="16345"/>
                      <a:pt x="1656" y="17465"/>
                      <a:pt x="2528" y="18431"/>
                    </a:cubicBezTo>
                    <a:cubicBezTo>
                      <a:pt x="3405" y="19397"/>
                      <a:pt x="4521" y="20167"/>
                      <a:pt x="5883" y="20739"/>
                    </a:cubicBezTo>
                    <a:cubicBezTo>
                      <a:pt x="7244" y="21314"/>
                      <a:pt x="8878" y="21600"/>
                      <a:pt x="10786" y="21600"/>
                    </a:cubicBezTo>
                    <a:cubicBezTo>
                      <a:pt x="12627" y="21600"/>
                      <a:pt x="14228" y="21329"/>
                      <a:pt x="15585" y="20784"/>
                    </a:cubicBezTo>
                    <a:cubicBezTo>
                      <a:pt x="16946" y="20240"/>
                      <a:pt x="18073" y="19498"/>
                      <a:pt x="18972" y="18552"/>
                    </a:cubicBezTo>
                    <a:cubicBezTo>
                      <a:pt x="19871" y="17608"/>
                      <a:pt x="20533" y="16486"/>
                      <a:pt x="20961" y="15191"/>
                    </a:cubicBezTo>
                    <a:cubicBezTo>
                      <a:pt x="21388" y="13892"/>
                      <a:pt x="21600" y="12498"/>
                      <a:pt x="21600" y="11014"/>
                    </a:cubicBezTo>
                    <a:lnTo>
                      <a:pt x="21600" y="0"/>
                    </a:lnTo>
                    <a:lnTo>
                      <a:pt x="15030" y="0"/>
                    </a:lnTo>
                    <a:lnTo>
                      <a:pt x="15030" y="11009"/>
                    </a:lnTo>
                    <a:cubicBezTo>
                      <a:pt x="15033" y="11689"/>
                      <a:pt x="14955" y="12366"/>
                      <a:pt x="14796" y="13031"/>
                    </a:cubicBezTo>
                    <a:cubicBezTo>
                      <a:pt x="14638" y="13672"/>
                      <a:pt x="14388" y="14243"/>
                      <a:pt x="14054" y="14735"/>
                    </a:cubicBezTo>
                    <a:cubicBezTo>
                      <a:pt x="13724" y="15220"/>
                      <a:pt x="13274" y="15627"/>
                      <a:pt x="12737" y="15927"/>
                    </a:cubicBezTo>
                    <a:cubicBezTo>
                      <a:pt x="12198" y="16229"/>
                      <a:pt x="11548" y="16381"/>
                      <a:pt x="10784" y="16381"/>
                    </a:cubicBezTo>
                    <a:cubicBezTo>
                      <a:pt x="10017" y="16381"/>
                      <a:pt x="9372" y="16233"/>
                      <a:pt x="8850" y="15942"/>
                    </a:cubicBezTo>
                    <a:cubicBezTo>
                      <a:pt x="8318" y="15647"/>
                      <a:pt x="7874" y="15245"/>
                      <a:pt x="7551" y="14766"/>
                    </a:cubicBezTo>
                    <a:cubicBezTo>
                      <a:pt x="7214" y="14274"/>
                      <a:pt x="6962" y="13702"/>
                      <a:pt x="6809" y="13049"/>
                    </a:cubicBezTo>
                    <a:cubicBezTo>
                      <a:pt x="6650" y="12378"/>
                      <a:pt x="6570" y="11696"/>
                      <a:pt x="6570" y="11014"/>
                    </a:cubicBezTo>
                    <a:lnTo>
                      <a:pt x="65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0" name="Google Shape;217;p5"/>
              <p:cNvSpPr/>
              <p:nvPr/>
            </p:nvSpPr>
            <p:spPr>
              <a:xfrm>
                <a:off x="1164473" y="354086"/>
                <a:ext cx="79517" cy="92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7" y="5174"/>
                    </a:moveTo>
                    <a:cubicBezTo>
                      <a:pt x="11448" y="5174"/>
                      <a:pt x="11871" y="5370"/>
                      <a:pt x="12294" y="5765"/>
                    </a:cubicBezTo>
                    <a:cubicBezTo>
                      <a:pt x="12720" y="6162"/>
                      <a:pt x="12934" y="6735"/>
                      <a:pt x="12934" y="7483"/>
                    </a:cubicBezTo>
                    <a:cubicBezTo>
                      <a:pt x="12929" y="8214"/>
                      <a:pt x="12746" y="8780"/>
                      <a:pt x="12383" y="9186"/>
                    </a:cubicBezTo>
                    <a:cubicBezTo>
                      <a:pt x="12020" y="9592"/>
                      <a:pt x="11625" y="9797"/>
                      <a:pt x="11202" y="9797"/>
                    </a:cubicBezTo>
                    <a:lnTo>
                      <a:pt x="6869" y="9797"/>
                    </a:lnTo>
                    <a:lnTo>
                      <a:pt x="6869" y="5174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6869" y="21600"/>
                    </a:lnTo>
                    <a:lnTo>
                      <a:pt x="6869" y="14967"/>
                    </a:lnTo>
                    <a:lnTo>
                      <a:pt x="9444" y="14967"/>
                    </a:lnTo>
                    <a:lnTo>
                      <a:pt x="13845" y="21600"/>
                    </a:lnTo>
                    <a:lnTo>
                      <a:pt x="21600" y="21600"/>
                    </a:lnTo>
                    <a:lnTo>
                      <a:pt x="16311" y="13661"/>
                    </a:lnTo>
                    <a:cubicBezTo>
                      <a:pt x="17442" y="12969"/>
                      <a:pt x="18322" y="12082"/>
                      <a:pt x="18957" y="10997"/>
                    </a:cubicBezTo>
                    <a:cubicBezTo>
                      <a:pt x="19589" y="9912"/>
                      <a:pt x="19905" y="8742"/>
                      <a:pt x="19905" y="7483"/>
                    </a:cubicBezTo>
                    <a:cubicBezTo>
                      <a:pt x="19905" y="6570"/>
                      <a:pt x="19696" y="5663"/>
                      <a:pt x="19273" y="4759"/>
                    </a:cubicBezTo>
                    <a:cubicBezTo>
                      <a:pt x="18860" y="3875"/>
                      <a:pt x="18270" y="3061"/>
                      <a:pt x="17528" y="2357"/>
                    </a:cubicBezTo>
                    <a:cubicBezTo>
                      <a:pt x="16789" y="1658"/>
                      <a:pt x="15901" y="1087"/>
                      <a:pt x="14867" y="654"/>
                    </a:cubicBezTo>
                    <a:cubicBezTo>
                      <a:pt x="13832" y="217"/>
                      <a:pt x="12704" y="0"/>
                      <a:pt x="114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1" name="Google Shape;218;p5"/>
              <p:cNvSpPr/>
              <p:nvPr/>
            </p:nvSpPr>
            <p:spPr>
              <a:xfrm>
                <a:off x="1533497" y="976937"/>
                <a:ext cx="23586" cy="74502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2" name="Google Shape;219;p5"/>
              <p:cNvSpPr/>
              <p:nvPr/>
            </p:nvSpPr>
            <p:spPr>
              <a:xfrm>
                <a:off x="269884" y="458573"/>
                <a:ext cx="23587" cy="60483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3" name="Google Shape;220;p5"/>
              <p:cNvSpPr/>
              <p:nvPr/>
            </p:nvSpPr>
            <p:spPr>
              <a:xfrm>
                <a:off x="231309" y="1163112"/>
                <a:ext cx="90978" cy="90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8"/>
                    </a:moveTo>
                    <a:cubicBezTo>
                      <a:pt x="13665" y="5598"/>
                      <a:pt x="16000" y="7934"/>
                      <a:pt x="16000" y="10799"/>
                    </a:cubicBezTo>
                    <a:cubicBezTo>
                      <a:pt x="16000" y="13669"/>
                      <a:pt x="13669" y="16002"/>
                      <a:pt x="10800" y="16002"/>
                    </a:cubicBezTo>
                    <a:cubicBezTo>
                      <a:pt x="7931" y="16002"/>
                      <a:pt x="5597" y="13671"/>
                      <a:pt x="5597" y="10799"/>
                    </a:cubicBezTo>
                    <a:cubicBezTo>
                      <a:pt x="5597" y="7929"/>
                      <a:pt x="7931" y="5598"/>
                      <a:pt x="10800" y="5598"/>
                    </a:cubicBezTo>
                    <a:close/>
                    <a:moveTo>
                      <a:pt x="10800" y="0"/>
                    </a:moveTo>
                    <a:cubicBezTo>
                      <a:pt x="4846" y="0"/>
                      <a:pt x="0" y="4845"/>
                      <a:pt x="0" y="10799"/>
                    </a:cubicBezTo>
                    <a:cubicBezTo>
                      <a:pt x="0" y="16753"/>
                      <a:pt x="4846" y="21600"/>
                      <a:pt x="10800" y="21600"/>
                    </a:cubicBezTo>
                    <a:cubicBezTo>
                      <a:pt x="16756" y="21600"/>
                      <a:pt x="21600" y="16753"/>
                      <a:pt x="21600" y="10799"/>
                    </a:cubicBezTo>
                    <a:cubicBezTo>
                      <a:pt x="21600" y="4847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4" name="Google Shape;221;p5"/>
              <p:cNvSpPr/>
              <p:nvPr/>
            </p:nvSpPr>
            <p:spPr>
              <a:xfrm>
                <a:off x="1499806" y="801298"/>
                <a:ext cx="90978" cy="90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7"/>
                    </a:moveTo>
                    <a:cubicBezTo>
                      <a:pt x="13667" y="5597"/>
                      <a:pt x="16000" y="7933"/>
                      <a:pt x="16000" y="10800"/>
                    </a:cubicBezTo>
                    <a:cubicBezTo>
                      <a:pt x="16000" y="13669"/>
                      <a:pt x="13669" y="16003"/>
                      <a:pt x="10800" y="16003"/>
                    </a:cubicBezTo>
                    <a:cubicBezTo>
                      <a:pt x="7931" y="16003"/>
                      <a:pt x="5597" y="13669"/>
                      <a:pt x="5597" y="10800"/>
                    </a:cubicBezTo>
                    <a:cubicBezTo>
                      <a:pt x="5597" y="7933"/>
                      <a:pt x="7931" y="5602"/>
                      <a:pt x="10800" y="5602"/>
                    </a:cubicBezTo>
                    <a:lnTo>
                      <a:pt x="10800" y="5597"/>
                    </a:lnTo>
                    <a:close/>
                    <a:moveTo>
                      <a:pt x="10800" y="0"/>
                    </a:moveTo>
                    <a:cubicBezTo>
                      <a:pt x="4846" y="0"/>
                      <a:pt x="0" y="4846"/>
                      <a:pt x="0" y="10800"/>
                    </a:cubicBezTo>
                    <a:cubicBezTo>
                      <a:pt x="0" y="16756"/>
                      <a:pt x="4846" y="21600"/>
                      <a:pt x="10800" y="21600"/>
                    </a:cubicBezTo>
                    <a:cubicBezTo>
                      <a:pt x="16756" y="21600"/>
                      <a:pt x="21600" y="16754"/>
                      <a:pt x="21600" y="10800"/>
                    </a:cubicBezTo>
                    <a:cubicBezTo>
                      <a:pt x="21600" y="4846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36" name="Google Shape;222;p5"/>
            <p:cNvSpPr/>
            <p:nvPr/>
          </p:nvSpPr>
          <p:spPr>
            <a:xfrm>
              <a:off x="1" y="-1"/>
              <a:ext cx="3615092" cy="3356092"/>
            </a:xfrm>
            <a:prstGeom prst="rect">
              <a:avLst/>
            </a:prstGeom>
            <a:solidFill>
              <a:srgbClr val="FFEFE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" name="Google Shape;223;p5"/>
            <p:cNvSpPr/>
            <p:nvPr/>
          </p:nvSpPr>
          <p:spPr>
            <a:xfrm>
              <a:off x="0" y="1026"/>
              <a:ext cx="3615092" cy="183448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8" name="Google Shape;224;p5"/>
            <p:cNvSpPr/>
            <p:nvPr/>
          </p:nvSpPr>
          <p:spPr>
            <a:xfrm>
              <a:off x="1587590" y="42910"/>
              <a:ext cx="540825" cy="13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6" y="0"/>
                  </a:moveTo>
                  <a:cubicBezTo>
                    <a:pt x="126" y="0"/>
                    <a:pt x="0" y="5017"/>
                    <a:pt x="0" y="10034"/>
                  </a:cubicBezTo>
                  <a:cubicBezTo>
                    <a:pt x="0" y="16583"/>
                    <a:pt x="126" y="21600"/>
                    <a:pt x="256" y="21600"/>
                  </a:cubicBezTo>
                  <a:lnTo>
                    <a:pt x="21344" y="21600"/>
                  </a:lnTo>
                  <a:cubicBezTo>
                    <a:pt x="21517" y="21600"/>
                    <a:pt x="21600" y="16583"/>
                    <a:pt x="21600" y="10034"/>
                  </a:cubicBezTo>
                  <a:cubicBezTo>
                    <a:pt x="21600" y="5017"/>
                    <a:pt x="21517" y="0"/>
                    <a:pt x="213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" name="Google Shape;225;p5"/>
            <p:cNvSpPr/>
            <p:nvPr/>
          </p:nvSpPr>
          <p:spPr>
            <a:xfrm>
              <a:off x="183380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0" name="Google Shape;226;p5"/>
            <p:cNvSpPr/>
            <p:nvPr/>
          </p:nvSpPr>
          <p:spPr>
            <a:xfrm>
              <a:off x="314666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" name="Google Shape;227;p5"/>
            <p:cNvSpPr/>
            <p:nvPr/>
          </p:nvSpPr>
          <p:spPr>
            <a:xfrm>
              <a:off x="52094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3" name="مستوى النص الأول…"/>
          <p:cNvSpPr txBox="1"/>
          <p:nvPr>
            <p:ph type="body" sz="quarter" idx="1"/>
          </p:nvPr>
        </p:nvSpPr>
        <p:spPr>
          <a:xfrm>
            <a:off x="779900" y="1947849"/>
            <a:ext cx="3366300" cy="2468701"/>
          </a:xfrm>
          <a:prstGeom prst="rect">
            <a:avLst/>
          </a:prstGeom>
        </p:spPr>
        <p:txBody>
          <a:bodyPr/>
          <a:lstStyle>
            <a:lvl1pPr indent="-330200">
              <a:buClr>
                <a:schemeClr val="accent3"/>
              </a:buClr>
              <a:buSzPts val="1600"/>
              <a:buFont typeface="Baloo 2 Regular"/>
              <a:buChar char="●"/>
              <a:defRPr sz="1600"/>
            </a:lvl1pPr>
            <a:lvl2pPr marL="914400" indent="-330200">
              <a:buClr>
                <a:schemeClr val="accent3"/>
              </a:buClr>
              <a:buSzPts val="1600"/>
              <a:buFont typeface="Baloo 2 Regular"/>
              <a:buChar char="○"/>
              <a:defRPr sz="1600"/>
            </a:lvl2pPr>
            <a:lvl3pPr marL="1371600" indent="-330200">
              <a:buClr>
                <a:schemeClr val="accent3"/>
              </a:buClr>
              <a:buSzPts val="1600"/>
              <a:buFont typeface="Baloo 2 Regular"/>
              <a:buChar char="■"/>
              <a:defRPr sz="1600"/>
            </a:lvl3pPr>
            <a:lvl4pPr marL="1828800" indent="-330200">
              <a:buClr>
                <a:schemeClr val="accent3"/>
              </a:buClr>
              <a:buSzPts val="1600"/>
              <a:buFont typeface="Baloo 2 Regular"/>
              <a:buChar char="●"/>
              <a:defRPr sz="1600"/>
            </a:lvl4pPr>
            <a:lvl5pPr marL="2286000" indent="-330200">
              <a:buClr>
                <a:schemeClr val="accent3"/>
              </a:buClr>
              <a:buSzPts val="1600"/>
              <a:buFont typeface="Baloo 2 Regular"/>
              <a:buChar char="○"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4" name="Google Shape;229;p5"/>
          <p:cNvSpPr txBox="1"/>
          <p:nvPr>
            <p:ph type="body" sz="quarter" idx="21"/>
          </p:nvPr>
        </p:nvSpPr>
        <p:spPr>
          <a:xfrm>
            <a:off x="5061099" y="1947849"/>
            <a:ext cx="3366301" cy="2468701"/>
          </a:xfrm>
          <a:prstGeom prst="rect">
            <a:avLst/>
          </a:prstGeom>
        </p:spPr>
        <p:txBody>
          <a:bodyPr/>
          <a:lstStyle/>
          <a:p>
            <a:pPr indent="-330200" rtl="0">
              <a:buClr>
                <a:schemeClr val="accent3"/>
              </a:buClr>
              <a:buSzPts val="1600"/>
              <a:buFont typeface="Baloo 2 Regular"/>
              <a:buChar char="●"/>
              <a:defRPr sz="1600"/>
            </a:pPr>
          </a:p>
        </p:txBody>
      </p:sp>
      <p:sp>
        <p:nvSpPr>
          <p:cNvPr id="245" name="نص العنوان"/>
          <p:cNvSpPr txBox="1"/>
          <p:nvPr>
            <p:ph type="title"/>
          </p:nvPr>
        </p:nvSpPr>
        <p:spPr>
          <a:xfrm>
            <a:off x="713225" y="588084"/>
            <a:ext cx="77178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46" name="رقم الشريحة"/>
          <p:cNvSpPr txBox="1"/>
          <p:nvPr>
            <p:ph type="sldNum" sz="quarter" idx="2"/>
          </p:nvPr>
        </p:nvSpPr>
        <p:spPr>
          <a:xfrm>
            <a:off x="8692034" y="4700819"/>
            <a:ext cx="329124" cy="31839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35;p6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257" name="Google Shape;236;p6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253" name="Google Shape;237;p6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4" name="Google Shape;238;p6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5" name="Google Shape;239;p6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6" name="Google Shape;240;p6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58" name="Google Shape;241;p6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" name="Google Shape;242;p6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" name="Google Shape;243;p6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62" name="نص العنوان"/>
          <p:cNvSpPr txBox="1"/>
          <p:nvPr>
            <p:ph type="title"/>
          </p:nvPr>
        </p:nvSpPr>
        <p:spPr>
          <a:xfrm>
            <a:off x="697475" y="588563"/>
            <a:ext cx="7733401" cy="57270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63" name="رقم الشريحة"/>
          <p:cNvSpPr txBox="1"/>
          <p:nvPr>
            <p:ph type="sldNum" sz="quarter" idx="2"/>
          </p:nvPr>
        </p:nvSpPr>
        <p:spPr>
          <a:xfrm>
            <a:off x="8692034" y="4700819"/>
            <a:ext cx="329124" cy="31839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47;p7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274" name="Google Shape;248;p7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270" name="Google Shape;249;p7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1" name="Google Shape;250;p7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2" name="Google Shape;251;p7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3" name="Google Shape;252;p7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75" name="Google Shape;253;p7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254;p7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255;p7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99" name="Google Shape;256;p7"/>
          <p:cNvGrpSpPr/>
          <p:nvPr/>
        </p:nvGrpSpPr>
        <p:grpSpPr>
          <a:xfrm>
            <a:off x="713223" y="1380149"/>
            <a:ext cx="3615094" cy="2964329"/>
            <a:chOff x="0" y="0"/>
            <a:chExt cx="3615092" cy="2964327"/>
          </a:xfrm>
        </p:grpSpPr>
        <p:sp>
          <p:nvSpPr>
            <p:cNvPr id="279" name="Google Shape;257;p7"/>
            <p:cNvSpPr/>
            <p:nvPr/>
          </p:nvSpPr>
          <p:spPr>
            <a:xfrm>
              <a:off x="2644594" y="72564"/>
              <a:ext cx="199251" cy="17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989" y="0"/>
                  </a:moveTo>
                  <a:cubicBezTo>
                    <a:pt x="904" y="0"/>
                    <a:pt x="820" y="16"/>
                    <a:pt x="722" y="49"/>
                  </a:cubicBezTo>
                  <a:cubicBezTo>
                    <a:pt x="61" y="247"/>
                    <a:pt x="-108" y="1020"/>
                    <a:pt x="61" y="1612"/>
                  </a:cubicBezTo>
                  <a:cubicBezTo>
                    <a:pt x="3408" y="13177"/>
                    <a:pt x="10270" y="19823"/>
                    <a:pt x="20311" y="21600"/>
                  </a:cubicBezTo>
                  <a:lnTo>
                    <a:pt x="20479" y="21600"/>
                  </a:lnTo>
                  <a:cubicBezTo>
                    <a:pt x="20986" y="21600"/>
                    <a:pt x="21323" y="21205"/>
                    <a:pt x="21492" y="20613"/>
                  </a:cubicBezTo>
                  <a:cubicBezTo>
                    <a:pt x="21492" y="19823"/>
                    <a:pt x="21154" y="19248"/>
                    <a:pt x="20648" y="19248"/>
                  </a:cubicBezTo>
                  <a:cubicBezTo>
                    <a:pt x="11269" y="17471"/>
                    <a:pt x="5250" y="11598"/>
                    <a:pt x="2072" y="823"/>
                  </a:cubicBezTo>
                  <a:cubicBezTo>
                    <a:pt x="1790" y="345"/>
                    <a:pt x="1397" y="0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93" name="Google Shape;258;p7"/>
            <p:cNvGrpSpPr/>
            <p:nvPr/>
          </p:nvGrpSpPr>
          <p:grpSpPr>
            <a:xfrm>
              <a:off x="890880" y="94783"/>
              <a:ext cx="1945130" cy="2013993"/>
              <a:chOff x="0" y="0"/>
              <a:chExt cx="1945129" cy="2013991"/>
            </a:xfrm>
          </p:grpSpPr>
          <p:sp>
            <p:nvSpPr>
              <p:cNvPr id="280" name="Google Shape;259;p7"/>
              <p:cNvSpPr/>
              <p:nvPr/>
            </p:nvSpPr>
            <p:spPr>
              <a:xfrm>
                <a:off x="-1" y="0"/>
                <a:ext cx="1945131" cy="2013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5" h="21600" fill="norm" stroke="1" extrusionOk="0">
                    <a:moveTo>
                      <a:pt x="5990" y="0"/>
                    </a:moveTo>
                    <a:cubicBezTo>
                      <a:pt x="4949" y="0"/>
                      <a:pt x="3951" y="281"/>
                      <a:pt x="2965" y="949"/>
                    </a:cubicBezTo>
                    <a:cubicBezTo>
                      <a:pt x="542" y="2589"/>
                      <a:pt x="-753" y="5645"/>
                      <a:pt x="465" y="10870"/>
                    </a:cubicBezTo>
                    <a:cubicBezTo>
                      <a:pt x="1684" y="16096"/>
                      <a:pt x="2960" y="20630"/>
                      <a:pt x="5292" y="21399"/>
                    </a:cubicBezTo>
                    <a:cubicBezTo>
                      <a:pt x="5706" y="21535"/>
                      <a:pt x="6140" y="21600"/>
                      <a:pt x="6594" y="21600"/>
                    </a:cubicBezTo>
                    <a:cubicBezTo>
                      <a:pt x="8739" y="21600"/>
                      <a:pt x="11318" y="20147"/>
                      <a:pt x="14265" y="17932"/>
                    </a:cubicBezTo>
                    <a:cubicBezTo>
                      <a:pt x="17834" y="15248"/>
                      <a:pt x="20847" y="12964"/>
                      <a:pt x="20815" y="10084"/>
                    </a:cubicBezTo>
                    <a:cubicBezTo>
                      <a:pt x="20784" y="7335"/>
                      <a:pt x="18169" y="5287"/>
                      <a:pt x="13782" y="2957"/>
                    </a:cubicBezTo>
                    <a:cubicBezTo>
                      <a:pt x="10767" y="1356"/>
                      <a:pt x="8277" y="0"/>
                      <a:pt x="59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1" name="Google Shape;260;p7"/>
              <p:cNvSpPr/>
              <p:nvPr/>
            </p:nvSpPr>
            <p:spPr>
              <a:xfrm>
                <a:off x="551569" y="660388"/>
                <a:ext cx="256020" cy="35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428"/>
                    </a:lnTo>
                    <a:lnTo>
                      <a:pt x="8147" y="16428"/>
                    </a:lnTo>
                    <a:lnTo>
                      <a:pt x="814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2" name="Google Shape;261;p7"/>
              <p:cNvSpPr/>
              <p:nvPr/>
            </p:nvSpPr>
            <p:spPr>
              <a:xfrm>
                <a:off x="951207" y="658408"/>
                <a:ext cx="357064" cy="356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5" y="5189"/>
                    </a:moveTo>
                    <a:cubicBezTo>
                      <a:pt x="11603" y="5189"/>
                      <a:pt x="12318" y="5344"/>
                      <a:pt x="12926" y="5654"/>
                    </a:cubicBezTo>
                    <a:cubicBezTo>
                      <a:pt x="13535" y="5964"/>
                      <a:pt x="14046" y="6374"/>
                      <a:pt x="14454" y="6884"/>
                    </a:cubicBezTo>
                    <a:cubicBezTo>
                      <a:pt x="14865" y="7394"/>
                      <a:pt x="15169" y="7984"/>
                      <a:pt x="15369" y="8655"/>
                    </a:cubicBezTo>
                    <a:cubicBezTo>
                      <a:pt x="15568" y="9325"/>
                      <a:pt x="15668" y="10020"/>
                      <a:pt x="15668" y="10739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89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4"/>
                    </a:cubicBezTo>
                    <a:cubicBezTo>
                      <a:pt x="12383" y="16244"/>
                      <a:pt x="11654" y="16409"/>
                      <a:pt x="10815" y="16409"/>
                    </a:cubicBezTo>
                    <a:cubicBezTo>
                      <a:pt x="9976" y="16409"/>
                      <a:pt x="9252" y="16249"/>
                      <a:pt x="8643" y="15929"/>
                    </a:cubicBezTo>
                    <a:cubicBezTo>
                      <a:pt x="8034" y="15610"/>
                      <a:pt x="7530" y="15190"/>
                      <a:pt x="7130" y="14669"/>
                    </a:cubicBezTo>
                    <a:cubicBezTo>
                      <a:pt x="6730" y="14151"/>
                      <a:pt x="6431" y="13555"/>
                      <a:pt x="6231" y="12885"/>
                    </a:cubicBezTo>
                    <a:cubicBezTo>
                      <a:pt x="6032" y="12214"/>
                      <a:pt x="5932" y="11520"/>
                      <a:pt x="5932" y="10800"/>
                    </a:cubicBezTo>
                    <a:cubicBezTo>
                      <a:pt x="5931" y="10104"/>
                      <a:pt x="6027" y="9412"/>
                      <a:pt x="6216" y="8744"/>
                    </a:cubicBezTo>
                    <a:cubicBezTo>
                      <a:pt x="6406" y="8074"/>
                      <a:pt x="6700" y="7475"/>
                      <a:pt x="7100" y="6945"/>
                    </a:cubicBezTo>
                    <a:cubicBezTo>
                      <a:pt x="7500" y="6414"/>
                      <a:pt x="8004" y="5989"/>
                      <a:pt x="8613" y="5670"/>
                    </a:cubicBezTo>
                    <a:cubicBezTo>
                      <a:pt x="9222" y="5350"/>
                      <a:pt x="9946" y="5189"/>
                      <a:pt x="10785" y="5189"/>
                    </a:cubicBezTo>
                    <a:close/>
                    <a:moveTo>
                      <a:pt x="10875" y="0"/>
                    </a:moveTo>
                    <a:cubicBezTo>
                      <a:pt x="9297" y="0"/>
                      <a:pt x="7845" y="295"/>
                      <a:pt x="6516" y="885"/>
                    </a:cubicBezTo>
                    <a:cubicBezTo>
                      <a:pt x="5188" y="1476"/>
                      <a:pt x="4040" y="2266"/>
                      <a:pt x="3071" y="3255"/>
                    </a:cubicBezTo>
                    <a:cubicBezTo>
                      <a:pt x="2103" y="4245"/>
                      <a:pt x="1349" y="5391"/>
                      <a:pt x="809" y="6690"/>
                    </a:cubicBezTo>
                    <a:cubicBezTo>
                      <a:pt x="270" y="7991"/>
                      <a:pt x="0" y="9340"/>
                      <a:pt x="0" y="10740"/>
                    </a:cubicBezTo>
                    <a:cubicBezTo>
                      <a:pt x="1" y="12120"/>
                      <a:pt x="260" y="13460"/>
                      <a:pt x="779" y="14760"/>
                    </a:cubicBezTo>
                    <a:cubicBezTo>
                      <a:pt x="1298" y="16060"/>
                      <a:pt x="2027" y="17215"/>
                      <a:pt x="2966" y="18225"/>
                    </a:cubicBezTo>
                    <a:cubicBezTo>
                      <a:pt x="3905" y="19235"/>
                      <a:pt x="5034" y="20050"/>
                      <a:pt x="6352" y="20670"/>
                    </a:cubicBezTo>
                    <a:cubicBezTo>
                      <a:pt x="7670" y="21290"/>
                      <a:pt x="9138" y="21600"/>
                      <a:pt x="10756" y="21600"/>
                    </a:cubicBezTo>
                    <a:cubicBezTo>
                      <a:pt x="12333" y="21599"/>
                      <a:pt x="13786" y="21299"/>
                      <a:pt x="15115" y="20700"/>
                    </a:cubicBezTo>
                    <a:cubicBezTo>
                      <a:pt x="16443" y="20100"/>
                      <a:pt x="17586" y="19305"/>
                      <a:pt x="18544" y="18315"/>
                    </a:cubicBezTo>
                    <a:cubicBezTo>
                      <a:pt x="19504" y="17324"/>
                      <a:pt x="20252" y="16184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1"/>
                      <a:pt x="20836" y="6870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8" y="1550"/>
                      <a:pt x="15279" y="930"/>
                    </a:cubicBezTo>
                    <a:cubicBezTo>
                      <a:pt x="13961" y="310"/>
                      <a:pt x="12493" y="0"/>
                      <a:pt x="108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3" name="Google Shape;262;p7"/>
              <p:cNvSpPr/>
              <p:nvPr/>
            </p:nvSpPr>
            <p:spPr>
              <a:xfrm>
                <a:off x="492370" y="1247318"/>
                <a:ext cx="337256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46" y="0"/>
                    </a:moveTo>
                    <a:cubicBezTo>
                      <a:pt x="9917" y="0"/>
                      <a:pt x="8400" y="275"/>
                      <a:pt x="6994" y="825"/>
                    </a:cubicBezTo>
                    <a:cubicBezTo>
                      <a:pt x="5588" y="1376"/>
                      <a:pt x="4366" y="2125"/>
                      <a:pt x="3331" y="3075"/>
                    </a:cubicBezTo>
                    <a:cubicBezTo>
                      <a:pt x="2294" y="4025"/>
                      <a:pt x="1480" y="5145"/>
                      <a:pt x="888" y="6435"/>
                    </a:cubicBezTo>
                    <a:cubicBezTo>
                      <a:pt x="296" y="7725"/>
                      <a:pt x="0" y="9120"/>
                      <a:pt x="0" y="10621"/>
                    </a:cubicBezTo>
                    <a:cubicBezTo>
                      <a:pt x="0" y="12360"/>
                      <a:pt x="296" y="13910"/>
                      <a:pt x="888" y="15270"/>
                    </a:cubicBezTo>
                    <a:cubicBezTo>
                      <a:pt x="1480" y="16631"/>
                      <a:pt x="2273" y="17781"/>
                      <a:pt x="3267" y="18720"/>
                    </a:cubicBezTo>
                    <a:cubicBezTo>
                      <a:pt x="4260" y="19661"/>
                      <a:pt x="5423" y="20376"/>
                      <a:pt x="6756" y="20866"/>
                    </a:cubicBezTo>
                    <a:cubicBezTo>
                      <a:pt x="8089" y="21355"/>
                      <a:pt x="9484" y="21600"/>
                      <a:pt x="10942" y="21600"/>
                    </a:cubicBezTo>
                    <a:cubicBezTo>
                      <a:pt x="10943" y="21600"/>
                      <a:pt x="10945" y="21600"/>
                      <a:pt x="10946" y="21600"/>
                    </a:cubicBezTo>
                    <a:cubicBezTo>
                      <a:pt x="13037" y="21600"/>
                      <a:pt x="14886" y="20960"/>
                      <a:pt x="16494" y="19681"/>
                    </a:cubicBezTo>
                    <a:lnTo>
                      <a:pt x="16493" y="21450"/>
                    </a:lnTo>
                    <a:lnTo>
                      <a:pt x="21600" y="21450"/>
                    </a:lnTo>
                    <a:lnTo>
                      <a:pt x="21600" y="10110"/>
                    </a:lnTo>
                    <a:lnTo>
                      <a:pt x="12338" y="10110"/>
                    </a:lnTo>
                    <a:lnTo>
                      <a:pt x="12338" y="14310"/>
                    </a:lnTo>
                    <a:lnTo>
                      <a:pt x="16240" y="14310"/>
                    </a:lnTo>
                    <a:cubicBezTo>
                      <a:pt x="14866" y="15710"/>
                      <a:pt x="13279" y="16410"/>
                      <a:pt x="11482" y="16410"/>
                    </a:cubicBezTo>
                    <a:cubicBezTo>
                      <a:pt x="10700" y="16410"/>
                      <a:pt x="9991" y="16275"/>
                      <a:pt x="9357" y="16005"/>
                    </a:cubicBezTo>
                    <a:cubicBezTo>
                      <a:pt x="8723" y="15735"/>
                      <a:pt x="8179" y="15355"/>
                      <a:pt x="7724" y="14866"/>
                    </a:cubicBezTo>
                    <a:cubicBezTo>
                      <a:pt x="7270" y="14375"/>
                      <a:pt x="6915" y="13790"/>
                      <a:pt x="6661" y="13110"/>
                    </a:cubicBezTo>
                    <a:cubicBezTo>
                      <a:pt x="6407" y="12430"/>
                      <a:pt x="6281" y="11670"/>
                      <a:pt x="6281" y="10830"/>
                    </a:cubicBezTo>
                    <a:cubicBezTo>
                      <a:pt x="6281" y="10010"/>
                      <a:pt x="6407" y="9255"/>
                      <a:pt x="6661" y="8565"/>
                    </a:cubicBezTo>
                    <a:cubicBezTo>
                      <a:pt x="6915" y="7875"/>
                      <a:pt x="7265" y="7279"/>
                      <a:pt x="7708" y="6780"/>
                    </a:cubicBezTo>
                    <a:cubicBezTo>
                      <a:pt x="8151" y="6280"/>
                      <a:pt x="8680" y="5890"/>
                      <a:pt x="9294" y="5610"/>
                    </a:cubicBezTo>
                    <a:cubicBezTo>
                      <a:pt x="9906" y="5330"/>
                      <a:pt x="10583" y="5190"/>
                      <a:pt x="11323" y="5190"/>
                    </a:cubicBezTo>
                    <a:cubicBezTo>
                      <a:pt x="12317" y="5190"/>
                      <a:pt x="13258" y="5445"/>
                      <a:pt x="14147" y="5955"/>
                    </a:cubicBezTo>
                    <a:cubicBezTo>
                      <a:pt x="15035" y="6465"/>
                      <a:pt x="15701" y="7140"/>
                      <a:pt x="16145" y="7980"/>
                    </a:cubicBezTo>
                    <a:lnTo>
                      <a:pt x="20745" y="4650"/>
                    </a:lnTo>
                    <a:cubicBezTo>
                      <a:pt x="20342" y="3930"/>
                      <a:pt x="19824" y="3285"/>
                      <a:pt x="19190" y="2715"/>
                    </a:cubicBezTo>
                    <a:cubicBezTo>
                      <a:pt x="18555" y="2145"/>
                      <a:pt x="17842" y="1655"/>
                      <a:pt x="17050" y="1245"/>
                    </a:cubicBezTo>
                    <a:cubicBezTo>
                      <a:pt x="16256" y="835"/>
                      <a:pt x="15394" y="525"/>
                      <a:pt x="14463" y="315"/>
                    </a:cubicBezTo>
                    <a:cubicBezTo>
                      <a:pt x="13532" y="105"/>
                      <a:pt x="12560" y="0"/>
                      <a:pt x="11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4" name="Google Shape;263;p7"/>
              <p:cNvSpPr/>
              <p:nvPr/>
            </p:nvSpPr>
            <p:spPr>
              <a:xfrm>
                <a:off x="991571" y="1247818"/>
                <a:ext cx="357063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4" y="5189"/>
                    </a:moveTo>
                    <a:cubicBezTo>
                      <a:pt x="11603" y="5189"/>
                      <a:pt x="12318" y="5344"/>
                      <a:pt x="12926" y="5655"/>
                    </a:cubicBezTo>
                    <a:cubicBezTo>
                      <a:pt x="13535" y="5964"/>
                      <a:pt x="14045" y="6374"/>
                      <a:pt x="14454" y="6884"/>
                    </a:cubicBezTo>
                    <a:cubicBezTo>
                      <a:pt x="14865" y="7394"/>
                      <a:pt x="15169" y="7984"/>
                      <a:pt x="15369" y="8654"/>
                    </a:cubicBezTo>
                    <a:cubicBezTo>
                      <a:pt x="15568" y="9325"/>
                      <a:pt x="15668" y="10020"/>
                      <a:pt x="15668" y="10740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90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5"/>
                    </a:cubicBezTo>
                    <a:cubicBezTo>
                      <a:pt x="12383" y="16244"/>
                      <a:pt x="11654" y="16410"/>
                      <a:pt x="10815" y="16410"/>
                    </a:cubicBezTo>
                    <a:cubicBezTo>
                      <a:pt x="9976" y="16409"/>
                      <a:pt x="9252" y="16249"/>
                      <a:pt x="8643" y="15930"/>
                    </a:cubicBezTo>
                    <a:cubicBezTo>
                      <a:pt x="8034" y="15610"/>
                      <a:pt x="7529" y="15190"/>
                      <a:pt x="7130" y="14670"/>
                    </a:cubicBezTo>
                    <a:cubicBezTo>
                      <a:pt x="6730" y="14150"/>
                      <a:pt x="6430" y="13556"/>
                      <a:pt x="6231" y="12886"/>
                    </a:cubicBezTo>
                    <a:cubicBezTo>
                      <a:pt x="6032" y="12215"/>
                      <a:pt x="5932" y="11520"/>
                      <a:pt x="5932" y="10800"/>
                    </a:cubicBezTo>
                    <a:lnTo>
                      <a:pt x="5932" y="10800"/>
                    </a:lnTo>
                    <a:cubicBezTo>
                      <a:pt x="5931" y="10105"/>
                      <a:pt x="6026" y="9413"/>
                      <a:pt x="6216" y="8744"/>
                    </a:cubicBezTo>
                    <a:cubicBezTo>
                      <a:pt x="6406" y="8075"/>
                      <a:pt x="6700" y="7475"/>
                      <a:pt x="7100" y="6944"/>
                    </a:cubicBezTo>
                    <a:cubicBezTo>
                      <a:pt x="7499" y="6414"/>
                      <a:pt x="8003" y="5989"/>
                      <a:pt x="8613" y="5670"/>
                    </a:cubicBezTo>
                    <a:cubicBezTo>
                      <a:pt x="9222" y="5349"/>
                      <a:pt x="9946" y="5189"/>
                      <a:pt x="10784" y="5189"/>
                    </a:cubicBezTo>
                    <a:close/>
                    <a:moveTo>
                      <a:pt x="10869" y="0"/>
                    </a:moveTo>
                    <a:cubicBezTo>
                      <a:pt x="9294" y="0"/>
                      <a:pt x="7843" y="295"/>
                      <a:pt x="6516" y="885"/>
                    </a:cubicBezTo>
                    <a:cubicBezTo>
                      <a:pt x="5188" y="1475"/>
                      <a:pt x="4040" y="2265"/>
                      <a:pt x="3071" y="3255"/>
                    </a:cubicBezTo>
                    <a:cubicBezTo>
                      <a:pt x="2103" y="4245"/>
                      <a:pt x="1348" y="5390"/>
                      <a:pt x="809" y="6690"/>
                    </a:cubicBezTo>
                    <a:cubicBezTo>
                      <a:pt x="269" y="7990"/>
                      <a:pt x="0" y="9340"/>
                      <a:pt x="0" y="10740"/>
                    </a:cubicBezTo>
                    <a:cubicBezTo>
                      <a:pt x="0" y="12119"/>
                      <a:pt x="259" y="13459"/>
                      <a:pt x="779" y="14760"/>
                    </a:cubicBezTo>
                    <a:cubicBezTo>
                      <a:pt x="1298" y="16061"/>
                      <a:pt x="2027" y="17216"/>
                      <a:pt x="2966" y="18225"/>
                    </a:cubicBezTo>
                    <a:cubicBezTo>
                      <a:pt x="3905" y="19236"/>
                      <a:pt x="5034" y="20051"/>
                      <a:pt x="6352" y="20670"/>
                    </a:cubicBezTo>
                    <a:cubicBezTo>
                      <a:pt x="7669" y="21290"/>
                      <a:pt x="9137" y="21600"/>
                      <a:pt x="10755" y="21600"/>
                    </a:cubicBezTo>
                    <a:cubicBezTo>
                      <a:pt x="12333" y="21600"/>
                      <a:pt x="13786" y="21300"/>
                      <a:pt x="15115" y="20700"/>
                    </a:cubicBezTo>
                    <a:cubicBezTo>
                      <a:pt x="16443" y="20100"/>
                      <a:pt x="17586" y="19306"/>
                      <a:pt x="18544" y="18315"/>
                    </a:cubicBezTo>
                    <a:cubicBezTo>
                      <a:pt x="19503" y="17325"/>
                      <a:pt x="20252" y="16185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0"/>
                      <a:pt x="20836" y="6871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7" y="1550"/>
                      <a:pt x="15279" y="930"/>
                    </a:cubicBezTo>
                    <a:cubicBezTo>
                      <a:pt x="13960" y="310"/>
                      <a:pt x="12492" y="0"/>
                      <a:pt x="10874" y="0"/>
                    </a:cubicBezTo>
                    <a:cubicBezTo>
                      <a:pt x="10873" y="0"/>
                      <a:pt x="10871" y="0"/>
                      <a:pt x="108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5" name="Google Shape;264;p7"/>
              <p:cNvSpPr/>
              <p:nvPr/>
            </p:nvSpPr>
            <p:spPr>
              <a:xfrm>
                <a:off x="541258" y="354086"/>
                <a:ext cx="88189" cy="9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651" y="14391"/>
                    </a:lnTo>
                    <a:lnTo>
                      <a:pt x="7651" y="21600"/>
                    </a:lnTo>
                    <a:lnTo>
                      <a:pt x="13817" y="21600"/>
                    </a:lnTo>
                    <a:lnTo>
                      <a:pt x="13817" y="14450"/>
                    </a:lnTo>
                    <a:lnTo>
                      <a:pt x="21600" y="0"/>
                    </a:lnTo>
                    <a:lnTo>
                      <a:pt x="14865" y="0"/>
                    </a:lnTo>
                    <a:lnTo>
                      <a:pt x="10734" y="9338"/>
                    </a:lnTo>
                    <a:lnTo>
                      <a:pt x="67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6" name="Google Shape;265;p7"/>
              <p:cNvSpPr/>
              <p:nvPr/>
            </p:nvSpPr>
            <p:spPr>
              <a:xfrm>
                <a:off x="738144" y="353566"/>
                <a:ext cx="93507" cy="93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10784" y="5189"/>
                    </a:moveTo>
                    <a:cubicBezTo>
                      <a:pt x="11603" y="5191"/>
                      <a:pt x="12316" y="5344"/>
                      <a:pt x="12929" y="5654"/>
                    </a:cubicBezTo>
                    <a:cubicBezTo>
                      <a:pt x="13519" y="5952"/>
                      <a:pt x="14039" y="6370"/>
                      <a:pt x="14454" y="6883"/>
                    </a:cubicBezTo>
                    <a:cubicBezTo>
                      <a:pt x="14872" y="7408"/>
                      <a:pt x="15180" y="8009"/>
                      <a:pt x="15369" y="8654"/>
                    </a:cubicBezTo>
                    <a:cubicBezTo>
                      <a:pt x="15567" y="9330"/>
                      <a:pt x="15669" y="10033"/>
                      <a:pt x="15669" y="10740"/>
                    </a:cubicBezTo>
                    <a:cubicBezTo>
                      <a:pt x="15669" y="11441"/>
                      <a:pt x="15569" y="12134"/>
                      <a:pt x="15380" y="12811"/>
                    </a:cubicBezTo>
                    <a:cubicBezTo>
                      <a:pt x="15194" y="13493"/>
                      <a:pt x="14903" y="14094"/>
                      <a:pt x="14514" y="14625"/>
                    </a:cubicBezTo>
                    <a:cubicBezTo>
                      <a:pt x="14123" y="15155"/>
                      <a:pt x="13622" y="15584"/>
                      <a:pt x="13000" y="15915"/>
                    </a:cubicBezTo>
                    <a:cubicBezTo>
                      <a:pt x="12380" y="16244"/>
                      <a:pt x="11656" y="16411"/>
                      <a:pt x="10817" y="16411"/>
                    </a:cubicBezTo>
                    <a:cubicBezTo>
                      <a:pt x="9973" y="16411"/>
                      <a:pt x="9251" y="16249"/>
                      <a:pt x="8641" y="15929"/>
                    </a:cubicBezTo>
                    <a:cubicBezTo>
                      <a:pt x="8030" y="15611"/>
                      <a:pt x="7528" y="15190"/>
                      <a:pt x="7131" y="14668"/>
                    </a:cubicBezTo>
                    <a:cubicBezTo>
                      <a:pt x="6720" y="14134"/>
                      <a:pt x="6416" y="13529"/>
                      <a:pt x="6231" y="12884"/>
                    </a:cubicBezTo>
                    <a:cubicBezTo>
                      <a:pt x="6029" y="12208"/>
                      <a:pt x="5929" y="11505"/>
                      <a:pt x="5932" y="10798"/>
                    </a:cubicBezTo>
                    <a:cubicBezTo>
                      <a:pt x="5932" y="10104"/>
                      <a:pt x="6027" y="9414"/>
                      <a:pt x="6216" y="8743"/>
                    </a:cubicBezTo>
                    <a:cubicBezTo>
                      <a:pt x="6396" y="8093"/>
                      <a:pt x="6695" y="7484"/>
                      <a:pt x="7097" y="6943"/>
                    </a:cubicBezTo>
                    <a:cubicBezTo>
                      <a:pt x="7504" y="6412"/>
                      <a:pt x="8019" y="5974"/>
                      <a:pt x="8612" y="5669"/>
                    </a:cubicBezTo>
                    <a:cubicBezTo>
                      <a:pt x="9222" y="5349"/>
                      <a:pt x="9944" y="5189"/>
                      <a:pt x="10784" y="5189"/>
                    </a:cubicBezTo>
                    <a:close/>
                    <a:moveTo>
                      <a:pt x="10872" y="0"/>
                    </a:moveTo>
                    <a:cubicBezTo>
                      <a:pt x="9294" y="0"/>
                      <a:pt x="7839" y="294"/>
                      <a:pt x="6516" y="883"/>
                    </a:cubicBezTo>
                    <a:cubicBezTo>
                      <a:pt x="5188" y="1475"/>
                      <a:pt x="4037" y="2266"/>
                      <a:pt x="3071" y="3254"/>
                    </a:cubicBezTo>
                    <a:cubicBezTo>
                      <a:pt x="2103" y="4243"/>
                      <a:pt x="1333" y="5409"/>
                      <a:pt x="809" y="6690"/>
                    </a:cubicBezTo>
                    <a:cubicBezTo>
                      <a:pt x="273" y="7973"/>
                      <a:pt x="-2" y="9350"/>
                      <a:pt x="0" y="10740"/>
                    </a:cubicBezTo>
                    <a:cubicBezTo>
                      <a:pt x="-2" y="12117"/>
                      <a:pt x="262" y="13482"/>
                      <a:pt x="780" y="14759"/>
                    </a:cubicBezTo>
                    <a:cubicBezTo>
                      <a:pt x="1286" y="16040"/>
                      <a:pt x="2028" y="17216"/>
                      <a:pt x="2965" y="18226"/>
                    </a:cubicBezTo>
                    <a:cubicBezTo>
                      <a:pt x="3902" y="19236"/>
                      <a:pt x="5032" y="20052"/>
                      <a:pt x="6349" y="20670"/>
                    </a:cubicBezTo>
                    <a:cubicBezTo>
                      <a:pt x="7668" y="21291"/>
                      <a:pt x="9136" y="21600"/>
                      <a:pt x="10755" y="21600"/>
                    </a:cubicBezTo>
                    <a:cubicBezTo>
                      <a:pt x="12329" y="21600"/>
                      <a:pt x="13781" y="21298"/>
                      <a:pt x="15109" y="20699"/>
                    </a:cubicBezTo>
                    <a:cubicBezTo>
                      <a:pt x="16439" y="20099"/>
                      <a:pt x="17583" y="19307"/>
                      <a:pt x="18542" y="18313"/>
                    </a:cubicBezTo>
                    <a:cubicBezTo>
                      <a:pt x="19500" y="17328"/>
                      <a:pt x="20261" y="16167"/>
                      <a:pt x="20785" y="14894"/>
                    </a:cubicBezTo>
                    <a:cubicBezTo>
                      <a:pt x="21323" y="13618"/>
                      <a:pt x="21598" y="12246"/>
                      <a:pt x="21596" y="10858"/>
                    </a:cubicBezTo>
                    <a:cubicBezTo>
                      <a:pt x="21594" y="9494"/>
                      <a:pt x="21334" y="8140"/>
                      <a:pt x="20832" y="6868"/>
                    </a:cubicBezTo>
                    <a:cubicBezTo>
                      <a:pt x="20332" y="5585"/>
                      <a:pt x="19597" y="4404"/>
                      <a:pt x="18662" y="3387"/>
                    </a:cubicBezTo>
                    <a:cubicBezTo>
                      <a:pt x="17721" y="2369"/>
                      <a:pt x="16593" y="1548"/>
                      <a:pt x="15276" y="927"/>
                    </a:cubicBezTo>
                    <a:cubicBezTo>
                      <a:pt x="13961" y="309"/>
                      <a:pt x="12493" y="0"/>
                      <a:pt x="10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7" name="Google Shape;266;p7"/>
              <p:cNvSpPr/>
              <p:nvPr/>
            </p:nvSpPr>
            <p:spPr>
              <a:xfrm>
                <a:off x="953962" y="354086"/>
                <a:ext cx="83142" cy="92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1014"/>
                    </a:lnTo>
                    <a:cubicBezTo>
                      <a:pt x="0" y="12440"/>
                      <a:pt x="205" y="13793"/>
                      <a:pt x="610" y="15068"/>
                    </a:cubicBezTo>
                    <a:cubicBezTo>
                      <a:pt x="1014" y="16345"/>
                      <a:pt x="1656" y="17465"/>
                      <a:pt x="2528" y="18431"/>
                    </a:cubicBezTo>
                    <a:cubicBezTo>
                      <a:pt x="3405" y="19397"/>
                      <a:pt x="4521" y="20167"/>
                      <a:pt x="5883" y="20739"/>
                    </a:cubicBezTo>
                    <a:cubicBezTo>
                      <a:pt x="7244" y="21314"/>
                      <a:pt x="8878" y="21600"/>
                      <a:pt x="10786" y="21600"/>
                    </a:cubicBezTo>
                    <a:cubicBezTo>
                      <a:pt x="12627" y="21600"/>
                      <a:pt x="14228" y="21329"/>
                      <a:pt x="15585" y="20784"/>
                    </a:cubicBezTo>
                    <a:cubicBezTo>
                      <a:pt x="16946" y="20240"/>
                      <a:pt x="18073" y="19498"/>
                      <a:pt x="18972" y="18552"/>
                    </a:cubicBezTo>
                    <a:cubicBezTo>
                      <a:pt x="19871" y="17608"/>
                      <a:pt x="20533" y="16486"/>
                      <a:pt x="20961" y="15191"/>
                    </a:cubicBezTo>
                    <a:cubicBezTo>
                      <a:pt x="21388" y="13892"/>
                      <a:pt x="21600" y="12498"/>
                      <a:pt x="21600" y="11014"/>
                    </a:cubicBezTo>
                    <a:lnTo>
                      <a:pt x="21600" y="0"/>
                    </a:lnTo>
                    <a:lnTo>
                      <a:pt x="15030" y="0"/>
                    </a:lnTo>
                    <a:lnTo>
                      <a:pt x="15030" y="11009"/>
                    </a:lnTo>
                    <a:cubicBezTo>
                      <a:pt x="15033" y="11689"/>
                      <a:pt x="14955" y="12366"/>
                      <a:pt x="14796" y="13031"/>
                    </a:cubicBezTo>
                    <a:cubicBezTo>
                      <a:pt x="14638" y="13672"/>
                      <a:pt x="14388" y="14243"/>
                      <a:pt x="14054" y="14735"/>
                    </a:cubicBezTo>
                    <a:cubicBezTo>
                      <a:pt x="13724" y="15220"/>
                      <a:pt x="13274" y="15627"/>
                      <a:pt x="12737" y="15927"/>
                    </a:cubicBezTo>
                    <a:cubicBezTo>
                      <a:pt x="12198" y="16229"/>
                      <a:pt x="11548" y="16381"/>
                      <a:pt x="10784" y="16381"/>
                    </a:cubicBezTo>
                    <a:cubicBezTo>
                      <a:pt x="10017" y="16381"/>
                      <a:pt x="9372" y="16233"/>
                      <a:pt x="8850" y="15942"/>
                    </a:cubicBezTo>
                    <a:cubicBezTo>
                      <a:pt x="8318" y="15647"/>
                      <a:pt x="7874" y="15245"/>
                      <a:pt x="7551" y="14766"/>
                    </a:cubicBezTo>
                    <a:cubicBezTo>
                      <a:pt x="7214" y="14274"/>
                      <a:pt x="6962" y="13702"/>
                      <a:pt x="6809" y="13049"/>
                    </a:cubicBezTo>
                    <a:cubicBezTo>
                      <a:pt x="6650" y="12378"/>
                      <a:pt x="6570" y="11696"/>
                      <a:pt x="6570" y="11014"/>
                    </a:cubicBezTo>
                    <a:lnTo>
                      <a:pt x="65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8" name="Google Shape;267;p7"/>
              <p:cNvSpPr/>
              <p:nvPr/>
            </p:nvSpPr>
            <p:spPr>
              <a:xfrm>
                <a:off x="1164473" y="354086"/>
                <a:ext cx="79517" cy="92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7" y="5174"/>
                    </a:moveTo>
                    <a:cubicBezTo>
                      <a:pt x="11448" y="5174"/>
                      <a:pt x="11871" y="5370"/>
                      <a:pt x="12294" y="5765"/>
                    </a:cubicBezTo>
                    <a:cubicBezTo>
                      <a:pt x="12720" y="6162"/>
                      <a:pt x="12934" y="6735"/>
                      <a:pt x="12934" y="7483"/>
                    </a:cubicBezTo>
                    <a:cubicBezTo>
                      <a:pt x="12929" y="8214"/>
                      <a:pt x="12746" y="8780"/>
                      <a:pt x="12383" y="9186"/>
                    </a:cubicBezTo>
                    <a:cubicBezTo>
                      <a:pt x="12020" y="9592"/>
                      <a:pt x="11625" y="9797"/>
                      <a:pt x="11202" y="9797"/>
                    </a:cubicBezTo>
                    <a:lnTo>
                      <a:pt x="6869" y="9797"/>
                    </a:lnTo>
                    <a:lnTo>
                      <a:pt x="6869" y="5174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6869" y="21600"/>
                    </a:lnTo>
                    <a:lnTo>
                      <a:pt x="6869" y="14967"/>
                    </a:lnTo>
                    <a:lnTo>
                      <a:pt x="9444" y="14967"/>
                    </a:lnTo>
                    <a:lnTo>
                      <a:pt x="13845" y="21600"/>
                    </a:lnTo>
                    <a:lnTo>
                      <a:pt x="21600" y="21600"/>
                    </a:lnTo>
                    <a:lnTo>
                      <a:pt x="16311" y="13661"/>
                    </a:lnTo>
                    <a:cubicBezTo>
                      <a:pt x="17442" y="12969"/>
                      <a:pt x="18322" y="12082"/>
                      <a:pt x="18957" y="10997"/>
                    </a:cubicBezTo>
                    <a:cubicBezTo>
                      <a:pt x="19589" y="9912"/>
                      <a:pt x="19905" y="8742"/>
                      <a:pt x="19905" y="7483"/>
                    </a:cubicBezTo>
                    <a:cubicBezTo>
                      <a:pt x="19905" y="6570"/>
                      <a:pt x="19696" y="5663"/>
                      <a:pt x="19273" y="4759"/>
                    </a:cubicBezTo>
                    <a:cubicBezTo>
                      <a:pt x="18860" y="3875"/>
                      <a:pt x="18270" y="3061"/>
                      <a:pt x="17528" y="2357"/>
                    </a:cubicBezTo>
                    <a:cubicBezTo>
                      <a:pt x="16789" y="1658"/>
                      <a:pt x="15901" y="1087"/>
                      <a:pt x="14867" y="654"/>
                    </a:cubicBezTo>
                    <a:cubicBezTo>
                      <a:pt x="13832" y="217"/>
                      <a:pt x="12704" y="0"/>
                      <a:pt x="114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9" name="Google Shape;268;p7"/>
              <p:cNvSpPr/>
              <p:nvPr/>
            </p:nvSpPr>
            <p:spPr>
              <a:xfrm>
                <a:off x="1533497" y="976937"/>
                <a:ext cx="23586" cy="74502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0" name="Google Shape;269;p7"/>
              <p:cNvSpPr/>
              <p:nvPr/>
            </p:nvSpPr>
            <p:spPr>
              <a:xfrm>
                <a:off x="269884" y="458573"/>
                <a:ext cx="23587" cy="60483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1" name="Google Shape;270;p7"/>
              <p:cNvSpPr/>
              <p:nvPr/>
            </p:nvSpPr>
            <p:spPr>
              <a:xfrm>
                <a:off x="231309" y="1163112"/>
                <a:ext cx="90978" cy="90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8"/>
                    </a:moveTo>
                    <a:cubicBezTo>
                      <a:pt x="13665" y="5598"/>
                      <a:pt x="16000" y="7934"/>
                      <a:pt x="16000" y="10799"/>
                    </a:cubicBezTo>
                    <a:cubicBezTo>
                      <a:pt x="16000" y="13669"/>
                      <a:pt x="13669" y="16002"/>
                      <a:pt x="10800" y="16002"/>
                    </a:cubicBezTo>
                    <a:cubicBezTo>
                      <a:pt x="7931" y="16002"/>
                      <a:pt x="5597" y="13671"/>
                      <a:pt x="5597" y="10799"/>
                    </a:cubicBezTo>
                    <a:cubicBezTo>
                      <a:pt x="5597" y="7929"/>
                      <a:pt x="7931" y="5598"/>
                      <a:pt x="10800" y="5598"/>
                    </a:cubicBezTo>
                    <a:close/>
                    <a:moveTo>
                      <a:pt x="10800" y="0"/>
                    </a:moveTo>
                    <a:cubicBezTo>
                      <a:pt x="4846" y="0"/>
                      <a:pt x="0" y="4845"/>
                      <a:pt x="0" y="10799"/>
                    </a:cubicBezTo>
                    <a:cubicBezTo>
                      <a:pt x="0" y="16753"/>
                      <a:pt x="4846" y="21600"/>
                      <a:pt x="10800" y="21600"/>
                    </a:cubicBezTo>
                    <a:cubicBezTo>
                      <a:pt x="16756" y="21600"/>
                      <a:pt x="21600" y="16753"/>
                      <a:pt x="21600" y="10799"/>
                    </a:cubicBezTo>
                    <a:cubicBezTo>
                      <a:pt x="21600" y="4847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2" name="Google Shape;271;p7"/>
              <p:cNvSpPr/>
              <p:nvPr/>
            </p:nvSpPr>
            <p:spPr>
              <a:xfrm>
                <a:off x="1499806" y="801298"/>
                <a:ext cx="90978" cy="90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7"/>
                    </a:moveTo>
                    <a:cubicBezTo>
                      <a:pt x="13667" y="5597"/>
                      <a:pt x="16000" y="7933"/>
                      <a:pt x="16000" y="10800"/>
                    </a:cubicBezTo>
                    <a:cubicBezTo>
                      <a:pt x="16000" y="13669"/>
                      <a:pt x="13669" y="16003"/>
                      <a:pt x="10800" y="16003"/>
                    </a:cubicBezTo>
                    <a:cubicBezTo>
                      <a:pt x="7931" y="16003"/>
                      <a:pt x="5597" y="13669"/>
                      <a:pt x="5597" y="10800"/>
                    </a:cubicBezTo>
                    <a:cubicBezTo>
                      <a:pt x="5597" y="7933"/>
                      <a:pt x="7931" y="5602"/>
                      <a:pt x="10800" y="5602"/>
                    </a:cubicBezTo>
                    <a:lnTo>
                      <a:pt x="10800" y="5597"/>
                    </a:lnTo>
                    <a:close/>
                    <a:moveTo>
                      <a:pt x="10800" y="0"/>
                    </a:moveTo>
                    <a:cubicBezTo>
                      <a:pt x="4846" y="0"/>
                      <a:pt x="0" y="4846"/>
                      <a:pt x="0" y="10800"/>
                    </a:cubicBezTo>
                    <a:cubicBezTo>
                      <a:pt x="0" y="16756"/>
                      <a:pt x="4846" y="21600"/>
                      <a:pt x="10800" y="21600"/>
                    </a:cubicBezTo>
                    <a:cubicBezTo>
                      <a:pt x="16756" y="21600"/>
                      <a:pt x="21600" y="16754"/>
                      <a:pt x="21600" y="10800"/>
                    </a:cubicBezTo>
                    <a:cubicBezTo>
                      <a:pt x="21600" y="4846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94" name="Google Shape;272;p7"/>
            <p:cNvSpPr/>
            <p:nvPr/>
          </p:nvSpPr>
          <p:spPr>
            <a:xfrm>
              <a:off x="1" y="0"/>
              <a:ext cx="3615092" cy="2964329"/>
            </a:xfrm>
            <a:prstGeom prst="rect">
              <a:avLst/>
            </a:prstGeom>
            <a:solidFill>
              <a:srgbClr val="FFEFE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" name="Google Shape;273;p7"/>
            <p:cNvSpPr/>
            <p:nvPr/>
          </p:nvSpPr>
          <p:spPr>
            <a:xfrm>
              <a:off x="0" y="1025"/>
              <a:ext cx="3615092" cy="183449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274;p7"/>
            <p:cNvSpPr/>
            <p:nvPr/>
          </p:nvSpPr>
          <p:spPr>
            <a:xfrm>
              <a:off x="183380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" name="Google Shape;275;p7"/>
            <p:cNvSpPr/>
            <p:nvPr/>
          </p:nvSpPr>
          <p:spPr>
            <a:xfrm>
              <a:off x="314666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276;p7"/>
            <p:cNvSpPr/>
            <p:nvPr/>
          </p:nvSpPr>
          <p:spPr>
            <a:xfrm>
              <a:off x="52094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00" name="نص العنوان"/>
          <p:cNvSpPr txBox="1"/>
          <p:nvPr>
            <p:ph type="title"/>
          </p:nvPr>
        </p:nvSpPr>
        <p:spPr>
          <a:xfrm>
            <a:off x="713225" y="508469"/>
            <a:ext cx="7717501" cy="755701"/>
          </a:xfrm>
          <a:prstGeom prst="rect">
            <a:avLst/>
          </a:prstGeom>
        </p:spPr>
        <p:txBody>
          <a:bodyPr anchor="b"/>
          <a:lstStyle>
            <a:lvl1pPr>
              <a:defRPr sz="33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1" name="مستوى النص الأول…"/>
          <p:cNvSpPr txBox="1"/>
          <p:nvPr>
            <p:ph type="body" sz="quarter" idx="1"/>
          </p:nvPr>
        </p:nvSpPr>
        <p:spPr>
          <a:xfrm>
            <a:off x="5141750" y="2090649"/>
            <a:ext cx="2915401" cy="930601"/>
          </a:xfrm>
          <a:prstGeom prst="rect">
            <a:avLst/>
          </a:prstGeom>
        </p:spPr>
        <p:txBody>
          <a:bodyPr/>
          <a:lstStyle>
            <a:lvl1pPr indent="-342900" algn="ctr">
              <a:buClr>
                <a:schemeClr val="accent3"/>
              </a:buClr>
              <a:buSzPts val="1600"/>
              <a:buFont typeface="Baloo 2 Regular"/>
              <a:buChar char="●"/>
              <a:defRPr sz="1600"/>
            </a:lvl1pPr>
            <a:lvl2pPr marL="876300" indent="-304800" algn="ctr">
              <a:buClr>
                <a:schemeClr val="accent3"/>
              </a:buClr>
              <a:buSzPts val="1600"/>
              <a:buFont typeface="Baloo 2 Regular"/>
              <a:buChar char="○"/>
              <a:defRPr sz="1600"/>
            </a:lvl2pPr>
            <a:lvl3pPr marL="1333500" indent="-304800" algn="ctr">
              <a:buClr>
                <a:schemeClr val="accent3"/>
              </a:buClr>
              <a:buSzPts val="1600"/>
              <a:buFont typeface="Baloo 2 Regular"/>
              <a:buChar char="■"/>
              <a:defRPr sz="1600"/>
            </a:lvl3pPr>
            <a:lvl4pPr marL="1790700" indent="-304800" algn="ctr">
              <a:buClr>
                <a:schemeClr val="accent3"/>
              </a:buClr>
              <a:buSzPts val="1600"/>
              <a:buFont typeface="Baloo 2 Regular"/>
              <a:buChar char="●"/>
              <a:defRPr sz="1600"/>
            </a:lvl4pPr>
            <a:lvl5pPr marL="2247900" indent="-304800" algn="ctr">
              <a:buClr>
                <a:schemeClr val="accent3"/>
              </a:buClr>
              <a:buSzPts val="1600"/>
              <a:buFont typeface="Baloo 2 Regular"/>
              <a:buChar char="○"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2" name="Google Shape;279;p7"/>
          <p:cNvSpPr/>
          <p:nvPr/>
        </p:nvSpPr>
        <p:spPr>
          <a:xfrm>
            <a:off x="7880574" y="204704"/>
            <a:ext cx="254761" cy="387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3" name="Google Shape;280;p7"/>
          <p:cNvSpPr/>
          <p:nvPr/>
        </p:nvSpPr>
        <p:spPr>
          <a:xfrm>
            <a:off x="8556874" y="513347"/>
            <a:ext cx="411867" cy="625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4" name="Google Shape;281;p7"/>
          <p:cNvSpPr/>
          <p:nvPr/>
        </p:nvSpPr>
        <p:spPr>
          <a:xfrm>
            <a:off x="8098614" y="979848"/>
            <a:ext cx="254762" cy="387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5" name="Google Shape;282;p7"/>
          <p:cNvSpPr/>
          <p:nvPr/>
        </p:nvSpPr>
        <p:spPr>
          <a:xfrm>
            <a:off x="3029424" y="1815580"/>
            <a:ext cx="254761" cy="387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6" name="Google Shape;283;p7"/>
          <p:cNvSpPr/>
          <p:nvPr/>
        </p:nvSpPr>
        <p:spPr>
          <a:xfrm>
            <a:off x="3705723" y="2124223"/>
            <a:ext cx="411867" cy="625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7" name="Google Shape;284;p7"/>
          <p:cNvSpPr/>
          <p:nvPr/>
        </p:nvSpPr>
        <p:spPr>
          <a:xfrm>
            <a:off x="3481939" y="2883798"/>
            <a:ext cx="254761" cy="387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8" name="Google Shape;285;p7"/>
          <p:cNvSpPr/>
          <p:nvPr/>
        </p:nvSpPr>
        <p:spPr>
          <a:xfrm rot="10800000">
            <a:off x="1796750" y="3580072"/>
            <a:ext cx="254761" cy="387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9" name="Google Shape;286;p7"/>
          <p:cNvSpPr/>
          <p:nvPr/>
        </p:nvSpPr>
        <p:spPr>
          <a:xfrm rot="10800000">
            <a:off x="973094" y="2915494"/>
            <a:ext cx="411867" cy="625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0" name="Google Shape;287;p7"/>
          <p:cNvSpPr/>
          <p:nvPr/>
        </p:nvSpPr>
        <p:spPr>
          <a:xfrm rot="10800000">
            <a:off x="1329560" y="2378230"/>
            <a:ext cx="254761" cy="387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نص العنوان"/>
          <p:cNvSpPr txBox="1"/>
          <p:nvPr>
            <p:ph type="title"/>
          </p:nvPr>
        </p:nvSpPr>
        <p:spPr>
          <a:xfrm>
            <a:off x="797325" y="671225"/>
            <a:ext cx="3489300" cy="40908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291;p9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330" name="Google Shape;292;p9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326" name="Google Shape;293;p9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7" name="Google Shape;294;p9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8" name="Google Shape;295;p9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9" name="Google Shape;296;p9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331" name="Google Shape;297;p9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98;p9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99;p9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35" name="مستوى النص الأول…"/>
          <p:cNvSpPr txBox="1"/>
          <p:nvPr>
            <p:ph type="body" sz="quarter" idx="1"/>
          </p:nvPr>
        </p:nvSpPr>
        <p:spPr>
          <a:xfrm>
            <a:off x="4787774" y="1617625"/>
            <a:ext cx="3273001" cy="445500"/>
          </a:xfrm>
          <a:prstGeom prst="rect">
            <a:avLst/>
          </a:prstGeom>
        </p:spPr>
        <p:txBody>
          <a:bodyPr anchor="b"/>
          <a:lstStyle>
            <a:lvl1pPr marL="342900" indent="-228600">
              <a:buClrTx/>
              <a:buSzTx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marL="342900" indent="254000">
              <a:buClrTx/>
              <a:buSzTx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2pPr>
            <a:lvl3pPr marL="342900" indent="711200">
              <a:buClrTx/>
              <a:buSzTx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3pPr>
            <a:lvl4pPr marL="342900" indent="1168400">
              <a:buClrTx/>
              <a:buSzTx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4pPr>
            <a:lvl5pPr marL="342900" indent="1625600">
              <a:buClrTx/>
              <a:buSzTx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36" name="Google Shape;301;p9"/>
          <p:cNvSpPr txBox="1"/>
          <p:nvPr>
            <p:ph type="body" sz="quarter" idx="21"/>
          </p:nvPr>
        </p:nvSpPr>
        <p:spPr>
          <a:xfrm>
            <a:off x="4787774" y="2114150"/>
            <a:ext cx="3273000" cy="2539201"/>
          </a:xfrm>
          <a:prstGeom prst="rect">
            <a:avLst/>
          </a:prstGeom>
        </p:spPr>
        <p:txBody>
          <a:bodyPr/>
          <a:lstStyle/>
          <a:p>
            <a:pPr indent="-342900" rtl="0">
              <a:buClr>
                <a:schemeClr val="accent3"/>
              </a:buClr>
              <a:buSzPts val="1800"/>
              <a:buFont typeface="Baloo 2 Regular"/>
              <a:buChar char="●"/>
              <a:defRPr sz="1800"/>
            </a:pPr>
          </a:p>
        </p:txBody>
      </p:sp>
      <p:sp>
        <p:nvSpPr>
          <p:cNvPr id="337" name="نص العنوان"/>
          <p:cNvSpPr txBox="1"/>
          <p:nvPr>
            <p:ph type="title"/>
          </p:nvPr>
        </p:nvSpPr>
        <p:spPr>
          <a:xfrm>
            <a:off x="697475" y="575844"/>
            <a:ext cx="7733401" cy="572702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38" name="Google Shape;303;p9"/>
          <p:cNvSpPr/>
          <p:nvPr/>
        </p:nvSpPr>
        <p:spPr>
          <a:xfrm>
            <a:off x="247705" y="3352582"/>
            <a:ext cx="299363" cy="440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400" y="3579"/>
                </a:lnTo>
                <a:cubicBezTo>
                  <a:pt x="8337" y="6249"/>
                  <a:pt x="5733" y="8512"/>
                  <a:pt x="2200" y="9919"/>
                </a:cubicBezTo>
                <a:lnTo>
                  <a:pt x="0" y="10779"/>
                </a:lnTo>
                <a:lnTo>
                  <a:pt x="2200" y="11684"/>
                </a:lnTo>
                <a:cubicBezTo>
                  <a:pt x="5733" y="13088"/>
                  <a:pt x="8337" y="15351"/>
                  <a:pt x="9400" y="18025"/>
                </a:cubicBezTo>
                <a:lnTo>
                  <a:pt x="10800" y="21600"/>
                </a:lnTo>
                <a:lnTo>
                  <a:pt x="12200" y="18025"/>
                </a:lnTo>
                <a:cubicBezTo>
                  <a:pt x="13269" y="15351"/>
                  <a:pt x="15867" y="13088"/>
                  <a:pt x="19333" y="11684"/>
                </a:cubicBezTo>
                <a:lnTo>
                  <a:pt x="21600" y="10779"/>
                </a:lnTo>
                <a:lnTo>
                  <a:pt x="19333" y="9919"/>
                </a:lnTo>
                <a:cubicBezTo>
                  <a:pt x="15800" y="8512"/>
                  <a:pt x="13269" y="6249"/>
                  <a:pt x="12200" y="3579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9" name="Google Shape;304;p9"/>
          <p:cNvSpPr/>
          <p:nvPr/>
        </p:nvSpPr>
        <p:spPr>
          <a:xfrm>
            <a:off x="1283401" y="3352567"/>
            <a:ext cx="751121" cy="809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13" y="0"/>
                </a:moveTo>
                <a:lnTo>
                  <a:pt x="9167" y="4513"/>
                </a:lnTo>
                <a:cubicBezTo>
                  <a:pt x="8397" y="6683"/>
                  <a:pt x="6616" y="8408"/>
                  <a:pt x="4331" y="9247"/>
                </a:cubicBezTo>
                <a:lnTo>
                  <a:pt x="0" y="10800"/>
                </a:lnTo>
                <a:lnTo>
                  <a:pt x="4331" y="12353"/>
                </a:lnTo>
                <a:cubicBezTo>
                  <a:pt x="6616" y="13192"/>
                  <a:pt x="8397" y="14917"/>
                  <a:pt x="9167" y="17087"/>
                </a:cubicBezTo>
                <a:lnTo>
                  <a:pt x="10813" y="21600"/>
                </a:lnTo>
                <a:lnTo>
                  <a:pt x="12436" y="17087"/>
                </a:lnTo>
                <a:cubicBezTo>
                  <a:pt x="13232" y="14917"/>
                  <a:pt x="15011" y="13192"/>
                  <a:pt x="17296" y="12353"/>
                </a:cubicBezTo>
                <a:lnTo>
                  <a:pt x="21600" y="10800"/>
                </a:lnTo>
                <a:lnTo>
                  <a:pt x="17296" y="9247"/>
                </a:lnTo>
                <a:cubicBezTo>
                  <a:pt x="15011" y="8408"/>
                  <a:pt x="13232" y="6683"/>
                  <a:pt x="12436" y="4513"/>
                </a:cubicBezTo>
                <a:lnTo>
                  <a:pt x="10813" y="0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40" name="Google Shape;305;p9"/>
          <p:cNvSpPr/>
          <p:nvPr/>
        </p:nvSpPr>
        <p:spPr>
          <a:xfrm>
            <a:off x="162380" y="1055606"/>
            <a:ext cx="340876" cy="366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8" y="0"/>
                </a:moveTo>
                <a:lnTo>
                  <a:pt x="9131" y="4515"/>
                </a:lnTo>
                <a:cubicBezTo>
                  <a:pt x="8369" y="6694"/>
                  <a:pt x="6554" y="8435"/>
                  <a:pt x="4273" y="9249"/>
                </a:cubicBezTo>
                <a:lnTo>
                  <a:pt x="0" y="10825"/>
                </a:lnTo>
                <a:lnTo>
                  <a:pt x="4273" y="12351"/>
                </a:lnTo>
                <a:cubicBezTo>
                  <a:pt x="6554" y="13220"/>
                  <a:pt x="8369" y="14906"/>
                  <a:pt x="9131" y="17085"/>
                </a:cubicBezTo>
                <a:lnTo>
                  <a:pt x="10768" y="21600"/>
                </a:lnTo>
                <a:lnTo>
                  <a:pt x="12410" y="17085"/>
                </a:lnTo>
                <a:cubicBezTo>
                  <a:pt x="13172" y="14906"/>
                  <a:pt x="14987" y="13220"/>
                  <a:pt x="17268" y="12351"/>
                </a:cubicBezTo>
                <a:lnTo>
                  <a:pt x="21600" y="10825"/>
                </a:lnTo>
                <a:lnTo>
                  <a:pt x="17268" y="9249"/>
                </a:lnTo>
                <a:cubicBezTo>
                  <a:pt x="14987" y="8435"/>
                  <a:pt x="13172" y="6694"/>
                  <a:pt x="12410" y="4515"/>
                </a:cubicBezTo>
                <a:lnTo>
                  <a:pt x="10768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41" name="Google Shape;306;p9"/>
          <p:cNvSpPr/>
          <p:nvPr/>
        </p:nvSpPr>
        <p:spPr>
          <a:xfrm>
            <a:off x="872316" y="1592726"/>
            <a:ext cx="450829" cy="485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42" name="Google Shape;307;p9"/>
          <p:cNvSpPr/>
          <p:nvPr/>
        </p:nvSpPr>
        <p:spPr>
          <a:xfrm>
            <a:off x="1110602" y="2864764"/>
            <a:ext cx="172728" cy="26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57;p4"/>
          <p:cNvGrpSpPr/>
          <p:nvPr/>
        </p:nvGrpSpPr>
        <p:grpSpPr>
          <a:xfrm>
            <a:off x="353167" y="163309"/>
            <a:ext cx="8452699" cy="4831684"/>
            <a:chOff x="0" y="0"/>
            <a:chExt cx="8452698" cy="4831682"/>
          </a:xfrm>
        </p:grpSpPr>
        <p:grpSp>
          <p:nvGrpSpPr>
            <p:cNvPr id="6" name="Google Shape;158;p4"/>
            <p:cNvGrpSpPr/>
            <p:nvPr/>
          </p:nvGrpSpPr>
          <p:grpSpPr>
            <a:xfrm>
              <a:off x="0" y="0"/>
              <a:ext cx="8452699" cy="4831683"/>
              <a:chOff x="0" y="0"/>
              <a:chExt cx="8452698" cy="4831682"/>
            </a:xfrm>
          </p:grpSpPr>
          <p:sp>
            <p:nvSpPr>
              <p:cNvPr id="2" name="Google Shape;159;p4"/>
              <p:cNvSpPr/>
              <p:nvPr/>
            </p:nvSpPr>
            <p:spPr>
              <a:xfrm>
                <a:off x="0" y="0"/>
                <a:ext cx="8452699" cy="4831683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" name="Google Shape;161;p4"/>
              <p:cNvSpPr/>
              <p:nvPr/>
            </p:nvSpPr>
            <p:spPr>
              <a:xfrm>
                <a:off x="0" y="9"/>
                <a:ext cx="8452699" cy="351588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" name="Google Shape;162;p4"/>
              <p:cNvSpPr/>
              <p:nvPr/>
            </p:nvSpPr>
            <p:spPr>
              <a:xfrm>
                <a:off x="7952928" y="43040"/>
                <a:ext cx="364829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" name="Google Shape;163;p4"/>
              <p:cNvSpPr/>
              <p:nvPr/>
            </p:nvSpPr>
            <p:spPr>
              <a:xfrm>
                <a:off x="4574564" y="82232"/>
                <a:ext cx="1036547" cy="26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7" name="Google Shape;164;p4"/>
            <p:cNvSpPr/>
            <p:nvPr/>
          </p:nvSpPr>
          <p:spPr>
            <a:xfrm>
              <a:off x="351457" y="81904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" name="Google Shape;165;p4"/>
            <p:cNvSpPr/>
            <p:nvPr/>
          </p:nvSpPr>
          <p:spPr>
            <a:xfrm>
              <a:off x="603082" y="81904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" name="Google Shape;166;p4"/>
            <p:cNvSpPr/>
            <p:nvPr/>
          </p:nvSpPr>
          <p:spPr>
            <a:xfrm>
              <a:off x="99832" y="81904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" name="نص العنوان"/>
          <p:cNvSpPr txBox="1"/>
          <p:nvPr>
            <p:ph type="title"/>
          </p:nvPr>
        </p:nvSpPr>
        <p:spPr>
          <a:xfrm>
            <a:off x="697475" y="589600"/>
            <a:ext cx="7733401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idx="1"/>
          </p:nvPr>
        </p:nvSpPr>
        <p:spPr>
          <a:xfrm>
            <a:off x="909125" y="1162299"/>
            <a:ext cx="7406100" cy="32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Google Shape;169;p4"/>
          <p:cNvSpPr/>
          <p:nvPr/>
        </p:nvSpPr>
        <p:spPr>
          <a:xfrm>
            <a:off x="67218" y="3198757"/>
            <a:ext cx="299363" cy="440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400" y="3579"/>
                </a:lnTo>
                <a:cubicBezTo>
                  <a:pt x="8337" y="6249"/>
                  <a:pt x="5733" y="8512"/>
                  <a:pt x="2200" y="9919"/>
                </a:cubicBezTo>
                <a:lnTo>
                  <a:pt x="0" y="10779"/>
                </a:lnTo>
                <a:lnTo>
                  <a:pt x="2200" y="11684"/>
                </a:lnTo>
                <a:cubicBezTo>
                  <a:pt x="5733" y="13088"/>
                  <a:pt x="8337" y="15351"/>
                  <a:pt x="9400" y="18025"/>
                </a:cubicBezTo>
                <a:lnTo>
                  <a:pt x="10800" y="21600"/>
                </a:lnTo>
                <a:lnTo>
                  <a:pt x="12200" y="18025"/>
                </a:lnTo>
                <a:cubicBezTo>
                  <a:pt x="13269" y="15351"/>
                  <a:pt x="15867" y="13088"/>
                  <a:pt x="19333" y="11684"/>
                </a:cubicBezTo>
                <a:lnTo>
                  <a:pt x="21600" y="10779"/>
                </a:lnTo>
                <a:lnTo>
                  <a:pt x="19333" y="9919"/>
                </a:lnTo>
                <a:cubicBezTo>
                  <a:pt x="15800" y="8512"/>
                  <a:pt x="13269" y="6249"/>
                  <a:pt x="12200" y="3579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" name="Google Shape;170;p4"/>
          <p:cNvSpPr/>
          <p:nvPr/>
        </p:nvSpPr>
        <p:spPr>
          <a:xfrm>
            <a:off x="586713" y="3879365"/>
            <a:ext cx="253116" cy="271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1896"/>
                </a:moveTo>
                <a:lnTo>
                  <a:pt x="11906" y="4909"/>
                </a:lnTo>
                <a:cubicBezTo>
                  <a:pt x="12694" y="7114"/>
                  <a:pt x="14429" y="8880"/>
                  <a:pt x="16793" y="9689"/>
                </a:cubicBezTo>
                <a:lnTo>
                  <a:pt x="19706" y="10788"/>
                </a:lnTo>
                <a:lnTo>
                  <a:pt x="16793" y="11819"/>
                </a:lnTo>
                <a:cubicBezTo>
                  <a:pt x="14502" y="12702"/>
                  <a:pt x="12694" y="14468"/>
                  <a:pt x="11906" y="16672"/>
                </a:cubicBezTo>
                <a:lnTo>
                  <a:pt x="10800" y="19686"/>
                </a:lnTo>
                <a:lnTo>
                  <a:pt x="9694" y="16672"/>
                </a:lnTo>
                <a:cubicBezTo>
                  <a:pt x="8906" y="14468"/>
                  <a:pt x="7092" y="12702"/>
                  <a:pt x="4807" y="11819"/>
                </a:cubicBezTo>
                <a:lnTo>
                  <a:pt x="1887" y="10788"/>
                </a:lnTo>
                <a:lnTo>
                  <a:pt x="4807" y="9689"/>
                </a:lnTo>
                <a:cubicBezTo>
                  <a:pt x="7092" y="8880"/>
                  <a:pt x="8906" y="7114"/>
                  <a:pt x="9694" y="4909"/>
                </a:cubicBezTo>
                <a:lnTo>
                  <a:pt x="10800" y="1896"/>
                </a:lnTo>
                <a:close/>
                <a:moveTo>
                  <a:pt x="10800" y="0"/>
                </a:moveTo>
                <a:cubicBezTo>
                  <a:pt x="10601" y="0"/>
                  <a:pt x="10403" y="93"/>
                  <a:pt x="10323" y="278"/>
                </a:cubicBezTo>
                <a:lnTo>
                  <a:pt x="8747" y="4613"/>
                </a:lnTo>
                <a:cubicBezTo>
                  <a:pt x="8039" y="6527"/>
                  <a:pt x="6463" y="8145"/>
                  <a:pt x="4410" y="8880"/>
                </a:cubicBezTo>
                <a:lnTo>
                  <a:pt x="311" y="10349"/>
                </a:lnTo>
                <a:cubicBezTo>
                  <a:pt x="159" y="10423"/>
                  <a:pt x="0" y="10572"/>
                  <a:pt x="0" y="10788"/>
                </a:cubicBezTo>
                <a:cubicBezTo>
                  <a:pt x="0" y="10936"/>
                  <a:pt x="159" y="11158"/>
                  <a:pt x="311" y="11232"/>
                </a:cubicBezTo>
                <a:lnTo>
                  <a:pt x="4410" y="12702"/>
                </a:lnTo>
                <a:cubicBezTo>
                  <a:pt x="6463" y="13437"/>
                  <a:pt x="8118" y="14980"/>
                  <a:pt x="8747" y="16963"/>
                </a:cubicBezTo>
                <a:lnTo>
                  <a:pt x="10323" y="21304"/>
                </a:lnTo>
                <a:cubicBezTo>
                  <a:pt x="10403" y="21452"/>
                  <a:pt x="10562" y="21600"/>
                  <a:pt x="10800" y="21600"/>
                </a:cubicBezTo>
                <a:cubicBezTo>
                  <a:pt x="11038" y="21600"/>
                  <a:pt x="11191" y="21452"/>
                  <a:pt x="11270" y="21304"/>
                </a:cubicBezTo>
                <a:lnTo>
                  <a:pt x="12846" y="16963"/>
                </a:lnTo>
                <a:cubicBezTo>
                  <a:pt x="13561" y="14980"/>
                  <a:pt x="15137" y="13437"/>
                  <a:pt x="17183" y="12702"/>
                </a:cubicBezTo>
                <a:lnTo>
                  <a:pt x="21282" y="11232"/>
                </a:lnTo>
                <a:cubicBezTo>
                  <a:pt x="21521" y="11158"/>
                  <a:pt x="21600" y="10936"/>
                  <a:pt x="21600" y="10788"/>
                </a:cubicBezTo>
                <a:cubicBezTo>
                  <a:pt x="21600" y="10572"/>
                  <a:pt x="21521" y="10423"/>
                  <a:pt x="21282" y="10349"/>
                </a:cubicBezTo>
                <a:lnTo>
                  <a:pt x="17183" y="8880"/>
                </a:lnTo>
                <a:cubicBezTo>
                  <a:pt x="15137" y="8071"/>
                  <a:pt x="13561" y="6527"/>
                  <a:pt x="12846" y="4613"/>
                </a:cubicBezTo>
                <a:lnTo>
                  <a:pt x="11270" y="278"/>
                </a:lnTo>
                <a:cubicBezTo>
                  <a:pt x="11191" y="93"/>
                  <a:pt x="10999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" name="Google Shape;171;p4"/>
          <p:cNvSpPr/>
          <p:nvPr/>
        </p:nvSpPr>
        <p:spPr>
          <a:xfrm>
            <a:off x="-158698" y="4203917"/>
            <a:ext cx="751120" cy="809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13" y="0"/>
                </a:moveTo>
                <a:lnTo>
                  <a:pt x="9167" y="4513"/>
                </a:lnTo>
                <a:cubicBezTo>
                  <a:pt x="8397" y="6683"/>
                  <a:pt x="6616" y="8408"/>
                  <a:pt x="4331" y="9247"/>
                </a:cubicBezTo>
                <a:lnTo>
                  <a:pt x="0" y="10800"/>
                </a:lnTo>
                <a:lnTo>
                  <a:pt x="4331" y="12353"/>
                </a:lnTo>
                <a:cubicBezTo>
                  <a:pt x="6616" y="13192"/>
                  <a:pt x="8397" y="14917"/>
                  <a:pt x="9167" y="17087"/>
                </a:cubicBezTo>
                <a:lnTo>
                  <a:pt x="10813" y="21600"/>
                </a:lnTo>
                <a:lnTo>
                  <a:pt x="12436" y="17087"/>
                </a:lnTo>
                <a:cubicBezTo>
                  <a:pt x="13232" y="14917"/>
                  <a:pt x="15011" y="13192"/>
                  <a:pt x="17296" y="12353"/>
                </a:cubicBezTo>
                <a:lnTo>
                  <a:pt x="21600" y="10800"/>
                </a:lnTo>
                <a:lnTo>
                  <a:pt x="17296" y="9247"/>
                </a:lnTo>
                <a:cubicBezTo>
                  <a:pt x="15011" y="8408"/>
                  <a:pt x="13232" y="6683"/>
                  <a:pt x="12436" y="4513"/>
                </a:cubicBezTo>
                <a:lnTo>
                  <a:pt x="10813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" name="Google Shape;172;p4"/>
          <p:cNvSpPr/>
          <p:nvPr/>
        </p:nvSpPr>
        <p:spPr>
          <a:xfrm>
            <a:off x="247766" y="1775400"/>
            <a:ext cx="450829" cy="485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" name="Google Shape;173;p4"/>
          <p:cNvSpPr/>
          <p:nvPr/>
        </p:nvSpPr>
        <p:spPr>
          <a:xfrm>
            <a:off x="586702" y="2710938"/>
            <a:ext cx="172728" cy="26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rgbClr val="FFEFE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3"/>
          </a:solidFill>
          <a:uFillTx/>
          <a:latin typeface="Teko"/>
          <a:ea typeface="Teko"/>
          <a:cs typeface="Teko"/>
          <a:sym typeface="Teko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3"/>
          </a:solidFill>
          <a:uFillTx/>
          <a:latin typeface="Teko"/>
          <a:ea typeface="Teko"/>
          <a:cs typeface="Teko"/>
          <a:sym typeface="Teko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3"/>
          </a:solidFill>
          <a:uFillTx/>
          <a:latin typeface="Teko"/>
          <a:ea typeface="Teko"/>
          <a:cs typeface="Teko"/>
          <a:sym typeface="Teko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3"/>
          </a:solidFill>
          <a:uFillTx/>
          <a:latin typeface="Teko"/>
          <a:ea typeface="Teko"/>
          <a:cs typeface="Teko"/>
          <a:sym typeface="Teko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3"/>
          </a:solidFill>
          <a:uFillTx/>
          <a:latin typeface="Teko"/>
          <a:ea typeface="Teko"/>
          <a:cs typeface="Teko"/>
          <a:sym typeface="Teko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3"/>
          </a:solidFill>
          <a:uFillTx/>
          <a:latin typeface="Teko"/>
          <a:ea typeface="Teko"/>
          <a:cs typeface="Teko"/>
          <a:sym typeface="Teko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3"/>
          </a:solidFill>
          <a:uFillTx/>
          <a:latin typeface="Teko"/>
          <a:ea typeface="Teko"/>
          <a:cs typeface="Teko"/>
          <a:sym typeface="Teko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3"/>
          </a:solidFill>
          <a:uFillTx/>
          <a:latin typeface="Teko"/>
          <a:ea typeface="Teko"/>
          <a:cs typeface="Teko"/>
          <a:sym typeface="Teko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3"/>
          </a:solidFill>
          <a:uFillTx/>
          <a:latin typeface="Teko"/>
          <a:ea typeface="Teko"/>
          <a:cs typeface="Teko"/>
          <a:sym typeface="Teko"/>
        </a:defRPr>
      </a:lvl9pPr>
    </p:titleStyle>
    <p:bodyStyle>
      <a:lvl1pPr marL="4572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Baloo 2 Regular"/>
          <a:ea typeface="Baloo 2 Regular"/>
          <a:cs typeface="Baloo 2 Regular"/>
          <a:sym typeface="Baloo 2 Regular"/>
        </a:defRPr>
      </a:lvl1pPr>
      <a:lvl2pPr marL="870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Baloo 2 Regular"/>
          <a:ea typeface="Baloo 2 Regular"/>
          <a:cs typeface="Baloo 2 Regular"/>
          <a:sym typeface="Baloo 2 Regular"/>
        </a:defRPr>
      </a:lvl2pPr>
      <a:lvl3pPr marL="1328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Baloo 2 Regular"/>
          <a:ea typeface="Baloo 2 Regular"/>
          <a:cs typeface="Baloo 2 Regular"/>
          <a:sym typeface="Baloo 2 Regular"/>
        </a:defRPr>
      </a:lvl3pPr>
      <a:lvl4pPr marL="1785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Baloo 2 Regular"/>
          <a:ea typeface="Baloo 2 Regular"/>
          <a:cs typeface="Baloo 2 Regular"/>
          <a:sym typeface="Baloo 2 Regular"/>
        </a:defRPr>
      </a:lvl4pPr>
      <a:lvl5pPr marL="22424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Baloo 2 Regular"/>
          <a:ea typeface="Baloo 2 Regular"/>
          <a:cs typeface="Baloo 2 Regular"/>
          <a:sym typeface="Baloo 2 Regular"/>
        </a:defRPr>
      </a:lvl5pPr>
      <a:lvl6pPr marL="26996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Baloo 2 Regular"/>
          <a:ea typeface="Baloo 2 Regular"/>
          <a:cs typeface="Baloo 2 Regular"/>
          <a:sym typeface="Baloo 2 Regular"/>
        </a:defRPr>
      </a:lvl6pPr>
      <a:lvl7pPr marL="3156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Baloo 2 Regular"/>
          <a:ea typeface="Baloo 2 Regular"/>
          <a:cs typeface="Baloo 2 Regular"/>
          <a:sym typeface="Baloo 2 Regular"/>
        </a:defRPr>
      </a:lvl7pPr>
      <a:lvl8pPr marL="3614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Baloo 2 Regular"/>
          <a:ea typeface="Baloo 2 Regular"/>
          <a:cs typeface="Baloo 2 Regular"/>
          <a:sym typeface="Baloo 2 Regular"/>
        </a:defRPr>
      </a:lvl8pPr>
      <a:lvl9pPr marL="4071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Baloo 2 Regular"/>
          <a:ea typeface="Baloo 2 Regular"/>
          <a:cs typeface="Baloo 2 Regular"/>
          <a:sym typeface="Baloo 2 Regular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736;p28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rtl="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محيط الدائرة</a:t>
            </a:r>
          </a:p>
        </p:txBody>
      </p:sp>
      <p:sp>
        <p:nvSpPr>
          <p:cNvPr id="840" name="Google Shape;737;p28"/>
          <p:cNvSpPr txBox="1"/>
          <p:nvPr>
            <p:ph type="subTitle" sz="quarter" idx="1"/>
          </p:nvPr>
        </p:nvSpPr>
        <p:spPr>
          <a:xfrm>
            <a:off x="3033003" y="3300810"/>
            <a:ext cx="4005012" cy="1245424"/>
          </a:xfrm>
          <a:prstGeom prst="rect">
            <a:avLst/>
          </a:prstGeom>
        </p:spPr>
        <p:txBody>
          <a:bodyPr/>
          <a:lstStyle/>
          <a:p>
            <a:pPr marL="0" indent="0" algn="r" rtl="0">
              <a:defRPr sz="3500">
                <a:solidFill>
                  <a:srgbClr val="82B9A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اليوم:</a:t>
            </a:r>
          </a:p>
          <a:p>
            <a:pPr marL="0" indent="0" algn="r" rtl="0">
              <a:defRPr sz="3500">
                <a:solidFill>
                  <a:srgbClr val="82B9A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التاريخ:</a:t>
            </a:r>
          </a:p>
        </p:txBody>
      </p:sp>
      <p:pic>
        <p:nvPicPr>
          <p:cNvPr id="841" name="IMG_2179.png" descr="IMG_217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451" y="4246928"/>
            <a:ext cx="1577650" cy="788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Google Shape;1293;p43"/>
          <p:cNvGrpSpPr/>
          <p:nvPr/>
        </p:nvGrpSpPr>
        <p:grpSpPr>
          <a:xfrm>
            <a:off x="6390475" y="1506190"/>
            <a:ext cx="2040298" cy="3228417"/>
            <a:chOff x="0" y="0"/>
            <a:chExt cx="2040296" cy="3228416"/>
          </a:xfrm>
        </p:grpSpPr>
        <p:sp>
          <p:nvSpPr>
            <p:cNvPr id="972" name="Google Shape;1294;p43"/>
            <p:cNvSpPr/>
            <p:nvPr/>
          </p:nvSpPr>
          <p:spPr>
            <a:xfrm>
              <a:off x="0" y="-1"/>
              <a:ext cx="2040297" cy="3228417"/>
            </a:xfrm>
            <a:prstGeom prst="rect">
              <a:avLst/>
            </a:prstGeom>
            <a:solidFill>
              <a:srgbClr val="FFEFE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3" name="Google Shape;1295;p43"/>
            <p:cNvSpPr/>
            <p:nvPr/>
          </p:nvSpPr>
          <p:spPr>
            <a:xfrm>
              <a:off x="0" y="1024"/>
              <a:ext cx="2040297" cy="183455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4" name="Google Shape;1296;p43"/>
            <p:cNvSpPr/>
            <p:nvPr/>
          </p:nvSpPr>
          <p:spPr>
            <a:xfrm>
              <a:off x="183379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5" name="Google Shape;1297;p43"/>
            <p:cNvSpPr/>
            <p:nvPr/>
          </p:nvSpPr>
          <p:spPr>
            <a:xfrm>
              <a:off x="52093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6" name="Google Shape;1298;p43"/>
            <p:cNvSpPr/>
            <p:nvPr/>
          </p:nvSpPr>
          <p:spPr>
            <a:xfrm>
              <a:off x="314665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83" name="Google Shape;1299;p43"/>
          <p:cNvGrpSpPr/>
          <p:nvPr/>
        </p:nvGrpSpPr>
        <p:grpSpPr>
          <a:xfrm>
            <a:off x="3551849" y="1268662"/>
            <a:ext cx="2040298" cy="3228417"/>
            <a:chOff x="0" y="0"/>
            <a:chExt cx="2040296" cy="3228416"/>
          </a:xfrm>
        </p:grpSpPr>
        <p:sp>
          <p:nvSpPr>
            <p:cNvPr id="978" name="Google Shape;1300;p43"/>
            <p:cNvSpPr/>
            <p:nvPr/>
          </p:nvSpPr>
          <p:spPr>
            <a:xfrm>
              <a:off x="0" y="-1"/>
              <a:ext cx="2040297" cy="3228417"/>
            </a:xfrm>
            <a:prstGeom prst="rect">
              <a:avLst/>
            </a:prstGeom>
            <a:solidFill>
              <a:srgbClr val="FFEFE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9" name="Google Shape;1301;p43"/>
            <p:cNvSpPr/>
            <p:nvPr/>
          </p:nvSpPr>
          <p:spPr>
            <a:xfrm>
              <a:off x="0" y="1024"/>
              <a:ext cx="2040297" cy="183455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0" name="Google Shape;1302;p43"/>
            <p:cNvSpPr/>
            <p:nvPr/>
          </p:nvSpPr>
          <p:spPr>
            <a:xfrm>
              <a:off x="183379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1" name="Google Shape;1303;p43"/>
            <p:cNvSpPr/>
            <p:nvPr/>
          </p:nvSpPr>
          <p:spPr>
            <a:xfrm>
              <a:off x="52093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2" name="Google Shape;1304;p43"/>
            <p:cNvSpPr/>
            <p:nvPr/>
          </p:nvSpPr>
          <p:spPr>
            <a:xfrm>
              <a:off x="314665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89" name="Google Shape;1305;p43"/>
          <p:cNvGrpSpPr/>
          <p:nvPr/>
        </p:nvGrpSpPr>
        <p:grpSpPr>
          <a:xfrm>
            <a:off x="713225" y="1506190"/>
            <a:ext cx="2040297" cy="3228417"/>
            <a:chOff x="0" y="0"/>
            <a:chExt cx="2040296" cy="3228416"/>
          </a:xfrm>
        </p:grpSpPr>
        <p:sp>
          <p:nvSpPr>
            <p:cNvPr id="984" name="Google Shape;1306;p43"/>
            <p:cNvSpPr/>
            <p:nvPr/>
          </p:nvSpPr>
          <p:spPr>
            <a:xfrm>
              <a:off x="0" y="-1"/>
              <a:ext cx="2040297" cy="3228417"/>
            </a:xfrm>
            <a:prstGeom prst="rect">
              <a:avLst/>
            </a:prstGeom>
            <a:solidFill>
              <a:srgbClr val="FFEFE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5" name="Google Shape;1307;p43"/>
            <p:cNvSpPr/>
            <p:nvPr/>
          </p:nvSpPr>
          <p:spPr>
            <a:xfrm>
              <a:off x="0" y="1024"/>
              <a:ext cx="2040297" cy="183455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6" name="Google Shape;1308;p43"/>
            <p:cNvSpPr/>
            <p:nvPr/>
          </p:nvSpPr>
          <p:spPr>
            <a:xfrm>
              <a:off x="183379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7" name="Google Shape;1309;p43"/>
            <p:cNvSpPr/>
            <p:nvPr/>
          </p:nvSpPr>
          <p:spPr>
            <a:xfrm>
              <a:off x="52093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8" name="Google Shape;1310;p43"/>
            <p:cNvSpPr/>
            <p:nvPr/>
          </p:nvSpPr>
          <p:spPr>
            <a:xfrm>
              <a:off x="314665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90" name="Google Shape;1311;p43"/>
          <p:cNvSpPr txBox="1"/>
          <p:nvPr>
            <p:ph type="title"/>
          </p:nvPr>
        </p:nvSpPr>
        <p:spPr>
          <a:xfrm>
            <a:off x="713224" y="587574"/>
            <a:ext cx="7717802" cy="572702"/>
          </a:xfrm>
          <a:prstGeom prst="rect">
            <a:avLst/>
          </a:prstGeom>
        </p:spPr>
        <p:txBody>
          <a:bodyPr/>
          <a:lstStyle>
            <a:lvl1pPr defTabSz="850391" rtl="0">
              <a:defRPr sz="297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أسئلة إضافية</a:t>
            </a:r>
          </a:p>
        </p:txBody>
      </p:sp>
      <p:sp>
        <p:nvSpPr>
          <p:cNvPr id="991" name="Google Shape;1327;p43"/>
          <p:cNvSpPr/>
          <p:nvPr/>
        </p:nvSpPr>
        <p:spPr>
          <a:xfrm rot="10800000">
            <a:off x="763266" y="3649272"/>
            <a:ext cx="214760" cy="32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92" name="Google Shape;1328;p43"/>
          <p:cNvSpPr/>
          <p:nvPr/>
        </p:nvSpPr>
        <p:spPr>
          <a:xfrm rot="10800000">
            <a:off x="57218" y="2986651"/>
            <a:ext cx="314711" cy="337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1896"/>
                </a:moveTo>
                <a:lnTo>
                  <a:pt x="11906" y="4909"/>
                </a:lnTo>
                <a:cubicBezTo>
                  <a:pt x="12694" y="7114"/>
                  <a:pt x="14429" y="8880"/>
                  <a:pt x="16793" y="9689"/>
                </a:cubicBezTo>
                <a:lnTo>
                  <a:pt x="19706" y="10788"/>
                </a:lnTo>
                <a:lnTo>
                  <a:pt x="16793" y="11819"/>
                </a:lnTo>
                <a:cubicBezTo>
                  <a:pt x="14502" y="12702"/>
                  <a:pt x="12694" y="14468"/>
                  <a:pt x="11906" y="16672"/>
                </a:cubicBezTo>
                <a:lnTo>
                  <a:pt x="10800" y="19686"/>
                </a:lnTo>
                <a:lnTo>
                  <a:pt x="9694" y="16672"/>
                </a:lnTo>
                <a:cubicBezTo>
                  <a:pt x="8906" y="14468"/>
                  <a:pt x="7092" y="12702"/>
                  <a:pt x="4807" y="11819"/>
                </a:cubicBezTo>
                <a:lnTo>
                  <a:pt x="1887" y="10788"/>
                </a:lnTo>
                <a:lnTo>
                  <a:pt x="4807" y="9689"/>
                </a:lnTo>
                <a:cubicBezTo>
                  <a:pt x="7092" y="8880"/>
                  <a:pt x="8906" y="7114"/>
                  <a:pt x="9694" y="4909"/>
                </a:cubicBezTo>
                <a:lnTo>
                  <a:pt x="10800" y="1896"/>
                </a:lnTo>
                <a:close/>
                <a:moveTo>
                  <a:pt x="10800" y="0"/>
                </a:moveTo>
                <a:cubicBezTo>
                  <a:pt x="10601" y="0"/>
                  <a:pt x="10403" y="93"/>
                  <a:pt x="10323" y="278"/>
                </a:cubicBezTo>
                <a:lnTo>
                  <a:pt x="8747" y="4613"/>
                </a:lnTo>
                <a:cubicBezTo>
                  <a:pt x="8039" y="6527"/>
                  <a:pt x="6463" y="8145"/>
                  <a:pt x="4410" y="8880"/>
                </a:cubicBezTo>
                <a:lnTo>
                  <a:pt x="311" y="10349"/>
                </a:lnTo>
                <a:cubicBezTo>
                  <a:pt x="159" y="10423"/>
                  <a:pt x="0" y="10572"/>
                  <a:pt x="0" y="10788"/>
                </a:cubicBezTo>
                <a:cubicBezTo>
                  <a:pt x="0" y="10936"/>
                  <a:pt x="159" y="11158"/>
                  <a:pt x="311" y="11232"/>
                </a:cubicBezTo>
                <a:lnTo>
                  <a:pt x="4410" y="12702"/>
                </a:lnTo>
                <a:cubicBezTo>
                  <a:pt x="6463" y="13437"/>
                  <a:pt x="8118" y="14980"/>
                  <a:pt x="8747" y="16963"/>
                </a:cubicBezTo>
                <a:lnTo>
                  <a:pt x="10323" y="21304"/>
                </a:lnTo>
                <a:cubicBezTo>
                  <a:pt x="10403" y="21452"/>
                  <a:pt x="10562" y="21600"/>
                  <a:pt x="10800" y="21600"/>
                </a:cubicBezTo>
                <a:cubicBezTo>
                  <a:pt x="11038" y="21600"/>
                  <a:pt x="11191" y="21452"/>
                  <a:pt x="11270" y="21304"/>
                </a:cubicBezTo>
                <a:lnTo>
                  <a:pt x="12846" y="16963"/>
                </a:lnTo>
                <a:cubicBezTo>
                  <a:pt x="13561" y="14980"/>
                  <a:pt x="15137" y="13437"/>
                  <a:pt x="17183" y="12702"/>
                </a:cubicBezTo>
                <a:lnTo>
                  <a:pt x="21282" y="11232"/>
                </a:lnTo>
                <a:cubicBezTo>
                  <a:pt x="21521" y="11158"/>
                  <a:pt x="21600" y="10936"/>
                  <a:pt x="21600" y="10788"/>
                </a:cubicBezTo>
                <a:cubicBezTo>
                  <a:pt x="21600" y="10572"/>
                  <a:pt x="21521" y="10423"/>
                  <a:pt x="21282" y="10349"/>
                </a:cubicBezTo>
                <a:lnTo>
                  <a:pt x="17183" y="8880"/>
                </a:lnTo>
                <a:cubicBezTo>
                  <a:pt x="15137" y="8071"/>
                  <a:pt x="13561" y="6527"/>
                  <a:pt x="12846" y="4613"/>
                </a:cubicBezTo>
                <a:lnTo>
                  <a:pt x="11270" y="278"/>
                </a:lnTo>
                <a:cubicBezTo>
                  <a:pt x="11191" y="93"/>
                  <a:pt x="10999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93" name="Google Shape;1329;p43"/>
          <p:cNvSpPr/>
          <p:nvPr/>
        </p:nvSpPr>
        <p:spPr>
          <a:xfrm rot="10800000">
            <a:off x="817630" y="4632948"/>
            <a:ext cx="423827" cy="45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8" y="0"/>
                </a:moveTo>
                <a:lnTo>
                  <a:pt x="9131" y="4515"/>
                </a:lnTo>
                <a:cubicBezTo>
                  <a:pt x="8369" y="6694"/>
                  <a:pt x="6554" y="8435"/>
                  <a:pt x="4273" y="9249"/>
                </a:cubicBezTo>
                <a:lnTo>
                  <a:pt x="0" y="10825"/>
                </a:lnTo>
                <a:lnTo>
                  <a:pt x="4273" y="12351"/>
                </a:lnTo>
                <a:cubicBezTo>
                  <a:pt x="6554" y="13220"/>
                  <a:pt x="8369" y="14906"/>
                  <a:pt x="9131" y="17085"/>
                </a:cubicBezTo>
                <a:lnTo>
                  <a:pt x="10768" y="21600"/>
                </a:lnTo>
                <a:lnTo>
                  <a:pt x="12410" y="17085"/>
                </a:lnTo>
                <a:cubicBezTo>
                  <a:pt x="13172" y="14906"/>
                  <a:pt x="14987" y="13220"/>
                  <a:pt x="17268" y="12351"/>
                </a:cubicBezTo>
                <a:lnTo>
                  <a:pt x="21600" y="10825"/>
                </a:lnTo>
                <a:lnTo>
                  <a:pt x="17268" y="9249"/>
                </a:lnTo>
                <a:cubicBezTo>
                  <a:pt x="14987" y="8435"/>
                  <a:pt x="13172" y="6694"/>
                  <a:pt x="12410" y="4515"/>
                </a:cubicBezTo>
                <a:lnTo>
                  <a:pt x="10768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94" name="Google Shape;1330;p43"/>
          <p:cNvSpPr/>
          <p:nvPr/>
        </p:nvSpPr>
        <p:spPr>
          <a:xfrm rot="10800000">
            <a:off x="-188599" y="3823058"/>
            <a:ext cx="560535" cy="603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95" name="Google Shape;1331;p43"/>
          <p:cNvSpPr/>
          <p:nvPr/>
        </p:nvSpPr>
        <p:spPr>
          <a:xfrm>
            <a:off x="8295402" y="1049215"/>
            <a:ext cx="214760" cy="32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96" name="Google Shape;1332;p43"/>
          <p:cNvSpPr/>
          <p:nvPr/>
        </p:nvSpPr>
        <p:spPr>
          <a:xfrm>
            <a:off x="8901500" y="1700645"/>
            <a:ext cx="314710" cy="337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1896"/>
                </a:moveTo>
                <a:lnTo>
                  <a:pt x="11906" y="4909"/>
                </a:lnTo>
                <a:cubicBezTo>
                  <a:pt x="12694" y="7114"/>
                  <a:pt x="14429" y="8880"/>
                  <a:pt x="16793" y="9689"/>
                </a:cubicBezTo>
                <a:lnTo>
                  <a:pt x="19706" y="10788"/>
                </a:lnTo>
                <a:lnTo>
                  <a:pt x="16793" y="11819"/>
                </a:lnTo>
                <a:cubicBezTo>
                  <a:pt x="14502" y="12702"/>
                  <a:pt x="12694" y="14468"/>
                  <a:pt x="11906" y="16672"/>
                </a:cubicBezTo>
                <a:lnTo>
                  <a:pt x="10800" y="19686"/>
                </a:lnTo>
                <a:lnTo>
                  <a:pt x="9694" y="16672"/>
                </a:lnTo>
                <a:cubicBezTo>
                  <a:pt x="8906" y="14468"/>
                  <a:pt x="7092" y="12702"/>
                  <a:pt x="4807" y="11819"/>
                </a:cubicBezTo>
                <a:lnTo>
                  <a:pt x="1887" y="10788"/>
                </a:lnTo>
                <a:lnTo>
                  <a:pt x="4807" y="9689"/>
                </a:lnTo>
                <a:cubicBezTo>
                  <a:pt x="7092" y="8880"/>
                  <a:pt x="8906" y="7114"/>
                  <a:pt x="9694" y="4909"/>
                </a:cubicBezTo>
                <a:lnTo>
                  <a:pt x="10800" y="1896"/>
                </a:lnTo>
                <a:close/>
                <a:moveTo>
                  <a:pt x="10800" y="0"/>
                </a:moveTo>
                <a:cubicBezTo>
                  <a:pt x="10601" y="0"/>
                  <a:pt x="10403" y="93"/>
                  <a:pt x="10323" y="278"/>
                </a:cubicBezTo>
                <a:lnTo>
                  <a:pt x="8747" y="4613"/>
                </a:lnTo>
                <a:cubicBezTo>
                  <a:pt x="8039" y="6527"/>
                  <a:pt x="6463" y="8145"/>
                  <a:pt x="4410" y="8880"/>
                </a:cubicBezTo>
                <a:lnTo>
                  <a:pt x="311" y="10349"/>
                </a:lnTo>
                <a:cubicBezTo>
                  <a:pt x="159" y="10423"/>
                  <a:pt x="0" y="10572"/>
                  <a:pt x="0" y="10788"/>
                </a:cubicBezTo>
                <a:cubicBezTo>
                  <a:pt x="0" y="10936"/>
                  <a:pt x="159" y="11158"/>
                  <a:pt x="311" y="11232"/>
                </a:cubicBezTo>
                <a:lnTo>
                  <a:pt x="4410" y="12702"/>
                </a:lnTo>
                <a:cubicBezTo>
                  <a:pt x="6463" y="13437"/>
                  <a:pt x="8118" y="14980"/>
                  <a:pt x="8747" y="16963"/>
                </a:cubicBezTo>
                <a:lnTo>
                  <a:pt x="10323" y="21304"/>
                </a:lnTo>
                <a:cubicBezTo>
                  <a:pt x="10403" y="21452"/>
                  <a:pt x="10562" y="21600"/>
                  <a:pt x="10800" y="21600"/>
                </a:cubicBezTo>
                <a:cubicBezTo>
                  <a:pt x="11038" y="21600"/>
                  <a:pt x="11191" y="21452"/>
                  <a:pt x="11270" y="21304"/>
                </a:cubicBezTo>
                <a:lnTo>
                  <a:pt x="12846" y="16963"/>
                </a:lnTo>
                <a:cubicBezTo>
                  <a:pt x="13561" y="14980"/>
                  <a:pt x="15137" y="13437"/>
                  <a:pt x="17183" y="12702"/>
                </a:cubicBezTo>
                <a:lnTo>
                  <a:pt x="21282" y="11232"/>
                </a:lnTo>
                <a:cubicBezTo>
                  <a:pt x="21521" y="11158"/>
                  <a:pt x="21600" y="10936"/>
                  <a:pt x="21600" y="10788"/>
                </a:cubicBezTo>
                <a:cubicBezTo>
                  <a:pt x="21600" y="10572"/>
                  <a:pt x="21521" y="10423"/>
                  <a:pt x="21282" y="10349"/>
                </a:cubicBezTo>
                <a:lnTo>
                  <a:pt x="17183" y="8880"/>
                </a:lnTo>
                <a:cubicBezTo>
                  <a:pt x="15137" y="8071"/>
                  <a:pt x="13561" y="6527"/>
                  <a:pt x="12846" y="4613"/>
                </a:cubicBezTo>
                <a:lnTo>
                  <a:pt x="11270" y="278"/>
                </a:lnTo>
                <a:cubicBezTo>
                  <a:pt x="11191" y="93"/>
                  <a:pt x="10999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97" name="Google Shape;1333;p43"/>
          <p:cNvSpPr/>
          <p:nvPr/>
        </p:nvSpPr>
        <p:spPr>
          <a:xfrm>
            <a:off x="8031971" y="-64223"/>
            <a:ext cx="423827" cy="45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8" y="0"/>
                </a:moveTo>
                <a:lnTo>
                  <a:pt x="9131" y="4515"/>
                </a:lnTo>
                <a:cubicBezTo>
                  <a:pt x="8369" y="6694"/>
                  <a:pt x="6554" y="8435"/>
                  <a:pt x="4273" y="9249"/>
                </a:cubicBezTo>
                <a:lnTo>
                  <a:pt x="0" y="10825"/>
                </a:lnTo>
                <a:lnTo>
                  <a:pt x="4273" y="12351"/>
                </a:lnTo>
                <a:cubicBezTo>
                  <a:pt x="6554" y="13220"/>
                  <a:pt x="8369" y="14906"/>
                  <a:pt x="9131" y="17085"/>
                </a:cubicBezTo>
                <a:lnTo>
                  <a:pt x="10768" y="21600"/>
                </a:lnTo>
                <a:lnTo>
                  <a:pt x="12410" y="17085"/>
                </a:lnTo>
                <a:cubicBezTo>
                  <a:pt x="13172" y="14906"/>
                  <a:pt x="14987" y="13220"/>
                  <a:pt x="17268" y="12351"/>
                </a:cubicBezTo>
                <a:lnTo>
                  <a:pt x="21600" y="10825"/>
                </a:lnTo>
                <a:lnTo>
                  <a:pt x="17268" y="9249"/>
                </a:lnTo>
                <a:cubicBezTo>
                  <a:pt x="14987" y="8435"/>
                  <a:pt x="13172" y="6694"/>
                  <a:pt x="12410" y="4515"/>
                </a:cubicBezTo>
                <a:lnTo>
                  <a:pt x="10768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98" name="Google Shape;1334;p43"/>
          <p:cNvSpPr/>
          <p:nvPr/>
        </p:nvSpPr>
        <p:spPr>
          <a:xfrm>
            <a:off x="8901493" y="598635"/>
            <a:ext cx="560535" cy="603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999" name="IMG_2179.png" descr="IMG_217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1904" y="4376305"/>
            <a:ext cx="1577649" cy="788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293;p43"/>
          <p:cNvGrpSpPr/>
          <p:nvPr/>
        </p:nvGrpSpPr>
        <p:grpSpPr>
          <a:xfrm>
            <a:off x="6390475" y="1506190"/>
            <a:ext cx="2040298" cy="3228417"/>
            <a:chOff x="0" y="0"/>
            <a:chExt cx="2040296" cy="3228416"/>
          </a:xfrm>
        </p:grpSpPr>
        <p:sp>
          <p:nvSpPr>
            <p:cNvPr id="1001" name="Google Shape;1294;p43"/>
            <p:cNvSpPr/>
            <p:nvPr/>
          </p:nvSpPr>
          <p:spPr>
            <a:xfrm>
              <a:off x="0" y="-1"/>
              <a:ext cx="2040297" cy="3228417"/>
            </a:xfrm>
            <a:prstGeom prst="rect">
              <a:avLst/>
            </a:prstGeom>
            <a:solidFill>
              <a:srgbClr val="FFEFE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2" name="Google Shape;1295;p43"/>
            <p:cNvSpPr/>
            <p:nvPr/>
          </p:nvSpPr>
          <p:spPr>
            <a:xfrm>
              <a:off x="0" y="1024"/>
              <a:ext cx="2040297" cy="183455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3" name="Google Shape;1296;p43"/>
            <p:cNvSpPr/>
            <p:nvPr/>
          </p:nvSpPr>
          <p:spPr>
            <a:xfrm>
              <a:off x="183379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4" name="Google Shape;1297;p43"/>
            <p:cNvSpPr/>
            <p:nvPr/>
          </p:nvSpPr>
          <p:spPr>
            <a:xfrm>
              <a:off x="52093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5" name="Google Shape;1298;p43"/>
            <p:cNvSpPr/>
            <p:nvPr/>
          </p:nvSpPr>
          <p:spPr>
            <a:xfrm>
              <a:off x="314665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12" name="Google Shape;1299;p43"/>
          <p:cNvGrpSpPr/>
          <p:nvPr/>
        </p:nvGrpSpPr>
        <p:grpSpPr>
          <a:xfrm>
            <a:off x="3551849" y="1268662"/>
            <a:ext cx="2040298" cy="3228417"/>
            <a:chOff x="0" y="0"/>
            <a:chExt cx="2040296" cy="3228416"/>
          </a:xfrm>
        </p:grpSpPr>
        <p:sp>
          <p:nvSpPr>
            <p:cNvPr id="1007" name="Google Shape;1300;p43"/>
            <p:cNvSpPr/>
            <p:nvPr/>
          </p:nvSpPr>
          <p:spPr>
            <a:xfrm>
              <a:off x="0" y="-1"/>
              <a:ext cx="2040297" cy="3228417"/>
            </a:xfrm>
            <a:prstGeom prst="rect">
              <a:avLst/>
            </a:prstGeom>
            <a:solidFill>
              <a:srgbClr val="FFEFE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8" name="Google Shape;1301;p43"/>
            <p:cNvSpPr/>
            <p:nvPr/>
          </p:nvSpPr>
          <p:spPr>
            <a:xfrm>
              <a:off x="0" y="1024"/>
              <a:ext cx="2040297" cy="183455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9" name="Google Shape;1302;p43"/>
            <p:cNvSpPr/>
            <p:nvPr/>
          </p:nvSpPr>
          <p:spPr>
            <a:xfrm>
              <a:off x="183379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0" name="Google Shape;1303;p43"/>
            <p:cNvSpPr/>
            <p:nvPr/>
          </p:nvSpPr>
          <p:spPr>
            <a:xfrm>
              <a:off x="52093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1" name="Google Shape;1304;p43"/>
            <p:cNvSpPr/>
            <p:nvPr/>
          </p:nvSpPr>
          <p:spPr>
            <a:xfrm>
              <a:off x="314665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18" name="Google Shape;1305;p43"/>
          <p:cNvGrpSpPr/>
          <p:nvPr/>
        </p:nvGrpSpPr>
        <p:grpSpPr>
          <a:xfrm>
            <a:off x="713225" y="1506190"/>
            <a:ext cx="2040297" cy="3228417"/>
            <a:chOff x="0" y="0"/>
            <a:chExt cx="2040296" cy="3228416"/>
          </a:xfrm>
        </p:grpSpPr>
        <p:sp>
          <p:nvSpPr>
            <p:cNvPr id="1013" name="Google Shape;1306;p43"/>
            <p:cNvSpPr/>
            <p:nvPr/>
          </p:nvSpPr>
          <p:spPr>
            <a:xfrm>
              <a:off x="0" y="-1"/>
              <a:ext cx="2040297" cy="3228417"/>
            </a:xfrm>
            <a:prstGeom prst="rect">
              <a:avLst/>
            </a:prstGeom>
            <a:solidFill>
              <a:srgbClr val="FFEFE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4" name="Google Shape;1307;p43"/>
            <p:cNvSpPr/>
            <p:nvPr/>
          </p:nvSpPr>
          <p:spPr>
            <a:xfrm>
              <a:off x="0" y="1024"/>
              <a:ext cx="2040297" cy="183455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5" name="Google Shape;1308;p43"/>
            <p:cNvSpPr/>
            <p:nvPr/>
          </p:nvSpPr>
          <p:spPr>
            <a:xfrm>
              <a:off x="183379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6" name="Google Shape;1309;p43"/>
            <p:cNvSpPr/>
            <p:nvPr/>
          </p:nvSpPr>
          <p:spPr>
            <a:xfrm>
              <a:off x="52093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7" name="Google Shape;1310;p43"/>
            <p:cNvSpPr/>
            <p:nvPr/>
          </p:nvSpPr>
          <p:spPr>
            <a:xfrm>
              <a:off x="314665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19" name="Google Shape;1311;p43"/>
          <p:cNvSpPr txBox="1"/>
          <p:nvPr>
            <p:ph type="title"/>
          </p:nvPr>
        </p:nvSpPr>
        <p:spPr>
          <a:xfrm>
            <a:off x="713224" y="587574"/>
            <a:ext cx="7717802" cy="572702"/>
          </a:xfrm>
          <a:prstGeom prst="rect">
            <a:avLst/>
          </a:prstGeom>
        </p:spPr>
        <p:txBody>
          <a:bodyPr/>
          <a:lstStyle>
            <a:lvl1pPr defTabSz="850391" rtl="0">
              <a:defRPr sz="297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أسئلة إضافية</a:t>
            </a:r>
          </a:p>
        </p:txBody>
      </p:sp>
      <p:sp>
        <p:nvSpPr>
          <p:cNvPr id="1020" name="Google Shape;1327;p43"/>
          <p:cNvSpPr/>
          <p:nvPr/>
        </p:nvSpPr>
        <p:spPr>
          <a:xfrm rot="10800000">
            <a:off x="763266" y="3649272"/>
            <a:ext cx="214760" cy="32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1" name="Google Shape;1328;p43"/>
          <p:cNvSpPr/>
          <p:nvPr/>
        </p:nvSpPr>
        <p:spPr>
          <a:xfrm rot="10800000">
            <a:off x="57218" y="2986651"/>
            <a:ext cx="314711" cy="337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1896"/>
                </a:moveTo>
                <a:lnTo>
                  <a:pt x="11906" y="4909"/>
                </a:lnTo>
                <a:cubicBezTo>
                  <a:pt x="12694" y="7114"/>
                  <a:pt x="14429" y="8880"/>
                  <a:pt x="16793" y="9689"/>
                </a:cubicBezTo>
                <a:lnTo>
                  <a:pt x="19706" y="10788"/>
                </a:lnTo>
                <a:lnTo>
                  <a:pt x="16793" y="11819"/>
                </a:lnTo>
                <a:cubicBezTo>
                  <a:pt x="14502" y="12702"/>
                  <a:pt x="12694" y="14468"/>
                  <a:pt x="11906" y="16672"/>
                </a:cubicBezTo>
                <a:lnTo>
                  <a:pt x="10800" y="19686"/>
                </a:lnTo>
                <a:lnTo>
                  <a:pt x="9694" y="16672"/>
                </a:lnTo>
                <a:cubicBezTo>
                  <a:pt x="8906" y="14468"/>
                  <a:pt x="7092" y="12702"/>
                  <a:pt x="4807" y="11819"/>
                </a:cubicBezTo>
                <a:lnTo>
                  <a:pt x="1887" y="10788"/>
                </a:lnTo>
                <a:lnTo>
                  <a:pt x="4807" y="9689"/>
                </a:lnTo>
                <a:cubicBezTo>
                  <a:pt x="7092" y="8880"/>
                  <a:pt x="8906" y="7114"/>
                  <a:pt x="9694" y="4909"/>
                </a:cubicBezTo>
                <a:lnTo>
                  <a:pt x="10800" y="1896"/>
                </a:lnTo>
                <a:close/>
                <a:moveTo>
                  <a:pt x="10800" y="0"/>
                </a:moveTo>
                <a:cubicBezTo>
                  <a:pt x="10601" y="0"/>
                  <a:pt x="10403" y="93"/>
                  <a:pt x="10323" y="278"/>
                </a:cubicBezTo>
                <a:lnTo>
                  <a:pt x="8747" y="4613"/>
                </a:lnTo>
                <a:cubicBezTo>
                  <a:pt x="8039" y="6527"/>
                  <a:pt x="6463" y="8145"/>
                  <a:pt x="4410" y="8880"/>
                </a:cubicBezTo>
                <a:lnTo>
                  <a:pt x="311" y="10349"/>
                </a:lnTo>
                <a:cubicBezTo>
                  <a:pt x="159" y="10423"/>
                  <a:pt x="0" y="10572"/>
                  <a:pt x="0" y="10788"/>
                </a:cubicBezTo>
                <a:cubicBezTo>
                  <a:pt x="0" y="10936"/>
                  <a:pt x="159" y="11158"/>
                  <a:pt x="311" y="11232"/>
                </a:cubicBezTo>
                <a:lnTo>
                  <a:pt x="4410" y="12702"/>
                </a:lnTo>
                <a:cubicBezTo>
                  <a:pt x="6463" y="13437"/>
                  <a:pt x="8118" y="14980"/>
                  <a:pt x="8747" y="16963"/>
                </a:cubicBezTo>
                <a:lnTo>
                  <a:pt x="10323" y="21304"/>
                </a:lnTo>
                <a:cubicBezTo>
                  <a:pt x="10403" y="21452"/>
                  <a:pt x="10562" y="21600"/>
                  <a:pt x="10800" y="21600"/>
                </a:cubicBezTo>
                <a:cubicBezTo>
                  <a:pt x="11038" y="21600"/>
                  <a:pt x="11191" y="21452"/>
                  <a:pt x="11270" y="21304"/>
                </a:cubicBezTo>
                <a:lnTo>
                  <a:pt x="12846" y="16963"/>
                </a:lnTo>
                <a:cubicBezTo>
                  <a:pt x="13561" y="14980"/>
                  <a:pt x="15137" y="13437"/>
                  <a:pt x="17183" y="12702"/>
                </a:cubicBezTo>
                <a:lnTo>
                  <a:pt x="21282" y="11232"/>
                </a:lnTo>
                <a:cubicBezTo>
                  <a:pt x="21521" y="11158"/>
                  <a:pt x="21600" y="10936"/>
                  <a:pt x="21600" y="10788"/>
                </a:cubicBezTo>
                <a:cubicBezTo>
                  <a:pt x="21600" y="10572"/>
                  <a:pt x="21521" y="10423"/>
                  <a:pt x="21282" y="10349"/>
                </a:cubicBezTo>
                <a:lnTo>
                  <a:pt x="17183" y="8880"/>
                </a:lnTo>
                <a:cubicBezTo>
                  <a:pt x="15137" y="8071"/>
                  <a:pt x="13561" y="6527"/>
                  <a:pt x="12846" y="4613"/>
                </a:cubicBezTo>
                <a:lnTo>
                  <a:pt x="11270" y="278"/>
                </a:lnTo>
                <a:cubicBezTo>
                  <a:pt x="11191" y="93"/>
                  <a:pt x="10999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2" name="Google Shape;1329;p43"/>
          <p:cNvSpPr/>
          <p:nvPr/>
        </p:nvSpPr>
        <p:spPr>
          <a:xfrm rot="10800000">
            <a:off x="817630" y="4632948"/>
            <a:ext cx="423827" cy="45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8" y="0"/>
                </a:moveTo>
                <a:lnTo>
                  <a:pt x="9131" y="4515"/>
                </a:lnTo>
                <a:cubicBezTo>
                  <a:pt x="8369" y="6694"/>
                  <a:pt x="6554" y="8435"/>
                  <a:pt x="4273" y="9249"/>
                </a:cubicBezTo>
                <a:lnTo>
                  <a:pt x="0" y="10825"/>
                </a:lnTo>
                <a:lnTo>
                  <a:pt x="4273" y="12351"/>
                </a:lnTo>
                <a:cubicBezTo>
                  <a:pt x="6554" y="13220"/>
                  <a:pt x="8369" y="14906"/>
                  <a:pt x="9131" y="17085"/>
                </a:cubicBezTo>
                <a:lnTo>
                  <a:pt x="10768" y="21600"/>
                </a:lnTo>
                <a:lnTo>
                  <a:pt x="12410" y="17085"/>
                </a:lnTo>
                <a:cubicBezTo>
                  <a:pt x="13172" y="14906"/>
                  <a:pt x="14987" y="13220"/>
                  <a:pt x="17268" y="12351"/>
                </a:cubicBezTo>
                <a:lnTo>
                  <a:pt x="21600" y="10825"/>
                </a:lnTo>
                <a:lnTo>
                  <a:pt x="17268" y="9249"/>
                </a:lnTo>
                <a:cubicBezTo>
                  <a:pt x="14987" y="8435"/>
                  <a:pt x="13172" y="6694"/>
                  <a:pt x="12410" y="4515"/>
                </a:cubicBezTo>
                <a:lnTo>
                  <a:pt x="10768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3" name="Google Shape;1330;p43"/>
          <p:cNvSpPr/>
          <p:nvPr/>
        </p:nvSpPr>
        <p:spPr>
          <a:xfrm rot="10800000">
            <a:off x="-188599" y="3823058"/>
            <a:ext cx="560535" cy="603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4" name="Google Shape;1331;p43"/>
          <p:cNvSpPr/>
          <p:nvPr/>
        </p:nvSpPr>
        <p:spPr>
          <a:xfrm>
            <a:off x="8295402" y="1049215"/>
            <a:ext cx="214760" cy="32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5" name="Google Shape;1332;p43"/>
          <p:cNvSpPr/>
          <p:nvPr/>
        </p:nvSpPr>
        <p:spPr>
          <a:xfrm>
            <a:off x="8901500" y="1700645"/>
            <a:ext cx="314710" cy="337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1896"/>
                </a:moveTo>
                <a:lnTo>
                  <a:pt x="11906" y="4909"/>
                </a:lnTo>
                <a:cubicBezTo>
                  <a:pt x="12694" y="7114"/>
                  <a:pt x="14429" y="8880"/>
                  <a:pt x="16793" y="9689"/>
                </a:cubicBezTo>
                <a:lnTo>
                  <a:pt x="19706" y="10788"/>
                </a:lnTo>
                <a:lnTo>
                  <a:pt x="16793" y="11819"/>
                </a:lnTo>
                <a:cubicBezTo>
                  <a:pt x="14502" y="12702"/>
                  <a:pt x="12694" y="14468"/>
                  <a:pt x="11906" y="16672"/>
                </a:cubicBezTo>
                <a:lnTo>
                  <a:pt x="10800" y="19686"/>
                </a:lnTo>
                <a:lnTo>
                  <a:pt x="9694" y="16672"/>
                </a:lnTo>
                <a:cubicBezTo>
                  <a:pt x="8906" y="14468"/>
                  <a:pt x="7092" y="12702"/>
                  <a:pt x="4807" y="11819"/>
                </a:cubicBezTo>
                <a:lnTo>
                  <a:pt x="1887" y="10788"/>
                </a:lnTo>
                <a:lnTo>
                  <a:pt x="4807" y="9689"/>
                </a:lnTo>
                <a:cubicBezTo>
                  <a:pt x="7092" y="8880"/>
                  <a:pt x="8906" y="7114"/>
                  <a:pt x="9694" y="4909"/>
                </a:cubicBezTo>
                <a:lnTo>
                  <a:pt x="10800" y="1896"/>
                </a:lnTo>
                <a:close/>
                <a:moveTo>
                  <a:pt x="10800" y="0"/>
                </a:moveTo>
                <a:cubicBezTo>
                  <a:pt x="10601" y="0"/>
                  <a:pt x="10403" y="93"/>
                  <a:pt x="10323" y="278"/>
                </a:cubicBezTo>
                <a:lnTo>
                  <a:pt x="8747" y="4613"/>
                </a:lnTo>
                <a:cubicBezTo>
                  <a:pt x="8039" y="6527"/>
                  <a:pt x="6463" y="8145"/>
                  <a:pt x="4410" y="8880"/>
                </a:cubicBezTo>
                <a:lnTo>
                  <a:pt x="311" y="10349"/>
                </a:lnTo>
                <a:cubicBezTo>
                  <a:pt x="159" y="10423"/>
                  <a:pt x="0" y="10572"/>
                  <a:pt x="0" y="10788"/>
                </a:cubicBezTo>
                <a:cubicBezTo>
                  <a:pt x="0" y="10936"/>
                  <a:pt x="159" y="11158"/>
                  <a:pt x="311" y="11232"/>
                </a:cubicBezTo>
                <a:lnTo>
                  <a:pt x="4410" y="12702"/>
                </a:lnTo>
                <a:cubicBezTo>
                  <a:pt x="6463" y="13437"/>
                  <a:pt x="8118" y="14980"/>
                  <a:pt x="8747" y="16963"/>
                </a:cubicBezTo>
                <a:lnTo>
                  <a:pt x="10323" y="21304"/>
                </a:lnTo>
                <a:cubicBezTo>
                  <a:pt x="10403" y="21452"/>
                  <a:pt x="10562" y="21600"/>
                  <a:pt x="10800" y="21600"/>
                </a:cubicBezTo>
                <a:cubicBezTo>
                  <a:pt x="11038" y="21600"/>
                  <a:pt x="11191" y="21452"/>
                  <a:pt x="11270" y="21304"/>
                </a:cubicBezTo>
                <a:lnTo>
                  <a:pt x="12846" y="16963"/>
                </a:lnTo>
                <a:cubicBezTo>
                  <a:pt x="13561" y="14980"/>
                  <a:pt x="15137" y="13437"/>
                  <a:pt x="17183" y="12702"/>
                </a:cubicBezTo>
                <a:lnTo>
                  <a:pt x="21282" y="11232"/>
                </a:lnTo>
                <a:cubicBezTo>
                  <a:pt x="21521" y="11158"/>
                  <a:pt x="21600" y="10936"/>
                  <a:pt x="21600" y="10788"/>
                </a:cubicBezTo>
                <a:cubicBezTo>
                  <a:pt x="21600" y="10572"/>
                  <a:pt x="21521" y="10423"/>
                  <a:pt x="21282" y="10349"/>
                </a:cubicBezTo>
                <a:lnTo>
                  <a:pt x="17183" y="8880"/>
                </a:lnTo>
                <a:cubicBezTo>
                  <a:pt x="15137" y="8071"/>
                  <a:pt x="13561" y="6527"/>
                  <a:pt x="12846" y="4613"/>
                </a:cubicBezTo>
                <a:lnTo>
                  <a:pt x="11270" y="278"/>
                </a:lnTo>
                <a:cubicBezTo>
                  <a:pt x="11191" y="93"/>
                  <a:pt x="10999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6" name="Google Shape;1333;p43"/>
          <p:cNvSpPr/>
          <p:nvPr/>
        </p:nvSpPr>
        <p:spPr>
          <a:xfrm>
            <a:off x="8031971" y="-64223"/>
            <a:ext cx="423827" cy="45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8" y="0"/>
                </a:moveTo>
                <a:lnTo>
                  <a:pt x="9131" y="4515"/>
                </a:lnTo>
                <a:cubicBezTo>
                  <a:pt x="8369" y="6694"/>
                  <a:pt x="6554" y="8435"/>
                  <a:pt x="4273" y="9249"/>
                </a:cubicBezTo>
                <a:lnTo>
                  <a:pt x="0" y="10825"/>
                </a:lnTo>
                <a:lnTo>
                  <a:pt x="4273" y="12351"/>
                </a:lnTo>
                <a:cubicBezTo>
                  <a:pt x="6554" y="13220"/>
                  <a:pt x="8369" y="14906"/>
                  <a:pt x="9131" y="17085"/>
                </a:cubicBezTo>
                <a:lnTo>
                  <a:pt x="10768" y="21600"/>
                </a:lnTo>
                <a:lnTo>
                  <a:pt x="12410" y="17085"/>
                </a:lnTo>
                <a:cubicBezTo>
                  <a:pt x="13172" y="14906"/>
                  <a:pt x="14987" y="13220"/>
                  <a:pt x="17268" y="12351"/>
                </a:cubicBezTo>
                <a:lnTo>
                  <a:pt x="21600" y="10825"/>
                </a:lnTo>
                <a:lnTo>
                  <a:pt x="17268" y="9249"/>
                </a:lnTo>
                <a:cubicBezTo>
                  <a:pt x="14987" y="8435"/>
                  <a:pt x="13172" y="6694"/>
                  <a:pt x="12410" y="4515"/>
                </a:cubicBezTo>
                <a:lnTo>
                  <a:pt x="10768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7" name="Google Shape;1334;p43"/>
          <p:cNvSpPr/>
          <p:nvPr/>
        </p:nvSpPr>
        <p:spPr>
          <a:xfrm>
            <a:off x="8901493" y="598635"/>
            <a:ext cx="560535" cy="603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028" name="IMG_2179.png" descr="IMG_217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1904" y="4376305"/>
            <a:ext cx="1577649" cy="788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مسائل مهارات التفكير العليا (اكتُبْ) صفحة 17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50391" rtl="0">
              <a:defRPr sz="2976">
                <a:latin typeface="Calibri"/>
                <a:ea typeface="Calibri"/>
                <a:cs typeface="Calibri"/>
                <a:sym typeface="Calibri"/>
              </a:defRPr>
            </a:pPr>
            <a:r>
              <a:t>مسائل مهارات التفكير العليا (اكتُبْ) </a:t>
            </a:r>
            <a:r>
              <a:rPr>
                <a:solidFill>
                  <a:schemeClr val="accent6"/>
                </a:solidFill>
              </a:rPr>
              <a:t>صفحة 173</a:t>
            </a:r>
          </a:p>
        </p:txBody>
      </p:sp>
      <p:pic>
        <p:nvPicPr>
          <p:cNvPr id="1031" name="IMG_2513.jpeg" descr="IMG_2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667" y="1205008"/>
            <a:ext cx="7271016" cy="767591"/>
          </a:xfrm>
          <a:prstGeom prst="rect">
            <a:avLst/>
          </a:prstGeom>
          <a:ln w="25400">
            <a:solidFill>
              <a:schemeClr val="accent2"/>
            </a:solidFill>
            <a:miter lim="400000"/>
          </a:ln>
        </p:spPr>
      </p:pic>
      <p:pic>
        <p:nvPicPr>
          <p:cNvPr id="1032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451" y="4246927"/>
            <a:ext cx="1577650" cy="788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889;p5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58368" rtl="0">
              <a:defRPr sz="374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بطاقة المشاعر</a:t>
            </a:r>
          </a:p>
        </p:txBody>
      </p:sp>
      <p:sp>
        <p:nvSpPr>
          <p:cNvPr id="1035" name="Google Shape;1905;p57"/>
          <p:cNvSpPr/>
          <p:nvPr/>
        </p:nvSpPr>
        <p:spPr>
          <a:xfrm>
            <a:off x="1073902" y="4080981"/>
            <a:ext cx="536223" cy="820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5" h="21600" fill="norm" stroke="1" extrusionOk="0">
                <a:moveTo>
                  <a:pt x="4923" y="0"/>
                </a:moveTo>
                <a:cubicBezTo>
                  <a:pt x="4643" y="0"/>
                  <a:pt x="4363" y="5"/>
                  <a:pt x="4087" y="14"/>
                </a:cubicBezTo>
                <a:lnTo>
                  <a:pt x="3310" y="4002"/>
                </a:lnTo>
                <a:cubicBezTo>
                  <a:pt x="3830" y="3948"/>
                  <a:pt x="4363" y="3920"/>
                  <a:pt x="4902" y="3920"/>
                </a:cubicBezTo>
                <a:cubicBezTo>
                  <a:pt x="5312" y="3920"/>
                  <a:pt x="5727" y="3936"/>
                  <a:pt x="6143" y="3970"/>
                </a:cubicBezTo>
                <a:cubicBezTo>
                  <a:pt x="11645" y="4470"/>
                  <a:pt x="15526" y="7909"/>
                  <a:pt x="14819" y="11676"/>
                </a:cubicBezTo>
                <a:cubicBezTo>
                  <a:pt x="14146" y="15146"/>
                  <a:pt x="9832" y="17673"/>
                  <a:pt x="4858" y="17673"/>
                </a:cubicBezTo>
                <a:cubicBezTo>
                  <a:pt x="4430" y="17673"/>
                  <a:pt x="3997" y="17655"/>
                  <a:pt x="3561" y="17617"/>
                </a:cubicBezTo>
                <a:cubicBezTo>
                  <a:pt x="2556" y="17538"/>
                  <a:pt x="1621" y="17350"/>
                  <a:pt x="777" y="17085"/>
                </a:cubicBezTo>
                <a:lnTo>
                  <a:pt x="0" y="21071"/>
                </a:lnTo>
                <a:cubicBezTo>
                  <a:pt x="890" y="21274"/>
                  <a:pt x="1849" y="21415"/>
                  <a:pt x="2808" y="21509"/>
                </a:cubicBezTo>
                <a:cubicBezTo>
                  <a:pt x="3496" y="21570"/>
                  <a:pt x="4181" y="21600"/>
                  <a:pt x="4858" y="21600"/>
                </a:cubicBezTo>
                <a:cubicBezTo>
                  <a:pt x="12677" y="21600"/>
                  <a:pt x="19452" y="17631"/>
                  <a:pt x="20482" y="12192"/>
                </a:cubicBezTo>
                <a:cubicBezTo>
                  <a:pt x="21600" y="6268"/>
                  <a:pt x="15526" y="859"/>
                  <a:pt x="6873" y="93"/>
                </a:cubicBezTo>
                <a:cubicBezTo>
                  <a:pt x="6219" y="28"/>
                  <a:pt x="5567" y="0"/>
                  <a:pt x="4923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36" name="Google Shape;1906;p57"/>
          <p:cNvSpPr/>
          <p:nvPr/>
        </p:nvSpPr>
        <p:spPr>
          <a:xfrm>
            <a:off x="1073304" y="4730146"/>
            <a:ext cx="181733" cy="171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01" y="0"/>
                </a:moveTo>
                <a:lnTo>
                  <a:pt x="0" y="19058"/>
                </a:lnTo>
                <a:cubicBezTo>
                  <a:pt x="2822" y="20031"/>
                  <a:pt x="5716" y="20702"/>
                  <a:pt x="8751" y="21154"/>
                </a:cubicBezTo>
                <a:cubicBezTo>
                  <a:pt x="10939" y="21449"/>
                  <a:pt x="13062" y="21600"/>
                  <a:pt x="15179" y="21600"/>
                </a:cubicBezTo>
                <a:lnTo>
                  <a:pt x="21600" y="2090"/>
                </a:lnTo>
                <a:cubicBezTo>
                  <a:pt x="19471" y="2561"/>
                  <a:pt x="17278" y="2825"/>
                  <a:pt x="15036" y="2825"/>
                </a:cubicBezTo>
                <a:cubicBezTo>
                  <a:pt x="13714" y="2825"/>
                  <a:pt x="12374" y="2737"/>
                  <a:pt x="11010" y="2542"/>
                </a:cubicBezTo>
                <a:cubicBezTo>
                  <a:pt x="7975" y="2166"/>
                  <a:pt x="5081" y="1268"/>
                  <a:pt x="240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37" name="Google Shape;1907;p57"/>
          <p:cNvSpPr/>
          <p:nvPr/>
        </p:nvSpPr>
        <p:spPr>
          <a:xfrm>
            <a:off x="1069713" y="4726604"/>
            <a:ext cx="189308" cy="178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600" fill="norm" stroke="1" extrusionOk="0">
                <a:moveTo>
                  <a:pt x="3048" y="1073"/>
                </a:moveTo>
                <a:cubicBezTo>
                  <a:pt x="5623" y="2225"/>
                  <a:pt x="8261" y="2942"/>
                  <a:pt x="10968" y="3298"/>
                </a:cubicBezTo>
                <a:cubicBezTo>
                  <a:pt x="12264" y="3503"/>
                  <a:pt x="13560" y="3599"/>
                  <a:pt x="14857" y="3599"/>
                </a:cubicBezTo>
                <a:cubicBezTo>
                  <a:pt x="16744" y="3599"/>
                  <a:pt x="18626" y="3394"/>
                  <a:pt x="20514" y="3014"/>
                </a:cubicBezTo>
                <a:lnTo>
                  <a:pt x="14624" y="20672"/>
                </a:lnTo>
                <a:cubicBezTo>
                  <a:pt x="12662" y="20672"/>
                  <a:pt x="10701" y="20527"/>
                  <a:pt x="8870" y="20310"/>
                </a:cubicBezTo>
                <a:cubicBezTo>
                  <a:pt x="6232" y="19954"/>
                  <a:pt x="3525" y="19303"/>
                  <a:pt x="881" y="18447"/>
                </a:cubicBezTo>
                <a:lnTo>
                  <a:pt x="3048" y="1073"/>
                </a:lnTo>
                <a:close/>
                <a:moveTo>
                  <a:pt x="2911" y="0"/>
                </a:moveTo>
                <a:cubicBezTo>
                  <a:pt x="2780" y="0"/>
                  <a:pt x="2644" y="0"/>
                  <a:pt x="2507" y="72"/>
                </a:cubicBezTo>
                <a:cubicBezTo>
                  <a:pt x="2439" y="139"/>
                  <a:pt x="2371" y="211"/>
                  <a:pt x="2303" y="356"/>
                </a:cubicBezTo>
                <a:lnTo>
                  <a:pt x="0" y="18658"/>
                </a:lnTo>
                <a:cubicBezTo>
                  <a:pt x="0" y="18875"/>
                  <a:pt x="136" y="19092"/>
                  <a:pt x="341" y="19164"/>
                </a:cubicBezTo>
                <a:cubicBezTo>
                  <a:pt x="3116" y="20093"/>
                  <a:pt x="5959" y="20810"/>
                  <a:pt x="8733" y="21172"/>
                </a:cubicBezTo>
                <a:cubicBezTo>
                  <a:pt x="10701" y="21461"/>
                  <a:pt x="12799" y="21600"/>
                  <a:pt x="14897" y="21600"/>
                </a:cubicBezTo>
                <a:cubicBezTo>
                  <a:pt x="15101" y="21600"/>
                  <a:pt x="15232" y="21461"/>
                  <a:pt x="15300" y="21317"/>
                </a:cubicBezTo>
                <a:lnTo>
                  <a:pt x="21532" y="2580"/>
                </a:lnTo>
                <a:cubicBezTo>
                  <a:pt x="21600" y="2436"/>
                  <a:pt x="21600" y="2297"/>
                  <a:pt x="21464" y="2152"/>
                </a:cubicBezTo>
                <a:cubicBezTo>
                  <a:pt x="21412" y="2044"/>
                  <a:pt x="21293" y="1977"/>
                  <a:pt x="21174" y="1977"/>
                </a:cubicBezTo>
                <a:cubicBezTo>
                  <a:pt x="21134" y="1977"/>
                  <a:pt x="21094" y="1989"/>
                  <a:pt x="21054" y="2007"/>
                </a:cubicBezTo>
                <a:cubicBezTo>
                  <a:pt x="19030" y="2490"/>
                  <a:pt x="17000" y="2731"/>
                  <a:pt x="14959" y="2731"/>
                </a:cubicBezTo>
                <a:cubicBezTo>
                  <a:pt x="13657" y="2731"/>
                  <a:pt x="12355" y="2634"/>
                  <a:pt x="11036" y="2436"/>
                </a:cubicBezTo>
                <a:cubicBezTo>
                  <a:pt x="8261" y="2080"/>
                  <a:pt x="5487" y="1218"/>
                  <a:pt x="291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38" name="Google Shape;1908;p57"/>
          <p:cNvSpPr/>
          <p:nvPr/>
        </p:nvSpPr>
        <p:spPr>
          <a:xfrm>
            <a:off x="1160004" y="4080981"/>
            <a:ext cx="298165" cy="2458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39" y="0"/>
                </a:moveTo>
                <a:cubicBezTo>
                  <a:pt x="2512" y="0"/>
                  <a:pt x="1984" y="18"/>
                  <a:pt x="1464" y="48"/>
                </a:cubicBezTo>
                <a:lnTo>
                  <a:pt x="0" y="13357"/>
                </a:lnTo>
                <a:cubicBezTo>
                  <a:pt x="979" y="13177"/>
                  <a:pt x="1984" y="13085"/>
                  <a:pt x="2999" y="13085"/>
                </a:cubicBezTo>
                <a:cubicBezTo>
                  <a:pt x="3773" y="13085"/>
                  <a:pt x="4553" y="13138"/>
                  <a:pt x="5338" y="13252"/>
                </a:cubicBezTo>
                <a:cubicBezTo>
                  <a:pt x="10372" y="14084"/>
                  <a:pt x="14672" y="17218"/>
                  <a:pt x="17643" y="21600"/>
                </a:cubicBezTo>
                <a:lnTo>
                  <a:pt x="21600" y="7980"/>
                </a:lnTo>
                <a:cubicBezTo>
                  <a:pt x="17469" y="3962"/>
                  <a:pt x="12392" y="1196"/>
                  <a:pt x="6715" y="311"/>
                </a:cubicBezTo>
                <a:cubicBezTo>
                  <a:pt x="5482" y="92"/>
                  <a:pt x="4254" y="0"/>
                  <a:pt x="303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39" name="Google Shape;1909;p57"/>
          <p:cNvSpPr/>
          <p:nvPr/>
        </p:nvSpPr>
        <p:spPr>
          <a:xfrm>
            <a:off x="1156462" y="4077439"/>
            <a:ext cx="305298" cy="253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01" y="616"/>
                </a:moveTo>
                <a:cubicBezTo>
                  <a:pt x="4412" y="616"/>
                  <a:pt x="5612" y="718"/>
                  <a:pt x="6766" y="905"/>
                </a:cubicBezTo>
                <a:cubicBezTo>
                  <a:pt x="12018" y="1717"/>
                  <a:pt x="16934" y="4245"/>
                  <a:pt x="21011" y="8193"/>
                </a:cubicBezTo>
                <a:lnTo>
                  <a:pt x="17354" y="20640"/>
                </a:lnTo>
                <a:cubicBezTo>
                  <a:pt x="14329" y="16339"/>
                  <a:pt x="10126" y="13607"/>
                  <a:pt x="5506" y="12846"/>
                </a:cubicBezTo>
                <a:cubicBezTo>
                  <a:pt x="4705" y="12744"/>
                  <a:pt x="3865" y="12697"/>
                  <a:pt x="3067" y="12697"/>
                </a:cubicBezTo>
                <a:cubicBezTo>
                  <a:pt x="2227" y="12697"/>
                  <a:pt x="1387" y="12744"/>
                  <a:pt x="547" y="12897"/>
                </a:cubicBezTo>
                <a:lnTo>
                  <a:pt x="1931" y="654"/>
                </a:lnTo>
                <a:cubicBezTo>
                  <a:pt x="2354" y="629"/>
                  <a:pt x="2778" y="616"/>
                  <a:pt x="3201" y="616"/>
                </a:cubicBezTo>
                <a:close/>
                <a:moveTo>
                  <a:pt x="3254" y="0"/>
                </a:moveTo>
                <a:cubicBezTo>
                  <a:pt x="2728" y="0"/>
                  <a:pt x="2202" y="17"/>
                  <a:pt x="1680" y="47"/>
                </a:cubicBezTo>
                <a:cubicBezTo>
                  <a:pt x="1553" y="47"/>
                  <a:pt x="1429" y="149"/>
                  <a:pt x="1429" y="302"/>
                </a:cubicBezTo>
                <a:lnTo>
                  <a:pt x="0" y="13203"/>
                </a:lnTo>
                <a:cubicBezTo>
                  <a:pt x="0" y="13301"/>
                  <a:pt x="0" y="13403"/>
                  <a:pt x="85" y="13454"/>
                </a:cubicBezTo>
                <a:cubicBezTo>
                  <a:pt x="113" y="13530"/>
                  <a:pt x="166" y="13577"/>
                  <a:pt x="226" y="13577"/>
                </a:cubicBezTo>
                <a:cubicBezTo>
                  <a:pt x="247" y="13577"/>
                  <a:pt x="272" y="13569"/>
                  <a:pt x="293" y="13556"/>
                </a:cubicBezTo>
                <a:cubicBezTo>
                  <a:pt x="1225" y="13390"/>
                  <a:pt x="2160" y="13301"/>
                  <a:pt x="3085" y="13301"/>
                </a:cubicBezTo>
                <a:cubicBezTo>
                  <a:pt x="3868" y="13301"/>
                  <a:pt x="4648" y="13365"/>
                  <a:pt x="5421" y="13505"/>
                </a:cubicBezTo>
                <a:cubicBezTo>
                  <a:pt x="10084" y="14214"/>
                  <a:pt x="14287" y="17045"/>
                  <a:pt x="17269" y="21498"/>
                </a:cubicBezTo>
                <a:cubicBezTo>
                  <a:pt x="17312" y="21549"/>
                  <a:pt x="17396" y="21600"/>
                  <a:pt x="17481" y="21600"/>
                </a:cubicBezTo>
                <a:lnTo>
                  <a:pt x="17524" y="21600"/>
                </a:lnTo>
                <a:cubicBezTo>
                  <a:pt x="17608" y="21549"/>
                  <a:pt x="17689" y="21498"/>
                  <a:pt x="17689" y="21396"/>
                </a:cubicBezTo>
                <a:lnTo>
                  <a:pt x="21600" y="8193"/>
                </a:lnTo>
                <a:cubicBezTo>
                  <a:pt x="21600" y="8040"/>
                  <a:pt x="21600" y="7887"/>
                  <a:pt x="21515" y="7840"/>
                </a:cubicBezTo>
                <a:cubicBezTo>
                  <a:pt x="17312" y="3740"/>
                  <a:pt x="12229" y="1109"/>
                  <a:pt x="6851" y="302"/>
                </a:cubicBezTo>
                <a:cubicBezTo>
                  <a:pt x="5675" y="89"/>
                  <a:pt x="4465" y="0"/>
                  <a:pt x="325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40" name="Google Shape;1910;p57"/>
          <p:cNvSpPr/>
          <p:nvPr/>
        </p:nvSpPr>
        <p:spPr>
          <a:xfrm>
            <a:off x="96255" y="3843975"/>
            <a:ext cx="1171849" cy="1294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3229" y="21600"/>
                </a:lnTo>
                <a:lnTo>
                  <a:pt x="1837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41" name="Google Shape;1911;p57"/>
          <p:cNvSpPr/>
          <p:nvPr/>
        </p:nvSpPr>
        <p:spPr>
          <a:xfrm>
            <a:off x="96255" y="3571507"/>
            <a:ext cx="1171849" cy="573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5" y="0"/>
                </a:moveTo>
                <a:cubicBezTo>
                  <a:pt x="4839" y="0"/>
                  <a:pt x="0" y="4830"/>
                  <a:pt x="0" y="10800"/>
                </a:cubicBezTo>
                <a:cubicBezTo>
                  <a:pt x="0" y="16747"/>
                  <a:pt x="4839" y="21600"/>
                  <a:pt x="10795" y="21600"/>
                </a:cubicBezTo>
                <a:cubicBezTo>
                  <a:pt x="16762" y="21600"/>
                  <a:pt x="21600" y="16747"/>
                  <a:pt x="21600" y="10800"/>
                </a:cubicBezTo>
                <a:cubicBezTo>
                  <a:pt x="21600" y="4830"/>
                  <a:pt x="16762" y="0"/>
                  <a:pt x="10795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42" name="Google Shape;1912;p57"/>
          <p:cNvSpPr/>
          <p:nvPr/>
        </p:nvSpPr>
        <p:spPr>
          <a:xfrm>
            <a:off x="164547" y="3608165"/>
            <a:ext cx="1035264" cy="471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4" y="0"/>
                </a:moveTo>
                <a:cubicBezTo>
                  <a:pt x="4834" y="0"/>
                  <a:pt x="0" y="4848"/>
                  <a:pt x="0" y="10814"/>
                </a:cubicBezTo>
                <a:cubicBezTo>
                  <a:pt x="0" y="16778"/>
                  <a:pt x="4834" y="21600"/>
                  <a:pt x="10794" y="21600"/>
                </a:cubicBezTo>
                <a:cubicBezTo>
                  <a:pt x="16768" y="21600"/>
                  <a:pt x="21600" y="16778"/>
                  <a:pt x="21600" y="10814"/>
                </a:cubicBezTo>
                <a:cubicBezTo>
                  <a:pt x="21600" y="4848"/>
                  <a:pt x="16768" y="0"/>
                  <a:pt x="1079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43" name="Google Shape;1913;p57"/>
          <p:cNvSpPr/>
          <p:nvPr/>
        </p:nvSpPr>
        <p:spPr>
          <a:xfrm>
            <a:off x="161005" y="3604623"/>
            <a:ext cx="1042349" cy="47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7" y="322"/>
                </a:moveTo>
                <a:cubicBezTo>
                  <a:pt x="16677" y="322"/>
                  <a:pt x="21453" y="5011"/>
                  <a:pt x="21453" y="10800"/>
                </a:cubicBezTo>
                <a:cubicBezTo>
                  <a:pt x="21453" y="16562"/>
                  <a:pt x="16677" y="21251"/>
                  <a:pt x="10807" y="21251"/>
                </a:cubicBezTo>
                <a:cubicBezTo>
                  <a:pt x="4923" y="21251"/>
                  <a:pt x="148" y="16562"/>
                  <a:pt x="148" y="10800"/>
                </a:cubicBezTo>
                <a:cubicBezTo>
                  <a:pt x="148" y="5011"/>
                  <a:pt x="4923" y="322"/>
                  <a:pt x="10807" y="322"/>
                </a:cubicBezTo>
                <a:close/>
                <a:moveTo>
                  <a:pt x="10807" y="0"/>
                </a:moveTo>
                <a:cubicBezTo>
                  <a:pt x="4837" y="0"/>
                  <a:pt x="0" y="4824"/>
                  <a:pt x="0" y="10800"/>
                </a:cubicBezTo>
                <a:cubicBezTo>
                  <a:pt x="0" y="16749"/>
                  <a:pt x="4849" y="21600"/>
                  <a:pt x="10807" y="21600"/>
                </a:cubicBezTo>
                <a:cubicBezTo>
                  <a:pt x="16763" y="21600"/>
                  <a:pt x="21600" y="16749"/>
                  <a:pt x="21600" y="10800"/>
                </a:cubicBezTo>
                <a:cubicBezTo>
                  <a:pt x="21600" y="4824"/>
                  <a:pt x="16763" y="0"/>
                  <a:pt x="1080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44" name="Google Shape;1914;p57"/>
          <p:cNvSpPr/>
          <p:nvPr/>
        </p:nvSpPr>
        <p:spPr>
          <a:xfrm>
            <a:off x="179412" y="3666980"/>
            <a:ext cx="1020399" cy="412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3" y="0"/>
                </a:moveTo>
                <a:cubicBezTo>
                  <a:pt x="4954" y="0"/>
                  <a:pt x="63" y="5476"/>
                  <a:pt x="0" y="12231"/>
                </a:cubicBezTo>
                <a:cubicBezTo>
                  <a:pt x="1182" y="17616"/>
                  <a:pt x="5494" y="21600"/>
                  <a:pt x="10650" y="21600"/>
                </a:cubicBezTo>
                <a:cubicBezTo>
                  <a:pt x="16659" y="21600"/>
                  <a:pt x="21537" y="16152"/>
                  <a:pt x="21600" y="9400"/>
                </a:cubicBezTo>
                <a:cubicBezTo>
                  <a:pt x="20418" y="4015"/>
                  <a:pt x="16106" y="0"/>
                  <a:pt x="1096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45" name="Google Shape;1915;p57"/>
          <p:cNvSpPr/>
          <p:nvPr/>
        </p:nvSpPr>
        <p:spPr>
          <a:xfrm>
            <a:off x="175871" y="3663388"/>
            <a:ext cx="1027483" cy="419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2" y="398"/>
                </a:moveTo>
                <a:cubicBezTo>
                  <a:pt x="15944" y="398"/>
                  <a:pt x="20240" y="4126"/>
                  <a:pt x="21439" y="9471"/>
                </a:cubicBezTo>
                <a:cubicBezTo>
                  <a:pt x="21350" y="15950"/>
                  <a:pt x="16519" y="21202"/>
                  <a:pt x="10651" y="21202"/>
                </a:cubicBezTo>
                <a:cubicBezTo>
                  <a:pt x="5656" y="21202"/>
                  <a:pt x="1360" y="17477"/>
                  <a:pt x="161" y="12129"/>
                </a:cubicBezTo>
                <a:cubicBezTo>
                  <a:pt x="250" y="5653"/>
                  <a:pt x="5081" y="398"/>
                  <a:pt x="10962" y="398"/>
                </a:cubicBezTo>
                <a:close/>
                <a:moveTo>
                  <a:pt x="10962" y="0"/>
                </a:moveTo>
                <a:cubicBezTo>
                  <a:pt x="4981" y="0"/>
                  <a:pt x="62" y="5471"/>
                  <a:pt x="0" y="12191"/>
                </a:cubicBezTo>
                <a:cubicBezTo>
                  <a:pt x="0" y="12222"/>
                  <a:pt x="0" y="12252"/>
                  <a:pt x="12" y="12283"/>
                </a:cubicBezTo>
                <a:cubicBezTo>
                  <a:pt x="1223" y="17751"/>
                  <a:pt x="5594" y="21600"/>
                  <a:pt x="10651" y="21600"/>
                </a:cubicBezTo>
                <a:cubicBezTo>
                  <a:pt x="16619" y="21600"/>
                  <a:pt x="21538" y="16132"/>
                  <a:pt x="21600" y="9412"/>
                </a:cubicBezTo>
                <a:cubicBezTo>
                  <a:pt x="21600" y="9381"/>
                  <a:pt x="21600" y="9350"/>
                  <a:pt x="21587" y="9319"/>
                </a:cubicBezTo>
                <a:cubicBezTo>
                  <a:pt x="20377" y="3821"/>
                  <a:pt x="16006" y="0"/>
                  <a:pt x="1096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46" name="Google Shape;1916;p57"/>
          <p:cNvSpPr/>
          <p:nvPr/>
        </p:nvSpPr>
        <p:spPr>
          <a:xfrm>
            <a:off x="711588" y="3842777"/>
            <a:ext cx="439189" cy="197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8" h="21600" fill="norm" stroke="1" extrusionOk="0">
                <a:moveTo>
                  <a:pt x="21222" y="0"/>
                </a:moveTo>
                <a:cubicBezTo>
                  <a:pt x="21137" y="65"/>
                  <a:pt x="21049" y="261"/>
                  <a:pt x="21078" y="452"/>
                </a:cubicBezTo>
                <a:cubicBezTo>
                  <a:pt x="21222" y="2402"/>
                  <a:pt x="20905" y="4603"/>
                  <a:pt x="20208" y="6423"/>
                </a:cubicBezTo>
                <a:cubicBezTo>
                  <a:pt x="19569" y="8106"/>
                  <a:pt x="18698" y="9408"/>
                  <a:pt x="17855" y="10443"/>
                </a:cubicBezTo>
                <a:cubicBezTo>
                  <a:pt x="12624" y="17204"/>
                  <a:pt x="6703" y="20767"/>
                  <a:pt x="656" y="20767"/>
                </a:cubicBezTo>
                <a:cubicBezTo>
                  <a:pt x="495" y="20767"/>
                  <a:pt x="334" y="20761"/>
                  <a:pt x="173" y="20756"/>
                </a:cubicBezTo>
                <a:cubicBezTo>
                  <a:pt x="88" y="20756"/>
                  <a:pt x="0" y="20952"/>
                  <a:pt x="0" y="21148"/>
                </a:cubicBezTo>
                <a:cubicBezTo>
                  <a:pt x="0" y="21404"/>
                  <a:pt x="59" y="21600"/>
                  <a:pt x="173" y="21600"/>
                </a:cubicBezTo>
                <a:lnTo>
                  <a:pt x="639" y="21600"/>
                </a:lnTo>
                <a:cubicBezTo>
                  <a:pt x="6735" y="21600"/>
                  <a:pt x="12746" y="17966"/>
                  <a:pt x="18030" y="11157"/>
                </a:cubicBezTo>
                <a:cubicBezTo>
                  <a:pt x="18901" y="10056"/>
                  <a:pt x="19800" y="8754"/>
                  <a:pt x="20469" y="6940"/>
                </a:cubicBezTo>
                <a:cubicBezTo>
                  <a:pt x="21222" y="4930"/>
                  <a:pt x="21600" y="2528"/>
                  <a:pt x="21427" y="327"/>
                </a:cubicBezTo>
                <a:cubicBezTo>
                  <a:pt x="21427" y="131"/>
                  <a:pt x="21310" y="0"/>
                  <a:pt x="2122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47" name="Google Shape;1917;p57"/>
          <p:cNvSpPr/>
          <p:nvPr/>
        </p:nvSpPr>
        <p:spPr>
          <a:xfrm>
            <a:off x="243349" y="3695115"/>
            <a:ext cx="500430" cy="170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fill="norm" stroke="1" extrusionOk="0">
                <a:moveTo>
                  <a:pt x="19643" y="0"/>
                </a:moveTo>
                <a:cubicBezTo>
                  <a:pt x="14837" y="0"/>
                  <a:pt x="9983" y="2728"/>
                  <a:pt x="5538" y="8031"/>
                </a:cubicBezTo>
                <a:cubicBezTo>
                  <a:pt x="3668" y="10221"/>
                  <a:pt x="1085" y="13987"/>
                  <a:pt x="10" y="20916"/>
                </a:cubicBezTo>
                <a:cubicBezTo>
                  <a:pt x="-16" y="21144"/>
                  <a:pt x="10" y="21448"/>
                  <a:pt x="113" y="21524"/>
                </a:cubicBezTo>
                <a:cubicBezTo>
                  <a:pt x="113" y="21524"/>
                  <a:pt x="137" y="21600"/>
                  <a:pt x="162" y="21600"/>
                </a:cubicBezTo>
                <a:cubicBezTo>
                  <a:pt x="214" y="21600"/>
                  <a:pt x="291" y="21448"/>
                  <a:pt x="317" y="21296"/>
                </a:cubicBezTo>
                <a:cubicBezTo>
                  <a:pt x="1315" y="14664"/>
                  <a:pt x="3849" y="11050"/>
                  <a:pt x="5665" y="8860"/>
                </a:cubicBezTo>
                <a:cubicBezTo>
                  <a:pt x="10054" y="3639"/>
                  <a:pt x="14848" y="975"/>
                  <a:pt x="19615" y="975"/>
                </a:cubicBezTo>
                <a:cubicBezTo>
                  <a:pt x="20213" y="975"/>
                  <a:pt x="20808" y="1019"/>
                  <a:pt x="21406" y="1101"/>
                </a:cubicBezTo>
                <a:cubicBezTo>
                  <a:pt x="21481" y="1101"/>
                  <a:pt x="21558" y="873"/>
                  <a:pt x="21558" y="652"/>
                </a:cubicBezTo>
                <a:cubicBezTo>
                  <a:pt x="21584" y="348"/>
                  <a:pt x="21507" y="120"/>
                  <a:pt x="21406" y="120"/>
                </a:cubicBezTo>
                <a:cubicBezTo>
                  <a:pt x="20819" y="38"/>
                  <a:pt x="20230" y="0"/>
                  <a:pt x="1964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48" name="Google Shape;1918;p57"/>
          <p:cNvSpPr/>
          <p:nvPr/>
        </p:nvSpPr>
        <p:spPr>
          <a:xfrm>
            <a:off x="691384" y="3729835"/>
            <a:ext cx="345758" cy="98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600" fill="norm" stroke="1" extrusionOk="0">
                <a:moveTo>
                  <a:pt x="4278" y="0"/>
                </a:moveTo>
                <a:cubicBezTo>
                  <a:pt x="2912" y="0"/>
                  <a:pt x="1543" y="349"/>
                  <a:pt x="187" y="1059"/>
                </a:cubicBezTo>
                <a:cubicBezTo>
                  <a:pt x="75" y="1190"/>
                  <a:pt x="0" y="1583"/>
                  <a:pt x="0" y="1977"/>
                </a:cubicBezTo>
                <a:cubicBezTo>
                  <a:pt x="37" y="2490"/>
                  <a:pt x="149" y="2752"/>
                  <a:pt x="261" y="2752"/>
                </a:cubicBezTo>
                <a:cubicBezTo>
                  <a:pt x="1615" y="2031"/>
                  <a:pt x="2978" y="1682"/>
                  <a:pt x="4337" y="1682"/>
                </a:cubicBezTo>
                <a:cubicBezTo>
                  <a:pt x="10380" y="1682"/>
                  <a:pt x="16354" y="8638"/>
                  <a:pt x="21192" y="21469"/>
                </a:cubicBezTo>
                <a:cubicBezTo>
                  <a:pt x="21227" y="21600"/>
                  <a:pt x="21301" y="21600"/>
                  <a:pt x="21339" y="21600"/>
                </a:cubicBezTo>
                <a:cubicBezTo>
                  <a:pt x="21413" y="21600"/>
                  <a:pt x="21488" y="21469"/>
                  <a:pt x="21525" y="21218"/>
                </a:cubicBezTo>
                <a:cubicBezTo>
                  <a:pt x="21600" y="20956"/>
                  <a:pt x="21563" y="20432"/>
                  <a:pt x="21488" y="20169"/>
                </a:cubicBezTo>
                <a:cubicBezTo>
                  <a:pt x="16544" y="7087"/>
                  <a:pt x="10436" y="0"/>
                  <a:pt x="427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49" name="Google Shape;1919;p57"/>
          <p:cNvSpPr/>
          <p:nvPr/>
        </p:nvSpPr>
        <p:spPr>
          <a:xfrm>
            <a:off x="326499" y="3924589"/>
            <a:ext cx="519928" cy="70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165" y="0"/>
                </a:moveTo>
                <a:cubicBezTo>
                  <a:pt x="101" y="0"/>
                  <a:pt x="31" y="319"/>
                  <a:pt x="10" y="776"/>
                </a:cubicBezTo>
                <a:cubicBezTo>
                  <a:pt x="-15" y="1323"/>
                  <a:pt x="10" y="2038"/>
                  <a:pt x="82" y="2221"/>
                </a:cubicBezTo>
                <a:cubicBezTo>
                  <a:pt x="4547" y="15074"/>
                  <a:pt x="9379" y="21600"/>
                  <a:pt x="14188" y="21600"/>
                </a:cubicBezTo>
                <a:cubicBezTo>
                  <a:pt x="16629" y="21600"/>
                  <a:pt x="19069" y="19972"/>
                  <a:pt x="21461" y="16535"/>
                </a:cubicBezTo>
                <a:cubicBezTo>
                  <a:pt x="21535" y="16352"/>
                  <a:pt x="21585" y="15805"/>
                  <a:pt x="21585" y="15257"/>
                </a:cubicBezTo>
                <a:cubicBezTo>
                  <a:pt x="21564" y="14664"/>
                  <a:pt x="21510" y="14314"/>
                  <a:pt x="21436" y="14314"/>
                </a:cubicBezTo>
                <a:cubicBezTo>
                  <a:pt x="21419" y="14314"/>
                  <a:pt x="21405" y="14329"/>
                  <a:pt x="21386" y="14359"/>
                </a:cubicBezTo>
                <a:cubicBezTo>
                  <a:pt x="19029" y="17706"/>
                  <a:pt x="16613" y="19379"/>
                  <a:pt x="14190" y="19379"/>
                </a:cubicBezTo>
                <a:cubicBezTo>
                  <a:pt x="9418" y="19379"/>
                  <a:pt x="4622" y="12899"/>
                  <a:pt x="207" y="46"/>
                </a:cubicBezTo>
                <a:cubicBezTo>
                  <a:pt x="194" y="15"/>
                  <a:pt x="180" y="0"/>
                  <a:pt x="16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0" name="Google Shape;1920;p57"/>
          <p:cNvSpPr/>
          <p:nvPr/>
        </p:nvSpPr>
        <p:spPr>
          <a:xfrm>
            <a:off x="801761" y="3880191"/>
            <a:ext cx="191004" cy="65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600" fill="norm" stroke="1" extrusionOk="0">
                <a:moveTo>
                  <a:pt x="21102" y="0"/>
                </a:moveTo>
                <a:cubicBezTo>
                  <a:pt x="21024" y="0"/>
                  <a:pt x="20945" y="66"/>
                  <a:pt x="20878" y="198"/>
                </a:cubicBezTo>
                <a:cubicBezTo>
                  <a:pt x="14587" y="10404"/>
                  <a:pt x="7500" y="16884"/>
                  <a:pt x="345" y="19044"/>
                </a:cubicBezTo>
                <a:cubicBezTo>
                  <a:pt x="148" y="19044"/>
                  <a:pt x="-54" y="19836"/>
                  <a:pt x="13" y="20413"/>
                </a:cubicBezTo>
                <a:cubicBezTo>
                  <a:pt x="13" y="21006"/>
                  <a:pt x="210" y="21600"/>
                  <a:pt x="412" y="21600"/>
                </a:cubicBezTo>
                <a:lnTo>
                  <a:pt x="480" y="21600"/>
                </a:lnTo>
                <a:cubicBezTo>
                  <a:pt x="7702" y="19440"/>
                  <a:pt x="14924" y="12762"/>
                  <a:pt x="21276" y="2160"/>
                </a:cubicBezTo>
                <a:cubicBezTo>
                  <a:pt x="21479" y="1962"/>
                  <a:pt x="21546" y="1187"/>
                  <a:pt x="21479" y="594"/>
                </a:cubicBezTo>
                <a:cubicBezTo>
                  <a:pt x="21389" y="214"/>
                  <a:pt x="21248" y="0"/>
                  <a:pt x="2110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1" name="Google Shape;1921;p57"/>
          <p:cNvSpPr/>
          <p:nvPr/>
        </p:nvSpPr>
        <p:spPr>
          <a:xfrm>
            <a:off x="248651" y="3830654"/>
            <a:ext cx="78888" cy="139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90" h="21600" fill="norm" stroke="1" extrusionOk="0">
                <a:moveTo>
                  <a:pt x="8770" y="0"/>
                </a:moveTo>
                <a:cubicBezTo>
                  <a:pt x="8494" y="0"/>
                  <a:pt x="8218" y="69"/>
                  <a:pt x="8047" y="223"/>
                </a:cubicBezTo>
                <a:cubicBezTo>
                  <a:pt x="4918" y="2150"/>
                  <a:pt x="1158" y="4531"/>
                  <a:pt x="224" y="7467"/>
                </a:cubicBezTo>
                <a:cubicBezTo>
                  <a:pt x="-709" y="10496"/>
                  <a:pt x="1316" y="13894"/>
                  <a:pt x="5549" y="16460"/>
                </a:cubicBezTo>
                <a:cubicBezTo>
                  <a:pt x="9453" y="18849"/>
                  <a:pt x="14462" y="20313"/>
                  <a:pt x="19327" y="21600"/>
                </a:cubicBezTo>
                <a:lnTo>
                  <a:pt x="19787" y="21600"/>
                </a:lnTo>
                <a:cubicBezTo>
                  <a:pt x="20102" y="21600"/>
                  <a:pt x="20418" y="21508"/>
                  <a:pt x="20733" y="21323"/>
                </a:cubicBezTo>
                <a:cubicBezTo>
                  <a:pt x="20891" y="21053"/>
                  <a:pt x="20733" y="20683"/>
                  <a:pt x="20102" y="20498"/>
                </a:cubicBezTo>
                <a:cubicBezTo>
                  <a:pt x="15409" y="19304"/>
                  <a:pt x="10715" y="17932"/>
                  <a:pt x="7113" y="15728"/>
                </a:cubicBezTo>
                <a:cubicBezTo>
                  <a:pt x="3196" y="13339"/>
                  <a:pt x="1316" y="10318"/>
                  <a:pt x="2262" y="7745"/>
                </a:cubicBezTo>
                <a:cubicBezTo>
                  <a:pt x="3038" y="4994"/>
                  <a:pt x="6640" y="2790"/>
                  <a:pt x="9453" y="956"/>
                </a:cubicBezTo>
                <a:cubicBezTo>
                  <a:pt x="9769" y="771"/>
                  <a:pt x="9769" y="408"/>
                  <a:pt x="9453" y="131"/>
                </a:cubicBezTo>
                <a:cubicBezTo>
                  <a:pt x="9243" y="46"/>
                  <a:pt x="9006" y="0"/>
                  <a:pt x="877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2" name="Google Shape;1922;p57"/>
          <p:cNvSpPr/>
          <p:nvPr/>
        </p:nvSpPr>
        <p:spPr>
          <a:xfrm>
            <a:off x="954969" y="3762361"/>
            <a:ext cx="131518" cy="192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8" h="21600" fill="norm" stroke="1" extrusionOk="0">
                <a:moveTo>
                  <a:pt x="9625" y="0"/>
                </a:moveTo>
                <a:cubicBezTo>
                  <a:pt x="9399" y="0"/>
                  <a:pt x="9150" y="79"/>
                  <a:pt x="9010" y="230"/>
                </a:cubicBezTo>
                <a:cubicBezTo>
                  <a:pt x="8925" y="426"/>
                  <a:pt x="9010" y="696"/>
                  <a:pt x="9290" y="763"/>
                </a:cubicBezTo>
                <a:cubicBezTo>
                  <a:pt x="14944" y="2833"/>
                  <a:pt x="18191" y="5104"/>
                  <a:pt x="19117" y="7707"/>
                </a:cubicBezTo>
                <a:cubicBezTo>
                  <a:pt x="20324" y="11179"/>
                  <a:pt x="17357" y="14718"/>
                  <a:pt x="13838" y="16653"/>
                </a:cubicBezTo>
                <a:cubicBezTo>
                  <a:pt x="9945" y="18857"/>
                  <a:pt x="4938" y="19861"/>
                  <a:pt x="484" y="20798"/>
                </a:cubicBezTo>
                <a:cubicBezTo>
                  <a:pt x="110" y="20865"/>
                  <a:pt x="-69" y="21062"/>
                  <a:pt x="24" y="21331"/>
                </a:cubicBezTo>
                <a:cubicBezTo>
                  <a:pt x="110" y="21465"/>
                  <a:pt x="390" y="21600"/>
                  <a:pt x="577" y="21600"/>
                </a:cubicBezTo>
                <a:lnTo>
                  <a:pt x="764" y="21600"/>
                </a:lnTo>
                <a:cubicBezTo>
                  <a:pt x="5304" y="20663"/>
                  <a:pt x="10497" y="19592"/>
                  <a:pt x="14578" y="17326"/>
                </a:cubicBezTo>
                <a:cubicBezTo>
                  <a:pt x="18377" y="15189"/>
                  <a:pt x="21531" y="11313"/>
                  <a:pt x="20231" y="7505"/>
                </a:cubicBezTo>
                <a:cubicBezTo>
                  <a:pt x="19211" y="4633"/>
                  <a:pt x="15784" y="2165"/>
                  <a:pt x="9851" y="28"/>
                </a:cubicBezTo>
                <a:cubicBezTo>
                  <a:pt x="9781" y="11"/>
                  <a:pt x="9703" y="0"/>
                  <a:pt x="962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3" name="Google Shape;1923;p57"/>
          <p:cNvSpPr/>
          <p:nvPr/>
        </p:nvSpPr>
        <p:spPr>
          <a:xfrm>
            <a:off x="417927" y="3788752"/>
            <a:ext cx="275254" cy="73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fill="norm" stroke="1" extrusionOk="0">
                <a:moveTo>
                  <a:pt x="21154" y="0"/>
                </a:moveTo>
                <a:cubicBezTo>
                  <a:pt x="15802" y="0"/>
                  <a:pt x="10446" y="2780"/>
                  <a:pt x="5328" y="8356"/>
                </a:cubicBezTo>
                <a:cubicBezTo>
                  <a:pt x="3326" y="10624"/>
                  <a:pt x="1278" y="13580"/>
                  <a:pt x="66" y="19859"/>
                </a:cubicBezTo>
                <a:cubicBezTo>
                  <a:pt x="-28" y="20385"/>
                  <a:pt x="-28" y="21073"/>
                  <a:pt x="113" y="21424"/>
                </a:cubicBezTo>
                <a:cubicBezTo>
                  <a:pt x="160" y="21600"/>
                  <a:pt x="207" y="21600"/>
                  <a:pt x="300" y="21600"/>
                </a:cubicBezTo>
                <a:cubicBezTo>
                  <a:pt x="394" y="21600"/>
                  <a:pt x="484" y="21424"/>
                  <a:pt x="531" y="21073"/>
                </a:cubicBezTo>
                <a:cubicBezTo>
                  <a:pt x="1649" y="15322"/>
                  <a:pt x="3557" y="12717"/>
                  <a:pt x="5512" y="10624"/>
                </a:cubicBezTo>
                <a:cubicBezTo>
                  <a:pt x="10492" y="5034"/>
                  <a:pt x="15645" y="2078"/>
                  <a:pt x="20845" y="2078"/>
                </a:cubicBezTo>
                <a:cubicBezTo>
                  <a:pt x="20993" y="2078"/>
                  <a:pt x="21142" y="2078"/>
                  <a:pt x="21291" y="2093"/>
                </a:cubicBezTo>
                <a:cubicBezTo>
                  <a:pt x="21431" y="2093"/>
                  <a:pt x="21572" y="1566"/>
                  <a:pt x="21572" y="1039"/>
                </a:cubicBezTo>
                <a:cubicBezTo>
                  <a:pt x="21572" y="512"/>
                  <a:pt x="21431" y="0"/>
                  <a:pt x="2129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4" name="Google Shape;1924;p57"/>
          <p:cNvSpPr/>
          <p:nvPr/>
        </p:nvSpPr>
        <p:spPr>
          <a:xfrm>
            <a:off x="662746" y="3884183"/>
            <a:ext cx="162504" cy="26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2" h="21600" fill="norm" stroke="1" extrusionOk="0">
                <a:moveTo>
                  <a:pt x="20967" y="0"/>
                </a:moveTo>
                <a:cubicBezTo>
                  <a:pt x="20921" y="0"/>
                  <a:pt x="20875" y="40"/>
                  <a:pt x="20835" y="160"/>
                </a:cubicBezTo>
                <a:cubicBezTo>
                  <a:pt x="16593" y="10339"/>
                  <a:pt x="11968" y="15429"/>
                  <a:pt x="7376" y="15429"/>
                </a:cubicBezTo>
                <a:cubicBezTo>
                  <a:pt x="5080" y="15429"/>
                  <a:pt x="2791" y="14146"/>
                  <a:pt x="568" y="11581"/>
                </a:cubicBezTo>
                <a:cubicBezTo>
                  <a:pt x="535" y="11541"/>
                  <a:pt x="502" y="11501"/>
                  <a:pt x="469" y="11501"/>
                </a:cubicBezTo>
                <a:cubicBezTo>
                  <a:pt x="251" y="11501"/>
                  <a:pt x="20" y="12744"/>
                  <a:pt x="20" y="13986"/>
                </a:cubicBezTo>
                <a:cubicBezTo>
                  <a:pt x="-59" y="15869"/>
                  <a:pt x="99" y="17312"/>
                  <a:pt x="409" y="17312"/>
                </a:cubicBezTo>
                <a:cubicBezTo>
                  <a:pt x="2692" y="20197"/>
                  <a:pt x="4968" y="21600"/>
                  <a:pt x="7324" y="21600"/>
                </a:cubicBezTo>
                <a:cubicBezTo>
                  <a:pt x="12034" y="21600"/>
                  <a:pt x="16830" y="16350"/>
                  <a:pt x="21224" y="5851"/>
                </a:cubicBezTo>
                <a:cubicBezTo>
                  <a:pt x="21462" y="5410"/>
                  <a:pt x="21541" y="3486"/>
                  <a:pt x="21462" y="2044"/>
                </a:cubicBezTo>
                <a:cubicBezTo>
                  <a:pt x="21396" y="882"/>
                  <a:pt x="21172" y="0"/>
                  <a:pt x="2096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5" name="Google Shape;1925;p57"/>
          <p:cNvSpPr/>
          <p:nvPr/>
        </p:nvSpPr>
        <p:spPr>
          <a:xfrm rot="10800000">
            <a:off x="748391" y="874272"/>
            <a:ext cx="214760" cy="32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6" name="Google Shape;1926;p57"/>
          <p:cNvSpPr/>
          <p:nvPr/>
        </p:nvSpPr>
        <p:spPr>
          <a:xfrm rot="10800000">
            <a:off x="42343" y="586626"/>
            <a:ext cx="314711" cy="337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1896"/>
                </a:moveTo>
                <a:lnTo>
                  <a:pt x="11906" y="4909"/>
                </a:lnTo>
                <a:cubicBezTo>
                  <a:pt x="12694" y="7114"/>
                  <a:pt x="14429" y="8880"/>
                  <a:pt x="16793" y="9689"/>
                </a:cubicBezTo>
                <a:lnTo>
                  <a:pt x="19706" y="10788"/>
                </a:lnTo>
                <a:lnTo>
                  <a:pt x="16793" y="11819"/>
                </a:lnTo>
                <a:cubicBezTo>
                  <a:pt x="14502" y="12702"/>
                  <a:pt x="12694" y="14468"/>
                  <a:pt x="11906" y="16672"/>
                </a:cubicBezTo>
                <a:lnTo>
                  <a:pt x="10800" y="19686"/>
                </a:lnTo>
                <a:lnTo>
                  <a:pt x="9694" y="16672"/>
                </a:lnTo>
                <a:cubicBezTo>
                  <a:pt x="8906" y="14468"/>
                  <a:pt x="7092" y="12702"/>
                  <a:pt x="4807" y="11819"/>
                </a:cubicBezTo>
                <a:lnTo>
                  <a:pt x="1887" y="10788"/>
                </a:lnTo>
                <a:lnTo>
                  <a:pt x="4807" y="9689"/>
                </a:lnTo>
                <a:cubicBezTo>
                  <a:pt x="7092" y="8880"/>
                  <a:pt x="8906" y="7114"/>
                  <a:pt x="9694" y="4909"/>
                </a:cubicBezTo>
                <a:lnTo>
                  <a:pt x="10800" y="1896"/>
                </a:lnTo>
                <a:close/>
                <a:moveTo>
                  <a:pt x="10800" y="0"/>
                </a:moveTo>
                <a:cubicBezTo>
                  <a:pt x="10601" y="0"/>
                  <a:pt x="10403" y="93"/>
                  <a:pt x="10323" y="278"/>
                </a:cubicBezTo>
                <a:lnTo>
                  <a:pt x="8747" y="4613"/>
                </a:lnTo>
                <a:cubicBezTo>
                  <a:pt x="8039" y="6527"/>
                  <a:pt x="6463" y="8145"/>
                  <a:pt x="4410" y="8880"/>
                </a:cubicBezTo>
                <a:lnTo>
                  <a:pt x="311" y="10349"/>
                </a:lnTo>
                <a:cubicBezTo>
                  <a:pt x="159" y="10423"/>
                  <a:pt x="0" y="10572"/>
                  <a:pt x="0" y="10788"/>
                </a:cubicBezTo>
                <a:cubicBezTo>
                  <a:pt x="0" y="10936"/>
                  <a:pt x="159" y="11158"/>
                  <a:pt x="311" y="11232"/>
                </a:cubicBezTo>
                <a:lnTo>
                  <a:pt x="4410" y="12702"/>
                </a:lnTo>
                <a:cubicBezTo>
                  <a:pt x="6463" y="13437"/>
                  <a:pt x="8118" y="14980"/>
                  <a:pt x="8747" y="16963"/>
                </a:cubicBezTo>
                <a:lnTo>
                  <a:pt x="10323" y="21304"/>
                </a:lnTo>
                <a:cubicBezTo>
                  <a:pt x="10403" y="21452"/>
                  <a:pt x="10562" y="21600"/>
                  <a:pt x="10800" y="21600"/>
                </a:cubicBezTo>
                <a:cubicBezTo>
                  <a:pt x="11038" y="21600"/>
                  <a:pt x="11191" y="21452"/>
                  <a:pt x="11270" y="21304"/>
                </a:cubicBezTo>
                <a:lnTo>
                  <a:pt x="12846" y="16963"/>
                </a:lnTo>
                <a:cubicBezTo>
                  <a:pt x="13561" y="14980"/>
                  <a:pt x="15137" y="13437"/>
                  <a:pt x="17183" y="12702"/>
                </a:cubicBezTo>
                <a:lnTo>
                  <a:pt x="21282" y="11232"/>
                </a:lnTo>
                <a:cubicBezTo>
                  <a:pt x="21521" y="11158"/>
                  <a:pt x="21600" y="10936"/>
                  <a:pt x="21600" y="10788"/>
                </a:cubicBezTo>
                <a:cubicBezTo>
                  <a:pt x="21600" y="10572"/>
                  <a:pt x="21521" y="10423"/>
                  <a:pt x="21282" y="10349"/>
                </a:cubicBezTo>
                <a:lnTo>
                  <a:pt x="17183" y="8880"/>
                </a:lnTo>
                <a:cubicBezTo>
                  <a:pt x="15137" y="8071"/>
                  <a:pt x="13561" y="6527"/>
                  <a:pt x="12846" y="4613"/>
                </a:cubicBezTo>
                <a:lnTo>
                  <a:pt x="11270" y="278"/>
                </a:lnTo>
                <a:cubicBezTo>
                  <a:pt x="11191" y="93"/>
                  <a:pt x="10999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7" name="Google Shape;1927;p57"/>
          <p:cNvSpPr/>
          <p:nvPr/>
        </p:nvSpPr>
        <p:spPr>
          <a:xfrm rot="10800000">
            <a:off x="802755" y="1734073"/>
            <a:ext cx="423827" cy="456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8" y="0"/>
                </a:moveTo>
                <a:lnTo>
                  <a:pt x="9131" y="4515"/>
                </a:lnTo>
                <a:cubicBezTo>
                  <a:pt x="8369" y="6694"/>
                  <a:pt x="6554" y="8435"/>
                  <a:pt x="4273" y="9249"/>
                </a:cubicBezTo>
                <a:lnTo>
                  <a:pt x="0" y="10825"/>
                </a:lnTo>
                <a:lnTo>
                  <a:pt x="4273" y="12351"/>
                </a:lnTo>
                <a:cubicBezTo>
                  <a:pt x="6554" y="13220"/>
                  <a:pt x="8369" y="14906"/>
                  <a:pt x="9131" y="17085"/>
                </a:cubicBezTo>
                <a:lnTo>
                  <a:pt x="10768" y="21600"/>
                </a:lnTo>
                <a:lnTo>
                  <a:pt x="12410" y="17085"/>
                </a:lnTo>
                <a:cubicBezTo>
                  <a:pt x="13172" y="14906"/>
                  <a:pt x="14987" y="13220"/>
                  <a:pt x="17268" y="12351"/>
                </a:cubicBezTo>
                <a:lnTo>
                  <a:pt x="21600" y="10825"/>
                </a:lnTo>
                <a:lnTo>
                  <a:pt x="17268" y="9249"/>
                </a:lnTo>
                <a:cubicBezTo>
                  <a:pt x="14987" y="8435"/>
                  <a:pt x="13172" y="6694"/>
                  <a:pt x="12410" y="4515"/>
                </a:cubicBezTo>
                <a:lnTo>
                  <a:pt x="10768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8" name="Google Shape;1928;p57"/>
          <p:cNvSpPr/>
          <p:nvPr/>
        </p:nvSpPr>
        <p:spPr>
          <a:xfrm rot="10800000">
            <a:off x="-203474" y="1409808"/>
            <a:ext cx="560535" cy="603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9" name="Google Shape;1929;p57"/>
          <p:cNvSpPr/>
          <p:nvPr/>
        </p:nvSpPr>
        <p:spPr>
          <a:xfrm>
            <a:off x="8008177" y="1576191"/>
            <a:ext cx="214760" cy="326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0" name="Google Shape;1930;p57"/>
          <p:cNvSpPr/>
          <p:nvPr/>
        </p:nvSpPr>
        <p:spPr>
          <a:xfrm>
            <a:off x="8614274" y="1852645"/>
            <a:ext cx="314711" cy="337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1896"/>
                </a:moveTo>
                <a:lnTo>
                  <a:pt x="11906" y="4909"/>
                </a:lnTo>
                <a:cubicBezTo>
                  <a:pt x="12694" y="7114"/>
                  <a:pt x="14429" y="8880"/>
                  <a:pt x="16793" y="9689"/>
                </a:cubicBezTo>
                <a:lnTo>
                  <a:pt x="19706" y="10788"/>
                </a:lnTo>
                <a:lnTo>
                  <a:pt x="16793" y="11819"/>
                </a:lnTo>
                <a:cubicBezTo>
                  <a:pt x="14502" y="12702"/>
                  <a:pt x="12694" y="14468"/>
                  <a:pt x="11906" y="16672"/>
                </a:cubicBezTo>
                <a:lnTo>
                  <a:pt x="10800" y="19686"/>
                </a:lnTo>
                <a:lnTo>
                  <a:pt x="9694" y="16672"/>
                </a:lnTo>
                <a:cubicBezTo>
                  <a:pt x="8906" y="14468"/>
                  <a:pt x="7092" y="12702"/>
                  <a:pt x="4807" y="11819"/>
                </a:cubicBezTo>
                <a:lnTo>
                  <a:pt x="1887" y="10788"/>
                </a:lnTo>
                <a:lnTo>
                  <a:pt x="4807" y="9689"/>
                </a:lnTo>
                <a:cubicBezTo>
                  <a:pt x="7092" y="8880"/>
                  <a:pt x="8906" y="7114"/>
                  <a:pt x="9694" y="4909"/>
                </a:cubicBezTo>
                <a:lnTo>
                  <a:pt x="10800" y="1896"/>
                </a:lnTo>
                <a:close/>
                <a:moveTo>
                  <a:pt x="10800" y="0"/>
                </a:moveTo>
                <a:cubicBezTo>
                  <a:pt x="10601" y="0"/>
                  <a:pt x="10403" y="93"/>
                  <a:pt x="10323" y="278"/>
                </a:cubicBezTo>
                <a:lnTo>
                  <a:pt x="8747" y="4613"/>
                </a:lnTo>
                <a:cubicBezTo>
                  <a:pt x="8039" y="6527"/>
                  <a:pt x="6463" y="8145"/>
                  <a:pt x="4410" y="8880"/>
                </a:cubicBezTo>
                <a:lnTo>
                  <a:pt x="311" y="10349"/>
                </a:lnTo>
                <a:cubicBezTo>
                  <a:pt x="159" y="10423"/>
                  <a:pt x="0" y="10572"/>
                  <a:pt x="0" y="10788"/>
                </a:cubicBezTo>
                <a:cubicBezTo>
                  <a:pt x="0" y="10936"/>
                  <a:pt x="159" y="11158"/>
                  <a:pt x="311" y="11232"/>
                </a:cubicBezTo>
                <a:lnTo>
                  <a:pt x="4410" y="12702"/>
                </a:lnTo>
                <a:cubicBezTo>
                  <a:pt x="6463" y="13437"/>
                  <a:pt x="8118" y="14980"/>
                  <a:pt x="8747" y="16963"/>
                </a:cubicBezTo>
                <a:lnTo>
                  <a:pt x="10323" y="21304"/>
                </a:lnTo>
                <a:cubicBezTo>
                  <a:pt x="10403" y="21452"/>
                  <a:pt x="10562" y="21600"/>
                  <a:pt x="10800" y="21600"/>
                </a:cubicBezTo>
                <a:cubicBezTo>
                  <a:pt x="11038" y="21600"/>
                  <a:pt x="11191" y="21452"/>
                  <a:pt x="11270" y="21304"/>
                </a:cubicBezTo>
                <a:lnTo>
                  <a:pt x="12846" y="16963"/>
                </a:lnTo>
                <a:cubicBezTo>
                  <a:pt x="13561" y="14980"/>
                  <a:pt x="15137" y="13437"/>
                  <a:pt x="17183" y="12702"/>
                </a:cubicBezTo>
                <a:lnTo>
                  <a:pt x="21282" y="11232"/>
                </a:lnTo>
                <a:cubicBezTo>
                  <a:pt x="21521" y="11158"/>
                  <a:pt x="21600" y="10936"/>
                  <a:pt x="21600" y="10788"/>
                </a:cubicBezTo>
                <a:cubicBezTo>
                  <a:pt x="21600" y="10572"/>
                  <a:pt x="21521" y="10423"/>
                  <a:pt x="21282" y="10349"/>
                </a:cubicBezTo>
                <a:lnTo>
                  <a:pt x="17183" y="8880"/>
                </a:lnTo>
                <a:cubicBezTo>
                  <a:pt x="15137" y="8071"/>
                  <a:pt x="13561" y="6527"/>
                  <a:pt x="12846" y="4613"/>
                </a:cubicBezTo>
                <a:lnTo>
                  <a:pt x="11270" y="278"/>
                </a:lnTo>
                <a:cubicBezTo>
                  <a:pt x="11191" y="93"/>
                  <a:pt x="10999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1" name="Google Shape;1931;p57"/>
          <p:cNvSpPr/>
          <p:nvPr/>
        </p:nvSpPr>
        <p:spPr>
          <a:xfrm>
            <a:off x="7744747" y="586626"/>
            <a:ext cx="423827" cy="45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8" y="0"/>
                </a:moveTo>
                <a:lnTo>
                  <a:pt x="9131" y="4515"/>
                </a:lnTo>
                <a:cubicBezTo>
                  <a:pt x="8369" y="6694"/>
                  <a:pt x="6554" y="8435"/>
                  <a:pt x="4273" y="9249"/>
                </a:cubicBezTo>
                <a:lnTo>
                  <a:pt x="0" y="10825"/>
                </a:lnTo>
                <a:lnTo>
                  <a:pt x="4273" y="12351"/>
                </a:lnTo>
                <a:cubicBezTo>
                  <a:pt x="6554" y="13220"/>
                  <a:pt x="8369" y="14906"/>
                  <a:pt x="9131" y="17085"/>
                </a:cubicBezTo>
                <a:lnTo>
                  <a:pt x="10768" y="21600"/>
                </a:lnTo>
                <a:lnTo>
                  <a:pt x="12410" y="17085"/>
                </a:lnTo>
                <a:cubicBezTo>
                  <a:pt x="13172" y="14906"/>
                  <a:pt x="14987" y="13220"/>
                  <a:pt x="17268" y="12351"/>
                </a:cubicBezTo>
                <a:lnTo>
                  <a:pt x="21600" y="10825"/>
                </a:lnTo>
                <a:lnTo>
                  <a:pt x="17268" y="9249"/>
                </a:lnTo>
                <a:cubicBezTo>
                  <a:pt x="14987" y="8435"/>
                  <a:pt x="13172" y="6694"/>
                  <a:pt x="12410" y="4515"/>
                </a:cubicBezTo>
                <a:lnTo>
                  <a:pt x="10768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2" name="Google Shape;1932;p57"/>
          <p:cNvSpPr/>
          <p:nvPr/>
        </p:nvSpPr>
        <p:spPr>
          <a:xfrm>
            <a:off x="8614267" y="763860"/>
            <a:ext cx="560536" cy="603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063" name="IMG_7107.png" descr="IMG_7107.png"/>
          <p:cNvPicPr>
            <a:picLocks noChangeAspect="1"/>
          </p:cNvPicPr>
          <p:nvPr/>
        </p:nvPicPr>
        <p:blipFill>
          <a:blip r:embed="rId2">
            <a:extLst/>
          </a:blip>
          <a:srcRect l="3842" t="10847" r="3842" b="20645"/>
          <a:stretch>
            <a:fillRect/>
          </a:stretch>
        </p:blipFill>
        <p:spPr>
          <a:xfrm>
            <a:off x="4353683" y="1900892"/>
            <a:ext cx="4143893" cy="2110714"/>
          </a:xfrm>
          <a:prstGeom prst="rect">
            <a:avLst/>
          </a:prstGeom>
          <a:ln w="12700">
            <a:miter lim="400000"/>
          </a:ln>
        </p:spPr>
      </p:pic>
      <p:sp>
        <p:nvSpPr>
          <p:cNvPr id="1064" name="Google Shape;1787;p55"/>
          <p:cNvSpPr/>
          <p:nvPr/>
        </p:nvSpPr>
        <p:spPr>
          <a:xfrm>
            <a:off x="1548920" y="3162177"/>
            <a:ext cx="1943701" cy="1"/>
          </a:xfrm>
          <a:prstGeom prst="line">
            <a:avLst/>
          </a:prstGeom>
          <a:ln w="19050">
            <a:solidFill>
              <a:schemeClr val="accent2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065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7897" y="2997392"/>
            <a:ext cx="2385747" cy="1192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oogle Shape;1789;p55"/>
          <p:cNvGrpSpPr/>
          <p:nvPr/>
        </p:nvGrpSpPr>
        <p:grpSpPr>
          <a:xfrm>
            <a:off x="4750410" y="1408443"/>
            <a:ext cx="3858629" cy="2938669"/>
            <a:chOff x="0" y="0"/>
            <a:chExt cx="3858628" cy="2938667"/>
          </a:xfrm>
        </p:grpSpPr>
        <p:sp>
          <p:nvSpPr>
            <p:cNvPr id="1067" name="Google Shape;1790;p55"/>
            <p:cNvSpPr/>
            <p:nvPr/>
          </p:nvSpPr>
          <p:spPr>
            <a:xfrm>
              <a:off x="0" y="0"/>
              <a:ext cx="3858629" cy="2441256"/>
            </a:xfrm>
            <a:prstGeom prst="roundRect">
              <a:avLst>
                <a:gd name="adj" fmla="val 3857"/>
              </a:avLst>
            </a:pr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8" name="Google Shape;1791;p55"/>
            <p:cNvSpPr/>
            <p:nvPr/>
          </p:nvSpPr>
          <p:spPr>
            <a:xfrm>
              <a:off x="1269059" y="2441197"/>
              <a:ext cx="1317397" cy="497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46" fill="norm" stroke="1" extrusionOk="0">
                  <a:moveTo>
                    <a:pt x="4350" y="0"/>
                  </a:moveTo>
                  <a:cubicBezTo>
                    <a:pt x="4245" y="1604"/>
                    <a:pt x="4116" y="7013"/>
                    <a:pt x="3722" y="9621"/>
                  </a:cubicBezTo>
                  <a:cubicBezTo>
                    <a:pt x="3329" y="12228"/>
                    <a:pt x="2563" y="14078"/>
                    <a:pt x="1991" y="15643"/>
                  </a:cubicBezTo>
                  <a:cubicBezTo>
                    <a:pt x="1418" y="17207"/>
                    <a:pt x="607" y="18159"/>
                    <a:pt x="288" y="19007"/>
                  </a:cubicBezTo>
                  <a:cubicBezTo>
                    <a:pt x="-30" y="19854"/>
                    <a:pt x="-60" y="20375"/>
                    <a:pt x="79" y="20727"/>
                  </a:cubicBezTo>
                  <a:cubicBezTo>
                    <a:pt x="219" y="21079"/>
                    <a:pt x="259" y="21054"/>
                    <a:pt x="1125" y="21119"/>
                  </a:cubicBezTo>
                  <a:cubicBezTo>
                    <a:pt x="1991" y="21184"/>
                    <a:pt x="3553" y="21119"/>
                    <a:pt x="5275" y="21119"/>
                  </a:cubicBezTo>
                  <a:cubicBezTo>
                    <a:pt x="6997" y="21119"/>
                    <a:pt x="9317" y="21119"/>
                    <a:pt x="11457" y="21119"/>
                  </a:cubicBezTo>
                  <a:cubicBezTo>
                    <a:pt x="13597" y="21119"/>
                    <a:pt x="16528" y="21119"/>
                    <a:pt x="18116" y="21119"/>
                  </a:cubicBezTo>
                  <a:cubicBezTo>
                    <a:pt x="19704" y="21119"/>
                    <a:pt x="20425" y="21405"/>
                    <a:pt x="20983" y="21119"/>
                  </a:cubicBezTo>
                  <a:cubicBezTo>
                    <a:pt x="21540" y="20832"/>
                    <a:pt x="21500" y="19906"/>
                    <a:pt x="21461" y="19398"/>
                  </a:cubicBezTo>
                  <a:cubicBezTo>
                    <a:pt x="21421" y="18890"/>
                    <a:pt x="21271" y="19411"/>
                    <a:pt x="20744" y="18068"/>
                  </a:cubicBezTo>
                  <a:cubicBezTo>
                    <a:pt x="20216" y="16725"/>
                    <a:pt x="18877" y="14079"/>
                    <a:pt x="18295" y="11341"/>
                  </a:cubicBezTo>
                  <a:cubicBezTo>
                    <a:pt x="17713" y="8604"/>
                    <a:pt x="17414" y="3482"/>
                    <a:pt x="17250" y="1643"/>
                  </a:cubicBezTo>
                  <a:cubicBezTo>
                    <a:pt x="17086" y="-195"/>
                    <a:pt x="17300" y="535"/>
                    <a:pt x="17310" y="313"/>
                  </a:cubicBezTo>
                </a:path>
              </a:pathLst>
            </a:custGeom>
            <a:solidFill>
              <a:schemeClr val="accent6"/>
            </a:solidFill>
            <a:ln w="19050" cap="flat">
              <a:solidFill>
                <a:srgbClr val="12287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99" name="Google Shape;1794;p55"/>
          <p:cNvGrpSpPr/>
          <p:nvPr/>
        </p:nvGrpSpPr>
        <p:grpSpPr>
          <a:xfrm>
            <a:off x="-717496" y="3189701"/>
            <a:ext cx="1852645" cy="2247880"/>
            <a:chOff x="0" y="0"/>
            <a:chExt cx="1852643" cy="2247879"/>
          </a:xfrm>
        </p:grpSpPr>
        <p:sp>
          <p:nvSpPr>
            <p:cNvPr id="1070" name="Google Shape;1795;p55"/>
            <p:cNvSpPr/>
            <p:nvPr/>
          </p:nvSpPr>
          <p:spPr>
            <a:xfrm>
              <a:off x="4632" y="298354"/>
              <a:ext cx="1180776" cy="191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" y="8523"/>
                    <a:pt x="8594" y="16408"/>
                    <a:pt x="16567" y="21600"/>
                  </a:cubicBezTo>
                  <a:lnTo>
                    <a:pt x="21600" y="21037"/>
                  </a:lnTo>
                  <a:cubicBezTo>
                    <a:pt x="18646" y="12267"/>
                    <a:pt x="10162" y="473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1" name="Google Shape;1796;p55"/>
            <p:cNvSpPr/>
            <p:nvPr/>
          </p:nvSpPr>
          <p:spPr>
            <a:xfrm>
              <a:off x="0" y="293945"/>
              <a:ext cx="1189370" cy="19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" y="147"/>
                  </a:moveTo>
                  <a:cubicBezTo>
                    <a:pt x="10921" y="5202"/>
                    <a:pt x="18668" y="12781"/>
                    <a:pt x="21443" y="20950"/>
                  </a:cubicBezTo>
                  <a:lnTo>
                    <a:pt x="16556" y="21503"/>
                  </a:lnTo>
                  <a:cubicBezTo>
                    <a:pt x="11753" y="18359"/>
                    <a:pt x="615" y="10033"/>
                    <a:pt x="157" y="147"/>
                  </a:cubicBezTo>
                  <a:close/>
                  <a:moveTo>
                    <a:pt x="82" y="0"/>
                  </a:moveTo>
                  <a:cubicBezTo>
                    <a:pt x="70" y="0"/>
                    <a:pt x="58" y="2"/>
                    <a:pt x="48" y="5"/>
                  </a:cubicBezTo>
                  <a:cubicBezTo>
                    <a:pt x="24" y="13"/>
                    <a:pt x="0" y="35"/>
                    <a:pt x="0" y="50"/>
                  </a:cubicBezTo>
                  <a:cubicBezTo>
                    <a:pt x="157" y="3947"/>
                    <a:pt x="1966" y="7988"/>
                    <a:pt x="5394" y="12064"/>
                  </a:cubicBezTo>
                  <a:cubicBezTo>
                    <a:pt x="8906" y="16238"/>
                    <a:pt x="13358" y="19546"/>
                    <a:pt x="16484" y="21585"/>
                  </a:cubicBezTo>
                  <a:cubicBezTo>
                    <a:pt x="16496" y="21592"/>
                    <a:pt x="16508" y="21600"/>
                    <a:pt x="16531" y="21600"/>
                  </a:cubicBezTo>
                  <a:lnTo>
                    <a:pt x="16544" y="21600"/>
                  </a:lnTo>
                  <a:lnTo>
                    <a:pt x="21539" y="21032"/>
                  </a:lnTo>
                  <a:cubicBezTo>
                    <a:pt x="21564" y="21032"/>
                    <a:pt x="21576" y="21025"/>
                    <a:pt x="21588" y="21017"/>
                  </a:cubicBezTo>
                  <a:cubicBezTo>
                    <a:pt x="21600" y="21002"/>
                    <a:pt x="21600" y="20995"/>
                    <a:pt x="21600" y="20980"/>
                  </a:cubicBezTo>
                  <a:cubicBezTo>
                    <a:pt x="20176" y="16761"/>
                    <a:pt x="17473" y="12721"/>
                    <a:pt x="13551" y="8988"/>
                  </a:cubicBezTo>
                  <a:cubicBezTo>
                    <a:pt x="9907" y="5516"/>
                    <a:pt x="5261" y="2410"/>
                    <a:pt x="121" y="13"/>
                  </a:cubicBezTo>
                  <a:cubicBezTo>
                    <a:pt x="114" y="4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2" name="Google Shape;1797;p55"/>
            <p:cNvSpPr/>
            <p:nvPr/>
          </p:nvSpPr>
          <p:spPr>
            <a:xfrm>
              <a:off x="417" y="294112"/>
              <a:ext cx="1055433" cy="189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fill="norm" stroke="1" extrusionOk="0">
                  <a:moveTo>
                    <a:pt x="78" y="0"/>
                  </a:moveTo>
                  <a:cubicBezTo>
                    <a:pt x="66" y="0"/>
                    <a:pt x="55" y="1"/>
                    <a:pt x="45" y="3"/>
                  </a:cubicBezTo>
                  <a:cubicBezTo>
                    <a:pt x="5" y="18"/>
                    <a:pt x="-9" y="48"/>
                    <a:pt x="5" y="71"/>
                  </a:cubicBezTo>
                  <a:cubicBezTo>
                    <a:pt x="7571" y="8110"/>
                    <a:pt x="15179" y="15749"/>
                    <a:pt x="21428" y="21578"/>
                  </a:cubicBezTo>
                  <a:cubicBezTo>
                    <a:pt x="21442" y="21592"/>
                    <a:pt x="21469" y="21600"/>
                    <a:pt x="21495" y="21600"/>
                  </a:cubicBezTo>
                  <a:cubicBezTo>
                    <a:pt x="21509" y="21600"/>
                    <a:pt x="21523" y="21600"/>
                    <a:pt x="21536" y="21592"/>
                  </a:cubicBezTo>
                  <a:cubicBezTo>
                    <a:pt x="21577" y="21585"/>
                    <a:pt x="21591" y="21555"/>
                    <a:pt x="21564" y="21532"/>
                  </a:cubicBezTo>
                  <a:cubicBezTo>
                    <a:pt x="15328" y="15703"/>
                    <a:pt x="7720" y="8065"/>
                    <a:pt x="154" y="26"/>
                  </a:cubicBezTo>
                  <a:cubicBezTo>
                    <a:pt x="144" y="9"/>
                    <a:pt x="111" y="0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3" name="Google Shape;1798;p55"/>
            <p:cNvSpPr/>
            <p:nvPr/>
          </p:nvSpPr>
          <p:spPr>
            <a:xfrm>
              <a:off x="19079" y="439048"/>
              <a:ext cx="166488" cy="17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20931" y="0"/>
                  </a:moveTo>
                  <a:cubicBezTo>
                    <a:pt x="20672" y="0"/>
                    <a:pt x="20492" y="148"/>
                    <a:pt x="20420" y="344"/>
                  </a:cubicBezTo>
                  <a:cubicBezTo>
                    <a:pt x="18794" y="6441"/>
                    <a:pt x="18275" y="12936"/>
                    <a:pt x="18959" y="20077"/>
                  </a:cubicBezTo>
                  <a:cubicBezTo>
                    <a:pt x="11164" y="14863"/>
                    <a:pt x="5421" y="11736"/>
                    <a:pt x="706" y="10214"/>
                  </a:cubicBezTo>
                  <a:cubicBezTo>
                    <a:pt x="663" y="10194"/>
                    <a:pt x="613" y="10187"/>
                    <a:pt x="562" y="10187"/>
                  </a:cubicBezTo>
                  <a:cubicBezTo>
                    <a:pt x="339" y="10187"/>
                    <a:pt x="94" y="10335"/>
                    <a:pt x="22" y="10531"/>
                  </a:cubicBezTo>
                  <a:cubicBezTo>
                    <a:pt x="-64" y="10773"/>
                    <a:pt x="109" y="11096"/>
                    <a:pt x="368" y="11171"/>
                  </a:cubicBezTo>
                  <a:cubicBezTo>
                    <a:pt x="5082" y="12781"/>
                    <a:pt x="11164" y="16069"/>
                    <a:pt x="19305" y="21519"/>
                  </a:cubicBezTo>
                  <a:cubicBezTo>
                    <a:pt x="19391" y="21600"/>
                    <a:pt x="19477" y="21600"/>
                    <a:pt x="19650" y="21600"/>
                  </a:cubicBezTo>
                  <a:cubicBezTo>
                    <a:pt x="19729" y="21600"/>
                    <a:pt x="19816" y="21600"/>
                    <a:pt x="19902" y="21519"/>
                  </a:cubicBezTo>
                  <a:cubicBezTo>
                    <a:pt x="20075" y="21438"/>
                    <a:pt x="20161" y="21283"/>
                    <a:pt x="20161" y="21041"/>
                  </a:cubicBezTo>
                  <a:cubicBezTo>
                    <a:pt x="19305" y="13583"/>
                    <a:pt x="19729" y="6919"/>
                    <a:pt x="21450" y="586"/>
                  </a:cubicBezTo>
                  <a:cubicBezTo>
                    <a:pt x="21536" y="344"/>
                    <a:pt x="21363" y="101"/>
                    <a:pt x="21104" y="20"/>
                  </a:cubicBezTo>
                  <a:cubicBezTo>
                    <a:pt x="21047" y="7"/>
                    <a:pt x="20982" y="0"/>
                    <a:pt x="2093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4" name="Google Shape;1799;p55"/>
            <p:cNvSpPr/>
            <p:nvPr/>
          </p:nvSpPr>
          <p:spPr>
            <a:xfrm>
              <a:off x="78278" y="589398"/>
              <a:ext cx="272038" cy="35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20718" y="0"/>
                  </a:moveTo>
                  <a:cubicBezTo>
                    <a:pt x="20559" y="0"/>
                    <a:pt x="20400" y="82"/>
                    <a:pt x="20400" y="245"/>
                  </a:cubicBezTo>
                  <a:cubicBezTo>
                    <a:pt x="19668" y="7539"/>
                    <a:pt x="19769" y="14224"/>
                    <a:pt x="20771" y="20630"/>
                  </a:cubicBezTo>
                  <a:cubicBezTo>
                    <a:pt x="15200" y="16494"/>
                    <a:pt x="7682" y="14793"/>
                    <a:pt x="429" y="13577"/>
                  </a:cubicBezTo>
                  <a:cubicBezTo>
                    <a:pt x="394" y="13571"/>
                    <a:pt x="359" y="13567"/>
                    <a:pt x="328" y="13567"/>
                  </a:cubicBezTo>
                  <a:cubicBezTo>
                    <a:pt x="169" y="13567"/>
                    <a:pt x="54" y="13646"/>
                    <a:pt x="10" y="13778"/>
                  </a:cubicBezTo>
                  <a:cubicBezTo>
                    <a:pt x="-43" y="13901"/>
                    <a:pt x="116" y="14023"/>
                    <a:pt x="270" y="14064"/>
                  </a:cubicBezTo>
                  <a:cubicBezTo>
                    <a:pt x="7735" y="15320"/>
                    <a:pt x="15408" y="17104"/>
                    <a:pt x="20926" y="21518"/>
                  </a:cubicBezTo>
                  <a:cubicBezTo>
                    <a:pt x="21032" y="21559"/>
                    <a:pt x="21085" y="21600"/>
                    <a:pt x="21191" y="21600"/>
                  </a:cubicBezTo>
                  <a:cubicBezTo>
                    <a:pt x="21244" y="21600"/>
                    <a:pt x="21297" y="21559"/>
                    <a:pt x="21350" y="21559"/>
                  </a:cubicBezTo>
                  <a:cubicBezTo>
                    <a:pt x="21451" y="21518"/>
                    <a:pt x="21557" y="21399"/>
                    <a:pt x="21504" y="21317"/>
                  </a:cubicBezTo>
                  <a:cubicBezTo>
                    <a:pt x="20453" y="14711"/>
                    <a:pt x="20299" y="7822"/>
                    <a:pt x="21032" y="286"/>
                  </a:cubicBezTo>
                  <a:cubicBezTo>
                    <a:pt x="21032" y="123"/>
                    <a:pt x="20926" y="0"/>
                    <a:pt x="207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5" name="Google Shape;1800;p55"/>
            <p:cNvSpPr/>
            <p:nvPr/>
          </p:nvSpPr>
          <p:spPr>
            <a:xfrm>
              <a:off x="210377" y="924308"/>
              <a:ext cx="420194" cy="45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fill="norm" stroke="1" extrusionOk="0">
                  <a:moveTo>
                    <a:pt x="21406" y="0"/>
                  </a:moveTo>
                  <a:cubicBezTo>
                    <a:pt x="21306" y="0"/>
                    <a:pt x="21168" y="63"/>
                    <a:pt x="21134" y="159"/>
                  </a:cubicBezTo>
                  <a:cubicBezTo>
                    <a:pt x="19666" y="6233"/>
                    <a:pt x="18984" y="13066"/>
                    <a:pt x="19088" y="20971"/>
                  </a:cubicBezTo>
                  <a:cubicBezTo>
                    <a:pt x="14548" y="17726"/>
                    <a:pt x="8544" y="14925"/>
                    <a:pt x="285" y="12186"/>
                  </a:cubicBezTo>
                  <a:cubicBezTo>
                    <a:pt x="267" y="12180"/>
                    <a:pt x="247" y="12178"/>
                    <a:pt x="227" y="12178"/>
                  </a:cubicBezTo>
                  <a:cubicBezTo>
                    <a:pt x="138" y="12178"/>
                    <a:pt x="41" y="12233"/>
                    <a:pt x="12" y="12310"/>
                  </a:cubicBezTo>
                  <a:cubicBezTo>
                    <a:pt x="-22" y="12405"/>
                    <a:pt x="12" y="12532"/>
                    <a:pt x="150" y="12564"/>
                  </a:cubicBezTo>
                  <a:cubicBezTo>
                    <a:pt x="8578" y="15333"/>
                    <a:pt x="14617" y="18199"/>
                    <a:pt x="19153" y="21537"/>
                  </a:cubicBezTo>
                  <a:cubicBezTo>
                    <a:pt x="19188" y="21568"/>
                    <a:pt x="19257" y="21600"/>
                    <a:pt x="19291" y="21600"/>
                  </a:cubicBezTo>
                  <a:cubicBezTo>
                    <a:pt x="19325" y="21600"/>
                    <a:pt x="19360" y="21568"/>
                    <a:pt x="19394" y="21568"/>
                  </a:cubicBezTo>
                  <a:cubicBezTo>
                    <a:pt x="19463" y="21537"/>
                    <a:pt x="19497" y="21473"/>
                    <a:pt x="19497" y="21378"/>
                  </a:cubicBezTo>
                  <a:cubicBezTo>
                    <a:pt x="19394" y="13318"/>
                    <a:pt x="20042" y="6392"/>
                    <a:pt x="21578" y="251"/>
                  </a:cubicBezTo>
                  <a:cubicBezTo>
                    <a:pt x="21578" y="127"/>
                    <a:pt x="21509" y="32"/>
                    <a:pt x="214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6" name="Google Shape;1801;p55"/>
            <p:cNvSpPr/>
            <p:nvPr/>
          </p:nvSpPr>
          <p:spPr>
            <a:xfrm>
              <a:off x="390536" y="1226457"/>
              <a:ext cx="438885" cy="463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346" y="0"/>
                  </a:moveTo>
                  <a:cubicBezTo>
                    <a:pt x="21250" y="0"/>
                    <a:pt x="21179" y="57"/>
                    <a:pt x="21151" y="132"/>
                  </a:cubicBezTo>
                  <a:cubicBezTo>
                    <a:pt x="19096" y="6846"/>
                    <a:pt x="18019" y="13897"/>
                    <a:pt x="17986" y="21044"/>
                  </a:cubicBezTo>
                  <a:cubicBezTo>
                    <a:pt x="13711" y="18475"/>
                    <a:pt x="6893" y="16248"/>
                    <a:pt x="269" y="14144"/>
                  </a:cubicBezTo>
                  <a:cubicBezTo>
                    <a:pt x="253" y="14138"/>
                    <a:pt x="234" y="14136"/>
                    <a:pt x="214" y="14136"/>
                  </a:cubicBezTo>
                  <a:cubicBezTo>
                    <a:pt x="127" y="14136"/>
                    <a:pt x="34" y="14193"/>
                    <a:pt x="9" y="14268"/>
                  </a:cubicBezTo>
                  <a:cubicBezTo>
                    <a:pt x="-24" y="14362"/>
                    <a:pt x="42" y="14484"/>
                    <a:pt x="138" y="14515"/>
                  </a:cubicBezTo>
                  <a:cubicBezTo>
                    <a:pt x="6926" y="16651"/>
                    <a:pt x="13875" y="18940"/>
                    <a:pt x="18085" y="21569"/>
                  </a:cubicBezTo>
                  <a:cubicBezTo>
                    <a:pt x="18118" y="21600"/>
                    <a:pt x="18150" y="21600"/>
                    <a:pt x="18181" y="21600"/>
                  </a:cubicBezTo>
                  <a:cubicBezTo>
                    <a:pt x="18214" y="21600"/>
                    <a:pt x="18246" y="21600"/>
                    <a:pt x="18279" y="21569"/>
                  </a:cubicBezTo>
                  <a:cubicBezTo>
                    <a:pt x="18345" y="21538"/>
                    <a:pt x="18378" y="21475"/>
                    <a:pt x="18378" y="21413"/>
                  </a:cubicBezTo>
                  <a:cubicBezTo>
                    <a:pt x="18411" y="14175"/>
                    <a:pt x="19455" y="7030"/>
                    <a:pt x="21543" y="257"/>
                  </a:cubicBezTo>
                  <a:cubicBezTo>
                    <a:pt x="21576" y="132"/>
                    <a:pt x="21510" y="39"/>
                    <a:pt x="21412" y="8"/>
                  </a:cubicBezTo>
                  <a:cubicBezTo>
                    <a:pt x="21390" y="3"/>
                    <a:pt x="21368" y="0"/>
                    <a:pt x="2134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7" name="Google Shape;1802;p55"/>
            <p:cNvSpPr/>
            <p:nvPr/>
          </p:nvSpPr>
          <p:spPr>
            <a:xfrm>
              <a:off x="292450" y="217989"/>
              <a:ext cx="1001225" cy="2025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fill="norm" stroke="1" extrusionOk="0">
                  <a:moveTo>
                    <a:pt x="1826" y="0"/>
                  </a:moveTo>
                  <a:cubicBezTo>
                    <a:pt x="-2732" y="5271"/>
                    <a:pt x="1350" y="12447"/>
                    <a:pt x="12857" y="21600"/>
                  </a:cubicBezTo>
                  <a:lnTo>
                    <a:pt x="18868" y="21600"/>
                  </a:lnTo>
                  <a:cubicBezTo>
                    <a:pt x="14335" y="12567"/>
                    <a:pt x="8738" y="5235"/>
                    <a:pt x="18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8" name="Google Shape;1803;p55"/>
            <p:cNvSpPr/>
            <p:nvPr/>
          </p:nvSpPr>
          <p:spPr>
            <a:xfrm>
              <a:off x="288454" y="213971"/>
              <a:ext cx="1009240" cy="2033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7" h="21600" fill="norm" stroke="1" extrusionOk="0">
                  <a:moveTo>
                    <a:pt x="1912" y="127"/>
                  </a:moveTo>
                  <a:cubicBezTo>
                    <a:pt x="8490" y="5123"/>
                    <a:pt x="14182" y="12314"/>
                    <a:pt x="18809" y="21515"/>
                  </a:cubicBezTo>
                  <a:lnTo>
                    <a:pt x="12968" y="21515"/>
                  </a:lnTo>
                  <a:cubicBezTo>
                    <a:pt x="1224" y="12194"/>
                    <a:pt x="-2403" y="5194"/>
                    <a:pt x="1912" y="127"/>
                  </a:cubicBezTo>
                  <a:close/>
                  <a:moveTo>
                    <a:pt x="1887" y="0"/>
                  </a:moveTo>
                  <a:cubicBezTo>
                    <a:pt x="1862" y="0"/>
                    <a:pt x="1836" y="14"/>
                    <a:pt x="1824" y="28"/>
                  </a:cubicBezTo>
                  <a:cubicBezTo>
                    <a:pt x="-2603" y="5130"/>
                    <a:pt x="1011" y="12187"/>
                    <a:pt x="12856" y="21586"/>
                  </a:cubicBezTo>
                  <a:cubicBezTo>
                    <a:pt x="12881" y="21593"/>
                    <a:pt x="12893" y="21600"/>
                    <a:pt x="12918" y="21600"/>
                  </a:cubicBezTo>
                  <a:lnTo>
                    <a:pt x="18921" y="21600"/>
                  </a:lnTo>
                  <a:cubicBezTo>
                    <a:pt x="18947" y="21600"/>
                    <a:pt x="18959" y="21600"/>
                    <a:pt x="18984" y="21586"/>
                  </a:cubicBezTo>
                  <a:cubicBezTo>
                    <a:pt x="18997" y="21572"/>
                    <a:pt x="18997" y="21558"/>
                    <a:pt x="18997" y="21544"/>
                  </a:cubicBezTo>
                  <a:cubicBezTo>
                    <a:pt x="14332" y="12278"/>
                    <a:pt x="8591" y="5031"/>
                    <a:pt x="1961" y="21"/>
                  </a:cubicBezTo>
                  <a:cubicBezTo>
                    <a:pt x="1937" y="7"/>
                    <a:pt x="1912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9" name="Google Shape;1804;p55"/>
            <p:cNvSpPr/>
            <p:nvPr/>
          </p:nvSpPr>
          <p:spPr>
            <a:xfrm>
              <a:off x="385179" y="213803"/>
              <a:ext cx="730668" cy="203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fill="norm" stroke="1" extrusionOk="0">
                  <a:moveTo>
                    <a:pt x="122" y="0"/>
                  </a:moveTo>
                  <a:cubicBezTo>
                    <a:pt x="110" y="0"/>
                    <a:pt x="97" y="1"/>
                    <a:pt x="84" y="2"/>
                  </a:cubicBezTo>
                  <a:cubicBezTo>
                    <a:pt x="25" y="9"/>
                    <a:pt x="-15" y="30"/>
                    <a:pt x="5" y="58"/>
                  </a:cubicBezTo>
                  <a:cubicBezTo>
                    <a:pt x="3930" y="6402"/>
                    <a:pt x="10913" y="13437"/>
                    <a:pt x="21330" y="21579"/>
                  </a:cubicBezTo>
                  <a:cubicBezTo>
                    <a:pt x="21349" y="21593"/>
                    <a:pt x="21389" y="21600"/>
                    <a:pt x="21448" y="21600"/>
                  </a:cubicBezTo>
                  <a:lnTo>
                    <a:pt x="21508" y="21600"/>
                  </a:lnTo>
                  <a:cubicBezTo>
                    <a:pt x="21565" y="21586"/>
                    <a:pt x="21585" y="21565"/>
                    <a:pt x="21565" y="21544"/>
                  </a:cubicBezTo>
                  <a:cubicBezTo>
                    <a:pt x="11148" y="13408"/>
                    <a:pt x="4183" y="6374"/>
                    <a:pt x="240" y="37"/>
                  </a:cubicBezTo>
                  <a:cubicBezTo>
                    <a:pt x="224" y="14"/>
                    <a:pt x="181" y="0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0" name="Google Shape;1805;p55"/>
            <p:cNvSpPr/>
            <p:nvPr/>
          </p:nvSpPr>
          <p:spPr>
            <a:xfrm>
              <a:off x="314896" y="403330"/>
              <a:ext cx="210283" cy="162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1032" y="0"/>
                  </a:moveTo>
                  <a:cubicBezTo>
                    <a:pt x="20889" y="0"/>
                    <a:pt x="20758" y="96"/>
                    <a:pt x="20718" y="266"/>
                  </a:cubicBezTo>
                  <a:cubicBezTo>
                    <a:pt x="17867" y="6966"/>
                    <a:pt x="16372" y="13309"/>
                    <a:pt x="16030" y="19661"/>
                  </a:cubicBezTo>
                  <a:cubicBezTo>
                    <a:pt x="11547" y="12606"/>
                    <a:pt x="6391" y="6440"/>
                    <a:pt x="681" y="1147"/>
                  </a:cubicBezTo>
                  <a:cubicBezTo>
                    <a:pt x="607" y="1081"/>
                    <a:pt x="516" y="1051"/>
                    <a:pt x="430" y="1051"/>
                  </a:cubicBezTo>
                  <a:cubicBezTo>
                    <a:pt x="293" y="1051"/>
                    <a:pt x="156" y="1125"/>
                    <a:pt x="71" y="1236"/>
                  </a:cubicBezTo>
                  <a:cubicBezTo>
                    <a:pt x="-66" y="1503"/>
                    <a:pt x="2" y="1858"/>
                    <a:pt x="208" y="2028"/>
                  </a:cubicBezTo>
                  <a:cubicBezTo>
                    <a:pt x="6117" y="7499"/>
                    <a:pt x="11478" y="14020"/>
                    <a:pt x="16098" y="21422"/>
                  </a:cubicBezTo>
                  <a:cubicBezTo>
                    <a:pt x="16167" y="21600"/>
                    <a:pt x="16304" y="21600"/>
                    <a:pt x="16441" y="21600"/>
                  </a:cubicBezTo>
                  <a:lnTo>
                    <a:pt x="16572" y="21600"/>
                  </a:lnTo>
                  <a:cubicBezTo>
                    <a:pt x="16709" y="21511"/>
                    <a:pt x="16846" y="21334"/>
                    <a:pt x="16846" y="21067"/>
                  </a:cubicBezTo>
                  <a:cubicBezTo>
                    <a:pt x="16982" y="14546"/>
                    <a:pt x="18477" y="7846"/>
                    <a:pt x="21466" y="799"/>
                  </a:cubicBezTo>
                  <a:cubicBezTo>
                    <a:pt x="21534" y="533"/>
                    <a:pt x="21466" y="178"/>
                    <a:pt x="21260" y="89"/>
                  </a:cubicBezTo>
                  <a:cubicBezTo>
                    <a:pt x="21186" y="30"/>
                    <a:pt x="21106" y="0"/>
                    <a:pt x="2103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1" name="Google Shape;1806;p55"/>
            <p:cNvSpPr/>
            <p:nvPr/>
          </p:nvSpPr>
          <p:spPr>
            <a:xfrm>
              <a:off x="288185" y="589398"/>
              <a:ext cx="350887" cy="1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300" y="0"/>
                  </a:moveTo>
                  <a:cubicBezTo>
                    <a:pt x="21221" y="0"/>
                    <a:pt x="21135" y="79"/>
                    <a:pt x="21084" y="218"/>
                  </a:cubicBezTo>
                  <a:cubicBezTo>
                    <a:pt x="18027" y="7153"/>
                    <a:pt x="15703" y="13075"/>
                    <a:pt x="15254" y="20083"/>
                  </a:cubicBezTo>
                  <a:cubicBezTo>
                    <a:pt x="11585" y="14016"/>
                    <a:pt x="5919" y="10114"/>
                    <a:pt x="336" y="6650"/>
                  </a:cubicBezTo>
                  <a:cubicBezTo>
                    <a:pt x="309" y="6632"/>
                    <a:pt x="278" y="6620"/>
                    <a:pt x="251" y="6620"/>
                  </a:cubicBezTo>
                  <a:cubicBezTo>
                    <a:pt x="158" y="6620"/>
                    <a:pt x="73" y="6717"/>
                    <a:pt x="11" y="6935"/>
                  </a:cubicBezTo>
                  <a:cubicBezTo>
                    <a:pt x="-30" y="7153"/>
                    <a:pt x="52" y="7445"/>
                    <a:pt x="175" y="7518"/>
                  </a:cubicBezTo>
                  <a:cubicBezTo>
                    <a:pt x="5882" y="11055"/>
                    <a:pt x="11749" y="15102"/>
                    <a:pt x="15295" y="21454"/>
                  </a:cubicBezTo>
                  <a:cubicBezTo>
                    <a:pt x="15336" y="21527"/>
                    <a:pt x="15419" y="21600"/>
                    <a:pt x="15460" y="21600"/>
                  </a:cubicBezTo>
                  <a:cubicBezTo>
                    <a:pt x="15497" y="21600"/>
                    <a:pt x="15538" y="21527"/>
                    <a:pt x="15580" y="21527"/>
                  </a:cubicBezTo>
                  <a:cubicBezTo>
                    <a:pt x="15662" y="21454"/>
                    <a:pt x="15744" y="21315"/>
                    <a:pt x="15744" y="21096"/>
                  </a:cubicBezTo>
                  <a:cubicBezTo>
                    <a:pt x="15987" y="13943"/>
                    <a:pt x="18352" y="7876"/>
                    <a:pt x="21450" y="722"/>
                  </a:cubicBezTo>
                  <a:cubicBezTo>
                    <a:pt x="21570" y="510"/>
                    <a:pt x="21532" y="291"/>
                    <a:pt x="21409" y="73"/>
                  </a:cubicBezTo>
                  <a:cubicBezTo>
                    <a:pt x="21378" y="24"/>
                    <a:pt x="21341" y="0"/>
                    <a:pt x="213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2" name="Google Shape;1807;p55"/>
            <p:cNvSpPr/>
            <p:nvPr/>
          </p:nvSpPr>
          <p:spPr>
            <a:xfrm>
              <a:off x="322730" y="848296"/>
              <a:ext cx="454936" cy="272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21344" y="0"/>
                  </a:moveTo>
                  <a:cubicBezTo>
                    <a:pt x="21289" y="0"/>
                    <a:pt x="21233" y="40"/>
                    <a:pt x="21199" y="124"/>
                  </a:cubicBezTo>
                  <a:cubicBezTo>
                    <a:pt x="18396" y="5968"/>
                    <a:pt x="16444" y="12918"/>
                    <a:pt x="15405" y="20654"/>
                  </a:cubicBezTo>
                  <a:cubicBezTo>
                    <a:pt x="12099" y="16021"/>
                    <a:pt x="7284" y="12126"/>
                    <a:pt x="260" y="8338"/>
                  </a:cubicBezTo>
                  <a:cubicBezTo>
                    <a:pt x="244" y="8329"/>
                    <a:pt x="226" y="8324"/>
                    <a:pt x="210" y="8324"/>
                  </a:cubicBezTo>
                  <a:cubicBezTo>
                    <a:pt x="125" y="8324"/>
                    <a:pt x="35" y="8417"/>
                    <a:pt x="9" y="8545"/>
                  </a:cubicBezTo>
                  <a:cubicBezTo>
                    <a:pt x="-23" y="8705"/>
                    <a:pt x="40" y="8917"/>
                    <a:pt x="136" y="8970"/>
                  </a:cubicBezTo>
                  <a:cubicBezTo>
                    <a:pt x="7284" y="12811"/>
                    <a:pt x="12131" y="16812"/>
                    <a:pt x="15405" y="21547"/>
                  </a:cubicBezTo>
                  <a:cubicBezTo>
                    <a:pt x="15437" y="21600"/>
                    <a:pt x="15468" y="21600"/>
                    <a:pt x="15532" y="21600"/>
                  </a:cubicBezTo>
                  <a:lnTo>
                    <a:pt x="15595" y="21600"/>
                  </a:lnTo>
                  <a:cubicBezTo>
                    <a:pt x="15659" y="21547"/>
                    <a:pt x="15690" y="21445"/>
                    <a:pt x="15720" y="21339"/>
                  </a:cubicBezTo>
                  <a:cubicBezTo>
                    <a:pt x="16727" y="13444"/>
                    <a:pt x="18681" y="6441"/>
                    <a:pt x="21514" y="495"/>
                  </a:cubicBezTo>
                  <a:cubicBezTo>
                    <a:pt x="21577" y="389"/>
                    <a:pt x="21577" y="177"/>
                    <a:pt x="21482" y="75"/>
                  </a:cubicBezTo>
                  <a:cubicBezTo>
                    <a:pt x="21439" y="27"/>
                    <a:pt x="21392" y="0"/>
                    <a:pt x="2134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3" name="Google Shape;1808;p55"/>
            <p:cNvSpPr/>
            <p:nvPr/>
          </p:nvSpPr>
          <p:spPr>
            <a:xfrm>
              <a:off x="409120" y="1100050"/>
              <a:ext cx="486720" cy="27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1368" y="0"/>
                  </a:moveTo>
                  <a:cubicBezTo>
                    <a:pt x="21321" y="0"/>
                    <a:pt x="21269" y="27"/>
                    <a:pt x="21225" y="80"/>
                  </a:cubicBezTo>
                  <a:cubicBezTo>
                    <a:pt x="18165" y="6034"/>
                    <a:pt x="15369" y="14799"/>
                    <a:pt x="14576" y="20699"/>
                  </a:cubicBezTo>
                  <a:cubicBezTo>
                    <a:pt x="10809" y="15807"/>
                    <a:pt x="5453" y="13259"/>
                    <a:pt x="213" y="11237"/>
                  </a:cubicBezTo>
                  <a:cubicBezTo>
                    <a:pt x="198" y="11228"/>
                    <a:pt x="183" y="11224"/>
                    <a:pt x="166" y="11224"/>
                  </a:cubicBezTo>
                  <a:cubicBezTo>
                    <a:pt x="89" y="11224"/>
                    <a:pt x="8" y="11327"/>
                    <a:pt x="8" y="11505"/>
                  </a:cubicBezTo>
                  <a:cubicBezTo>
                    <a:pt x="-22" y="11666"/>
                    <a:pt x="37" y="11876"/>
                    <a:pt x="126" y="11876"/>
                  </a:cubicBezTo>
                  <a:cubicBezTo>
                    <a:pt x="5453" y="13951"/>
                    <a:pt x="10866" y="16499"/>
                    <a:pt x="14605" y="21546"/>
                  </a:cubicBezTo>
                  <a:cubicBezTo>
                    <a:pt x="14633" y="21546"/>
                    <a:pt x="14662" y="21600"/>
                    <a:pt x="14722" y="21600"/>
                  </a:cubicBezTo>
                  <a:cubicBezTo>
                    <a:pt x="14722" y="21600"/>
                    <a:pt x="14751" y="21600"/>
                    <a:pt x="14781" y="21546"/>
                  </a:cubicBezTo>
                  <a:cubicBezTo>
                    <a:pt x="14840" y="21546"/>
                    <a:pt x="14870" y="21439"/>
                    <a:pt x="14900" y="21337"/>
                  </a:cubicBezTo>
                  <a:cubicBezTo>
                    <a:pt x="15547" y="15544"/>
                    <a:pt x="18399" y="6618"/>
                    <a:pt x="21491" y="558"/>
                  </a:cubicBezTo>
                  <a:cubicBezTo>
                    <a:pt x="21578" y="397"/>
                    <a:pt x="21578" y="187"/>
                    <a:pt x="21491" y="80"/>
                  </a:cubicBezTo>
                  <a:cubicBezTo>
                    <a:pt x="21462" y="27"/>
                    <a:pt x="21417" y="0"/>
                    <a:pt x="2136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4" name="Google Shape;1809;p55"/>
            <p:cNvSpPr/>
            <p:nvPr/>
          </p:nvSpPr>
          <p:spPr>
            <a:xfrm>
              <a:off x="964421" y="4017"/>
              <a:ext cx="448186" cy="223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8" h="21600" fill="norm" stroke="1" extrusionOk="0">
                  <a:moveTo>
                    <a:pt x="4527" y="0"/>
                  </a:moveTo>
                  <a:cubicBezTo>
                    <a:pt x="-1638" y="5863"/>
                    <a:pt x="-2702" y="13943"/>
                    <a:pt x="8982" y="21600"/>
                  </a:cubicBezTo>
                  <a:lnTo>
                    <a:pt x="18898" y="21600"/>
                  </a:lnTo>
                  <a:cubicBezTo>
                    <a:pt x="17976" y="12956"/>
                    <a:pt x="17303" y="4677"/>
                    <a:pt x="45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5" name="Google Shape;1810;p55"/>
            <p:cNvSpPr/>
            <p:nvPr/>
          </p:nvSpPr>
          <p:spPr>
            <a:xfrm>
              <a:off x="960535" y="0"/>
              <a:ext cx="456090" cy="224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20" h="21600" fill="norm" stroke="1" extrusionOk="0">
                  <a:moveTo>
                    <a:pt x="4249" y="141"/>
                  </a:moveTo>
                  <a:cubicBezTo>
                    <a:pt x="15249" y="4744"/>
                    <a:pt x="15972" y="12738"/>
                    <a:pt x="16770" y="21198"/>
                  </a:cubicBezTo>
                  <a:lnTo>
                    <a:pt x="16795" y="21523"/>
                  </a:lnTo>
                  <a:lnTo>
                    <a:pt x="8265" y="21523"/>
                  </a:lnTo>
                  <a:cubicBezTo>
                    <a:pt x="-4480" y="12157"/>
                    <a:pt x="1107" y="3518"/>
                    <a:pt x="4249" y="141"/>
                  </a:cubicBezTo>
                  <a:close/>
                  <a:moveTo>
                    <a:pt x="4151" y="0"/>
                  </a:moveTo>
                  <a:cubicBezTo>
                    <a:pt x="4101" y="6"/>
                    <a:pt x="4050" y="13"/>
                    <a:pt x="4025" y="32"/>
                  </a:cubicBezTo>
                  <a:cubicBezTo>
                    <a:pt x="1082" y="3180"/>
                    <a:pt x="-315" y="6672"/>
                    <a:pt x="60" y="10133"/>
                  </a:cubicBezTo>
                  <a:cubicBezTo>
                    <a:pt x="460" y="14156"/>
                    <a:pt x="3126" y="18012"/>
                    <a:pt x="7991" y="21575"/>
                  </a:cubicBezTo>
                  <a:cubicBezTo>
                    <a:pt x="8016" y="21594"/>
                    <a:pt x="8091" y="21600"/>
                    <a:pt x="8141" y="21600"/>
                  </a:cubicBezTo>
                  <a:lnTo>
                    <a:pt x="16969" y="21600"/>
                  </a:lnTo>
                  <a:cubicBezTo>
                    <a:pt x="16994" y="21600"/>
                    <a:pt x="17045" y="21600"/>
                    <a:pt x="17070" y="21594"/>
                  </a:cubicBezTo>
                  <a:cubicBezTo>
                    <a:pt x="17095" y="21581"/>
                    <a:pt x="17120" y="21575"/>
                    <a:pt x="17120" y="21562"/>
                  </a:cubicBezTo>
                  <a:lnTo>
                    <a:pt x="17095" y="21191"/>
                  </a:lnTo>
                  <a:cubicBezTo>
                    <a:pt x="16297" y="12674"/>
                    <a:pt x="15549" y="4623"/>
                    <a:pt x="4300" y="19"/>
                  </a:cubicBezTo>
                  <a:cubicBezTo>
                    <a:pt x="4274" y="6"/>
                    <a:pt x="4224" y="0"/>
                    <a:pt x="415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6" name="Google Shape;1811;p55"/>
            <p:cNvSpPr/>
            <p:nvPr/>
          </p:nvSpPr>
          <p:spPr>
            <a:xfrm>
              <a:off x="1067641" y="0"/>
              <a:ext cx="230060" cy="224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326" y="0"/>
                  </a:moveTo>
                  <a:cubicBezTo>
                    <a:pt x="138" y="0"/>
                    <a:pt x="-50" y="19"/>
                    <a:pt x="13" y="45"/>
                  </a:cubicBezTo>
                  <a:cubicBezTo>
                    <a:pt x="6547" y="9003"/>
                    <a:pt x="16134" y="17488"/>
                    <a:pt x="20740" y="21568"/>
                  </a:cubicBezTo>
                  <a:cubicBezTo>
                    <a:pt x="20802" y="21587"/>
                    <a:pt x="20991" y="21600"/>
                    <a:pt x="21174" y="21600"/>
                  </a:cubicBezTo>
                  <a:cubicBezTo>
                    <a:pt x="21425" y="21600"/>
                    <a:pt x="21550" y="21581"/>
                    <a:pt x="21550" y="21555"/>
                  </a:cubicBezTo>
                  <a:cubicBezTo>
                    <a:pt x="16945" y="17476"/>
                    <a:pt x="7357" y="8990"/>
                    <a:pt x="760" y="39"/>
                  </a:cubicBezTo>
                  <a:cubicBezTo>
                    <a:pt x="760" y="13"/>
                    <a:pt x="572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7" name="Google Shape;1812;p55"/>
            <p:cNvSpPr/>
            <p:nvPr/>
          </p:nvSpPr>
          <p:spPr>
            <a:xfrm>
              <a:off x="1036298" y="119765"/>
              <a:ext cx="105280" cy="122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20613" y="0"/>
                  </a:moveTo>
                  <a:cubicBezTo>
                    <a:pt x="20295" y="0"/>
                    <a:pt x="19955" y="187"/>
                    <a:pt x="19763" y="442"/>
                  </a:cubicBezTo>
                  <a:cubicBezTo>
                    <a:pt x="15715" y="6873"/>
                    <a:pt x="12744" y="12832"/>
                    <a:pt x="10850" y="18566"/>
                  </a:cubicBezTo>
                  <a:cubicBezTo>
                    <a:pt x="8288" y="12832"/>
                    <a:pt x="5045" y="8159"/>
                    <a:pt x="1405" y="4418"/>
                  </a:cubicBezTo>
                  <a:cubicBezTo>
                    <a:pt x="1269" y="4300"/>
                    <a:pt x="1065" y="4241"/>
                    <a:pt x="861" y="4241"/>
                  </a:cubicBezTo>
                  <a:cubicBezTo>
                    <a:pt x="657" y="4241"/>
                    <a:pt x="453" y="4300"/>
                    <a:pt x="317" y="4418"/>
                  </a:cubicBezTo>
                  <a:cubicBezTo>
                    <a:pt x="-80" y="4654"/>
                    <a:pt x="-80" y="5115"/>
                    <a:pt x="181" y="5469"/>
                  </a:cubicBezTo>
                  <a:cubicBezTo>
                    <a:pt x="4104" y="9445"/>
                    <a:pt x="7471" y="14708"/>
                    <a:pt x="10170" y="21139"/>
                  </a:cubicBezTo>
                  <a:cubicBezTo>
                    <a:pt x="10306" y="21364"/>
                    <a:pt x="10578" y="21600"/>
                    <a:pt x="10986" y="21600"/>
                  </a:cubicBezTo>
                  <a:cubicBezTo>
                    <a:pt x="11395" y="21600"/>
                    <a:pt x="11655" y="21364"/>
                    <a:pt x="11791" y="21021"/>
                  </a:cubicBezTo>
                  <a:cubicBezTo>
                    <a:pt x="13685" y="14825"/>
                    <a:pt x="16792" y="8277"/>
                    <a:pt x="21248" y="1149"/>
                  </a:cubicBezTo>
                  <a:cubicBezTo>
                    <a:pt x="21520" y="795"/>
                    <a:pt x="21384" y="324"/>
                    <a:pt x="20976" y="88"/>
                  </a:cubicBezTo>
                  <a:cubicBezTo>
                    <a:pt x="20862" y="29"/>
                    <a:pt x="20738" y="0"/>
                    <a:pt x="2061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8" name="Google Shape;1813;p55"/>
            <p:cNvSpPr/>
            <p:nvPr/>
          </p:nvSpPr>
          <p:spPr>
            <a:xfrm>
              <a:off x="1004390" y="278709"/>
              <a:ext cx="202946" cy="20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025" y="0"/>
                  </a:moveTo>
                  <a:cubicBezTo>
                    <a:pt x="20877" y="0"/>
                    <a:pt x="20736" y="47"/>
                    <a:pt x="20647" y="183"/>
                  </a:cubicBezTo>
                  <a:cubicBezTo>
                    <a:pt x="17550" y="5113"/>
                    <a:pt x="14383" y="11670"/>
                    <a:pt x="11144" y="20192"/>
                  </a:cubicBezTo>
                  <a:cubicBezTo>
                    <a:pt x="8189" y="15120"/>
                    <a:pt x="4744" y="10327"/>
                    <a:pt x="731" y="5610"/>
                  </a:cubicBezTo>
                  <a:cubicBezTo>
                    <a:pt x="654" y="5492"/>
                    <a:pt x="536" y="5438"/>
                    <a:pt x="418" y="5438"/>
                  </a:cubicBezTo>
                  <a:cubicBezTo>
                    <a:pt x="323" y="5438"/>
                    <a:pt x="235" y="5474"/>
                    <a:pt x="170" y="5539"/>
                  </a:cubicBezTo>
                  <a:cubicBezTo>
                    <a:pt x="-43" y="5681"/>
                    <a:pt x="-43" y="5959"/>
                    <a:pt x="99" y="6172"/>
                  </a:cubicBezTo>
                  <a:cubicBezTo>
                    <a:pt x="4247" y="11102"/>
                    <a:pt x="7770" y="16108"/>
                    <a:pt x="10866" y="21393"/>
                  </a:cubicBezTo>
                  <a:cubicBezTo>
                    <a:pt x="10931" y="21529"/>
                    <a:pt x="11073" y="21600"/>
                    <a:pt x="11215" y="21600"/>
                  </a:cubicBezTo>
                  <a:lnTo>
                    <a:pt x="11286" y="21600"/>
                  </a:lnTo>
                  <a:cubicBezTo>
                    <a:pt x="11428" y="21600"/>
                    <a:pt x="11570" y="21529"/>
                    <a:pt x="11641" y="21322"/>
                  </a:cubicBezTo>
                  <a:cubicBezTo>
                    <a:pt x="15015" y="12510"/>
                    <a:pt x="18183" y="5746"/>
                    <a:pt x="21421" y="675"/>
                  </a:cubicBezTo>
                  <a:cubicBezTo>
                    <a:pt x="21557" y="462"/>
                    <a:pt x="21486" y="183"/>
                    <a:pt x="21279" y="41"/>
                  </a:cubicBezTo>
                  <a:cubicBezTo>
                    <a:pt x="21202" y="18"/>
                    <a:pt x="21114" y="0"/>
                    <a:pt x="2102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9" name="Google Shape;1814;p55"/>
            <p:cNvSpPr/>
            <p:nvPr/>
          </p:nvSpPr>
          <p:spPr>
            <a:xfrm>
              <a:off x="979820" y="491453"/>
              <a:ext cx="290240" cy="23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21248" y="0"/>
                  </a:moveTo>
                  <a:cubicBezTo>
                    <a:pt x="21165" y="0"/>
                    <a:pt x="21082" y="46"/>
                    <a:pt x="21028" y="148"/>
                  </a:cubicBezTo>
                  <a:cubicBezTo>
                    <a:pt x="17723" y="5007"/>
                    <a:pt x="14567" y="11571"/>
                    <a:pt x="11312" y="20263"/>
                  </a:cubicBezTo>
                  <a:cubicBezTo>
                    <a:pt x="9141" y="14245"/>
                    <a:pt x="4655" y="8534"/>
                    <a:pt x="514" y="3731"/>
                  </a:cubicBezTo>
                  <a:cubicBezTo>
                    <a:pt x="464" y="3670"/>
                    <a:pt x="389" y="3639"/>
                    <a:pt x="306" y="3639"/>
                  </a:cubicBezTo>
                  <a:cubicBezTo>
                    <a:pt x="228" y="3639"/>
                    <a:pt x="141" y="3670"/>
                    <a:pt x="66" y="3731"/>
                  </a:cubicBezTo>
                  <a:cubicBezTo>
                    <a:pt x="-29" y="3915"/>
                    <a:pt x="-29" y="4160"/>
                    <a:pt x="116" y="4277"/>
                  </a:cubicBezTo>
                  <a:cubicBezTo>
                    <a:pt x="4357" y="9264"/>
                    <a:pt x="8992" y="15159"/>
                    <a:pt x="11017" y="21355"/>
                  </a:cubicBezTo>
                  <a:cubicBezTo>
                    <a:pt x="11063" y="21478"/>
                    <a:pt x="11212" y="21600"/>
                    <a:pt x="11312" y="21600"/>
                  </a:cubicBezTo>
                  <a:cubicBezTo>
                    <a:pt x="11461" y="21600"/>
                    <a:pt x="11560" y="21539"/>
                    <a:pt x="11606" y="21355"/>
                  </a:cubicBezTo>
                  <a:cubicBezTo>
                    <a:pt x="14911" y="12362"/>
                    <a:pt x="18117" y="5558"/>
                    <a:pt x="21472" y="633"/>
                  </a:cubicBezTo>
                  <a:cubicBezTo>
                    <a:pt x="21571" y="449"/>
                    <a:pt x="21571" y="209"/>
                    <a:pt x="21422" y="87"/>
                  </a:cubicBezTo>
                  <a:cubicBezTo>
                    <a:pt x="21376" y="31"/>
                    <a:pt x="21314" y="0"/>
                    <a:pt x="2124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0" name="Google Shape;1815;p55"/>
            <p:cNvSpPr/>
            <p:nvPr/>
          </p:nvSpPr>
          <p:spPr>
            <a:xfrm>
              <a:off x="963203" y="759336"/>
              <a:ext cx="360655" cy="21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293" y="0"/>
                  </a:moveTo>
                  <a:cubicBezTo>
                    <a:pt x="21229" y="0"/>
                    <a:pt x="21159" y="51"/>
                    <a:pt x="21099" y="152"/>
                  </a:cubicBezTo>
                  <a:cubicBezTo>
                    <a:pt x="16971" y="7570"/>
                    <a:pt x="13912" y="14052"/>
                    <a:pt x="11491" y="20466"/>
                  </a:cubicBezTo>
                  <a:cubicBezTo>
                    <a:pt x="8513" y="13917"/>
                    <a:pt x="4025" y="7638"/>
                    <a:pt x="413" y="2823"/>
                  </a:cubicBezTo>
                  <a:cubicBezTo>
                    <a:pt x="360" y="2767"/>
                    <a:pt x="296" y="2733"/>
                    <a:pt x="239" y="2733"/>
                  </a:cubicBezTo>
                  <a:cubicBezTo>
                    <a:pt x="166" y="2733"/>
                    <a:pt x="99" y="2783"/>
                    <a:pt x="56" y="2890"/>
                  </a:cubicBezTo>
                  <a:cubicBezTo>
                    <a:pt x="-24" y="3092"/>
                    <a:pt x="-24" y="3294"/>
                    <a:pt x="96" y="3491"/>
                  </a:cubicBezTo>
                  <a:cubicBezTo>
                    <a:pt x="3788" y="8373"/>
                    <a:pt x="8393" y="14787"/>
                    <a:pt x="11291" y="21465"/>
                  </a:cubicBezTo>
                  <a:cubicBezTo>
                    <a:pt x="11371" y="21533"/>
                    <a:pt x="11411" y="21600"/>
                    <a:pt x="11491" y="21600"/>
                  </a:cubicBezTo>
                  <a:lnTo>
                    <a:pt x="11531" y="21600"/>
                  </a:lnTo>
                  <a:cubicBezTo>
                    <a:pt x="11608" y="21600"/>
                    <a:pt x="11688" y="21533"/>
                    <a:pt x="11728" y="21398"/>
                  </a:cubicBezTo>
                  <a:cubicBezTo>
                    <a:pt x="14149" y="14849"/>
                    <a:pt x="17247" y="8306"/>
                    <a:pt x="21496" y="685"/>
                  </a:cubicBezTo>
                  <a:cubicBezTo>
                    <a:pt x="21576" y="556"/>
                    <a:pt x="21576" y="286"/>
                    <a:pt x="21456" y="152"/>
                  </a:cubicBezTo>
                  <a:cubicBezTo>
                    <a:pt x="21416" y="51"/>
                    <a:pt x="21356" y="0"/>
                    <a:pt x="212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1" name="Google Shape;1816;p55"/>
            <p:cNvSpPr/>
            <p:nvPr/>
          </p:nvSpPr>
          <p:spPr>
            <a:xfrm>
              <a:off x="962101" y="1058249"/>
              <a:ext cx="399651" cy="19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197" y="0"/>
                  </a:moveTo>
                  <a:cubicBezTo>
                    <a:pt x="136" y="0"/>
                    <a:pt x="76" y="57"/>
                    <a:pt x="37" y="182"/>
                  </a:cubicBezTo>
                  <a:cubicBezTo>
                    <a:pt x="-35" y="409"/>
                    <a:pt x="1" y="704"/>
                    <a:pt x="109" y="855"/>
                  </a:cubicBezTo>
                  <a:cubicBezTo>
                    <a:pt x="4980" y="7668"/>
                    <a:pt x="9565" y="14335"/>
                    <a:pt x="11713" y="21374"/>
                  </a:cubicBezTo>
                  <a:cubicBezTo>
                    <a:pt x="11749" y="21449"/>
                    <a:pt x="11821" y="21600"/>
                    <a:pt x="11893" y="21600"/>
                  </a:cubicBezTo>
                  <a:cubicBezTo>
                    <a:pt x="11965" y="21600"/>
                    <a:pt x="12038" y="21525"/>
                    <a:pt x="12071" y="21374"/>
                  </a:cubicBezTo>
                  <a:cubicBezTo>
                    <a:pt x="13900" y="15681"/>
                    <a:pt x="17552" y="8422"/>
                    <a:pt x="21457" y="780"/>
                  </a:cubicBezTo>
                  <a:cubicBezTo>
                    <a:pt x="21565" y="629"/>
                    <a:pt x="21565" y="333"/>
                    <a:pt x="21493" y="182"/>
                  </a:cubicBezTo>
                  <a:cubicBezTo>
                    <a:pt x="21433" y="57"/>
                    <a:pt x="21363" y="0"/>
                    <a:pt x="21300" y="0"/>
                  </a:cubicBezTo>
                  <a:cubicBezTo>
                    <a:pt x="21249" y="0"/>
                    <a:pt x="21201" y="38"/>
                    <a:pt x="21171" y="107"/>
                  </a:cubicBezTo>
                  <a:cubicBezTo>
                    <a:pt x="17374" y="7523"/>
                    <a:pt x="13791" y="14637"/>
                    <a:pt x="11893" y="20254"/>
                  </a:cubicBezTo>
                  <a:cubicBezTo>
                    <a:pt x="9637" y="13285"/>
                    <a:pt x="5124" y="6774"/>
                    <a:pt x="323" y="107"/>
                  </a:cubicBezTo>
                  <a:cubicBezTo>
                    <a:pt x="290" y="38"/>
                    <a:pt x="245" y="0"/>
                    <a:pt x="19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2" name="Google Shape;1817;p55"/>
            <p:cNvSpPr/>
            <p:nvPr/>
          </p:nvSpPr>
          <p:spPr>
            <a:xfrm>
              <a:off x="1166776" y="347521"/>
              <a:ext cx="682063" cy="189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3" h="21600" fill="norm" stroke="1" extrusionOk="0">
                  <a:moveTo>
                    <a:pt x="18591" y="0"/>
                  </a:moveTo>
                  <a:cubicBezTo>
                    <a:pt x="6984" y="4829"/>
                    <a:pt x="1299" y="12260"/>
                    <a:pt x="0" y="21600"/>
                  </a:cubicBezTo>
                  <a:lnTo>
                    <a:pt x="9049" y="21600"/>
                  </a:lnTo>
                  <a:cubicBezTo>
                    <a:pt x="21364" y="12246"/>
                    <a:pt x="21600" y="5411"/>
                    <a:pt x="18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3" name="Google Shape;1818;p55"/>
            <p:cNvSpPr/>
            <p:nvPr/>
          </p:nvSpPr>
          <p:spPr>
            <a:xfrm>
              <a:off x="1162813" y="343280"/>
              <a:ext cx="689831" cy="190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6" h="21600" fill="norm" stroke="1" extrusionOk="0">
                  <a:moveTo>
                    <a:pt x="17775" y="146"/>
                  </a:moveTo>
                  <a:cubicBezTo>
                    <a:pt x="21337" y="6951"/>
                    <a:pt x="18431" y="13741"/>
                    <a:pt x="8661" y="21509"/>
                  </a:cubicBezTo>
                  <a:lnTo>
                    <a:pt x="243" y="21509"/>
                  </a:lnTo>
                  <a:cubicBezTo>
                    <a:pt x="1556" y="11728"/>
                    <a:pt x="7293" y="4735"/>
                    <a:pt x="17775" y="146"/>
                  </a:cubicBezTo>
                  <a:close/>
                  <a:moveTo>
                    <a:pt x="17831" y="0"/>
                  </a:moveTo>
                  <a:cubicBezTo>
                    <a:pt x="17802" y="0"/>
                    <a:pt x="17769" y="5"/>
                    <a:pt x="17756" y="11"/>
                  </a:cubicBezTo>
                  <a:cubicBezTo>
                    <a:pt x="12356" y="2354"/>
                    <a:pt x="8118" y="5414"/>
                    <a:pt x="5175" y="9106"/>
                  </a:cubicBezTo>
                  <a:cubicBezTo>
                    <a:pt x="2381" y="12603"/>
                    <a:pt x="638" y="16792"/>
                    <a:pt x="0" y="21555"/>
                  </a:cubicBezTo>
                  <a:cubicBezTo>
                    <a:pt x="0" y="21563"/>
                    <a:pt x="0" y="21577"/>
                    <a:pt x="38" y="21585"/>
                  </a:cubicBezTo>
                  <a:cubicBezTo>
                    <a:pt x="55" y="21600"/>
                    <a:pt x="74" y="21600"/>
                    <a:pt x="112" y="21600"/>
                  </a:cubicBezTo>
                  <a:lnTo>
                    <a:pt x="8737" y="21600"/>
                  </a:lnTo>
                  <a:cubicBezTo>
                    <a:pt x="8775" y="21600"/>
                    <a:pt x="8813" y="21592"/>
                    <a:pt x="8831" y="21577"/>
                  </a:cubicBezTo>
                  <a:cubicBezTo>
                    <a:pt x="18712" y="13741"/>
                    <a:pt x="21600" y="6898"/>
                    <a:pt x="17943" y="34"/>
                  </a:cubicBezTo>
                  <a:cubicBezTo>
                    <a:pt x="17943" y="18"/>
                    <a:pt x="17906" y="3"/>
                    <a:pt x="17868" y="3"/>
                  </a:cubicBezTo>
                  <a:cubicBezTo>
                    <a:pt x="17857" y="1"/>
                    <a:pt x="17844" y="0"/>
                    <a:pt x="1783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4" name="Google Shape;1819;p55"/>
            <p:cNvSpPr/>
            <p:nvPr/>
          </p:nvSpPr>
          <p:spPr>
            <a:xfrm>
              <a:off x="1302202" y="343392"/>
              <a:ext cx="496658" cy="190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21386" y="0"/>
                  </a:moveTo>
                  <a:cubicBezTo>
                    <a:pt x="21308" y="0"/>
                    <a:pt x="21226" y="13"/>
                    <a:pt x="21202" y="32"/>
                  </a:cubicBezTo>
                  <a:cubicBezTo>
                    <a:pt x="12378" y="6807"/>
                    <a:pt x="5255" y="14041"/>
                    <a:pt x="6" y="21547"/>
                  </a:cubicBezTo>
                  <a:cubicBezTo>
                    <a:pt x="-23" y="21570"/>
                    <a:pt x="64" y="21600"/>
                    <a:pt x="151" y="21600"/>
                  </a:cubicBezTo>
                  <a:lnTo>
                    <a:pt x="178" y="21600"/>
                  </a:lnTo>
                  <a:cubicBezTo>
                    <a:pt x="265" y="21600"/>
                    <a:pt x="352" y="21585"/>
                    <a:pt x="352" y="21563"/>
                  </a:cubicBezTo>
                  <a:cubicBezTo>
                    <a:pt x="5601" y="14064"/>
                    <a:pt x="12724" y="6830"/>
                    <a:pt x="21548" y="62"/>
                  </a:cubicBezTo>
                  <a:cubicBezTo>
                    <a:pt x="21577" y="39"/>
                    <a:pt x="21519" y="9"/>
                    <a:pt x="21432" y="2"/>
                  </a:cubicBezTo>
                  <a:cubicBezTo>
                    <a:pt x="21417" y="1"/>
                    <a:pt x="21400" y="0"/>
                    <a:pt x="213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5" name="Google Shape;1820;p55"/>
            <p:cNvSpPr/>
            <p:nvPr/>
          </p:nvSpPr>
          <p:spPr>
            <a:xfrm>
              <a:off x="1631013" y="544639"/>
              <a:ext cx="208222" cy="17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424" y="0"/>
                  </a:moveTo>
                  <a:cubicBezTo>
                    <a:pt x="360" y="0"/>
                    <a:pt x="297" y="13"/>
                    <a:pt x="228" y="34"/>
                  </a:cubicBezTo>
                  <a:cubicBezTo>
                    <a:pt x="26" y="108"/>
                    <a:pt x="-43" y="350"/>
                    <a:pt x="26" y="674"/>
                  </a:cubicBezTo>
                  <a:cubicBezTo>
                    <a:pt x="2353" y="8291"/>
                    <a:pt x="3730" y="14946"/>
                    <a:pt x="4070" y="21122"/>
                  </a:cubicBezTo>
                  <a:cubicBezTo>
                    <a:pt x="4070" y="21364"/>
                    <a:pt x="4208" y="21519"/>
                    <a:pt x="4346" y="21600"/>
                  </a:cubicBezTo>
                  <a:lnTo>
                    <a:pt x="4484" y="21600"/>
                  </a:lnTo>
                  <a:cubicBezTo>
                    <a:pt x="4617" y="21600"/>
                    <a:pt x="4686" y="21600"/>
                    <a:pt x="4824" y="21519"/>
                  </a:cubicBezTo>
                  <a:cubicBezTo>
                    <a:pt x="10037" y="15747"/>
                    <a:pt x="15457" y="10938"/>
                    <a:pt x="21286" y="6769"/>
                  </a:cubicBezTo>
                  <a:cubicBezTo>
                    <a:pt x="21488" y="6607"/>
                    <a:pt x="21557" y="6284"/>
                    <a:pt x="21419" y="6048"/>
                  </a:cubicBezTo>
                  <a:cubicBezTo>
                    <a:pt x="21378" y="5887"/>
                    <a:pt x="21246" y="5799"/>
                    <a:pt x="21102" y="5799"/>
                  </a:cubicBezTo>
                  <a:cubicBezTo>
                    <a:pt x="21027" y="5799"/>
                    <a:pt x="20946" y="5826"/>
                    <a:pt x="20872" y="5887"/>
                  </a:cubicBezTo>
                  <a:cubicBezTo>
                    <a:pt x="15181" y="9894"/>
                    <a:pt x="9968" y="14548"/>
                    <a:pt x="4893" y="20078"/>
                  </a:cubicBezTo>
                  <a:cubicBezTo>
                    <a:pt x="4415" y="14063"/>
                    <a:pt x="3039" y="7570"/>
                    <a:pt x="781" y="269"/>
                  </a:cubicBezTo>
                  <a:cubicBezTo>
                    <a:pt x="729" y="88"/>
                    <a:pt x="596" y="0"/>
                    <a:pt x="42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6" name="Google Shape;1821;p55"/>
            <p:cNvSpPr/>
            <p:nvPr/>
          </p:nvSpPr>
          <p:spPr>
            <a:xfrm>
              <a:off x="1530079" y="708494"/>
              <a:ext cx="322438" cy="28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306" y="0"/>
                  </a:moveTo>
                  <a:cubicBezTo>
                    <a:pt x="265" y="0"/>
                    <a:pt x="224" y="13"/>
                    <a:pt x="187" y="38"/>
                  </a:cubicBezTo>
                  <a:cubicBezTo>
                    <a:pt x="56" y="89"/>
                    <a:pt x="-33" y="241"/>
                    <a:pt x="12" y="444"/>
                  </a:cubicBezTo>
                  <a:cubicBezTo>
                    <a:pt x="2318" y="7142"/>
                    <a:pt x="3648" y="14145"/>
                    <a:pt x="4091" y="21300"/>
                  </a:cubicBezTo>
                  <a:cubicBezTo>
                    <a:pt x="4091" y="21452"/>
                    <a:pt x="4136" y="21549"/>
                    <a:pt x="4270" y="21600"/>
                  </a:cubicBezTo>
                  <a:lnTo>
                    <a:pt x="4359" y="21600"/>
                  </a:lnTo>
                  <a:cubicBezTo>
                    <a:pt x="4445" y="21600"/>
                    <a:pt x="4490" y="21600"/>
                    <a:pt x="4534" y="21498"/>
                  </a:cubicBezTo>
                  <a:cubicBezTo>
                    <a:pt x="8662" y="17318"/>
                    <a:pt x="14027" y="12884"/>
                    <a:pt x="21392" y="7544"/>
                  </a:cubicBezTo>
                  <a:cubicBezTo>
                    <a:pt x="21522" y="7493"/>
                    <a:pt x="21567" y="7294"/>
                    <a:pt x="21478" y="7142"/>
                  </a:cubicBezTo>
                  <a:cubicBezTo>
                    <a:pt x="21422" y="7045"/>
                    <a:pt x="21329" y="6990"/>
                    <a:pt x="21232" y="6990"/>
                  </a:cubicBezTo>
                  <a:cubicBezTo>
                    <a:pt x="21180" y="6990"/>
                    <a:pt x="21127" y="7007"/>
                    <a:pt x="21079" y="7041"/>
                  </a:cubicBezTo>
                  <a:cubicBezTo>
                    <a:pt x="13982" y="12232"/>
                    <a:pt x="8703" y="16565"/>
                    <a:pt x="4579" y="20644"/>
                  </a:cubicBezTo>
                  <a:cubicBezTo>
                    <a:pt x="4136" y="13641"/>
                    <a:pt x="2761" y="6791"/>
                    <a:pt x="544" y="190"/>
                  </a:cubicBezTo>
                  <a:cubicBezTo>
                    <a:pt x="511" y="80"/>
                    <a:pt x="410" y="0"/>
                    <a:pt x="3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7" name="Google Shape;1822;p55"/>
            <p:cNvSpPr/>
            <p:nvPr/>
          </p:nvSpPr>
          <p:spPr>
            <a:xfrm>
              <a:off x="1421085" y="937367"/>
              <a:ext cx="423703" cy="29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225" y="0"/>
                  </a:moveTo>
                  <a:cubicBezTo>
                    <a:pt x="196" y="0"/>
                    <a:pt x="171" y="4"/>
                    <a:pt x="145" y="16"/>
                  </a:cubicBezTo>
                  <a:cubicBezTo>
                    <a:pt x="43" y="66"/>
                    <a:pt x="-25" y="263"/>
                    <a:pt x="9" y="407"/>
                  </a:cubicBezTo>
                  <a:cubicBezTo>
                    <a:pt x="2275" y="8044"/>
                    <a:pt x="4574" y="16018"/>
                    <a:pt x="5384" y="21353"/>
                  </a:cubicBezTo>
                  <a:cubicBezTo>
                    <a:pt x="5418" y="21452"/>
                    <a:pt x="5452" y="21551"/>
                    <a:pt x="5520" y="21600"/>
                  </a:cubicBezTo>
                  <a:lnTo>
                    <a:pt x="5588" y="21600"/>
                  </a:lnTo>
                  <a:cubicBezTo>
                    <a:pt x="5656" y="21600"/>
                    <a:pt x="5687" y="21600"/>
                    <a:pt x="5721" y="21551"/>
                  </a:cubicBezTo>
                  <a:cubicBezTo>
                    <a:pt x="10590" y="16265"/>
                    <a:pt x="15863" y="11764"/>
                    <a:pt x="21442" y="8237"/>
                  </a:cubicBezTo>
                  <a:cubicBezTo>
                    <a:pt x="21544" y="8188"/>
                    <a:pt x="21575" y="7995"/>
                    <a:pt x="21544" y="7847"/>
                  </a:cubicBezTo>
                  <a:cubicBezTo>
                    <a:pt x="21518" y="7740"/>
                    <a:pt x="21442" y="7662"/>
                    <a:pt x="21362" y="7662"/>
                  </a:cubicBezTo>
                  <a:cubicBezTo>
                    <a:pt x="21331" y="7662"/>
                    <a:pt x="21300" y="7674"/>
                    <a:pt x="21271" y="7699"/>
                  </a:cubicBezTo>
                  <a:cubicBezTo>
                    <a:pt x="15795" y="11176"/>
                    <a:pt x="10556" y="15578"/>
                    <a:pt x="5721" y="20766"/>
                  </a:cubicBezTo>
                  <a:cubicBezTo>
                    <a:pt x="4844" y="15385"/>
                    <a:pt x="2613" y="7649"/>
                    <a:pt x="415" y="164"/>
                  </a:cubicBezTo>
                  <a:cubicBezTo>
                    <a:pt x="390" y="53"/>
                    <a:pt x="307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8" name="Google Shape;1823;p55"/>
            <p:cNvSpPr/>
            <p:nvPr/>
          </p:nvSpPr>
          <p:spPr>
            <a:xfrm>
              <a:off x="1318423" y="1234103"/>
              <a:ext cx="474830" cy="318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194" y="0"/>
                  </a:moveTo>
                  <a:cubicBezTo>
                    <a:pt x="166" y="0"/>
                    <a:pt x="139" y="11"/>
                    <a:pt x="113" y="34"/>
                  </a:cubicBezTo>
                  <a:cubicBezTo>
                    <a:pt x="25" y="80"/>
                    <a:pt x="-36" y="261"/>
                    <a:pt x="25" y="394"/>
                  </a:cubicBezTo>
                  <a:cubicBezTo>
                    <a:pt x="2315" y="7162"/>
                    <a:pt x="4814" y="14923"/>
                    <a:pt x="5839" y="21376"/>
                  </a:cubicBezTo>
                  <a:cubicBezTo>
                    <a:pt x="5867" y="21467"/>
                    <a:pt x="5897" y="21555"/>
                    <a:pt x="5958" y="21555"/>
                  </a:cubicBezTo>
                  <a:cubicBezTo>
                    <a:pt x="5988" y="21600"/>
                    <a:pt x="6019" y="21600"/>
                    <a:pt x="6019" y="21600"/>
                  </a:cubicBezTo>
                  <a:cubicBezTo>
                    <a:pt x="6079" y="21600"/>
                    <a:pt x="6110" y="21555"/>
                    <a:pt x="6140" y="21513"/>
                  </a:cubicBezTo>
                  <a:cubicBezTo>
                    <a:pt x="10358" y="16594"/>
                    <a:pt x="16501" y="13074"/>
                    <a:pt x="21412" y="10546"/>
                  </a:cubicBezTo>
                  <a:cubicBezTo>
                    <a:pt x="21503" y="10501"/>
                    <a:pt x="21564" y="10368"/>
                    <a:pt x="21503" y="10186"/>
                  </a:cubicBezTo>
                  <a:cubicBezTo>
                    <a:pt x="21478" y="10076"/>
                    <a:pt x="21412" y="9993"/>
                    <a:pt x="21339" y="9993"/>
                  </a:cubicBezTo>
                  <a:cubicBezTo>
                    <a:pt x="21324" y="9993"/>
                    <a:pt x="21308" y="9997"/>
                    <a:pt x="21291" y="10004"/>
                  </a:cubicBezTo>
                  <a:cubicBezTo>
                    <a:pt x="16443" y="12486"/>
                    <a:pt x="10386" y="15961"/>
                    <a:pt x="6140" y="20835"/>
                  </a:cubicBezTo>
                  <a:cubicBezTo>
                    <a:pt x="5055" y="14427"/>
                    <a:pt x="2616" y="6802"/>
                    <a:pt x="356" y="171"/>
                  </a:cubicBezTo>
                  <a:cubicBezTo>
                    <a:pt x="333" y="72"/>
                    <a:pt x="265" y="0"/>
                    <a:pt x="19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29" name="Google Shape;1824;p55"/>
          <p:cNvGrpSpPr/>
          <p:nvPr/>
        </p:nvGrpSpPr>
        <p:grpSpPr>
          <a:xfrm>
            <a:off x="7776686" y="3189701"/>
            <a:ext cx="1852645" cy="2247880"/>
            <a:chOff x="0" y="0"/>
            <a:chExt cx="1852643" cy="2247879"/>
          </a:xfrm>
        </p:grpSpPr>
        <p:sp>
          <p:nvSpPr>
            <p:cNvPr id="1100" name="Google Shape;1825;p55"/>
            <p:cNvSpPr/>
            <p:nvPr/>
          </p:nvSpPr>
          <p:spPr>
            <a:xfrm flipH="1">
              <a:off x="667236" y="298354"/>
              <a:ext cx="1180776" cy="191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" y="8523"/>
                    <a:pt x="8594" y="16408"/>
                    <a:pt x="16567" y="21600"/>
                  </a:cubicBezTo>
                  <a:lnTo>
                    <a:pt x="21600" y="21037"/>
                  </a:lnTo>
                  <a:cubicBezTo>
                    <a:pt x="18646" y="12267"/>
                    <a:pt x="10162" y="473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1" name="Google Shape;1826;p55"/>
            <p:cNvSpPr/>
            <p:nvPr/>
          </p:nvSpPr>
          <p:spPr>
            <a:xfrm flipH="1">
              <a:off x="663274" y="293945"/>
              <a:ext cx="1189370" cy="19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" y="147"/>
                  </a:moveTo>
                  <a:cubicBezTo>
                    <a:pt x="10921" y="5202"/>
                    <a:pt x="18668" y="12781"/>
                    <a:pt x="21443" y="20950"/>
                  </a:cubicBezTo>
                  <a:lnTo>
                    <a:pt x="16556" y="21503"/>
                  </a:lnTo>
                  <a:cubicBezTo>
                    <a:pt x="11753" y="18359"/>
                    <a:pt x="615" y="10033"/>
                    <a:pt x="157" y="147"/>
                  </a:cubicBezTo>
                  <a:close/>
                  <a:moveTo>
                    <a:pt x="82" y="0"/>
                  </a:moveTo>
                  <a:cubicBezTo>
                    <a:pt x="70" y="0"/>
                    <a:pt x="58" y="2"/>
                    <a:pt x="48" y="5"/>
                  </a:cubicBezTo>
                  <a:cubicBezTo>
                    <a:pt x="24" y="13"/>
                    <a:pt x="0" y="35"/>
                    <a:pt x="0" y="50"/>
                  </a:cubicBezTo>
                  <a:cubicBezTo>
                    <a:pt x="157" y="3947"/>
                    <a:pt x="1966" y="7988"/>
                    <a:pt x="5394" y="12064"/>
                  </a:cubicBezTo>
                  <a:cubicBezTo>
                    <a:pt x="8906" y="16238"/>
                    <a:pt x="13358" y="19546"/>
                    <a:pt x="16484" y="21585"/>
                  </a:cubicBezTo>
                  <a:cubicBezTo>
                    <a:pt x="16496" y="21592"/>
                    <a:pt x="16508" y="21600"/>
                    <a:pt x="16531" y="21600"/>
                  </a:cubicBezTo>
                  <a:lnTo>
                    <a:pt x="16544" y="21600"/>
                  </a:lnTo>
                  <a:lnTo>
                    <a:pt x="21539" y="21032"/>
                  </a:lnTo>
                  <a:cubicBezTo>
                    <a:pt x="21564" y="21032"/>
                    <a:pt x="21576" y="21025"/>
                    <a:pt x="21588" y="21017"/>
                  </a:cubicBezTo>
                  <a:cubicBezTo>
                    <a:pt x="21600" y="21002"/>
                    <a:pt x="21600" y="20995"/>
                    <a:pt x="21600" y="20980"/>
                  </a:cubicBezTo>
                  <a:cubicBezTo>
                    <a:pt x="20176" y="16761"/>
                    <a:pt x="17473" y="12721"/>
                    <a:pt x="13551" y="8988"/>
                  </a:cubicBezTo>
                  <a:cubicBezTo>
                    <a:pt x="9907" y="5516"/>
                    <a:pt x="5261" y="2410"/>
                    <a:pt x="121" y="13"/>
                  </a:cubicBezTo>
                  <a:cubicBezTo>
                    <a:pt x="114" y="4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2" name="Google Shape;1827;p55"/>
            <p:cNvSpPr/>
            <p:nvPr/>
          </p:nvSpPr>
          <p:spPr>
            <a:xfrm flipH="1">
              <a:off x="796794" y="294112"/>
              <a:ext cx="1055433" cy="189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fill="norm" stroke="1" extrusionOk="0">
                  <a:moveTo>
                    <a:pt x="78" y="0"/>
                  </a:moveTo>
                  <a:cubicBezTo>
                    <a:pt x="66" y="0"/>
                    <a:pt x="55" y="1"/>
                    <a:pt x="45" y="3"/>
                  </a:cubicBezTo>
                  <a:cubicBezTo>
                    <a:pt x="5" y="18"/>
                    <a:pt x="-9" y="48"/>
                    <a:pt x="5" y="71"/>
                  </a:cubicBezTo>
                  <a:cubicBezTo>
                    <a:pt x="7571" y="8110"/>
                    <a:pt x="15179" y="15749"/>
                    <a:pt x="21428" y="21578"/>
                  </a:cubicBezTo>
                  <a:cubicBezTo>
                    <a:pt x="21442" y="21592"/>
                    <a:pt x="21469" y="21600"/>
                    <a:pt x="21495" y="21600"/>
                  </a:cubicBezTo>
                  <a:cubicBezTo>
                    <a:pt x="21509" y="21600"/>
                    <a:pt x="21523" y="21600"/>
                    <a:pt x="21536" y="21592"/>
                  </a:cubicBezTo>
                  <a:cubicBezTo>
                    <a:pt x="21577" y="21585"/>
                    <a:pt x="21591" y="21555"/>
                    <a:pt x="21564" y="21532"/>
                  </a:cubicBezTo>
                  <a:cubicBezTo>
                    <a:pt x="15328" y="15703"/>
                    <a:pt x="7720" y="8065"/>
                    <a:pt x="154" y="26"/>
                  </a:cubicBezTo>
                  <a:cubicBezTo>
                    <a:pt x="144" y="9"/>
                    <a:pt x="111" y="0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3" name="Google Shape;1828;p55"/>
            <p:cNvSpPr/>
            <p:nvPr/>
          </p:nvSpPr>
          <p:spPr>
            <a:xfrm flipH="1">
              <a:off x="1667077" y="439048"/>
              <a:ext cx="166488" cy="17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20931" y="0"/>
                  </a:moveTo>
                  <a:cubicBezTo>
                    <a:pt x="20672" y="0"/>
                    <a:pt x="20492" y="148"/>
                    <a:pt x="20420" y="344"/>
                  </a:cubicBezTo>
                  <a:cubicBezTo>
                    <a:pt x="18794" y="6441"/>
                    <a:pt x="18275" y="12936"/>
                    <a:pt x="18959" y="20077"/>
                  </a:cubicBezTo>
                  <a:cubicBezTo>
                    <a:pt x="11164" y="14863"/>
                    <a:pt x="5421" y="11736"/>
                    <a:pt x="706" y="10214"/>
                  </a:cubicBezTo>
                  <a:cubicBezTo>
                    <a:pt x="663" y="10194"/>
                    <a:pt x="613" y="10187"/>
                    <a:pt x="562" y="10187"/>
                  </a:cubicBezTo>
                  <a:cubicBezTo>
                    <a:pt x="339" y="10187"/>
                    <a:pt x="94" y="10335"/>
                    <a:pt x="22" y="10531"/>
                  </a:cubicBezTo>
                  <a:cubicBezTo>
                    <a:pt x="-64" y="10773"/>
                    <a:pt x="109" y="11096"/>
                    <a:pt x="368" y="11171"/>
                  </a:cubicBezTo>
                  <a:cubicBezTo>
                    <a:pt x="5082" y="12781"/>
                    <a:pt x="11164" y="16069"/>
                    <a:pt x="19305" y="21519"/>
                  </a:cubicBezTo>
                  <a:cubicBezTo>
                    <a:pt x="19391" y="21600"/>
                    <a:pt x="19477" y="21600"/>
                    <a:pt x="19650" y="21600"/>
                  </a:cubicBezTo>
                  <a:cubicBezTo>
                    <a:pt x="19729" y="21600"/>
                    <a:pt x="19816" y="21600"/>
                    <a:pt x="19902" y="21519"/>
                  </a:cubicBezTo>
                  <a:cubicBezTo>
                    <a:pt x="20075" y="21438"/>
                    <a:pt x="20161" y="21283"/>
                    <a:pt x="20161" y="21041"/>
                  </a:cubicBezTo>
                  <a:cubicBezTo>
                    <a:pt x="19305" y="13583"/>
                    <a:pt x="19729" y="6919"/>
                    <a:pt x="21450" y="586"/>
                  </a:cubicBezTo>
                  <a:cubicBezTo>
                    <a:pt x="21536" y="344"/>
                    <a:pt x="21363" y="101"/>
                    <a:pt x="21104" y="20"/>
                  </a:cubicBezTo>
                  <a:cubicBezTo>
                    <a:pt x="21047" y="7"/>
                    <a:pt x="20982" y="0"/>
                    <a:pt x="2093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4" name="Google Shape;1829;p55"/>
            <p:cNvSpPr/>
            <p:nvPr/>
          </p:nvSpPr>
          <p:spPr>
            <a:xfrm flipH="1">
              <a:off x="1502328" y="589398"/>
              <a:ext cx="272038" cy="35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20718" y="0"/>
                  </a:moveTo>
                  <a:cubicBezTo>
                    <a:pt x="20559" y="0"/>
                    <a:pt x="20400" y="82"/>
                    <a:pt x="20400" y="245"/>
                  </a:cubicBezTo>
                  <a:cubicBezTo>
                    <a:pt x="19668" y="7539"/>
                    <a:pt x="19769" y="14224"/>
                    <a:pt x="20771" y="20630"/>
                  </a:cubicBezTo>
                  <a:cubicBezTo>
                    <a:pt x="15200" y="16494"/>
                    <a:pt x="7682" y="14793"/>
                    <a:pt x="429" y="13577"/>
                  </a:cubicBezTo>
                  <a:cubicBezTo>
                    <a:pt x="394" y="13571"/>
                    <a:pt x="359" y="13567"/>
                    <a:pt x="328" y="13567"/>
                  </a:cubicBezTo>
                  <a:cubicBezTo>
                    <a:pt x="169" y="13567"/>
                    <a:pt x="54" y="13646"/>
                    <a:pt x="10" y="13778"/>
                  </a:cubicBezTo>
                  <a:cubicBezTo>
                    <a:pt x="-43" y="13901"/>
                    <a:pt x="116" y="14023"/>
                    <a:pt x="270" y="14064"/>
                  </a:cubicBezTo>
                  <a:cubicBezTo>
                    <a:pt x="7735" y="15320"/>
                    <a:pt x="15408" y="17104"/>
                    <a:pt x="20926" y="21518"/>
                  </a:cubicBezTo>
                  <a:cubicBezTo>
                    <a:pt x="21032" y="21559"/>
                    <a:pt x="21085" y="21600"/>
                    <a:pt x="21191" y="21600"/>
                  </a:cubicBezTo>
                  <a:cubicBezTo>
                    <a:pt x="21244" y="21600"/>
                    <a:pt x="21297" y="21559"/>
                    <a:pt x="21350" y="21559"/>
                  </a:cubicBezTo>
                  <a:cubicBezTo>
                    <a:pt x="21451" y="21518"/>
                    <a:pt x="21557" y="21399"/>
                    <a:pt x="21504" y="21317"/>
                  </a:cubicBezTo>
                  <a:cubicBezTo>
                    <a:pt x="20453" y="14711"/>
                    <a:pt x="20299" y="7822"/>
                    <a:pt x="21032" y="286"/>
                  </a:cubicBezTo>
                  <a:cubicBezTo>
                    <a:pt x="21032" y="123"/>
                    <a:pt x="20926" y="0"/>
                    <a:pt x="207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5" name="Google Shape;1830;p55"/>
            <p:cNvSpPr/>
            <p:nvPr/>
          </p:nvSpPr>
          <p:spPr>
            <a:xfrm flipH="1">
              <a:off x="1222073" y="924308"/>
              <a:ext cx="420194" cy="45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fill="norm" stroke="1" extrusionOk="0">
                  <a:moveTo>
                    <a:pt x="21406" y="0"/>
                  </a:moveTo>
                  <a:cubicBezTo>
                    <a:pt x="21306" y="0"/>
                    <a:pt x="21168" y="63"/>
                    <a:pt x="21134" y="159"/>
                  </a:cubicBezTo>
                  <a:cubicBezTo>
                    <a:pt x="19666" y="6233"/>
                    <a:pt x="18984" y="13066"/>
                    <a:pt x="19088" y="20971"/>
                  </a:cubicBezTo>
                  <a:cubicBezTo>
                    <a:pt x="14548" y="17726"/>
                    <a:pt x="8544" y="14925"/>
                    <a:pt x="285" y="12186"/>
                  </a:cubicBezTo>
                  <a:cubicBezTo>
                    <a:pt x="267" y="12180"/>
                    <a:pt x="247" y="12178"/>
                    <a:pt x="227" y="12178"/>
                  </a:cubicBezTo>
                  <a:cubicBezTo>
                    <a:pt x="138" y="12178"/>
                    <a:pt x="41" y="12233"/>
                    <a:pt x="12" y="12310"/>
                  </a:cubicBezTo>
                  <a:cubicBezTo>
                    <a:pt x="-22" y="12405"/>
                    <a:pt x="12" y="12532"/>
                    <a:pt x="150" y="12564"/>
                  </a:cubicBezTo>
                  <a:cubicBezTo>
                    <a:pt x="8578" y="15333"/>
                    <a:pt x="14617" y="18199"/>
                    <a:pt x="19153" y="21537"/>
                  </a:cubicBezTo>
                  <a:cubicBezTo>
                    <a:pt x="19188" y="21568"/>
                    <a:pt x="19257" y="21600"/>
                    <a:pt x="19291" y="21600"/>
                  </a:cubicBezTo>
                  <a:cubicBezTo>
                    <a:pt x="19325" y="21600"/>
                    <a:pt x="19360" y="21568"/>
                    <a:pt x="19394" y="21568"/>
                  </a:cubicBezTo>
                  <a:cubicBezTo>
                    <a:pt x="19463" y="21537"/>
                    <a:pt x="19497" y="21473"/>
                    <a:pt x="19497" y="21378"/>
                  </a:cubicBezTo>
                  <a:cubicBezTo>
                    <a:pt x="19394" y="13318"/>
                    <a:pt x="20042" y="6392"/>
                    <a:pt x="21578" y="251"/>
                  </a:cubicBezTo>
                  <a:cubicBezTo>
                    <a:pt x="21578" y="127"/>
                    <a:pt x="21509" y="32"/>
                    <a:pt x="214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6" name="Google Shape;1831;p55"/>
            <p:cNvSpPr/>
            <p:nvPr/>
          </p:nvSpPr>
          <p:spPr>
            <a:xfrm flipH="1">
              <a:off x="1023223" y="1226457"/>
              <a:ext cx="438885" cy="463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346" y="0"/>
                  </a:moveTo>
                  <a:cubicBezTo>
                    <a:pt x="21250" y="0"/>
                    <a:pt x="21179" y="57"/>
                    <a:pt x="21151" y="132"/>
                  </a:cubicBezTo>
                  <a:cubicBezTo>
                    <a:pt x="19096" y="6846"/>
                    <a:pt x="18019" y="13897"/>
                    <a:pt x="17986" y="21044"/>
                  </a:cubicBezTo>
                  <a:cubicBezTo>
                    <a:pt x="13711" y="18475"/>
                    <a:pt x="6893" y="16248"/>
                    <a:pt x="269" y="14144"/>
                  </a:cubicBezTo>
                  <a:cubicBezTo>
                    <a:pt x="253" y="14138"/>
                    <a:pt x="234" y="14136"/>
                    <a:pt x="214" y="14136"/>
                  </a:cubicBezTo>
                  <a:cubicBezTo>
                    <a:pt x="127" y="14136"/>
                    <a:pt x="34" y="14193"/>
                    <a:pt x="9" y="14268"/>
                  </a:cubicBezTo>
                  <a:cubicBezTo>
                    <a:pt x="-24" y="14362"/>
                    <a:pt x="42" y="14484"/>
                    <a:pt x="138" y="14515"/>
                  </a:cubicBezTo>
                  <a:cubicBezTo>
                    <a:pt x="6926" y="16651"/>
                    <a:pt x="13875" y="18940"/>
                    <a:pt x="18085" y="21569"/>
                  </a:cubicBezTo>
                  <a:cubicBezTo>
                    <a:pt x="18118" y="21600"/>
                    <a:pt x="18150" y="21600"/>
                    <a:pt x="18181" y="21600"/>
                  </a:cubicBezTo>
                  <a:cubicBezTo>
                    <a:pt x="18214" y="21600"/>
                    <a:pt x="18246" y="21600"/>
                    <a:pt x="18279" y="21569"/>
                  </a:cubicBezTo>
                  <a:cubicBezTo>
                    <a:pt x="18345" y="21538"/>
                    <a:pt x="18378" y="21475"/>
                    <a:pt x="18378" y="21413"/>
                  </a:cubicBezTo>
                  <a:cubicBezTo>
                    <a:pt x="18411" y="14175"/>
                    <a:pt x="19455" y="7030"/>
                    <a:pt x="21543" y="257"/>
                  </a:cubicBezTo>
                  <a:cubicBezTo>
                    <a:pt x="21576" y="132"/>
                    <a:pt x="21510" y="39"/>
                    <a:pt x="21412" y="8"/>
                  </a:cubicBezTo>
                  <a:cubicBezTo>
                    <a:pt x="21390" y="3"/>
                    <a:pt x="21368" y="0"/>
                    <a:pt x="2134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7" name="Google Shape;1832;p55"/>
            <p:cNvSpPr/>
            <p:nvPr/>
          </p:nvSpPr>
          <p:spPr>
            <a:xfrm flipH="1">
              <a:off x="558969" y="217989"/>
              <a:ext cx="1001224" cy="2025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fill="norm" stroke="1" extrusionOk="0">
                  <a:moveTo>
                    <a:pt x="1826" y="0"/>
                  </a:moveTo>
                  <a:cubicBezTo>
                    <a:pt x="-2732" y="5271"/>
                    <a:pt x="1350" y="12447"/>
                    <a:pt x="12857" y="21600"/>
                  </a:cubicBezTo>
                  <a:lnTo>
                    <a:pt x="18868" y="21600"/>
                  </a:lnTo>
                  <a:cubicBezTo>
                    <a:pt x="14335" y="12567"/>
                    <a:pt x="8738" y="5235"/>
                    <a:pt x="18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8" name="Google Shape;1833;p55"/>
            <p:cNvSpPr/>
            <p:nvPr/>
          </p:nvSpPr>
          <p:spPr>
            <a:xfrm flipH="1">
              <a:off x="554950" y="213971"/>
              <a:ext cx="1009239" cy="2033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7" h="21600" fill="norm" stroke="1" extrusionOk="0">
                  <a:moveTo>
                    <a:pt x="1912" y="127"/>
                  </a:moveTo>
                  <a:cubicBezTo>
                    <a:pt x="8490" y="5123"/>
                    <a:pt x="14182" y="12314"/>
                    <a:pt x="18809" y="21515"/>
                  </a:cubicBezTo>
                  <a:lnTo>
                    <a:pt x="12968" y="21515"/>
                  </a:lnTo>
                  <a:cubicBezTo>
                    <a:pt x="1224" y="12194"/>
                    <a:pt x="-2403" y="5194"/>
                    <a:pt x="1912" y="127"/>
                  </a:cubicBezTo>
                  <a:close/>
                  <a:moveTo>
                    <a:pt x="1887" y="0"/>
                  </a:moveTo>
                  <a:cubicBezTo>
                    <a:pt x="1862" y="0"/>
                    <a:pt x="1836" y="14"/>
                    <a:pt x="1824" y="28"/>
                  </a:cubicBezTo>
                  <a:cubicBezTo>
                    <a:pt x="-2603" y="5130"/>
                    <a:pt x="1011" y="12187"/>
                    <a:pt x="12856" y="21586"/>
                  </a:cubicBezTo>
                  <a:cubicBezTo>
                    <a:pt x="12881" y="21593"/>
                    <a:pt x="12893" y="21600"/>
                    <a:pt x="12918" y="21600"/>
                  </a:cubicBezTo>
                  <a:lnTo>
                    <a:pt x="18921" y="21600"/>
                  </a:lnTo>
                  <a:cubicBezTo>
                    <a:pt x="18947" y="21600"/>
                    <a:pt x="18959" y="21600"/>
                    <a:pt x="18984" y="21586"/>
                  </a:cubicBezTo>
                  <a:cubicBezTo>
                    <a:pt x="18997" y="21572"/>
                    <a:pt x="18997" y="21558"/>
                    <a:pt x="18997" y="21544"/>
                  </a:cubicBezTo>
                  <a:cubicBezTo>
                    <a:pt x="14332" y="12278"/>
                    <a:pt x="8591" y="5031"/>
                    <a:pt x="1961" y="21"/>
                  </a:cubicBezTo>
                  <a:cubicBezTo>
                    <a:pt x="1937" y="7"/>
                    <a:pt x="1912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9" name="Google Shape;1834;p55"/>
            <p:cNvSpPr/>
            <p:nvPr/>
          </p:nvSpPr>
          <p:spPr>
            <a:xfrm flipH="1">
              <a:off x="736797" y="213803"/>
              <a:ext cx="730668" cy="203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fill="norm" stroke="1" extrusionOk="0">
                  <a:moveTo>
                    <a:pt x="122" y="0"/>
                  </a:moveTo>
                  <a:cubicBezTo>
                    <a:pt x="110" y="0"/>
                    <a:pt x="97" y="1"/>
                    <a:pt x="84" y="2"/>
                  </a:cubicBezTo>
                  <a:cubicBezTo>
                    <a:pt x="25" y="9"/>
                    <a:pt x="-15" y="30"/>
                    <a:pt x="5" y="58"/>
                  </a:cubicBezTo>
                  <a:cubicBezTo>
                    <a:pt x="3930" y="6402"/>
                    <a:pt x="10913" y="13437"/>
                    <a:pt x="21330" y="21579"/>
                  </a:cubicBezTo>
                  <a:cubicBezTo>
                    <a:pt x="21349" y="21593"/>
                    <a:pt x="21389" y="21600"/>
                    <a:pt x="21448" y="21600"/>
                  </a:cubicBezTo>
                  <a:lnTo>
                    <a:pt x="21508" y="21600"/>
                  </a:lnTo>
                  <a:cubicBezTo>
                    <a:pt x="21565" y="21586"/>
                    <a:pt x="21585" y="21565"/>
                    <a:pt x="21565" y="21544"/>
                  </a:cubicBezTo>
                  <a:cubicBezTo>
                    <a:pt x="11148" y="13408"/>
                    <a:pt x="4183" y="6374"/>
                    <a:pt x="240" y="37"/>
                  </a:cubicBezTo>
                  <a:cubicBezTo>
                    <a:pt x="224" y="14"/>
                    <a:pt x="181" y="0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0" name="Google Shape;1835;p55"/>
            <p:cNvSpPr/>
            <p:nvPr/>
          </p:nvSpPr>
          <p:spPr>
            <a:xfrm flipH="1">
              <a:off x="1327465" y="403330"/>
              <a:ext cx="210283" cy="162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1032" y="0"/>
                  </a:moveTo>
                  <a:cubicBezTo>
                    <a:pt x="20889" y="0"/>
                    <a:pt x="20758" y="96"/>
                    <a:pt x="20718" y="266"/>
                  </a:cubicBezTo>
                  <a:cubicBezTo>
                    <a:pt x="17867" y="6966"/>
                    <a:pt x="16372" y="13309"/>
                    <a:pt x="16030" y="19661"/>
                  </a:cubicBezTo>
                  <a:cubicBezTo>
                    <a:pt x="11547" y="12606"/>
                    <a:pt x="6391" y="6440"/>
                    <a:pt x="681" y="1147"/>
                  </a:cubicBezTo>
                  <a:cubicBezTo>
                    <a:pt x="607" y="1081"/>
                    <a:pt x="516" y="1051"/>
                    <a:pt x="430" y="1051"/>
                  </a:cubicBezTo>
                  <a:cubicBezTo>
                    <a:pt x="293" y="1051"/>
                    <a:pt x="156" y="1125"/>
                    <a:pt x="71" y="1236"/>
                  </a:cubicBezTo>
                  <a:cubicBezTo>
                    <a:pt x="-66" y="1503"/>
                    <a:pt x="2" y="1858"/>
                    <a:pt x="208" y="2028"/>
                  </a:cubicBezTo>
                  <a:cubicBezTo>
                    <a:pt x="6117" y="7499"/>
                    <a:pt x="11478" y="14020"/>
                    <a:pt x="16098" y="21422"/>
                  </a:cubicBezTo>
                  <a:cubicBezTo>
                    <a:pt x="16167" y="21600"/>
                    <a:pt x="16304" y="21600"/>
                    <a:pt x="16441" y="21600"/>
                  </a:cubicBezTo>
                  <a:lnTo>
                    <a:pt x="16572" y="21600"/>
                  </a:lnTo>
                  <a:cubicBezTo>
                    <a:pt x="16709" y="21511"/>
                    <a:pt x="16846" y="21334"/>
                    <a:pt x="16846" y="21067"/>
                  </a:cubicBezTo>
                  <a:cubicBezTo>
                    <a:pt x="16982" y="14546"/>
                    <a:pt x="18477" y="7846"/>
                    <a:pt x="21466" y="799"/>
                  </a:cubicBezTo>
                  <a:cubicBezTo>
                    <a:pt x="21534" y="533"/>
                    <a:pt x="21466" y="178"/>
                    <a:pt x="21260" y="89"/>
                  </a:cubicBezTo>
                  <a:cubicBezTo>
                    <a:pt x="21186" y="30"/>
                    <a:pt x="21106" y="0"/>
                    <a:pt x="2103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1" name="Google Shape;1836;p55"/>
            <p:cNvSpPr/>
            <p:nvPr/>
          </p:nvSpPr>
          <p:spPr>
            <a:xfrm flipH="1">
              <a:off x="1213572" y="589398"/>
              <a:ext cx="350887" cy="1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300" y="0"/>
                  </a:moveTo>
                  <a:cubicBezTo>
                    <a:pt x="21221" y="0"/>
                    <a:pt x="21135" y="79"/>
                    <a:pt x="21084" y="218"/>
                  </a:cubicBezTo>
                  <a:cubicBezTo>
                    <a:pt x="18027" y="7153"/>
                    <a:pt x="15703" y="13075"/>
                    <a:pt x="15254" y="20083"/>
                  </a:cubicBezTo>
                  <a:cubicBezTo>
                    <a:pt x="11585" y="14016"/>
                    <a:pt x="5919" y="10114"/>
                    <a:pt x="336" y="6650"/>
                  </a:cubicBezTo>
                  <a:cubicBezTo>
                    <a:pt x="309" y="6632"/>
                    <a:pt x="278" y="6620"/>
                    <a:pt x="251" y="6620"/>
                  </a:cubicBezTo>
                  <a:cubicBezTo>
                    <a:pt x="158" y="6620"/>
                    <a:pt x="73" y="6717"/>
                    <a:pt x="11" y="6935"/>
                  </a:cubicBezTo>
                  <a:cubicBezTo>
                    <a:pt x="-30" y="7153"/>
                    <a:pt x="52" y="7445"/>
                    <a:pt x="175" y="7518"/>
                  </a:cubicBezTo>
                  <a:cubicBezTo>
                    <a:pt x="5882" y="11055"/>
                    <a:pt x="11749" y="15102"/>
                    <a:pt x="15295" y="21454"/>
                  </a:cubicBezTo>
                  <a:cubicBezTo>
                    <a:pt x="15336" y="21527"/>
                    <a:pt x="15419" y="21600"/>
                    <a:pt x="15460" y="21600"/>
                  </a:cubicBezTo>
                  <a:cubicBezTo>
                    <a:pt x="15497" y="21600"/>
                    <a:pt x="15538" y="21527"/>
                    <a:pt x="15580" y="21527"/>
                  </a:cubicBezTo>
                  <a:cubicBezTo>
                    <a:pt x="15662" y="21454"/>
                    <a:pt x="15744" y="21315"/>
                    <a:pt x="15744" y="21096"/>
                  </a:cubicBezTo>
                  <a:cubicBezTo>
                    <a:pt x="15987" y="13943"/>
                    <a:pt x="18352" y="7876"/>
                    <a:pt x="21450" y="722"/>
                  </a:cubicBezTo>
                  <a:cubicBezTo>
                    <a:pt x="21570" y="510"/>
                    <a:pt x="21532" y="291"/>
                    <a:pt x="21409" y="73"/>
                  </a:cubicBezTo>
                  <a:cubicBezTo>
                    <a:pt x="21378" y="24"/>
                    <a:pt x="21341" y="0"/>
                    <a:pt x="213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2" name="Google Shape;1837;p55"/>
            <p:cNvSpPr/>
            <p:nvPr/>
          </p:nvSpPr>
          <p:spPr>
            <a:xfrm flipH="1">
              <a:off x="1074978" y="848296"/>
              <a:ext cx="454936" cy="272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21344" y="0"/>
                  </a:moveTo>
                  <a:cubicBezTo>
                    <a:pt x="21289" y="0"/>
                    <a:pt x="21233" y="40"/>
                    <a:pt x="21199" y="124"/>
                  </a:cubicBezTo>
                  <a:cubicBezTo>
                    <a:pt x="18396" y="5968"/>
                    <a:pt x="16444" y="12918"/>
                    <a:pt x="15405" y="20654"/>
                  </a:cubicBezTo>
                  <a:cubicBezTo>
                    <a:pt x="12099" y="16021"/>
                    <a:pt x="7284" y="12126"/>
                    <a:pt x="260" y="8338"/>
                  </a:cubicBezTo>
                  <a:cubicBezTo>
                    <a:pt x="244" y="8329"/>
                    <a:pt x="226" y="8324"/>
                    <a:pt x="210" y="8324"/>
                  </a:cubicBezTo>
                  <a:cubicBezTo>
                    <a:pt x="125" y="8324"/>
                    <a:pt x="35" y="8417"/>
                    <a:pt x="9" y="8545"/>
                  </a:cubicBezTo>
                  <a:cubicBezTo>
                    <a:pt x="-23" y="8705"/>
                    <a:pt x="40" y="8917"/>
                    <a:pt x="136" y="8970"/>
                  </a:cubicBezTo>
                  <a:cubicBezTo>
                    <a:pt x="7284" y="12811"/>
                    <a:pt x="12131" y="16812"/>
                    <a:pt x="15405" y="21547"/>
                  </a:cubicBezTo>
                  <a:cubicBezTo>
                    <a:pt x="15437" y="21600"/>
                    <a:pt x="15468" y="21600"/>
                    <a:pt x="15532" y="21600"/>
                  </a:cubicBezTo>
                  <a:lnTo>
                    <a:pt x="15595" y="21600"/>
                  </a:lnTo>
                  <a:cubicBezTo>
                    <a:pt x="15659" y="21547"/>
                    <a:pt x="15690" y="21445"/>
                    <a:pt x="15720" y="21339"/>
                  </a:cubicBezTo>
                  <a:cubicBezTo>
                    <a:pt x="16727" y="13444"/>
                    <a:pt x="18681" y="6441"/>
                    <a:pt x="21514" y="495"/>
                  </a:cubicBezTo>
                  <a:cubicBezTo>
                    <a:pt x="21577" y="389"/>
                    <a:pt x="21577" y="177"/>
                    <a:pt x="21482" y="75"/>
                  </a:cubicBezTo>
                  <a:cubicBezTo>
                    <a:pt x="21439" y="27"/>
                    <a:pt x="21392" y="0"/>
                    <a:pt x="2134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3" name="Google Shape;1838;p55"/>
            <p:cNvSpPr/>
            <p:nvPr/>
          </p:nvSpPr>
          <p:spPr>
            <a:xfrm flipH="1">
              <a:off x="956804" y="1100050"/>
              <a:ext cx="486720" cy="27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1368" y="0"/>
                  </a:moveTo>
                  <a:cubicBezTo>
                    <a:pt x="21321" y="0"/>
                    <a:pt x="21269" y="27"/>
                    <a:pt x="21225" y="80"/>
                  </a:cubicBezTo>
                  <a:cubicBezTo>
                    <a:pt x="18165" y="6034"/>
                    <a:pt x="15369" y="14799"/>
                    <a:pt x="14576" y="20699"/>
                  </a:cubicBezTo>
                  <a:cubicBezTo>
                    <a:pt x="10809" y="15807"/>
                    <a:pt x="5453" y="13259"/>
                    <a:pt x="213" y="11237"/>
                  </a:cubicBezTo>
                  <a:cubicBezTo>
                    <a:pt x="198" y="11228"/>
                    <a:pt x="183" y="11224"/>
                    <a:pt x="166" y="11224"/>
                  </a:cubicBezTo>
                  <a:cubicBezTo>
                    <a:pt x="89" y="11224"/>
                    <a:pt x="8" y="11327"/>
                    <a:pt x="8" y="11505"/>
                  </a:cubicBezTo>
                  <a:cubicBezTo>
                    <a:pt x="-22" y="11666"/>
                    <a:pt x="37" y="11876"/>
                    <a:pt x="126" y="11876"/>
                  </a:cubicBezTo>
                  <a:cubicBezTo>
                    <a:pt x="5453" y="13951"/>
                    <a:pt x="10866" y="16499"/>
                    <a:pt x="14605" y="21546"/>
                  </a:cubicBezTo>
                  <a:cubicBezTo>
                    <a:pt x="14633" y="21546"/>
                    <a:pt x="14662" y="21600"/>
                    <a:pt x="14722" y="21600"/>
                  </a:cubicBezTo>
                  <a:cubicBezTo>
                    <a:pt x="14722" y="21600"/>
                    <a:pt x="14751" y="21600"/>
                    <a:pt x="14781" y="21546"/>
                  </a:cubicBezTo>
                  <a:cubicBezTo>
                    <a:pt x="14840" y="21546"/>
                    <a:pt x="14870" y="21439"/>
                    <a:pt x="14900" y="21337"/>
                  </a:cubicBezTo>
                  <a:cubicBezTo>
                    <a:pt x="15547" y="15544"/>
                    <a:pt x="18399" y="6618"/>
                    <a:pt x="21491" y="558"/>
                  </a:cubicBezTo>
                  <a:cubicBezTo>
                    <a:pt x="21578" y="397"/>
                    <a:pt x="21578" y="187"/>
                    <a:pt x="21491" y="80"/>
                  </a:cubicBezTo>
                  <a:cubicBezTo>
                    <a:pt x="21462" y="27"/>
                    <a:pt x="21417" y="0"/>
                    <a:pt x="2136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4" name="Google Shape;1839;p55"/>
            <p:cNvSpPr/>
            <p:nvPr/>
          </p:nvSpPr>
          <p:spPr>
            <a:xfrm flipH="1">
              <a:off x="440037" y="4017"/>
              <a:ext cx="448186" cy="223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8" h="21600" fill="norm" stroke="1" extrusionOk="0">
                  <a:moveTo>
                    <a:pt x="4527" y="0"/>
                  </a:moveTo>
                  <a:cubicBezTo>
                    <a:pt x="-1638" y="5863"/>
                    <a:pt x="-2702" y="13943"/>
                    <a:pt x="8982" y="21600"/>
                  </a:cubicBezTo>
                  <a:lnTo>
                    <a:pt x="18898" y="21600"/>
                  </a:lnTo>
                  <a:cubicBezTo>
                    <a:pt x="17976" y="12956"/>
                    <a:pt x="17303" y="4677"/>
                    <a:pt x="45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5" name="Google Shape;1840;p55"/>
            <p:cNvSpPr/>
            <p:nvPr/>
          </p:nvSpPr>
          <p:spPr>
            <a:xfrm flipH="1">
              <a:off x="436019" y="0"/>
              <a:ext cx="456090" cy="224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20" h="21600" fill="norm" stroke="1" extrusionOk="0">
                  <a:moveTo>
                    <a:pt x="4249" y="141"/>
                  </a:moveTo>
                  <a:cubicBezTo>
                    <a:pt x="15249" y="4744"/>
                    <a:pt x="15972" y="12738"/>
                    <a:pt x="16770" y="21198"/>
                  </a:cubicBezTo>
                  <a:lnTo>
                    <a:pt x="16795" y="21523"/>
                  </a:lnTo>
                  <a:lnTo>
                    <a:pt x="8265" y="21523"/>
                  </a:lnTo>
                  <a:cubicBezTo>
                    <a:pt x="-4480" y="12157"/>
                    <a:pt x="1107" y="3518"/>
                    <a:pt x="4249" y="141"/>
                  </a:cubicBezTo>
                  <a:close/>
                  <a:moveTo>
                    <a:pt x="4151" y="0"/>
                  </a:moveTo>
                  <a:cubicBezTo>
                    <a:pt x="4101" y="6"/>
                    <a:pt x="4050" y="13"/>
                    <a:pt x="4025" y="32"/>
                  </a:cubicBezTo>
                  <a:cubicBezTo>
                    <a:pt x="1082" y="3180"/>
                    <a:pt x="-315" y="6672"/>
                    <a:pt x="60" y="10133"/>
                  </a:cubicBezTo>
                  <a:cubicBezTo>
                    <a:pt x="460" y="14156"/>
                    <a:pt x="3126" y="18012"/>
                    <a:pt x="7991" y="21575"/>
                  </a:cubicBezTo>
                  <a:cubicBezTo>
                    <a:pt x="8016" y="21594"/>
                    <a:pt x="8091" y="21600"/>
                    <a:pt x="8141" y="21600"/>
                  </a:cubicBezTo>
                  <a:lnTo>
                    <a:pt x="16969" y="21600"/>
                  </a:lnTo>
                  <a:cubicBezTo>
                    <a:pt x="16994" y="21600"/>
                    <a:pt x="17045" y="21600"/>
                    <a:pt x="17070" y="21594"/>
                  </a:cubicBezTo>
                  <a:cubicBezTo>
                    <a:pt x="17095" y="21581"/>
                    <a:pt x="17120" y="21575"/>
                    <a:pt x="17120" y="21562"/>
                  </a:cubicBezTo>
                  <a:lnTo>
                    <a:pt x="17095" y="21191"/>
                  </a:lnTo>
                  <a:cubicBezTo>
                    <a:pt x="16297" y="12674"/>
                    <a:pt x="15549" y="4623"/>
                    <a:pt x="4300" y="19"/>
                  </a:cubicBezTo>
                  <a:cubicBezTo>
                    <a:pt x="4274" y="6"/>
                    <a:pt x="4224" y="0"/>
                    <a:pt x="415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6" name="Google Shape;1841;p55"/>
            <p:cNvSpPr/>
            <p:nvPr/>
          </p:nvSpPr>
          <p:spPr>
            <a:xfrm flipH="1">
              <a:off x="554943" y="0"/>
              <a:ext cx="230060" cy="224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326" y="0"/>
                  </a:moveTo>
                  <a:cubicBezTo>
                    <a:pt x="138" y="0"/>
                    <a:pt x="-50" y="19"/>
                    <a:pt x="13" y="45"/>
                  </a:cubicBezTo>
                  <a:cubicBezTo>
                    <a:pt x="6547" y="9003"/>
                    <a:pt x="16134" y="17488"/>
                    <a:pt x="20740" y="21568"/>
                  </a:cubicBezTo>
                  <a:cubicBezTo>
                    <a:pt x="20802" y="21587"/>
                    <a:pt x="20991" y="21600"/>
                    <a:pt x="21174" y="21600"/>
                  </a:cubicBezTo>
                  <a:cubicBezTo>
                    <a:pt x="21425" y="21600"/>
                    <a:pt x="21550" y="21581"/>
                    <a:pt x="21550" y="21555"/>
                  </a:cubicBezTo>
                  <a:cubicBezTo>
                    <a:pt x="16945" y="17476"/>
                    <a:pt x="7357" y="8990"/>
                    <a:pt x="760" y="39"/>
                  </a:cubicBezTo>
                  <a:cubicBezTo>
                    <a:pt x="760" y="13"/>
                    <a:pt x="572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7" name="Google Shape;1842;p55"/>
            <p:cNvSpPr/>
            <p:nvPr/>
          </p:nvSpPr>
          <p:spPr>
            <a:xfrm flipH="1">
              <a:off x="711066" y="119765"/>
              <a:ext cx="105280" cy="122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20613" y="0"/>
                  </a:moveTo>
                  <a:cubicBezTo>
                    <a:pt x="20295" y="0"/>
                    <a:pt x="19955" y="187"/>
                    <a:pt x="19763" y="442"/>
                  </a:cubicBezTo>
                  <a:cubicBezTo>
                    <a:pt x="15715" y="6873"/>
                    <a:pt x="12744" y="12832"/>
                    <a:pt x="10850" y="18566"/>
                  </a:cubicBezTo>
                  <a:cubicBezTo>
                    <a:pt x="8288" y="12832"/>
                    <a:pt x="5045" y="8159"/>
                    <a:pt x="1405" y="4418"/>
                  </a:cubicBezTo>
                  <a:cubicBezTo>
                    <a:pt x="1269" y="4300"/>
                    <a:pt x="1065" y="4241"/>
                    <a:pt x="861" y="4241"/>
                  </a:cubicBezTo>
                  <a:cubicBezTo>
                    <a:pt x="657" y="4241"/>
                    <a:pt x="453" y="4300"/>
                    <a:pt x="317" y="4418"/>
                  </a:cubicBezTo>
                  <a:cubicBezTo>
                    <a:pt x="-80" y="4654"/>
                    <a:pt x="-80" y="5115"/>
                    <a:pt x="181" y="5469"/>
                  </a:cubicBezTo>
                  <a:cubicBezTo>
                    <a:pt x="4104" y="9445"/>
                    <a:pt x="7471" y="14708"/>
                    <a:pt x="10170" y="21139"/>
                  </a:cubicBezTo>
                  <a:cubicBezTo>
                    <a:pt x="10306" y="21364"/>
                    <a:pt x="10578" y="21600"/>
                    <a:pt x="10986" y="21600"/>
                  </a:cubicBezTo>
                  <a:cubicBezTo>
                    <a:pt x="11395" y="21600"/>
                    <a:pt x="11655" y="21364"/>
                    <a:pt x="11791" y="21021"/>
                  </a:cubicBezTo>
                  <a:cubicBezTo>
                    <a:pt x="13685" y="14825"/>
                    <a:pt x="16792" y="8277"/>
                    <a:pt x="21248" y="1149"/>
                  </a:cubicBezTo>
                  <a:cubicBezTo>
                    <a:pt x="21520" y="795"/>
                    <a:pt x="21384" y="324"/>
                    <a:pt x="20976" y="88"/>
                  </a:cubicBezTo>
                  <a:cubicBezTo>
                    <a:pt x="20862" y="29"/>
                    <a:pt x="20738" y="0"/>
                    <a:pt x="2061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8" name="Google Shape;1843;p55"/>
            <p:cNvSpPr/>
            <p:nvPr/>
          </p:nvSpPr>
          <p:spPr>
            <a:xfrm flipH="1">
              <a:off x="645308" y="278709"/>
              <a:ext cx="202946" cy="20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025" y="0"/>
                  </a:moveTo>
                  <a:cubicBezTo>
                    <a:pt x="20877" y="0"/>
                    <a:pt x="20736" y="47"/>
                    <a:pt x="20647" y="183"/>
                  </a:cubicBezTo>
                  <a:cubicBezTo>
                    <a:pt x="17550" y="5113"/>
                    <a:pt x="14383" y="11670"/>
                    <a:pt x="11144" y="20192"/>
                  </a:cubicBezTo>
                  <a:cubicBezTo>
                    <a:pt x="8189" y="15120"/>
                    <a:pt x="4744" y="10327"/>
                    <a:pt x="731" y="5610"/>
                  </a:cubicBezTo>
                  <a:cubicBezTo>
                    <a:pt x="654" y="5492"/>
                    <a:pt x="536" y="5438"/>
                    <a:pt x="418" y="5438"/>
                  </a:cubicBezTo>
                  <a:cubicBezTo>
                    <a:pt x="323" y="5438"/>
                    <a:pt x="235" y="5474"/>
                    <a:pt x="170" y="5539"/>
                  </a:cubicBezTo>
                  <a:cubicBezTo>
                    <a:pt x="-43" y="5681"/>
                    <a:pt x="-43" y="5959"/>
                    <a:pt x="99" y="6172"/>
                  </a:cubicBezTo>
                  <a:cubicBezTo>
                    <a:pt x="4247" y="11102"/>
                    <a:pt x="7770" y="16108"/>
                    <a:pt x="10866" y="21393"/>
                  </a:cubicBezTo>
                  <a:cubicBezTo>
                    <a:pt x="10931" y="21529"/>
                    <a:pt x="11073" y="21600"/>
                    <a:pt x="11215" y="21600"/>
                  </a:cubicBezTo>
                  <a:lnTo>
                    <a:pt x="11286" y="21600"/>
                  </a:lnTo>
                  <a:cubicBezTo>
                    <a:pt x="11428" y="21600"/>
                    <a:pt x="11570" y="21529"/>
                    <a:pt x="11641" y="21322"/>
                  </a:cubicBezTo>
                  <a:cubicBezTo>
                    <a:pt x="15015" y="12510"/>
                    <a:pt x="18183" y="5746"/>
                    <a:pt x="21421" y="675"/>
                  </a:cubicBezTo>
                  <a:cubicBezTo>
                    <a:pt x="21557" y="462"/>
                    <a:pt x="21486" y="183"/>
                    <a:pt x="21279" y="41"/>
                  </a:cubicBezTo>
                  <a:cubicBezTo>
                    <a:pt x="21202" y="18"/>
                    <a:pt x="21114" y="0"/>
                    <a:pt x="2102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9" name="Google Shape;1844;p55"/>
            <p:cNvSpPr/>
            <p:nvPr/>
          </p:nvSpPr>
          <p:spPr>
            <a:xfrm flipH="1">
              <a:off x="582584" y="491453"/>
              <a:ext cx="290240" cy="23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21248" y="0"/>
                  </a:moveTo>
                  <a:cubicBezTo>
                    <a:pt x="21165" y="0"/>
                    <a:pt x="21082" y="46"/>
                    <a:pt x="21028" y="148"/>
                  </a:cubicBezTo>
                  <a:cubicBezTo>
                    <a:pt x="17723" y="5007"/>
                    <a:pt x="14567" y="11571"/>
                    <a:pt x="11312" y="20263"/>
                  </a:cubicBezTo>
                  <a:cubicBezTo>
                    <a:pt x="9141" y="14245"/>
                    <a:pt x="4655" y="8534"/>
                    <a:pt x="514" y="3731"/>
                  </a:cubicBezTo>
                  <a:cubicBezTo>
                    <a:pt x="464" y="3670"/>
                    <a:pt x="389" y="3639"/>
                    <a:pt x="306" y="3639"/>
                  </a:cubicBezTo>
                  <a:cubicBezTo>
                    <a:pt x="228" y="3639"/>
                    <a:pt x="141" y="3670"/>
                    <a:pt x="66" y="3731"/>
                  </a:cubicBezTo>
                  <a:cubicBezTo>
                    <a:pt x="-29" y="3915"/>
                    <a:pt x="-29" y="4160"/>
                    <a:pt x="116" y="4277"/>
                  </a:cubicBezTo>
                  <a:cubicBezTo>
                    <a:pt x="4357" y="9264"/>
                    <a:pt x="8992" y="15159"/>
                    <a:pt x="11017" y="21355"/>
                  </a:cubicBezTo>
                  <a:cubicBezTo>
                    <a:pt x="11063" y="21478"/>
                    <a:pt x="11212" y="21600"/>
                    <a:pt x="11312" y="21600"/>
                  </a:cubicBezTo>
                  <a:cubicBezTo>
                    <a:pt x="11461" y="21600"/>
                    <a:pt x="11560" y="21539"/>
                    <a:pt x="11606" y="21355"/>
                  </a:cubicBezTo>
                  <a:cubicBezTo>
                    <a:pt x="14911" y="12362"/>
                    <a:pt x="18117" y="5558"/>
                    <a:pt x="21472" y="633"/>
                  </a:cubicBezTo>
                  <a:cubicBezTo>
                    <a:pt x="21571" y="449"/>
                    <a:pt x="21571" y="209"/>
                    <a:pt x="21422" y="87"/>
                  </a:cubicBezTo>
                  <a:cubicBezTo>
                    <a:pt x="21376" y="31"/>
                    <a:pt x="21314" y="0"/>
                    <a:pt x="2124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0" name="Google Shape;1845;p55"/>
            <p:cNvSpPr/>
            <p:nvPr/>
          </p:nvSpPr>
          <p:spPr>
            <a:xfrm flipH="1">
              <a:off x="528786" y="759336"/>
              <a:ext cx="360654" cy="21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293" y="0"/>
                  </a:moveTo>
                  <a:cubicBezTo>
                    <a:pt x="21229" y="0"/>
                    <a:pt x="21159" y="51"/>
                    <a:pt x="21099" y="152"/>
                  </a:cubicBezTo>
                  <a:cubicBezTo>
                    <a:pt x="16971" y="7570"/>
                    <a:pt x="13912" y="14052"/>
                    <a:pt x="11491" y="20466"/>
                  </a:cubicBezTo>
                  <a:cubicBezTo>
                    <a:pt x="8513" y="13917"/>
                    <a:pt x="4025" y="7638"/>
                    <a:pt x="413" y="2823"/>
                  </a:cubicBezTo>
                  <a:cubicBezTo>
                    <a:pt x="360" y="2767"/>
                    <a:pt x="296" y="2733"/>
                    <a:pt x="239" y="2733"/>
                  </a:cubicBezTo>
                  <a:cubicBezTo>
                    <a:pt x="166" y="2733"/>
                    <a:pt x="99" y="2783"/>
                    <a:pt x="56" y="2890"/>
                  </a:cubicBezTo>
                  <a:cubicBezTo>
                    <a:pt x="-24" y="3092"/>
                    <a:pt x="-24" y="3294"/>
                    <a:pt x="96" y="3491"/>
                  </a:cubicBezTo>
                  <a:cubicBezTo>
                    <a:pt x="3788" y="8373"/>
                    <a:pt x="8393" y="14787"/>
                    <a:pt x="11291" y="21465"/>
                  </a:cubicBezTo>
                  <a:cubicBezTo>
                    <a:pt x="11371" y="21533"/>
                    <a:pt x="11411" y="21600"/>
                    <a:pt x="11491" y="21600"/>
                  </a:cubicBezTo>
                  <a:lnTo>
                    <a:pt x="11531" y="21600"/>
                  </a:lnTo>
                  <a:cubicBezTo>
                    <a:pt x="11608" y="21600"/>
                    <a:pt x="11688" y="21533"/>
                    <a:pt x="11728" y="21398"/>
                  </a:cubicBezTo>
                  <a:cubicBezTo>
                    <a:pt x="14149" y="14849"/>
                    <a:pt x="17247" y="8306"/>
                    <a:pt x="21496" y="685"/>
                  </a:cubicBezTo>
                  <a:cubicBezTo>
                    <a:pt x="21576" y="556"/>
                    <a:pt x="21576" y="286"/>
                    <a:pt x="21456" y="152"/>
                  </a:cubicBezTo>
                  <a:cubicBezTo>
                    <a:pt x="21416" y="51"/>
                    <a:pt x="21356" y="0"/>
                    <a:pt x="212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1" name="Google Shape;1846;p55"/>
            <p:cNvSpPr/>
            <p:nvPr/>
          </p:nvSpPr>
          <p:spPr>
            <a:xfrm flipH="1">
              <a:off x="490892" y="1058249"/>
              <a:ext cx="399651" cy="19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197" y="0"/>
                  </a:moveTo>
                  <a:cubicBezTo>
                    <a:pt x="136" y="0"/>
                    <a:pt x="76" y="57"/>
                    <a:pt x="37" y="182"/>
                  </a:cubicBezTo>
                  <a:cubicBezTo>
                    <a:pt x="-35" y="409"/>
                    <a:pt x="1" y="704"/>
                    <a:pt x="109" y="855"/>
                  </a:cubicBezTo>
                  <a:cubicBezTo>
                    <a:pt x="4980" y="7668"/>
                    <a:pt x="9565" y="14335"/>
                    <a:pt x="11713" y="21374"/>
                  </a:cubicBezTo>
                  <a:cubicBezTo>
                    <a:pt x="11749" y="21449"/>
                    <a:pt x="11821" y="21600"/>
                    <a:pt x="11893" y="21600"/>
                  </a:cubicBezTo>
                  <a:cubicBezTo>
                    <a:pt x="11965" y="21600"/>
                    <a:pt x="12038" y="21525"/>
                    <a:pt x="12071" y="21374"/>
                  </a:cubicBezTo>
                  <a:cubicBezTo>
                    <a:pt x="13900" y="15681"/>
                    <a:pt x="17552" y="8422"/>
                    <a:pt x="21457" y="780"/>
                  </a:cubicBezTo>
                  <a:cubicBezTo>
                    <a:pt x="21565" y="629"/>
                    <a:pt x="21565" y="333"/>
                    <a:pt x="21493" y="182"/>
                  </a:cubicBezTo>
                  <a:cubicBezTo>
                    <a:pt x="21433" y="57"/>
                    <a:pt x="21363" y="0"/>
                    <a:pt x="21300" y="0"/>
                  </a:cubicBezTo>
                  <a:cubicBezTo>
                    <a:pt x="21249" y="0"/>
                    <a:pt x="21201" y="38"/>
                    <a:pt x="21171" y="107"/>
                  </a:cubicBezTo>
                  <a:cubicBezTo>
                    <a:pt x="17374" y="7523"/>
                    <a:pt x="13791" y="14637"/>
                    <a:pt x="11893" y="20254"/>
                  </a:cubicBezTo>
                  <a:cubicBezTo>
                    <a:pt x="9637" y="13285"/>
                    <a:pt x="5124" y="6774"/>
                    <a:pt x="323" y="107"/>
                  </a:cubicBezTo>
                  <a:cubicBezTo>
                    <a:pt x="290" y="38"/>
                    <a:pt x="245" y="0"/>
                    <a:pt x="19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2" name="Google Shape;1847;p55"/>
            <p:cNvSpPr/>
            <p:nvPr/>
          </p:nvSpPr>
          <p:spPr>
            <a:xfrm flipH="1">
              <a:off x="3805" y="347521"/>
              <a:ext cx="682063" cy="189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3" h="21600" fill="norm" stroke="1" extrusionOk="0">
                  <a:moveTo>
                    <a:pt x="18591" y="0"/>
                  </a:moveTo>
                  <a:cubicBezTo>
                    <a:pt x="6984" y="4829"/>
                    <a:pt x="1299" y="12260"/>
                    <a:pt x="0" y="21600"/>
                  </a:cubicBezTo>
                  <a:lnTo>
                    <a:pt x="9049" y="21600"/>
                  </a:lnTo>
                  <a:cubicBezTo>
                    <a:pt x="21364" y="12246"/>
                    <a:pt x="21600" y="5411"/>
                    <a:pt x="18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3" name="Google Shape;1848;p55"/>
            <p:cNvSpPr/>
            <p:nvPr/>
          </p:nvSpPr>
          <p:spPr>
            <a:xfrm flipH="1">
              <a:off x="-1" y="343280"/>
              <a:ext cx="689831" cy="190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6" h="21600" fill="norm" stroke="1" extrusionOk="0">
                  <a:moveTo>
                    <a:pt x="17775" y="146"/>
                  </a:moveTo>
                  <a:cubicBezTo>
                    <a:pt x="21337" y="6951"/>
                    <a:pt x="18431" y="13741"/>
                    <a:pt x="8661" y="21509"/>
                  </a:cubicBezTo>
                  <a:lnTo>
                    <a:pt x="243" y="21509"/>
                  </a:lnTo>
                  <a:cubicBezTo>
                    <a:pt x="1556" y="11728"/>
                    <a:pt x="7293" y="4735"/>
                    <a:pt x="17775" y="146"/>
                  </a:cubicBezTo>
                  <a:close/>
                  <a:moveTo>
                    <a:pt x="17831" y="0"/>
                  </a:moveTo>
                  <a:cubicBezTo>
                    <a:pt x="17802" y="0"/>
                    <a:pt x="17769" y="5"/>
                    <a:pt x="17756" y="11"/>
                  </a:cubicBezTo>
                  <a:cubicBezTo>
                    <a:pt x="12356" y="2354"/>
                    <a:pt x="8118" y="5414"/>
                    <a:pt x="5175" y="9106"/>
                  </a:cubicBezTo>
                  <a:cubicBezTo>
                    <a:pt x="2381" y="12603"/>
                    <a:pt x="638" y="16792"/>
                    <a:pt x="0" y="21555"/>
                  </a:cubicBezTo>
                  <a:cubicBezTo>
                    <a:pt x="0" y="21563"/>
                    <a:pt x="0" y="21577"/>
                    <a:pt x="38" y="21585"/>
                  </a:cubicBezTo>
                  <a:cubicBezTo>
                    <a:pt x="55" y="21600"/>
                    <a:pt x="74" y="21600"/>
                    <a:pt x="112" y="21600"/>
                  </a:cubicBezTo>
                  <a:lnTo>
                    <a:pt x="8737" y="21600"/>
                  </a:lnTo>
                  <a:cubicBezTo>
                    <a:pt x="8775" y="21600"/>
                    <a:pt x="8813" y="21592"/>
                    <a:pt x="8831" y="21577"/>
                  </a:cubicBezTo>
                  <a:cubicBezTo>
                    <a:pt x="18712" y="13741"/>
                    <a:pt x="21600" y="6898"/>
                    <a:pt x="17943" y="34"/>
                  </a:cubicBezTo>
                  <a:cubicBezTo>
                    <a:pt x="17943" y="18"/>
                    <a:pt x="17906" y="3"/>
                    <a:pt x="17868" y="3"/>
                  </a:cubicBezTo>
                  <a:cubicBezTo>
                    <a:pt x="17857" y="1"/>
                    <a:pt x="17844" y="0"/>
                    <a:pt x="1783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4" name="Google Shape;1849;p55"/>
            <p:cNvSpPr/>
            <p:nvPr/>
          </p:nvSpPr>
          <p:spPr>
            <a:xfrm flipH="1">
              <a:off x="53784" y="343392"/>
              <a:ext cx="496658" cy="190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21386" y="0"/>
                  </a:moveTo>
                  <a:cubicBezTo>
                    <a:pt x="21308" y="0"/>
                    <a:pt x="21226" y="13"/>
                    <a:pt x="21202" y="32"/>
                  </a:cubicBezTo>
                  <a:cubicBezTo>
                    <a:pt x="12378" y="6807"/>
                    <a:pt x="5255" y="14041"/>
                    <a:pt x="6" y="21547"/>
                  </a:cubicBezTo>
                  <a:cubicBezTo>
                    <a:pt x="-23" y="21570"/>
                    <a:pt x="64" y="21600"/>
                    <a:pt x="151" y="21600"/>
                  </a:cubicBezTo>
                  <a:lnTo>
                    <a:pt x="178" y="21600"/>
                  </a:lnTo>
                  <a:cubicBezTo>
                    <a:pt x="265" y="21600"/>
                    <a:pt x="352" y="21585"/>
                    <a:pt x="352" y="21563"/>
                  </a:cubicBezTo>
                  <a:cubicBezTo>
                    <a:pt x="5601" y="14064"/>
                    <a:pt x="12724" y="6830"/>
                    <a:pt x="21548" y="62"/>
                  </a:cubicBezTo>
                  <a:cubicBezTo>
                    <a:pt x="21577" y="39"/>
                    <a:pt x="21519" y="9"/>
                    <a:pt x="21432" y="2"/>
                  </a:cubicBezTo>
                  <a:cubicBezTo>
                    <a:pt x="21417" y="1"/>
                    <a:pt x="21400" y="0"/>
                    <a:pt x="213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5" name="Google Shape;1850;p55"/>
            <p:cNvSpPr/>
            <p:nvPr/>
          </p:nvSpPr>
          <p:spPr>
            <a:xfrm flipH="1">
              <a:off x="13409" y="544639"/>
              <a:ext cx="208222" cy="17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424" y="0"/>
                  </a:moveTo>
                  <a:cubicBezTo>
                    <a:pt x="360" y="0"/>
                    <a:pt x="297" y="13"/>
                    <a:pt x="228" y="34"/>
                  </a:cubicBezTo>
                  <a:cubicBezTo>
                    <a:pt x="26" y="108"/>
                    <a:pt x="-43" y="350"/>
                    <a:pt x="26" y="674"/>
                  </a:cubicBezTo>
                  <a:cubicBezTo>
                    <a:pt x="2353" y="8291"/>
                    <a:pt x="3730" y="14946"/>
                    <a:pt x="4070" y="21122"/>
                  </a:cubicBezTo>
                  <a:cubicBezTo>
                    <a:pt x="4070" y="21364"/>
                    <a:pt x="4208" y="21519"/>
                    <a:pt x="4346" y="21600"/>
                  </a:cubicBezTo>
                  <a:lnTo>
                    <a:pt x="4484" y="21600"/>
                  </a:lnTo>
                  <a:cubicBezTo>
                    <a:pt x="4617" y="21600"/>
                    <a:pt x="4686" y="21600"/>
                    <a:pt x="4824" y="21519"/>
                  </a:cubicBezTo>
                  <a:cubicBezTo>
                    <a:pt x="10037" y="15747"/>
                    <a:pt x="15457" y="10938"/>
                    <a:pt x="21286" y="6769"/>
                  </a:cubicBezTo>
                  <a:cubicBezTo>
                    <a:pt x="21488" y="6607"/>
                    <a:pt x="21557" y="6284"/>
                    <a:pt x="21419" y="6048"/>
                  </a:cubicBezTo>
                  <a:cubicBezTo>
                    <a:pt x="21378" y="5887"/>
                    <a:pt x="21246" y="5799"/>
                    <a:pt x="21102" y="5799"/>
                  </a:cubicBezTo>
                  <a:cubicBezTo>
                    <a:pt x="21027" y="5799"/>
                    <a:pt x="20946" y="5826"/>
                    <a:pt x="20872" y="5887"/>
                  </a:cubicBezTo>
                  <a:cubicBezTo>
                    <a:pt x="15181" y="9894"/>
                    <a:pt x="9968" y="14548"/>
                    <a:pt x="4893" y="20078"/>
                  </a:cubicBezTo>
                  <a:cubicBezTo>
                    <a:pt x="4415" y="14063"/>
                    <a:pt x="3039" y="7570"/>
                    <a:pt x="781" y="269"/>
                  </a:cubicBezTo>
                  <a:cubicBezTo>
                    <a:pt x="729" y="88"/>
                    <a:pt x="596" y="0"/>
                    <a:pt x="42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6" name="Google Shape;1851;p55"/>
            <p:cNvSpPr/>
            <p:nvPr/>
          </p:nvSpPr>
          <p:spPr>
            <a:xfrm flipH="1">
              <a:off x="127" y="708494"/>
              <a:ext cx="322438" cy="28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306" y="0"/>
                  </a:moveTo>
                  <a:cubicBezTo>
                    <a:pt x="265" y="0"/>
                    <a:pt x="224" y="13"/>
                    <a:pt x="187" y="38"/>
                  </a:cubicBezTo>
                  <a:cubicBezTo>
                    <a:pt x="56" y="89"/>
                    <a:pt x="-33" y="241"/>
                    <a:pt x="12" y="444"/>
                  </a:cubicBezTo>
                  <a:cubicBezTo>
                    <a:pt x="2318" y="7142"/>
                    <a:pt x="3648" y="14145"/>
                    <a:pt x="4091" y="21300"/>
                  </a:cubicBezTo>
                  <a:cubicBezTo>
                    <a:pt x="4091" y="21452"/>
                    <a:pt x="4136" y="21549"/>
                    <a:pt x="4270" y="21600"/>
                  </a:cubicBezTo>
                  <a:lnTo>
                    <a:pt x="4359" y="21600"/>
                  </a:lnTo>
                  <a:cubicBezTo>
                    <a:pt x="4445" y="21600"/>
                    <a:pt x="4490" y="21600"/>
                    <a:pt x="4534" y="21498"/>
                  </a:cubicBezTo>
                  <a:cubicBezTo>
                    <a:pt x="8662" y="17318"/>
                    <a:pt x="14027" y="12884"/>
                    <a:pt x="21392" y="7544"/>
                  </a:cubicBezTo>
                  <a:cubicBezTo>
                    <a:pt x="21522" y="7493"/>
                    <a:pt x="21567" y="7294"/>
                    <a:pt x="21478" y="7142"/>
                  </a:cubicBezTo>
                  <a:cubicBezTo>
                    <a:pt x="21422" y="7045"/>
                    <a:pt x="21329" y="6990"/>
                    <a:pt x="21232" y="6990"/>
                  </a:cubicBezTo>
                  <a:cubicBezTo>
                    <a:pt x="21180" y="6990"/>
                    <a:pt x="21127" y="7007"/>
                    <a:pt x="21079" y="7041"/>
                  </a:cubicBezTo>
                  <a:cubicBezTo>
                    <a:pt x="13982" y="12232"/>
                    <a:pt x="8703" y="16565"/>
                    <a:pt x="4579" y="20644"/>
                  </a:cubicBezTo>
                  <a:cubicBezTo>
                    <a:pt x="4136" y="13641"/>
                    <a:pt x="2761" y="6791"/>
                    <a:pt x="544" y="190"/>
                  </a:cubicBezTo>
                  <a:cubicBezTo>
                    <a:pt x="511" y="80"/>
                    <a:pt x="410" y="0"/>
                    <a:pt x="3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7" name="Google Shape;1852;p55"/>
            <p:cNvSpPr/>
            <p:nvPr/>
          </p:nvSpPr>
          <p:spPr>
            <a:xfrm flipH="1">
              <a:off x="7856" y="937367"/>
              <a:ext cx="423703" cy="29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225" y="0"/>
                  </a:moveTo>
                  <a:cubicBezTo>
                    <a:pt x="196" y="0"/>
                    <a:pt x="171" y="4"/>
                    <a:pt x="145" y="16"/>
                  </a:cubicBezTo>
                  <a:cubicBezTo>
                    <a:pt x="43" y="66"/>
                    <a:pt x="-25" y="263"/>
                    <a:pt x="9" y="407"/>
                  </a:cubicBezTo>
                  <a:cubicBezTo>
                    <a:pt x="2275" y="8044"/>
                    <a:pt x="4574" y="16018"/>
                    <a:pt x="5384" y="21353"/>
                  </a:cubicBezTo>
                  <a:cubicBezTo>
                    <a:pt x="5418" y="21452"/>
                    <a:pt x="5452" y="21551"/>
                    <a:pt x="5520" y="21600"/>
                  </a:cubicBezTo>
                  <a:lnTo>
                    <a:pt x="5588" y="21600"/>
                  </a:lnTo>
                  <a:cubicBezTo>
                    <a:pt x="5656" y="21600"/>
                    <a:pt x="5687" y="21600"/>
                    <a:pt x="5721" y="21551"/>
                  </a:cubicBezTo>
                  <a:cubicBezTo>
                    <a:pt x="10590" y="16265"/>
                    <a:pt x="15863" y="11764"/>
                    <a:pt x="21442" y="8237"/>
                  </a:cubicBezTo>
                  <a:cubicBezTo>
                    <a:pt x="21544" y="8188"/>
                    <a:pt x="21575" y="7995"/>
                    <a:pt x="21544" y="7847"/>
                  </a:cubicBezTo>
                  <a:cubicBezTo>
                    <a:pt x="21518" y="7740"/>
                    <a:pt x="21442" y="7662"/>
                    <a:pt x="21362" y="7662"/>
                  </a:cubicBezTo>
                  <a:cubicBezTo>
                    <a:pt x="21331" y="7662"/>
                    <a:pt x="21300" y="7674"/>
                    <a:pt x="21271" y="7699"/>
                  </a:cubicBezTo>
                  <a:cubicBezTo>
                    <a:pt x="15795" y="11176"/>
                    <a:pt x="10556" y="15578"/>
                    <a:pt x="5721" y="20766"/>
                  </a:cubicBezTo>
                  <a:cubicBezTo>
                    <a:pt x="4844" y="15385"/>
                    <a:pt x="2613" y="7649"/>
                    <a:pt x="415" y="164"/>
                  </a:cubicBezTo>
                  <a:cubicBezTo>
                    <a:pt x="390" y="53"/>
                    <a:pt x="307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8" name="Google Shape;1853;p55"/>
            <p:cNvSpPr/>
            <p:nvPr/>
          </p:nvSpPr>
          <p:spPr>
            <a:xfrm flipH="1">
              <a:off x="59390" y="1234103"/>
              <a:ext cx="474830" cy="318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194" y="0"/>
                  </a:moveTo>
                  <a:cubicBezTo>
                    <a:pt x="166" y="0"/>
                    <a:pt x="139" y="11"/>
                    <a:pt x="113" y="34"/>
                  </a:cubicBezTo>
                  <a:cubicBezTo>
                    <a:pt x="25" y="80"/>
                    <a:pt x="-36" y="261"/>
                    <a:pt x="25" y="394"/>
                  </a:cubicBezTo>
                  <a:cubicBezTo>
                    <a:pt x="2315" y="7162"/>
                    <a:pt x="4814" y="14923"/>
                    <a:pt x="5839" y="21376"/>
                  </a:cubicBezTo>
                  <a:cubicBezTo>
                    <a:pt x="5867" y="21467"/>
                    <a:pt x="5897" y="21555"/>
                    <a:pt x="5958" y="21555"/>
                  </a:cubicBezTo>
                  <a:cubicBezTo>
                    <a:pt x="5988" y="21600"/>
                    <a:pt x="6019" y="21600"/>
                    <a:pt x="6019" y="21600"/>
                  </a:cubicBezTo>
                  <a:cubicBezTo>
                    <a:pt x="6079" y="21600"/>
                    <a:pt x="6110" y="21555"/>
                    <a:pt x="6140" y="21513"/>
                  </a:cubicBezTo>
                  <a:cubicBezTo>
                    <a:pt x="10358" y="16594"/>
                    <a:pt x="16501" y="13074"/>
                    <a:pt x="21412" y="10546"/>
                  </a:cubicBezTo>
                  <a:cubicBezTo>
                    <a:pt x="21503" y="10501"/>
                    <a:pt x="21564" y="10368"/>
                    <a:pt x="21503" y="10186"/>
                  </a:cubicBezTo>
                  <a:cubicBezTo>
                    <a:pt x="21478" y="10076"/>
                    <a:pt x="21412" y="9993"/>
                    <a:pt x="21339" y="9993"/>
                  </a:cubicBezTo>
                  <a:cubicBezTo>
                    <a:pt x="21324" y="9993"/>
                    <a:pt x="21308" y="9997"/>
                    <a:pt x="21291" y="10004"/>
                  </a:cubicBezTo>
                  <a:cubicBezTo>
                    <a:pt x="16443" y="12486"/>
                    <a:pt x="10386" y="15961"/>
                    <a:pt x="6140" y="20835"/>
                  </a:cubicBezTo>
                  <a:cubicBezTo>
                    <a:pt x="5055" y="14427"/>
                    <a:pt x="2616" y="6802"/>
                    <a:pt x="356" y="171"/>
                  </a:cubicBezTo>
                  <a:cubicBezTo>
                    <a:pt x="333" y="72"/>
                    <a:pt x="265" y="0"/>
                    <a:pt x="19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130" name="IMG_5796.png" descr="IMG_579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4721" y="433759"/>
            <a:ext cx="4275983" cy="4275982"/>
          </a:xfrm>
          <a:prstGeom prst="rect">
            <a:avLst/>
          </a:prstGeom>
          <a:ln w="12700">
            <a:miter lim="400000"/>
          </a:ln>
        </p:spPr>
      </p:pic>
      <p:sp>
        <p:nvSpPr>
          <p:cNvPr id="1131" name="الواجب"/>
          <p:cNvSpPr txBox="1"/>
          <p:nvPr/>
        </p:nvSpPr>
        <p:spPr>
          <a:xfrm>
            <a:off x="1017499" y="878188"/>
            <a:ext cx="3314635" cy="1209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1132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85523" y="4285799"/>
            <a:ext cx="1577650" cy="788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19;p34"/>
          <p:cNvSpPr txBox="1"/>
          <p:nvPr>
            <p:ph type="title"/>
          </p:nvPr>
        </p:nvSpPr>
        <p:spPr>
          <a:xfrm>
            <a:off x="705299" y="639011"/>
            <a:ext cx="7733402" cy="572701"/>
          </a:xfrm>
          <a:prstGeom prst="rect">
            <a:avLst/>
          </a:prstGeom>
        </p:spPr>
        <p:txBody>
          <a:bodyPr/>
          <a:lstStyle>
            <a:lvl1pPr defTabSz="850391" rtl="0">
              <a:defRPr sz="297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اللهم علمنا ما ينفعنا وانفعنا بما علمتنا وزدنا علماً</a:t>
            </a:r>
          </a:p>
        </p:txBody>
      </p:sp>
      <p:sp>
        <p:nvSpPr>
          <p:cNvPr id="844" name="Google Shape;819;p34"/>
          <p:cNvSpPr txBox="1"/>
          <p:nvPr/>
        </p:nvSpPr>
        <p:spPr>
          <a:xfrm>
            <a:off x="5211756" y="2065852"/>
            <a:ext cx="2784696" cy="1592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 algn="ctr" rtl="0">
              <a:defRPr b="1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فكرة الدرس:</a:t>
            </a:r>
          </a:p>
          <a:p>
            <a:pPr algn="ctr" rtl="0">
              <a:defRPr b="1" sz="3200">
                <a:solidFill>
                  <a:srgbClr val="F445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أقدر محيط الدائرة</a:t>
            </a:r>
          </a:p>
          <a:p>
            <a:pPr algn="ctr" rtl="0">
              <a:defRPr b="1" sz="3200">
                <a:solidFill>
                  <a:srgbClr val="F445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وأجده</a:t>
            </a:r>
          </a:p>
        </p:txBody>
      </p:sp>
      <p:sp>
        <p:nvSpPr>
          <p:cNvPr id="845" name="Google Shape;819;p34"/>
          <p:cNvSpPr txBox="1"/>
          <p:nvPr/>
        </p:nvSpPr>
        <p:spPr>
          <a:xfrm>
            <a:off x="1018261" y="1627412"/>
            <a:ext cx="3005019" cy="2676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 algn="ctr" rtl="0">
              <a:defRPr b="1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المفردات:</a:t>
            </a:r>
          </a:p>
          <a:p>
            <a:pPr algn="ctr" rtl="0">
              <a:defRPr b="1" sz="3200">
                <a:solidFill>
                  <a:srgbClr val="F445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الدائرة-المركز</a:t>
            </a:r>
          </a:p>
          <a:p>
            <a:pPr algn="ctr" rtl="0">
              <a:defRPr b="1" sz="3200">
                <a:solidFill>
                  <a:srgbClr val="F445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الوتر-القطر</a:t>
            </a:r>
          </a:p>
          <a:p>
            <a:pPr algn="ctr" rtl="0">
              <a:defRPr b="1" sz="3200">
                <a:solidFill>
                  <a:srgbClr val="F445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محيط الدائرة-نصف القطر</a:t>
            </a:r>
          </a:p>
        </p:txBody>
      </p:sp>
      <p:pic>
        <p:nvPicPr>
          <p:cNvPr id="846" name="IMG_2179.png" descr="IMG_217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451" y="4246927"/>
            <a:ext cx="1577650" cy="788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IMG_2504.jpeg" descr="IMG_25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5661" y="1270966"/>
            <a:ext cx="6727709" cy="260156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849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451" y="4246927"/>
            <a:ext cx="1577650" cy="788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مفهوم أساسي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defRPr sz="297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مفهوم أساسي</a:t>
            </a:r>
          </a:p>
        </p:txBody>
      </p:sp>
      <p:pic>
        <p:nvPicPr>
          <p:cNvPr id="852" name="IMG_2505.jpeg" descr="IMG_2505.jpeg"/>
          <p:cNvPicPr>
            <a:picLocks noChangeAspect="1"/>
          </p:cNvPicPr>
          <p:nvPr/>
        </p:nvPicPr>
        <p:blipFill>
          <a:blip r:embed="rId2">
            <a:extLst/>
          </a:blip>
          <a:srcRect l="1219" t="5848" r="1408" b="18053"/>
          <a:stretch>
            <a:fillRect/>
          </a:stretch>
        </p:blipFill>
        <p:spPr>
          <a:xfrm>
            <a:off x="873298" y="1219134"/>
            <a:ext cx="7412428" cy="154305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853" name="IMG_2506.jpeg" descr="IMG_250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67296" y="2834662"/>
            <a:ext cx="3743545" cy="2031023"/>
          </a:xfrm>
          <a:prstGeom prst="rect">
            <a:avLst/>
          </a:prstGeom>
          <a:ln w="25400">
            <a:solidFill>
              <a:schemeClr val="accent4"/>
            </a:solidFill>
            <a:miter lim="400000"/>
          </a:ln>
        </p:spPr>
      </p:pic>
      <p:grpSp>
        <p:nvGrpSpPr>
          <p:cNvPr id="882" name="Google Shape;1467;p46"/>
          <p:cNvGrpSpPr/>
          <p:nvPr/>
        </p:nvGrpSpPr>
        <p:grpSpPr>
          <a:xfrm>
            <a:off x="1307572" y="2821962"/>
            <a:ext cx="2198360" cy="2060619"/>
            <a:chOff x="0" y="0"/>
            <a:chExt cx="2198358" cy="2060618"/>
          </a:xfrm>
        </p:grpSpPr>
        <p:sp>
          <p:nvSpPr>
            <p:cNvPr id="854" name="Google Shape;1468;p46"/>
            <p:cNvSpPr/>
            <p:nvPr/>
          </p:nvSpPr>
          <p:spPr>
            <a:xfrm>
              <a:off x="4916" y="5748"/>
              <a:ext cx="1271569" cy="174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4" y="0"/>
                  </a:moveTo>
                  <a:cubicBezTo>
                    <a:pt x="1332" y="0"/>
                    <a:pt x="0" y="9679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EF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5" name="Google Shape;1469;p46"/>
            <p:cNvSpPr/>
            <p:nvPr/>
          </p:nvSpPr>
          <p:spPr>
            <a:xfrm>
              <a:off x="0" y="0"/>
              <a:ext cx="1282234" cy="18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9" y="1242"/>
                  </a:moveTo>
                  <a:lnTo>
                    <a:pt x="21419" y="20455"/>
                  </a:lnTo>
                  <a:lnTo>
                    <a:pt x="167" y="20455"/>
                  </a:lnTo>
                  <a:cubicBezTo>
                    <a:pt x="222" y="9792"/>
                    <a:pt x="1486" y="1242"/>
                    <a:pt x="3029" y="1242"/>
                  </a:cubicBezTo>
                  <a:close/>
                  <a:moveTo>
                    <a:pt x="3042" y="0"/>
                  </a:moveTo>
                  <a:cubicBezTo>
                    <a:pt x="1362" y="0"/>
                    <a:pt x="0" y="9501"/>
                    <a:pt x="0" y="21027"/>
                  </a:cubicBezTo>
                  <a:cubicBezTo>
                    <a:pt x="0" y="21414"/>
                    <a:pt x="42" y="21600"/>
                    <a:pt x="83" y="21600"/>
                  </a:cubicBezTo>
                  <a:lnTo>
                    <a:pt x="21503" y="21600"/>
                  </a:lnTo>
                  <a:cubicBezTo>
                    <a:pt x="21558" y="21600"/>
                    <a:pt x="21600" y="21414"/>
                    <a:pt x="21600" y="21027"/>
                  </a:cubicBezTo>
                  <a:lnTo>
                    <a:pt x="21600" y="669"/>
                  </a:lnTo>
                  <a:cubicBezTo>
                    <a:pt x="21600" y="282"/>
                    <a:pt x="21558" y="0"/>
                    <a:pt x="2150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6" name="Google Shape;1470;p46"/>
            <p:cNvSpPr/>
            <p:nvPr/>
          </p:nvSpPr>
          <p:spPr>
            <a:xfrm>
              <a:off x="106378" y="5748"/>
              <a:ext cx="1170106" cy="174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5" y="0"/>
                  </a:moveTo>
                  <a:cubicBezTo>
                    <a:pt x="868" y="0"/>
                    <a:pt x="410" y="710"/>
                    <a:pt x="0" y="2037"/>
                  </a:cubicBezTo>
                  <a:lnTo>
                    <a:pt x="2359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7" name="Google Shape;1471;p46"/>
            <p:cNvSpPr/>
            <p:nvPr/>
          </p:nvSpPr>
          <p:spPr>
            <a:xfrm>
              <a:off x="101078" y="0"/>
              <a:ext cx="1180485" cy="18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21396" y="1242"/>
                  </a:moveTo>
                  <a:lnTo>
                    <a:pt x="21396" y="20455"/>
                  </a:lnTo>
                  <a:lnTo>
                    <a:pt x="2479" y="20455"/>
                  </a:lnTo>
                  <a:lnTo>
                    <a:pt x="248" y="2783"/>
                  </a:lnTo>
                  <a:cubicBezTo>
                    <a:pt x="625" y="1726"/>
                    <a:pt x="1031" y="1242"/>
                    <a:pt x="1439" y="1242"/>
                  </a:cubicBezTo>
                  <a:close/>
                  <a:moveTo>
                    <a:pt x="1453" y="0"/>
                  </a:moveTo>
                  <a:cubicBezTo>
                    <a:pt x="971" y="0"/>
                    <a:pt x="488" y="669"/>
                    <a:pt x="52" y="2016"/>
                  </a:cubicBezTo>
                  <a:cubicBezTo>
                    <a:pt x="21" y="2113"/>
                    <a:pt x="6" y="2202"/>
                    <a:pt x="6" y="2396"/>
                  </a:cubicBezTo>
                  <a:cubicBezTo>
                    <a:pt x="-8" y="2589"/>
                    <a:pt x="6" y="2783"/>
                    <a:pt x="21" y="2976"/>
                  </a:cubicBezTo>
                  <a:lnTo>
                    <a:pt x="2358" y="21414"/>
                  </a:lnTo>
                  <a:cubicBezTo>
                    <a:pt x="2389" y="21600"/>
                    <a:pt x="2404" y="21600"/>
                    <a:pt x="2433" y="21600"/>
                  </a:cubicBezTo>
                  <a:lnTo>
                    <a:pt x="21487" y="21600"/>
                  </a:lnTo>
                  <a:cubicBezTo>
                    <a:pt x="21546" y="21600"/>
                    <a:pt x="21592" y="21414"/>
                    <a:pt x="21577" y="21027"/>
                  </a:cubicBezTo>
                  <a:lnTo>
                    <a:pt x="21577" y="669"/>
                  </a:lnTo>
                  <a:cubicBezTo>
                    <a:pt x="21577" y="282"/>
                    <a:pt x="21546" y="0"/>
                    <a:pt x="214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8" name="Google Shape;1472;p46"/>
            <p:cNvSpPr/>
            <p:nvPr/>
          </p:nvSpPr>
          <p:spPr>
            <a:xfrm>
              <a:off x="189623" y="5748"/>
              <a:ext cx="1649230" cy="204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66" y="0"/>
                    <a:pt x="2150" y="678"/>
                    <a:pt x="2333" y="1608"/>
                  </a:cubicBezTo>
                  <a:lnTo>
                    <a:pt x="2377" y="1842"/>
                  </a:lnTo>
                  <a:lnTo>
                    <a:pt x="5962" y="20314"/>
                  </a:lnTo>
                  <a:cubicBezTo>
                    <a:pt x="6113" y="21053"/>
                    <a:pt x="6902" y="21600"/>
                    <a:pt x="7830" y="21600"/>
                  </a:cubicBezTo>
                  <a:lnTo>
                    <a:pt x="21600" y="21600"/>
                  </a:lnTo>
                  <a:lnTo>
                    <a:pt x="17701" y="1564"/>
                  </a:lnTo>
                  <a:cubicBezTo>
                    <a:pt x="17528" y="660"/>
                    <a:pt x="16568" y="0"/>
                    <a:pt x="15433" y="0"/>
                  </a:cubicBezTo>
                  <a:close/>
                </a:path>
              </a:pathLst>
            </a:custGeom>
            <a:solidFill>
              <a:srgbClr val="FFEF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9" name="Google Shape;1473;p46"/>
            <p:cNvSpPr/>
            <p:nvPr/>
          </p:nvSpPr>
          <p:spPr>
            <a:xfrm>
              <a:off x="184707" y="761"/>
              <a:ext cx="1659064" cy="205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05" y="104"/>
                  </a:moveTo>
                  <a:cubicBezTo>
                    <a:pt x="16512" y="104"/>
                    <a:pt x="17424" y="736"/>
                    <a:pt x="17596" y="1617"/>
                  </a:cubicBezTo>
                  <a:lnTo>
                    <a:pt x="21450" y="21496"/>
                  </a:lnTo>
                  <a:lnTo>
                    <a:pt x="7847" y="21496"/>
                  </a:lnTo>
                  <a:cubicBezTo>
                    <a:pt x="6957" y="21496"/>
                    <a:pt x="6195" y="20978"/>
                    <a:pt x="6066" y="20260"/>
                  </a:cubicBezTo>
                  <a:lnTo>
                    <a:pt x="2448" y="1635"/>
                  </a:lnTo>
                  <a:cubicBezTo>
                    <a:pt x="2308" y="909"/>
                    <a:pt x="1685" y="338"/>
                    <a:pt x="869" y="104"/>
                  </a:cubicBezTo>
                  <a:close/>
                  <a:moveTo>
                    <a:pt x="64" y="0"/>
                  </a:moveTo>
                  <a:cubicBezTo>
                    <a:pt x="32" y="0"/>
                    <a:pt x="0" y="17"/>
                    <a:pt x="0" y="52"/>
                  </a:cubicBezTo>
                  <a:cubicBezTo>
                    <a:pt x="0" y="78"/>
                    <a:pt x="32" y="104"/>
                    <a:pt x="64" y="104"/>
                  </a:cubicBezTo>
                  <a:cubicBezTo>
                    <a:pt x="1192" y="104"/>
                    <a:pt x="2136" y="761"/>
                    <a:pt x="2319" y="1660"/>
                  </a:cubicBezTo>
                  <a:lnTo>
                    <a:pt x="5926" y="20278"/>
                  </a:lnTo>
                  <a:cubicBezTo>
                    <a:pt x="6076" y="21047"/>
                    <a:pt x="6882" y="21600"/>
                    <a:pt x="7847" y="21600"/>
                  </a:cubicBezTo>
                  <a:lnTo>
                    <a:pt x="21536" y="21600"/>
                  </a:lnTo>
                  <a:cubicBezTo>
                    <a:pt x="21547" y="21600"/>
                    <a:pt x="21568" y="21600"/>
                    <a:pt x="21579" y="21583"/>
                  </a:cubicBezTo>
                  <a:cubicBezTo>
                    <a:pt x="21589" y="21575"/>
                    <a:pt x="21600" y="21557"/>
                    <a:pt x="21600" y="21540"/>
                  </a:cubicBezTo>
                  <a:lnTo>
                    <a:pt x="17725" y="1600"/>
                  </a:lnTo>
                  <a:cubicBezTo>
                    <a:pt x="17553" y="666"/>
                    <a:pt x="16576" y="0"/>
                    <a:pt x="154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0" name="Google Shape;1474;p46"/>
            <p:cNvSpPr/>
            <p:nvPr/>
          </p:nvSpPr>
          <p:spPr>
            <a:xfrm>
              <a:off x="648101" y="1573298"/>
              <a:ext cx="1190745" cy="48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24" y="0"/>
                  </a:moveTo>
                  <a:lnTo>
                    <a:pt x="0" y="16799"/>
                  </a:lnTo>
                  <a:cubicBezTo>
                    <a:pt x="314" y="19606"/>
                    <a:pt x="1332" y="21600"/>
                    <a:pt x="2528" y="21600"/>
                  </a:cubicBezTo>
                  <a:lnTo>
                    <a:pt x="21600" y="21600"/>
                  </a:lnTo>
                  <a:lnTo>
                    <a:pt x="2022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1" name="Google Shape;1475;p46"/>
            <p:cNvSpPr/>
            <p:nvPr/>
          </p:nvSpPr>
          <p:spPr>
            <a:xfrm>
              <a:off x="642967" y="1567688"/>
              <a:ext cx="1200796" cy="49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600" fill="norm" stroke="1" extrusionOk="0">
                  <a:moveTo>
                    <a:pt x="20062" y="534"/>
                  </a:moveTo>
                  <a:lnTo>
                    <a:pt x="21382" y="21166"/>
                  </a:lnTo>
                  <a:lnTo>
                    <a:pt x="2598" y="21166"/>
                  </a:lnTo>
                  <a:cubicBezTo>
                    <a:pt x="1501" y="21166"/>
                    <a:pt x="523" y="19397"/>
                    <a:pt x="212" y="16832"/>
                  </a:cubicBezTo>
                  <a:lnTo>
                    <a:pt x="20062" y="534"/>
                  </a:lnTo>
                  <a:close/>
                  <a:moveTo>
                    <a:pt x="20150" y="0"/>
                  </a:moveTo>
                  <a:cubicBezTo>
                    <a:pt x="20137" y="0"/>
                    <a:pt x="20122" y="9"/>
                    <a:pt x="20107" y="27"/>
                  </a:cubicBezTo>
                  <a:lnTo>
                    <a:pt x="62" y="16471"/>
                  </a:lnTo>
                  <a:cubicBezTo>
                    <a:pt x="19" y="16541"/>
                    <a:pt x="-11" y="16650"/>
                    <a:pt x="4" y="16759"/>
                  </a:cubicBezTo>
                  <a:cubicBezTo>
                    <a:pt x="315" y="19612"/>
                    <a:pt x="1382" y="21600"/>
                    <a:pt x="2598" y="21600"/>
                  </a:cubicBezTo>
                  <a:lnTo>
                    <a:pt x="21501" y="21600"/>
                  </a:lnTo>
                  <a:cubicBezTo>
                    <a:pt x="21516" y="21600"/>
                    <a:pt x="21545" y="21600"/>
                    <a:pt x="21560" y="21527"/>
                  </a:cubicBezTo>
                  <a:cubicBezTo>
                    <a:pt x="21589" y="21494"/>
                    <a:pt x="21589" y="21421"/>
                    <a:pt x="21589" y="21348"/>
                  </a:cubicBezTo>
                  <a:lnTo>
                    <a:pt x="20226" y="209"/>
                  </a:lnTo>
                  <a:cubicBezTo>
                    <a:pt x="20226" y="137"/>
                    <a:pt x="20211" y="64"/>
                    <a:pt x="20181" y="27"/>
                  </a:cubicBezTo>
                  <a:cubicBezTo>
                    <a:pt x="20173" y="9"/>
                    <a:pt x="20162" y="0"/>
                    <a:pt x="201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2" name="Google Shape;1476;p46"/>
            <p:cNvSpPr/>
            <p:nvPr/>
          </p:nvSpPr>
          <p:spPr>
            <a:xfrm>
              <a:off x="808914" y="1880866"/>
              <a:ext cx="1384528" cy="174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40" y="0"/>
                  </a:moveTo>
                  <a:cubicBezTo>
                    <a:pt x="2740" y="11921"/>
                    <a:pt x="1518" y="21600"/>
                    <a:pt x="0" y="21600"/>
                  </a:cubicBezTo>
                  <a:lnTo>
                    <a:pt x="18860" y="21600"/>
                  </a:lnTo>
                  <a:cubicBezTo>
                    <a:pt x="20378" y="21600"/>
                    <a:pt x="21600" y="11921"/>
                    <a:pt x="21600" y="0"/>
                  </a:cubicBezTo>
                  <a:close/>
                </a:path>
              </a:pathLst>
            </a:custGeom>
            <a:solidFill>
              <a:srgbClr val="FFEF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3" name="Google Shape;1477;p46"/>
            <p:cNvSpPr/>
            <p:nvPr/>
          </p:nvSpPr>
          <p:spPr>
            <a:xfrm>
              <a:off x="803997" y="1875048"/>
              <a:ext cx="1394362" cy="185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47" y="1250"/>
                  </a:moveTo>
                  <a:cubicBezTo>
                    <a:pt x="21396" y="11909"/>
                    <a:pt x="20233" y="20447"/>
                    <a:pt x="18803" y="20447"/>
                  </a:cubicBezTo>
                  <a:lnTo>
                    <a:pt x="1008" y="20447"/>
                  </a:lnTo>
                  <a:cubicBezTo>
                    <a:pt x="2068" y="17569"/>
                    <a:pt x="2836" y="10078"/>
                    <a:pt x="2873" y="1250"/>
                  </a:cubicBezTo>
                  <a:close/>
                  <a:moveTo>
                    <a:pt x="2797" y="0"/>
                  </a:moveTo>
                  <a:cubicBezTo>
                    <a:pt x="2745" y="0"/>
                    <a:pt x="2721" y="290"/>
                    <a:pt x="2721" y="677"/>
                  </a:cubicBezTo>
                  <a:cubicBezTo>
                    <a:pt x="2721" y="11522"/>
                    <a:pt x="1532" y="20447"/>
                    <a:pt x="76" y="20447"/>
                  </a:cubicBezTo>
                  <a:cubicBezTo>
                    <a:pt x="38" y="20447"/>
                    <a:pt x="0" y="20737"/>
                    <a:pt x="0" y="21028"/>
                  </a:cubicBezTo>
                  <a:cubicBezTo>
                    <a:pt x="0" y="21406"/>
                    <a:pt x="38" y="21600"/>
                    <a:pt x="76" y="21600"/>
                  </a:cubicBezTo>
                  <a:lnTo>
                    <a:pt x="18803" y="21600"/>
                  </a:lnTo>
                  <a:cubicBezTo>
                    <a:pt x="20348" y="21600"/>
                    <a:pt x="21600" y="12191"/>
                    <a:pt x="21600" y="677"/>
                  </a:cubicBezTo>
                  <a:cubicBezTo>
                    <a:pt x="21600" y="290"/>
                    <a:pt x="21561" y="0"/>
                    <a:pt x="2152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4" name="Google Shape;1478;p46"/>
            <p:cNvSpPr/>
            <p:nvPr/>
          </p:nvSpPr>
          <p:spPr>
            <a:xfrm>
              <a:off x="466719" y="205124"/>
              <a:ext cx="100104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" y="0"/>
                  </a:moveTo>
                  <a:cubicBezTo>
                    <a:pt x="54" y="0"/>
                    <a:pt x="0" y="5017"/>
                    <a:pt x="0" y="11566"/>
                  </a:cubicBezTo>
                  <a:cubicBezTo>
                    <a:pt x="0" y="16583"/>
                    <a:pt x="54" y="21600"/>
                    <a:pt x="106" y="21600"/>
                  </a:cubicBezTo>
                  <a:lnTo>
                    <a:pt x="21494" y="21600"/>
                  </a:lnTo>
                  <a:cubicBezTo>
                    <a:pt x="21546" y="21600"/>
                    <a:pt x="21600" y="16583"/>
                    <a:pt x="21600" y="11566"/>
                  </a:cubicBezTo>
                  <a:cubicBezTo>
                    <a:pt x="21600" y="5017"/>
                    <a:pt x="21546" y="0"/>
                    <a:pt x="214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5" name="Google Shape;1479;p46"/>
            <p:cNvSpPr/>
            <p:nvPr/>
          </p:nvSpPr>
          <p:spPr>
            <a:xfrm>
              <a:off x="916124" y="344052"/>
              <a:ext cx="57310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7" y="0"/>
                  </a:moveTo>
                  <a:cubicBezTo>
                    <a:pt x="94" y="0"/>
                    <a:pt x="0" y="3625"/>
                    <a:pt x="0" y="10876"/>
                  </a:cubicBezTo>
                  <a:cubicBezTo>
                    <a:pt x="0" y="16162"/>
                    <a:pt x="94" y="21600"/>
                    <a:pt x="217" y="21600"/>
                  </a:cubicBezTo>
                  <a:lnTo>
                    <a:pt x="21412" y="21600"/>
                  </a:lnTo>
                  <a:cubicBezTo>
                    <a:pt x="21506" y="21600"/>
                    <a:pt x="21600" y="16162"/>
                    <a:pt x="21600" y="10876"/>
                  </a:cubicBezTo>
                  <a:cubicBezTo>
                    <a:pt x="21600" y="3625"/>
                    <a:pt x="21506" y="0"/>
                    <a:pt x="2141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6" name="Google Shape;1480;p46"/>
            <p:cNvSpPr/>
            <p:nvPr/>
          </p:nvSpPr>
          <p:spPr>
            <a:xfrm>
              <a:off x="488118" y="344052"/>
              <a:ext cx="30598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2" y="0"/>
                  </a:moveTo>
                  <a:cubicBezTo>
                    <a:pt x="176" y="0"/>
                    <a:pt x="0" y="3625"/>
                    <a:pt x="0" y="10876"/>
                  </a:cubicBezTo>
                  <a:cubicBezTo>
                    <a:pt x="0" y="16162"/>
                    <a:pt x="176" y="21600"/>
                    <a:pt x="352" y="21600"/>
                  </a:cubicBezTo>
                  <a:lnTo>
                    <a:pt x="21189" y="21600"/>
                  </a:lnTo>
                  <a:cubicBezTo>
                    <a:pt x="21424" y="21600"/>
                    <a:pt x="21600" y="16162"/>
                    <a:pt x="21600" y="10876"/>
                  </a:cubicBezTo>
                  <a:cubicBezTo>
                    <a:pt x="21600" y="3625"/>
                    <a:pt x="21424" y="0"/>
                    <a:pt x="211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7" name="Google Shape;1481;p46"/>
            <p:cNvSpPr/>
            <p:nvPr/>
          </p:nvSpPr>
          <p:spPr>
            <a:xfrm>
              <a:off x="509588" y="482600"/>
              <a:ext cx="100104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" y="0"/>
                  </a:moveTo>
                  <a:cubicBezTo>
                    <a:pt x="54" y="0"/>
                    <a:pt x="0" y="5324"/>
                    <a:pt x="0" y="10800"/>
                  </a:cubicBezTo>
                  <a:cubicBezTo>
                    <a:pt x="0" y="18101"/>
                    <a:pt x="54" y="21600"/>
                    <a:pt x="106" y="21600"/>
                  </a:cubicBezTo>
                  <a:lnTo>
                    <a:pt x="21494" y="21600"/>
                  </a:lnTo>
                  <a:cubicBezTo>
                    <a:pt x="21564" y="21600"/>
                    <a:pt x="21600" y="18101"/>
                    <a:pt x="21600" y="10800"/>
                  </a:cubicBezTo>
                  <a:cubicBezTo>
                    <a:pt x="21600" y="5324"/>
                    <a:pt x="21548" y="0"/>
                    <a:pt x="214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8" name="Google Shape;1482;p46"/>
            <p:cNvSpPr/>
            <p:nvPr/>
          </p:nvSpPr>
          <p:spPr>
            <a:xfrm>
              <a:off x="531889" y="621147"/>
              <a:ext cx="100104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" y="0"/>
                  </a:moveTo>
                  <a:cubicBezTo>
                    <a:pt x="34" y="0"/>
                    <a:pt x="0" y="5438"/>
                    <a:pt x="0" y="10724"/>
                  </a:cubicBezTo>
                  <a:cubicBezTo>
                    <a:pt x="0" y="17975"/>
                    <a:pt x="34" y="21600"/>
                    <a:pt x="106" y="21600"/>
                  </a:cubicBezTo>
                  <a:lnTo>
                    <a:pt x="21474" y="21600"/>
                  </a:lnTo>
                  <a:cubicBezTo>
                    <a:pt x="21546" y="21600"/>
                    <a:pt x="21600" y="17975"/>
                    <a:pt x="21600" y="10724"/>
                  </a:cubicBezTo>
                  <a:cubicBezTo>
                    <a:pt x="21600" y="5438"/>
                    <a:pt x="21546" y="0"/>
                    <a:pt x="214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9" name="Google Shape;1483;p46"/>
            <p:cNvSpPr/>
            <p:nvPr/>
          </p:nvSpPr>
          <p:spPr>
            <a:xfrm>
              <a:off x="896316" y="760076"/>
              <a:ext cx="65801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" y="0"/>
                  </a:moveTo>
                  <a:cubicBezTo>
                    <a:pt x="82" y="0"/>
                    <a:pt x="0" y="5017"/>
                    <a:pt x="0" y="9894"/>
                  </a:cubicBezTo>
                  <a:cubicBezTo>
                    <a:pt x="0" y="16583"/>
                    <a:pt x="82" y="21600"/>
                    <a:pt x="164" y="21600"/>
                  </a:cubicBezTo>
                  <a:lnTo>
                    <a:pt x="21439" y="21600"/>
                  </a:lnTo>
                  <a:cubicBezTo>
                    <a:pt x="21520" y="21600"/>
                    <a:pt x="21600" y="16583"/>
                    <a:pt x="21600" y="9894"/>
                  </a:cubicBezTo>
                  <a:cubicBezTo>
                    <a:pt x="21600" y="5017"/>
                    <a:pt x="21520" y="0"/>
                    <a:pt x="214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0" name="Google Shape;1484;p46"/>
            <p:cNvSpPr/>
            <p:nvPr/>
          </p:nvSpPr>
          <p:spPr>
            <a:xfrm>
              <a:off x="553289" y="760076"/>
              <a:ext cx="21850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3" y="0"/>
                  </a:moveTo>
                  <a:cubicBezTo>
                    <a:pt x="246" y="0"/>
                    <a:pt x="0" y="5017"/>
                    <a:pt x="0" y="9894"/>
                  </a:cubicBezTo>
                  <a:cubicBezTo>
                    <a:pt x="0" y="16583"/>
                    <a:pt x="246" y="21600"/>
                    <a:pt x="493" y="21600"/>
                  </a:cubicBezTo>
                  <a:lnTo>
                    <a:pt x="21032" y="21600"/>
                  </a:lnTo>
                  <a:cubicBezTo>
                    <a:pt x="21360" y="21600"/>
                    <a:pt x="21600" y="16583"/>
                    <a:pt x="21600" y="9894"/>
                  </a:cubicBezTo>
                  <a:cubicBezTo>
                    <a:pt x="21600" y="5017"/>
                    <a:pt x="21360" y="0"/>
                    <a:pt x="2103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1" name="Google Shape;1485;p46"/>
            <p:cNvSpPr/>
            <p:nvPr/>
          </p:nvSpPr>
          <p:spPr>
            <a:xfrm>
              <a:off x="574759" y="898589"/>
              <a:ext cx="100104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" y="0"/>
                  </a:moveTo>
                  <a:cubicBezTo>
                    <a:pt x="52" y="0"/>
                    <a:pt x="0" y="5017"/>
                    <a:pt x="0" y="10034"/>
                  </a:cubicBezTo>
                  <a:cubicBezTo>
                    <a:pt x="0" y="16583"/>
                    <a:pt x="52" y="21600"/>
                    <a:pt x="106" y="21600"/>
                  </a:cubicBezTo>
                  <a:lnTo>
                    <a:pt x="21492" y="21600"/>
                  </a:lnTo>
                  <a:cubicBezTo>
                    <a:pt x="21546" y="21600"/>
                    <a:pt x="21600" y="16583"/>
                    <a:pt x="21600" y="10034"/>
                  </a:cubicBezTo>
                  <a:cubicBezTo>
                    <a:pt x="21600" y="5017"/>
                    <a:pt x="21546" y="0"/>
                    <a:pt x="214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2" name="Google Shape;1486;p46"/>
            <p:cNvSpPr/>
            <p:nvPr/>
          </p:nvSpPr>
          <p:spPr>
            <a:xfrm>
              <a:off x="1180822" y="1037136"/>
              <a:ext cx="41637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5" y="0"/>
                  </a:moveTo>
                  <a:cubicBezTo>
                    <a:pt x="126" y="0"/>
                    <a:pt x="0" y="4909"/>
                    <a:pt x="0" y="11642"/>
                  </a:cubicBezTo>
                  <a:cubicBezTo>
                    <a:pt x="0" y="16691"/>
                    <a:pt x="126" y="21600"/>
                    <a:pt x="255" y="21600"/>
                  </a:cubicBezTo>
                  <a:lnTo>
                    <a:pt x="21345" y="21600"/>
                  </a:lnTo>
                  <a:cubicBezTo>
                    <a:pt x="21517" y="21600"/>
                    <a:pt x="21600" y="16691"/>
                    <a:pt x="21600" y="11642"/>
                  </a:cubicBezTo>
                  <a:cubicBezTo>
                    <a:pt x="21600" y="4909"/>
                    <a:pt x="21517" y="0"/>
                    <a:pt x="2134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3" name="Google Shape;1487;p46"/>
            <p:cNvSpPr/>
            <p:nvPr/>
          </p:nvSpPr>
          <p:spPr>
            <a:xfrm>
              <a:off x="596158" y="1037136"/>
              <a:ext cx="46347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" y="0"/>
                  </a:moveTo>
                  <a:cubicBezTo>
                    <a:pt x="116" y="0"/>
                    <a:pt x="0" y="4909"/>
                    <a:pt x="0" y="11642"/>
                  </a:cubicBezTo>
                  <a:cubicBezTo>
                    <a:pt x="0" y="16691"/>
                    <a:pt x="116" y="21600"/>
                    <a:pt x="271" y="21600"/>
                  </a:cubicBezTo>
                  <a:lnTo>
                    <a:pt x="21368" y="21600"/>
                  </a:lnTo>
                  <a:cubicBezTo>
                    <a:pt x="21523" y="21600"/>
                    <a:pt x="21600" y="16691"/>
                    <a:pt x="21600" y="11642"/>
                  </a:cubicBezTo>
                  <a:cubicBezTo>
                    <a:pt x="21600" y="4909"/>
                    <a:pt x="21523" y="0"/>
                    <a:pt x="213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1488;p46"/>
            <p:cNvSpPr/>
            <p:nvPr/>
          </p:nvSpPr>
          <p:spPr>
            <a:xfrm>
              <a:off x="926858" y="1176099"/>
              <a:ext cx="69264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" y="0"/>
                  </a:moveTo>
                  <a:cubicBezTo>
                    <a:pt x="50" y="0"/>
                    <a:pt x="0" y="3474"/>
                    <a:pt x="0" y="10724"/>
                  </a:cubicBezTo>
                  <a:cubicBezTo>
                    <a:pt x="0" y="16162"/>
                    <a:pt x="50" y="21600"/>
                    <a:pt x="153" y="21600"/>
                  </a:cubicBezTo>
                  <a:lnTo>
                    <a:pt x="21421" y="21600"/>
                  </a:lnTo>
                  <a:cubicBezTo>
                    <a:pt x="21522" y="21600"/>
                    <a:pt x="21600" y="16162"/>
                    <a:pt x="21600" y="10724"/>
                  </a:cubicBezTo>
                  <a:cubicBezTo>
                    <a:pt x="21600" y="3474"/>
                    <a:pt x="21522" y="0"/>
                    <a:pt x="21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5" name="Google Shape;1489;p46"/>
            <p:cNvSpPr/>
            <p:nvPr/>
          </p:nvSpPr>
          <p:spPr>
            <a:xfrm>
              <a:off x="618460" y="1176099"/>
              <a:ext cx="1607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1" y="0"/>
                  </a:moveTo>
                  <a:cubicBezTo>
                    <a:pt x="214" y="0"/>
                    <a:pt x="0" y="3474"/>
                    <a:pt x="0" y="10724"/>
                  </a:cubicBezTo>
                  <a:cubicBezTo>
                    <a:pt x="0" y="16162"/>
                    <a:pt x="214" y="21600"/>
                    <a:pt x="661" y="21600"/>
                  </a:cubicBezTo>
                  <a:lnTo>
                    <a:pt x="20939" y="21600"/>
                  </a:lnTo>
                  <a:cubicBezTo>
                    <a:pt x="21386" y="21600"/>
                    <a:pt x="21600" y="16162"/>
                    <a:pt x="21600" y="10724"/>
                  </a:cubicBezTo>
                  <a:cubicBezTo>
                    <a:pt x="21600" y="3474"/>
                    <a:pt x="21386" y="0"/>
                    <a:pt x="209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6" name="Google Shape;1490;p46"/>
            <p:cNvSpPr/>
            <p:nvPr/>
          </p:nvSpPr>
          <p:spPr>
            <a:xfrm>
              <a:off x="1363866" y="1314612"/>
              <a:ext cx="27703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3" y="0"/>
                  </a:moveTo>
                  <a:cubicBezTo>
                    <a:pt x="194" y="0"/>
                    <a:pt x="0" y="3625"/>
                    <a:pt x="0" y="10724"/>
                  </a:cubicBezTo>
                  <a:cubicBezTo>
                    <a:pt x="0" y="16162"/>
                    <a:pt x="194" y="21600"/>
                    <a:pt x="383" y="21600"/>
                  </a:cubicBezTo>
                  <a:lnTo>
                    <a:pt x="21217" y="21600"/>
                  </a:lnTo>
                  <a:cubicBezTo>
                    <a:pt x="21411" y="21600"/>
                    <a:pt x="21600" y="16162"/>
                    <a:pt x="21600" y="10724"/>
                  </a:cubicBezTo>
                  <a:cubicBezTo>
                    <a:pt x="21600" y="3625"/>
                    <a:pt x="21411" y="0"/>
                    <a:pt x="212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7" name="Google Shape;1491;p46"/>
            <p:cNvSpPr/>
            <p:nvPr/>
          </p:nvSpPr>
          <p:spPr>
            <a:xfrm>
              <a:off x="639859" y="1314612"/>
              <a:ext cx="59042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" y="0"/>
                  </a:moveTo>
                  <a:cubicBezTo>
                    <a:pt x="91" y="0"/>
                    <a:pt x="0" y="3625"/>
                    <a:pt x="0" y="10724"/>
                  </a:cubicBezTo>
                  <a:cubicBezTo>
                    <a:pt x="0" y="16162"/>
                    <a:pt x="91" y="21600"/>
                    <a:pt x="182" y="21600"/>
                  </a:cubicBezTo>
                  <a:lnTo>
                    <a:pt x="21420" y="21600"/>
                  </a:lnTo>
                  <a:cubicBezTo>
                    <a:pt x="21509" y="21600"/>
                    <a:pt x="21600" y="16162"/>
                    <a:pt x="21600" y="10724"/>
                  </a:cubicBezTo>
                  <a:cubicBezTo>
                    <a:pt x="21600" y="3625"/>
                    <a:pt x="21509" y="0"/>
                    <a:pt x="214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8" name="Google Shape;1492;p46"/>
            <p:cNvSpPr/>
            <p:nvPr/>
          </p:nvSpPr>
          <p:spPr>
            <a:xfrm>
              <a:off x="661329" y="1453125"/>
              <a:ext cx="100104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" y="0"/>
                  </a:moveTo>
                  <a:cubicBezTo>
                    <a:pt x="54" y="0"/>
                    <a:pt x="0" y="5438"/>
                    <a:pt x="0" y="10876"/>
                  </a:cubicBezTo>
                  <a:cubicBezTo>
                    <a:pt x="0" y="17975"/>
                    <a:pt x="54" y="21600"/>
                    <a:pt x="106" y="21600"/>
                  </a:cubicBezTo>
                  <a:lnTo>
                    <a:pt x="21494" y="21600"/>
                  </a:lnTo>
                  <a:cubicBezTo>
                    <a:pt x="21546" y="21600"/>
                    <a:pt x="21600" y="17975"/>
                    <a:pt x="21600" y="10876"/>
                  </a:cubicBezTo>
                  <a:cubicBezTo>
                    <a:pt x="21600" y="5438"/>
                    <a:pt x="21546" y="0"/>
                    <a:pt x="214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9" name="Google Shape;1493;p46"/>
            <p:cNvSpPr/>
            <p:nvPr/>
          </p:nvSpPr>
          <p:spPr>
            <a:xfrm>
              <a:off x="1211294" y="1592054"/>
              <a:ext cx="47254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8" y="0"/>
                  </a:moveTo>
                  <a:cubicBezTo>
                    <a:pt x="76" y="0"/>
                    <a:pt x="0" y="5017"/>
                    <a:pt x="0" y="10034"/>
                  </a:cubicBezTo>
                  <a:cubicBezTo>
                    <a:pt x="0" y="16583"/>
                    <a:pt x="76" y="21600"/>
                    <a:pt x="228" y="21600"/>
                  </a:cubicBezTo>
                  <a:lnTo>
                    <a:pt x="21372" y="21600"/>
                  </a:lnTo>
                  <a:cubicBezTo>
                    <a:pt x="21524" y="21600"/>
                    <a:pt x="21600" y="16583"/>
                    <a:pt x="21600" y="10034"/>
                  </a:cubicBezTo>
                  <a:cubicBezTo>
                    <a:pt x="21600" y="5017"/>
                    <a:pt x="21524" y="0"/>
                    <a:pt x="2137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0" name="Google Shape;1494;p46"/>
            <p:cNvSpPr/>
            <p:nvPr/>
          </p:nvSpPr>
          <p:spPr>
            <a:xfrm>
              <a:off x="683560" y="1592054"/>
              <a:ext cx="37606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6" y="0"/>
                  </a:moveTo>
                  <a:cubicBezTo>
                    <a:pt x="95" y="0"/>
                    <a:pt x="0" y="5017"/>
                    <a:pt x="0" y="10034"/>
                  </a:cubicBezTo>
                  <a:cubicBezTo>
                    <a:pt x="0" y="16583"/>
                    <a:pt x="95" y="21600"/>
                    <a:pt x="286" y="21600"/>
                  </a:cubicBezTo>
                  <a:lnTo>
                    <a:pt x="21314" y="21600"/>
                  </a:lnTo>
                  <a:cubicBezTo>
                    <a:pt x="21505" y="21600"/>
                    <a:pt x="21600" y="16583"/>
                    <a:pt x="21600" y="10034"/>
                  </a:cubicBezTo>
                  <a:cubicBezTo>
                    <a:pt x="21600" y="5017"/>
                    <a:pt x="21505" y="0"/>
                    <a:pt x="213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1" name="Google Shape;1495;p46"/>
            <p:cNvSpPr/>
            <p:nvPr/>
          </p:nvSpPr>
          <p:spPr>
            <a:xfrm>
              <a:off x="705030" y="1730600"/>
              <a:ext cx="100104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" y="0"/>
                  </a:moveTo>
                  <a:cubicBezTo>
                    <a:pt x="36" y="0"/>
                    <a:pt x="0" y="4909"/>
                    <a:pt x="0" y="9958"/>
                  </a:cubicBezTo>
                  <a:cubicBezTo>
                    <a:pt x="0" y="16691"/>
                    <a:pt x="36" y="21600"/>
                    <a:pt x="106" y="21600"/>
                  </a:cubicBezTo>
                  <a:lnTo>
                    <a:pt x="21476" y="21600"/>
                  </a:lnTo>
                  <a:cubicBezTo>
                    <a:pt x="21546" y="21600"/>
                    <a:pt x="21600" y="16691"/>
                    <a:pt x="21600" y="9958"/>
                  </a:cubicBezTo>
                  <a:cubicBezTo>
                    <a:pt x="21600" y="4909"/>
                    <a:pt x="21546" y="0"/>
                    <a:pt x="214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83" name="IMG_2179.png" descr="IMG_217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554" y="4279272"/>
            <a:ext cx="1577649" cy="788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IMG_2507.jpeg" descr="IMG_2507.jpeg"/>
          <p:cNvPicPr>
            <a:picLocks noChangeAspect="1"/>
          </p:cNvPicPr>
          <p:nvPr/>
        </p:nvPicPr>
        <p:blipFill>
          <a:blip r:embed="rId2">
            <a:extLst/>
          </a:blip>
          <a:srcRect l="41503" t="0" r="0" b="48959"/>
          <a:stretch>
            <a:fillRect/>
          </a:stretch>
        </p:blipFill>
        <p:spPr>
          <a:xfrm>
            <a:off x="2398886" y="603627"/>
            <a:ext cx="4361240" cy="540698"/>
          </a:xfrm>
          <a:prstGeom prst="rect">
            <a:avLst/>
          </a:prstGeom>
          <a:ln w="25400">
            <a:solidFill>
              <a:srgbClr val="F44552"/>
            </a:solidFill>
            <a:miter lim="400000"/>
          </a:ln>
        </p:spPr>
      </p:pic>
      <p:pic>
        <p:nvPicPr>
          <p:cNvPr id="886" name="IMG_2507.jpeg" descr="IMG_2507.jpeg"/>
          <p:cNvPicPr>
            <a:picLocks noChangeAspect="1"/>
          </p:cNvPicPr>
          <p:nvPr/>
        </p:nvPicPr>
        <p:blipFill>
          <a:blip r:embed="rId2">
            <a:extLst/>
          </a:blip>
          <a:srcRect l="77583" t="55976" r="0" b="0"/>
          <a:stretch>
            <a:fillRect/>
          </a:stretch>
        </p:blipFill>
        <p:spPr>
          <a:xfrm>
            <a:off x="5513491" y="1730223"/>
            <a:ext cx="2181271" cy="608687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887" name="IMG_2507.jpeg" descr="IMG_2507.jpeg"/>
          <p:cNvPicPr>
            <a:picLocks noChangeAspect="1"/>
          </p:cNvPicPr>
          <p:nvPr/>
        </p:nvPicPr>
        <p:blipFill>
          <a:blip r:embed="rId2">
            <a:extLst/>
          </a:blip>
          <a:srcRect l="40798" t="55976" r="37892" b="0"/>
          <a:stretch>
            <a:fillRect/>
          </a:stretch>
        </p:blipFill>
        <p:spPr>
          <a:xfrm>
            <a:off x="1484132" y="1730223"/>
            <a:ext cx="2073457" cy="608687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888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451" y="4246927"/>
            <a:ext cx="1577650" cy="788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مفهوم أساسي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defRPr sz="297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مفهوم أساسي</a:t>
            </a:r>
          </a:p>
        </p:txBody>
      </p:sp>
      <p:pic>
        <p:nvPicPr>
          <p:cNvPr id="891" name="IMG_2508.jpeg" descr="IMG_2508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881"/>
          <a:stretch>
            <a:fillRect/>
          </a:stretch>
        </p:blipFill>
        <p:spPr>
          <a:xfrm>
            <a:off x="560362" y="1438005"/>
            <a:ext cx="8038504" cy="275816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892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451" y="4246927"/>
            <a:ext cx="1577650" cy="788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866;p36"/>
          <p:cNvGrpSpPr/>
          <p:nvPr/>
        </p:nvGrpSpPr>
        <p:grpSpPr>
          <a:xfrm>
            <a:off x="7933269" y="2691775"/>
            <a:ext cx="1086848" cy="2449552"/>
            <a:chOff x="0" y="0"/>
            <a:chExt cx="1086847" cy="2449551"/>
          </a:xfrm>
        </p:grpSpPr>
        <p:sp>
          <p:nvSpPr>
            <p:cNvPr id="894" name="Google Shape;867;p36"/>
            <p:cNvSpPr/>
            <p:nvPr/>
          </p:nvSpPr>
          <p:spPr>
            <a:xfrm>
              <a:off x="149395" y="85390"/>
              <a:ext cx="788061" cy="22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7253"/>
                  </a:lnTo>
                  <a:cubicBezTo>
                    <a:pt x="0" y="8640"/>
                    <a:pt x="2214" y="9839"/>
                    <a:pt x="5432" y="10489"/>
                  </a:cubicBezTo>
                  <a:cubicBezTo>
                    <a:pt x="6144" y="10619"/>
                    <a:pt x="6144" y="10966"/>
                    <a:pt x="5432" y="11111"/>
                  </a:cubicBezTo>
                  <a:cubicBezTo>
                    <a:pt x="2214" y="11761"/>
                    <a:pt x="0" y="12960"/>
                    <a:pt x="0" y="14347"/>
                  </a:cubicBezTo>
                  <a:lnTo>
                    <a:pt x="0" y="21600"/>
                  </a:lnTo>
                  <a:lnTo>
                    <a:pt x="21558" y="21600"/>
                  </a:lnTo>
                  <a:lnTo>
                    <a:pt x="21558" y="14347"/>
                  </a:lnTo>
                  <a:cubicBezTo>
                    <a:pt x="21558" y="12960"/>
                    <a:pt x="19386" y="11761"/>
                    <a:pt x="16168" y="11111"/>
                  </a:cubicBezTo>
                  <a:cubicBezTo>
                    <a:pt x="15460" y="10966"/>
                    <a:pt x="15460" y="10619"/>
                    <a:pt x="16168" y="10489"/>
                  </a:cubicBezTo>
                  <a:cubicBezTo>
                    <a:pt x="19386" y="9839"/>
                    <a:pt x="21600" y="8640"/>
                    <a:pt x="21600" y="725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EF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5" name="Google Shape;868;p36"/>
            <p:cNvSpPr/>
            <p:nvPr/>
          </p:nvSpPr>
          <p:spPr>
            <a:xfrm>
              <a:off x="140306" y="76301"/>
              <a:ext cx="806239" cy="2296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68" y="172"/>
                  </a:moveTo>
                  <a:lnTo>
                    <a:pt x="21068" y="7281"/>
                  </a:lnTo>
                  <a:cubicBezTo>
                    <a:pt x="21068" y="8572"/>
                    <a:pt x="19110" y="9761"/>
                    <a:pt x="15924" y="10406"/>
                  </a:cubicBezTo>
                  <a:cubicBezTo>
                    <a:pt x="15516" y="10492"/>
                    <a:pt x="15272" y="10635"/>
                    <a:pt x="15272" y="10793"/>
                  </a:cubicBezTo>
                  <a:cubicBezTo>
                    <a:pt x="15272" y="10965"/>
                    <a:pt x="15516" y="11108"/>
                    <a:pt x="15924" y="11194"/>
                  </a:cubicBezTo>
                  <a:cubicBezTo>
                    <a:pt x="19110" y="11839"/>
                    <a:pt x="21068" y="13028"/>
                    <a:pt x="21068" y="14319"/>
                  </a:cubicBezTo>
                  <a:lnTo>
                    <a:pt x="21068" y="21428"/>
                  </a:lnTo>
                  <a:lnTo>
                    <a:pt x="532" y="21428"/>
                  </a:lnTo>
                  <a:lnTo>
                    <a:pt x="532" y="14319"/>
                  </a:lnTo>
                  <a:cubicBezTo>
                    <a:pt x="532" y="13028"/>
                    <a:pt x="2490" y="11839"/>
                    <a:pt x="5676" y="11194"/>
                  </a:cubicBezTo>
                  <a:cubicBezTo>
                    <a:pt x="6084" y="11108"/>
                    <a:pt x="6328" y="10965"/>
                    <a:pt x="6328" y="10793"/>
                  </a:cubicBezTo>
                  <a:cubicBezTo>
                    <a:pt x="6328" y="10635"/>
                    <a:pt x="6084" y="10492"/>
                    <a:pt x="5676" y="10406"/>
                  </a:cubicBezTo>
                  <a:cubicBezTo>
                    <a:pt x="2490" y="9761"/>
                    <a:pt x="532" y="8572"/>
                    <a:pt x="532" y="7281"/>
                  </a:cubicBezTo>
                  <a:lnTo>
                    <a:pt x="532" y="172"/>
                  </a:lnTo>
                  <a:close/>
                  <a:moveTo>
                    <a:pt x="244" y="0"/>
                  </a:moveTo>
                  <a:cubicBezTo>
                    <a:pt x="123" y="0"/>
                    <a:pt x="0" y="29"/>
                    <a:pt x="0" y="85"/>
                  </a:cubicBezTo>
                  <a:lnTo>
                    <a:pt x="0" y="7281"/>
                  </a:lnTo>
                  <a:cubicBezTo>
                    <a:pt x="0" y="8628"/>
                    <a:pt x="2082" y="9890"/>
                    <a:pt x="5429" y="10564"/>
                  </a:cubicBezTo>
                  <a:cubicBezTo>
                    <a:pt x="5676" y="10621"/>
                    <a:pt x="5800" y="10707"/>
                    <a:pt x="5800" y="10793"/>
                  </a:cubicBezTo>
                  <a:cubicBezTo>
                    <a:pt x="5800" y="10893"/>
                    <a:pt x="5676" y="10979"/>
                    <a:pt x="5429" y="11036"/>
                  </a:cubicBezTo>
                  <a:cubicBezTo>
                    <a:pt x="2082" y="11710"/>
                    <a:pt x="0" y="12972"/>
                    <a:pt x="0" y="14319"/>
                  </a:cubicBezTo>
                  <a:lnTo>
                    <a:pt x="0" y="21515"/>
                  </a:lnTo>
                  <a:cubicBezTo>
                    <a:pt x="0" y="21572"/>
                    <a:pt x="123" y="21600"/>
                    <a:pt x="244" y="21600"/>
                  </a:cubicBezTo>
                  <a:lnTo>
                    <a:pt x="21356" y="21600"/>
                  </a:lnTo>
                  <a:cubicBezTo>
                    <a:pt x="21480" y="21600"/>
                    <a:pt x="21600" y="21572"/>
                    <a:pt x="21600" y="21515"/>
                  </a:cubicBezTo>
                  <a:lnTo>
                    <a:pt x="21600" y="14319"/>
                  </a:lnTo>
                  <a:cubicBezTo>
                    <a:pt x="21600" y="12972"/>
                    <a:pt x="19518" y="11710"/>
                    <a:pt x="16171" y="11036"/>
                  </a:cubicBezTo>
                  <a:cubicBezTo>
                    <a:pt x="15924" y="10979"/>
                    <a:pt x="15763" y="10893"/>
                    <a:pt x="15763" y="10793"/>
                  </a:cubicBezTo>
                  <a:cubicBezTo>
                    <a:pt x="15763" y="10707"/>
                    <a:pt x="15924" y="10621"/>
                    <a:pt x="16171" y="10564"/>
                  </a:cubicBezTo>
                  <a:cubicBezTo>
                    <a:pt x="19518" y="9890"/>
                    <a:pt x="21600" y="8628"/>
                    <a:pt x="21600" y="7281"/>
                  </a:cubicBezTo>
                  <a:lnTo>
                    <a:pt x="21600" y="85"/>
                  </a:lnTo>
                  <a:cubicBezTo>
                    <a:pt x="21600" y="29"/>
                    <a:pt x="21480" y="0"/>
                    <a:pt x="2131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6" name="Google Shape;869;p36"/>
            <p:cNvSpPr/>
            <p:nvPr/>
          </p:nvSpPr>
          <p:spPr>
            <a:xfrm>
              <a:off x="149395" y="518356"/>
              <a:ext cx="786524" cy="143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26" y="0"/>
                  </a:moveTo>
                  <a:cubicBezTo>
                    <a:pt x="12758" y="0"/>
                    <a:pt x="11394" y="644"/>
                    <a:pt x="10884" y="1582"/>
                  </a:cubicBezTo>
                  <a:lnTo>
                    <a:pt x="10842" y="1628"/>
                  </a:lnTo>
                  <a:cubicBezTo>
                    <a:pt x="10726" y="1840"/>
                    <a:pt x="10392" y="1975"/>
                    <a:pt x="10012" y="1975"/>
                  </a:cubicBezTo>
                  <a:cubicBezTo>
                    <a:pt x="9981" y="1975"/>
                    <a:pt x="9953" y="1973"/>
                    <a:pt x="9921" y="1971"/>
                  </a:cubicBezTo>
                  <a:cubicBezTo>
                    <a:pt x="9795" y="1950"/>
                    <a:pt x="9714" y="1950"/>
                    <a:pt x="9587" y="1950"/>
                  </a:cubicBezTo>
                  <a:cubicBezTo>
                    <a:pt x="8958" y="1950"/>
                    <a:pt x="8374" y="2041"/>
                    <a:pt x="7914" y="2201"/>
                  </a:cubicBezTo>
                  <a:cubicBezTo>
                    <a:pt x="7369" y="2395"/>
                    <a:pt x="6736" y="2492"/>
                    <a:pt x="6096" y="2492"/>
                  </a:cubicBezTo>
                  <a:cubicBezTo>
                    <a:pt x="5752" y="2492"/>
                    <a:pt x="5404" y="2465"/>
                    <a:pt x="5066" y="2409"/>
                  </a:cubicBezTo>
                  <a:cubicBezTo>
                    <a:pt x="4690" y="2339"/>
                    <a:pt x="4229" y="2293"/>
                    <a:pt x="3769" y="2293"/>
                  </a:cubicBezTo>
                  <a:cubicBezTo>
                    <a:pt x="1800" y="2293"/>
                    <a:pt x="84" y="2914"/>
                    <a:pt x="0" y="3808"/>
                  </a:cubicBezTo>
                  <a:lnTo>
                    <a:pt x="0" y="5001"/>
                  </a:lnTo>
                  <a:cubicBezTo>
                    <a:pt x="0" y="7203"/>
                    <a:pt x="2176" y="9107"/>
                    <a:pt x="5442" y="10140"/>
                  </a:cubicBezTo>
                  <a:cubicBezTo>
                    <a:pt x="6156" y="10369"/>
                    <a:pt x="6114" y="10920"/>
                    <a:pt x="5400" y="11150"/>
                  </a:cubicBezTo>
                  <a:cubicBezTo>
                    <a:pt x="4939" y="11287"/>
                    <a:pt x="4479" y="11472"/>
                    <a:pt x="4061" y="11655"/>
                  </a:cubicBezTo>
                  <a:cubicBezTo>
                    <a:pt x="3976" y="12801"/>
                    <a:pt x="5776" y="13742"/>
                    <a:pt x="7995" y="13742"/>
                  </a:cubicBezTo>
                  <a:lnTo>
                    <a:pt x="8037" y="13742"/>
                  </a:lnTo>
                  <a:cubicBezTo>
                    <a:pt x="8708" y="13742"/>
                    <a:pt x="9292" y="14040"/>
                    <a:pt x="9292" y="14431"/>
                  </a:cubicBezTo>
                  <a:cubicBezTo>
                    <a:pt x="9292" y="14499"/>
                    <a:pt x="9292" y="14545"/>
                    <a:pt x="9292" y="14615"/>
                  </a:cubicBezTo>
                  <a:cubicBezTo>
                    <a:pt x="9334" y="14844"/>
                    <a:pt x="9127" y="15050"/>
                    <a:pt x="8750" y="15166"/>
                  </a:cubicBezTo>
                  <a:cubicBezTo>
                    <a:pt x="8666" y="15187"/>
                    <a:pt x="8582" y="15210"/>
                    <a:pt x="8497" y="15233"/>
                  </a:cubicBezTo>
                  <a:cubicBezTo>
                    <a:pt x="7453" y="15647"/>
                    <a:pt x="7284" y="16495"/>
                    <a:pt x="8121" y="17137"/>
                  </a:cubicBezTo>
                  <a:cubicBezTo>
                    <a:pt x="8539" y="17482"/>
                    <a:pt x="9169" y="17688"/>
                    <a:pt x="9795" y="17758"/>
                  </a:cubicBezTo>
                  <a:cubicBezTo>
                    <a:pt x="10005" y="17758"/>
                    <a:pt x="10174" y="17827"/>
                    <a:pt x="10297" y="17917"/>
                  </a:cubicBezTo>
                  <a:lnTo>
                    <a:pt x="10339" y="17987"/>
                  </a:lnTo>
                  <a:cubicBezTo>
                    <a:pt x="10673" y="18286"/>
                    <a:pt x="10758" y="18652"/>
                    <a:pt x="10673" y="18997"/>
                  </a:cubicBezTo>
                  <a:cubicBezTo>
                    <a:pt x="10673" y="19043"/>
                    <a:pt x="10673" y="19066"/>
                    <a:pt x="10673" y="19110"/>
                  </a:cubicBezTo>
                  <a:cubicBezTo>
                    <a:pt x="10673" y="19272"/>
                    <a:pt x="10716" y="19432"/>
                    <a:pt x="10884" y="19571"/>
                  </a:cubicBezTo>
                  <a:cubicBezTo>
                    <a:pt x="11218" y="19891"/>
                    <a:pt x="11345" y="20282"/>
                    <a:pt x="11345" y="20648"/>
                  </a:cubicBezTo>
                  <a:cubicBezTo>
                    <a:pt x="11345" y="20717"/>
                    <a:pt x="11387" y="20787"/>
                    <a:pt x="11387" y="20831"/>
                  </a:cubicBezTo>
                  <a:cubicBezTo>
                    <a:pt x="11552" y="21222"/>
                    <a:pt x="12139" y="21521"/>
                    <a:pt x="12811" y="21588"/>
                  </a:cubicBezTo>
                  <a:cubicBezTo>
                    <a:pt x="12906" y="21596"/>
                    <a:pt x="13004" y="21600"/>
                    <a:pt x="13096" y="21600"/>
                  </a:cubicBezTo>
                  <a:cubicBezTo>
                    <a:pt x="14098" y="21600"/>
                    <a:pt x="14903" y="21170"/>
                    <a:pt x="14903" y="20625"/>
                  </a:cubicBezTo>
                  <a:cubicBezTo>
                    <a:pt x="14903" y="20305"/>
                    <a:pt x="14611" y="20006"/>
                    <a:pt x="14150" y="19844"/>
                  </a:cubicBezTo>
                  <a:cubicBezTo>
                    <a:pt x="13939" y="19754"/>
                    <a:pt x="13855" y="19592"/>
                    <a:pt x="13939" y="19455"/>
                  </a:cubicBezTo>
                  <a:cubicBezTo>
                    <a:pt x="14024" y="19340"/>
                    <a:pt x="14066" y="19226"/>
                    <a:pt x="14066" y="19110"/>
                  </a:cubicBezTo>
                  <a:cubicBezTo>
                    <a:pt x="14066" y="18904"/>
                    <a:pt x="14273" y="18698"/>
                    <a:pt x="14611" y="18605"/>
                  </a:cubicBezTo>
                  <a:cubicBezTo>
                    <a:pt x="15697" y="18332"/>
                    <a:pt x="16411" y="17758"/>
                    <a:pt x="16411" y="17093"/>
                  </a:cubicBezTo>
                  <a:cubicBezTo>
                    <a:pt x="16411" y="16771"/>
                    <a:pt x="16242" y="16472"/>
                    <a:pt x="15908" y="16220"/>
                  </a:cubicBezTo>
                  <a:cubicBezTo>
                    <a:pt x="15321" y="15738"/>
                    <a:pt x="14987" y="15166"/>
                    <a:pt x="15110" y="14615"/>
                  </a:cubicBezTo>
                  <a:cubicBezTo>
                    <a:pt x="15110" y="14545"/>
                    <a:pt x="15110" y="14499"/>
                    <a:pt x="15110" y="14453"/>
                  </a:cubicBezTo>
                  <a:cubicBezTo>
                    <a:pt x="15110" y="14087"/>
                    <a:pt x="14903" y="13765"/>
                    <a:pt x="14527" y="13489"/>
                  </a:cubicBezTo>
                  <a:cubicBezTo>
                    <a:pt x="15908" y="13329"/>
                    <a:pt x="16871" y="12641"/>
                    <a:pt x="16787" y="11838"/>
                  </a:cubicBezTo>
                  <a:cubicBezTo>
                    <a:pt x="16787" y="11632"/>
                    <a:pt x="16703" y="11448"/>
                    <a:pt x="16534" y="11287"/>
                  </a:cubicBezTo>
                  <a:lnTo>
                    <a:pt x="16576" y="11287"/>
                  </a:lnTo>
                  <a:cubicBezTo>
                    <a:pt x="16492" y="11219"/>
                    <a:pt x="16327" y="11173"/>
                    <a:pt x="16200" y="11127"/>
                  </a:cubicBezTo>
                  <a:cubicBezTo>
                    <a:pt x="15490" y="10897"/>
                    <a:pt x="15490" y="10346"/>
                    <a:pt x="16200" y="10140"/>
                  </a:cubicBezTo>
                  <a:cubicBezTo>
                    <a:pt x="19424" y="9107"/>
                    <a:pt x="21600" y="7203"/>
                    <a:pt x="21600" y="5001"/>
                  </a:cubicBezTo>
                  <a:lnTo>
                    <a:pt x="21600" y="4818"/>
                  </a:lnTo>
                  <a:cubicBezTo>
                    <a:pt x="21600" y="4376"/>
                    <a:pt x="20929" y="4039"/>
                    <a:pt x="20190" y="4039"/>
                  </a:cubicBezTo>
                  <a:cubicBezTo>
                    <a:pt x="20007" y="4039"/>
                    <a:pt x="19818" y="4060"/>
                    <a:pt x="19631" y="4106"/>
                  </a:cubicBezTo>
                  <a:cubicBezTo>
                    <a:pt x="19673" y="4014"/>
                    <a:pt x="19716" y="3900"/>
                    <a:pt x="19716" y="3785"/>
                  </a:cubicBezTo>
                  <a:cubicBezTo>
                    <a:pt x="19716" y="3120"/>
                    <a:pt x="18629" y="2569"/>
                    <a:pt x="17290" y="2569"/>
                  </a:cubicBezTo>
                  <a:cubicBezTo>
                    <a:pt x="16952" y="2569"/>
                    <a:pt x="16618" y="2592"/>
                    <a:pt x="16327" y="2661"/>
                  </a:cubicBezTo>
                  <a:cubicBezTo>
                    <a:pt x="16411" y="2569"/>
                    <a:pt x="16492" y="2476"/>
                    <a:pt x="16534" y="2363"/>
                  </a:cubicBezTo>
                  <a:cubicBezTo>
                    <a:pt x="17121" y="1307"/>
                    <a:pt x="16327" y="251"/>
                    <a:pt x="14734" y="44"/>
                  </a:cubicBezTo>
                  <a:cubicBezTo>
                    <a:pt x="14534" y="15"/>
                    <a:pt x="14330" y="0"/>
                    <a:pt x="1412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7" name="Google Shape;870;p36"/>
            <p:cNvSpPr/>
            <p:nvPr/>
          </p:nvSpPr>
          <p:spPr>
            <a:xfrm>
              <a:off x="140306" y="507859"/>
              <a:ext cx="806239" cy="145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92" y="283"/>
                  </a:moveTo>
                  <a:cubicBezTo>
                    <a:pt x="14257" y="283"/>
                    <a:pt x="14418" y="293"/>
                    <a:pt x="14576" y="314"/>
                  </a:cubicBezTo>
                  <a:cubicBezTo>
                    <a:pt x="15149" y="403"/>
                    <a:pt x="15598" y="609"/>
                    <a:pt x="15924" y="902"/>
                  </a:cubicBezTo>
                  <a:cubicBezTo>
                    <a:pt x="16332" y="1333"/>
                    <a:pt x="16414" y="1898"/>
                    <a:pt x="16130" y="2442"/>
                  </a:cubicBezTo>
                  <a:cubicBezTo>
                    <a:pt x="16089" y="2556"/>
                    <a:pt x="16006" y="2623"/>
                    <a:pt x="15965" y="2714"/>
                  </a:cubicBezTo>
                  <a:cubicBezTo>
                    <a:pt x="15924" y="2782"/>
                    <a:pt x="15924" y="2826"/>
                    <a:pt x="16006" y="2872"/>
                  </a:cubicBezTo>
                  <a:cubicBezTo>
                    <a:pt x="16068" y="2906"/>
                    <a:pt x="16126" y="2927"/>
                    <a:pt x="16202" y="2927"/>
                  </a:cubicBezTo>
                  <a:cubicBezTo>
                    <a:pt x="16229" y="2927"/>
                    <a:pt x="16260" y="2923"/>
                    <a:pt x="16291" y="2918"/>
                  </a:cubicBezTo>
                  <a:cubicBezTo>
                    <a:pt x="16538" y="2849"/>
                    <a:pt x="16822" y="2826"/>
                    <a:pt x="17111" y="2826"/>
                  </a:cubicBezTo>
                  <a:cubicBezTo>
                    <a:pt x="18253" y="2826"/>
                    <a:pt x="19192" y="3302"/>
                    <a:pt x="19192" y="3891"/>
                  </a:cubicBezTo>
                  <a:cubicBezTo>
                    <a:pt x="19192" y="3983"/>
                    <a:pt x="19192" y="4072"/>
                    <a:pt x="19151" y="4163"/>
                  </a:cubicBezTo>
                  <a:cubicBezTo>
                    <a:pt x="19110" y="4232"/>
                    <a:pt x="19151" y="4275"/>
                    <a:pt x="19234" y="4321"/>
                  </a:cubicBezTo>
                  <a:cubicBezTo>
                    <a:pt x="19292" y="4338"/>
                    <a:pt x="19347" y="4353"/>
                    <a:pt x="19419" y="4353"/>
                  </a:cubicBezTo>
                  <a:cubicBezTo>
                    <a:pt x="19450" y="4353"/>
                    <a:pt x="19484" y="4352"/>
                    <a:pt x="19518" y="4344"/>
                  </a:cubicBezTo>
                  <a:cubicBezTo>
                    <a:pt x="19673" y="4302"/>
                    <a:pt x="19837" y="4279"/>
                    <a:pt x="19998" y="4279"/>
                  </a:cubicBezTo>
                  <a:cubicBezTo>
                    <a:pt x="20184" y="4279"/>
                    <a:pt x="20365" y="4308"/>
                    <a:pt x="20540" y="4367"/>
                  </a:cubicBezTo>
                  <a:cubicBezTo>
                    <a:pt x="20866" y="4502"/>
                    <a:pt x="21068" y="4707"/>
                    <a:pt x="21068" y="4911"/>
                  </a:cubicBezTo>
                  <a:lnTo>
                    <a:pt x="21068" y="5091"/>
                  </a:lnTo>
                  <a:cubicBezTo>
                    <a:pt x="21068" y="7130"/>
                    <a:pt x="19110" y="9009"/>
                    <a:pt x="15924" y="10029"/>
                  </a:cubicBezTo>
                  <a:cubicBezTo>
                    <a:pt x="15516" y="10164"/>
                    <a:pt x="15272" y="10390"/>
                    <a:pt x="15272" y="10639"/>
                  </a:cubicBezTo>
                  <a:cubicBezTo>
                    <a:pt x="15272" y="10911"/>
                    <a:pt x="15516" y="11138"/>
                    <a:pt x="15924" y="11273"/>
                  </a:cubicBezTo>
                  <a:cubicBezTo>
                    <a:pt x="16006" y="11295"/>
                    <a:pt x="16089" y="11318"/>
                    <a:pt x="16171" y="11364"/>
                  </a:cubicBezTo>
                  <a:cubicBezTo>
                    <a:pt x="16291" y="11501"/>
                    <a:pt x="16373" y="11659"/>
                    <a:pt x="16373" y="11817"/>
                  </a:cubicBezTo>
                  <a:cubicBezTo>
                    <a:pt x="16456" y="12541"/>
                    <a:pt x="15639" y="13154"/>
                    <a:pt x="14374" y="13334"/>
                  </a:cubicBezTo>
                  <a:cubicBezTo>
                    <a:pt x="14291" y="13334"/>
                    <a:pt x="14250" y="13357"/>
                    <a:pt x="14209" y="13403"/>
                  </a:cubicBezTo>
                  <a:cubicBezTo>
                    <a:pt x="14168" y="13469"/>
                    <a:pt x="14209" y="13515"/>
                    <a:pt x="14250" y="13538"/>
                  </a:cubicBezTo>
                  <a:cubicBezTo>
                    <a:pt x="14576" y="13787"/>
                    <a:pt x="14741" y="14082"/>
                    <a:pt x="14741" y="14399"/>
                  </a:cubicBezTo>
                  <a:cubicBezTo>
                    <a:pt x="14741" y="14443"/>
                    <a:pt x="14741" y="14489"/>
                    <a:pt x="14741" y="14534"/>
                  </a:cubicBezTo>
                  <a:cubicBezTo>
                    <a:pt x="14617" y="15236"/>
                    <a:pt x="15149" y="15849"/>
                    <a:pt x="15598" y="16233"/>
                  </a:cubicBezTo>
                  <a:cubicBezTo>
                    <a:pt x="15883" y="16459"/>
                    <a:pt x="16006" y="16731"/>
                    <a:pt x="16006" y="17026"/>
                  </a:cubicBezTo>
                  <a:cubicBezTo>
                    <a:pt x="16006" y="17591"/>
                    <a:pt x="15396" y="18112"/>
                    <a:pt x="14415" y="18384"/>
                  </a:cubicBezTo>
                  <a:cubicBezTo>
                    <a:pt x="14007" y="18498"/>
                    <a:pt x="13719" y="18747"/>
                    <a:pt x="13719" y="19017"/>
                  </a:cubicBezTo>
                  <a:cubicBezTo>
                    <a:pt x="13719" y="19108"/>
                    <a:pt x="13719" y="19200"/>
                    <a:pt x="13640" y="19289"/>
                  </a:cubicBezTo>
                  <a:cubicBezTo>
                    <a:pt x="13516" y="19493"/>
                    <a:pt x="13640" y="19719"/>
                    <a:pt x="13924" y="19833"/>
                  </a:cubicBezTo>
                  <a:cubicBezTo>
                    <a:pt x="14333" y="19991"/>
                    <a:pt x="14576" y="20240"/>
                    <a:pt x="14576" y="20512"/>
                  </a:cubicBezTo>
                  <a:cubicBezTo>
                    <a:pt x="14576" y="20738"/>
                    <a:pt x="14374" y="20965"/>
                    <a:pt x="14048" y="21125"/>
                  </a:cubicBezTo>
                  <a:cubicBezTo>
                    <a:pt x="13787" y="21250"/>
                    <a:pt x="13448" y="21319"/>
                    <a:pt x="13094" y="21319"/>
                  </a:cubicBezTo>
                  <a:cubicBezTo>
                    <a:pt x="13005" y="21319"/>
                    <a:pt x="12913" y="21315"/>
                    <a:pt x="12820" y="21305"/>
                  </a:cubicBezTo>
                  <a:cubicBezTo>
                    <a:pt x="12251" y="21260"/>
                    <a:pt x="11760" y="21010"/>
                    <a:pt x="11637" y="20693"/>
                  </a:cubicBezTo>
                  <a:cubicBezTo>
                    <a:pt x="11637" y="20626"/>
                    <a:pt x="11596" y="20581"/>
                    <a:pt x="11596" y="20535"/>
                  </a:cubicBezTo>
                  <a:cubicBezTo>
                    <a:pt x="11596" y="20082"/>
                    <a:pt x="11393" y="19698"/>
                    <a:pt x="11105" y="19380"/>
                  </a:cubicBezTo>
                  <a:cubicBezTo>
                    <a:pt x="10985" y="19266"/>
                    <a:pt x="10944" y="19154"/>
                    <a:pt x="10944" y="19017"/>
                  </a:cubicBezTo>
                  <a:cubicBezTo>
                    <a:pt x="10944" y="18994"/>
                    <a:pt x="10944" y="18951"/>
                    <a:pt x="10944" y="18928"/>
                  </a:cubicBezTo>
                  <a:cubicBezTo>
                    <a:pt x="11026" y="18498"/>
                    <a:pt x="10903" y="18135"/>
                    <a:pt x="10577" y="17817"/>
                  </a:cubicBezTo>
                  <a:lnTo>
                    <a:pt x="10536" y="17773"/>
                  </a:lnTo>
                  <a:cubicBezTo>
                    <a:pt x="10371" y="17636"/>
                    <a:pt x="10169" y="17545"/>
                    <a:pt x="9881" y="17524"/>
                  </a:cubicBezTo>
                  <a:cubicBezTo>
                    <a:pt x="9308" y="17456"/>
                    <a:pt x="8780" y="17275"/>
                    <a:pt x="8413" y="16980"/>
                  </a:cubicBezTo>
                  <a:cubicBezTo>
                    <a:pt x="8043" y="16708"/>
                    <a:pt x="7881" y="16368"/>
                    <a:pt x="7923" y="16052"/>
                  </a:cubicBezTo>
                  <a:cubicBezTo>
                    <a:pt x="8001" y="15757"/>
                    <a:pt x="8289" y="15485"/>
                    <a:pt x="8698" y="15305"/>
                  </a:cubicBezTo>
                  <a:cubicBezTo>
                    <a:pt x="8780" y="15282"/>
                    <a:pt x="8821" y="15259"/>
                    <a:pt x="8900" y="15236"/>
                  </a:cubicBezTo>
                  <a:cubicBezTo>
                    <a:pt x="9349" y="15101"/>
                    <a:pt x="9637" y="14829"/>
                    <a:pt x="9596" y="14557"/>
                  </a:cubicBezTo>
                  <a:cubicBezTo>
                    <a:pt x="9555" y="14512"/>
                    <a:pt x="9555" y="14443"/>
                    <a:pt x="9555" y="14377"/>
                  </a:cubicBezTo>
                  <a:cubicBezTo>
                    <a:pt x="9555" y="14171"/>
                    <a:pt x="9390" y="13968"/>
                    <a:pt x="9147" y="13810"/>
                  </a:cubicBezTo>
                  <a:cubicBezTo>
                    <a:pt x="8862" y="13652"/>
                    <a:pt x="8492" y="13561"/>
                    <a:pt x="8084" y="13561"/>
                  </a:cubicBezTo>
                  <a:cubicBezTo>
                    <a:pt x="7024" y="13561"/>
                    <a:pt x="6084" y="13334"/>
                    <a:pt x="5388" y="12950"/>
                  </a:cubicBezTo>
                  <a:cubicBezTo>
                    <a:pt x="4778" y="12610"/>
                    <a:pt x="4452" y="12180"/>
                    <a:pt x="4452" y="11727"/>
                  </a:cubicBezTo>
                  <a:cubicBezTo>
                    <a:pt x="4860" y="11545"/>
                    <a:pt x="5227" y="11410"/>
                    <a:pt x="5635" y="11273"/>
                  </a:cubicBezTo>
                  <a:cubicBezTo>
                    <a:pt x="6084" y="11138"/>
                    <a:pt x="6328" y="10911"/>
                    <a:pt x="6328" y="10639"/>
                  </a:cubicBezTo>
                  <a:cubicBezTo>
                    <a:pt x="6328" y="10390"/>
                    <a:pt x="6084" y="10164"/>
                    <a:pt x="5676" y="10029"/>
                  </a:cubicBezTo>
                  <a:cubicBezTo>
                    <a:pt x="2490" y="9009"/>
                    <a:pt x="532" y="7130"/>
                    <a:pt x="532" y="5091"/>
                  </a:cubicBezTo>
                  <a:lnTo>
                    <a:pt x="490" y="3914"/>
                  </a:lnTo>
                  <a:cubicBezTo>
                    <a:pt x="573" y="3144"/>
                    <a:pt x="2082" y="2556"/>
                    <a:pt x="3961" y="2556"/>
                  </a:cubicBezTo>
                  <a:cubicBezTo>
                    <a:pt x="4369" y="2556"/>
                    <a:pt x="4736" y="2600"/>
                    <a:pt x="5144" y="2668"/>
                  </a:cubicBezTo>
                  <a:cubicBezTo>
                    <a:pt x="5481" y="2724"/>
                    <a:pt x="5827" y="2750"/>
                    <a:pt x="6177" y="2750"/>
                  </a:cubicBezTo>
                  <a:cubicBezTo>
                    <a:pt x="6835" y="2750"/>
                    <a:pt x="7494" y="2649"/>
                    <a:pt x="8084" y="2442"/>
                  </a:cubicBezTo>
                  <a:cubicBezTo>
                    <a:pt x="8509" y="2298"/>
                    <a:pt x="9037" y="2225"/>
                    <a:pt x="9548" y="2225"/>
                  </a:cubicBezTo>
                  <a:cubicBezTo>
                    <a:pt x="9675" y="2225"/>
                    <a:pt x="9799" y="2229"/>
                    <a:pt x="9922" y="2239"/>
                  </a:cubicBezTo>
                  <a:cubicBezTo>
                    <a:pt x="9953" y="2240"/>
                    <a:pt x="9984" y="2240"/>
                    <a:pt x="10011" y="2240"/>
                  </a:cubicBezTo>
                  <a:cubicBezTo>
                    <a:pt x="10508" y="2240"/>
                    <a:pt x="10951" y="2064"/>
                    <a:pt x="11064" y="1809"/>
                  </a:cubicBezTo>
                  <a:lnTo>
                    <a:pt x="11105" y="1740"/>
                  </a:lnTo>
                  <a:cubicBezTo>
                    <a:pt x="11575" y="879"/>
                    <a:pt x="12844" y="283"/>
                    <a:pt x="14092" y="283"/>
                  </a:cubicBezTo>
                  <a:close/>
                  <a:moveTo>
                    <a:pt x="14075" y="0"/>
                  </a:moveTo>
                  <a:cubicBezTo>
                    <a:pt x="12590" y="0"/>
                    <a:pt x="11119" y="677"/>
                    <a:pt x="10615" y="1649"/>
                  </a:cubicBezTo>
                  <a:lnTo>
                    <a:pt x="10577" y="1717"/>
                  </a:lnTo>
                  <a:cubicBezTo>
                    <a:pt x="10502" y="1860"/>
                    <a:pt x="10296" y="1948"/>
                    <a:pt x="10049" y="1948"/>
                  </a:cubicBezTo>
                  <a:cubicBezTo>
                    <a:pt x="10021" y="1948"/>
                    <a:pt x="9991" y="1946"/>
                    <a:pt x="9963" y="1944"/>
                  </a:cubicBezTo>
                  <a:cubicBezTo>
                    <a:pt x="9840" y="1936"/>
                    <a:pt x="9713" y="1932"/>
                    <a:pt x="9589" y="1932"/>
                  </a:cubicBezTo>
                  <a:cubicBezTo>
                    <a:pt x="8972" y="1932"/>
                    <a:pt x="8348" y="2024"/>
                    <a:pt x="7840" y="2193"/>
                  </a:cubicBezTo>
                  <a:cubicBezTo>
                    <a:pt x="7322" y="2374"/>
                    <a:pt x="6732" y="2465"/>
                    <a:pt x="6143" y="2465"/>
                  </a:cubicBezTo>
                  <a:cubicBezTo>
                    <a:pt x="5848" y="2465"/>
                    <a:pt x="5553" y="2442"/>
                    <a:pt x="5268" y="2396"/>
                  </a:cubicBezTo>
                  <a:cubicBezTo>
                    <a:pt x="4860" y="2307"/>
                    <a:pt x="4411" y="2284"/>
                    <a:pt x="3920" y="2284"/>
                  </a:cubicBezTo>
                  <a:cubicBezTo>
                    <a:pt x="1838" y="2284"/>
                    <a:pt x="82" y="2986"/>
                    <a:pt x="0" y="3891"/>
                  </a:cubicBezTo>
                  <a:lnTo>
                    <a:pt x="0" y="5091"/>
                  </a:lnTo>
                  <a:cubicBezTo>
                    <a:pt x="0" y="7220"/>
                    <a:pt x="2082" y="9213"/>
                    <a:pt x="5429" y="10278"/>
                  </a:cubicBezTo>
                  <a:cubicBezTo>
                    <a:pt x="5676" y="10344"/>
                    <a:pt x="5800" y="10481"/>
                    <a:pt x="5800" y="10639"/>
                  </a:cubicBezTo>
                  <a:cubicBezTo>
                    <a:pt x="5800" y="10797"/>
                    <a:pt x="5635" y="10934"/>
                    <a:pt x="5388" y="11023"/>
                  </a:cubicBezTo>
                  <a:cubicBezTo>
                    <a:pt x="4942" y="11183"/>
                    <a:pt x="4493" y="11341"/>
                    <a:pt x="4044" y="11545"/>
                  </a:cubicBezTo>
                  <a:cubicBezTo>
                    <a:pt x="4002" y="11545"/>
                    <a:pt x="4002" y="11567"/>
                    <a:pt x="3961" y="11590"/>
                  </a:cubicBezTo>
                  <a:cubicBezTo>
                    <a:pt x="3961" y="11613"/>
                    <a:pt x="3961" y="11636"/>
                    <a:pt x="3961" y="11659"/>
                  </a:cubicBezTo>
                  <a:cubicBezTo>
                    <a:pt x="3920" y="12203"/>
                    <a:pt x="4287" y="12745"/>
                    <a:pt x="5021" y="13154"/>
                  </a:cubicBezTo>
                  <a:cubicBezTo>
                    <a:pt x="5800" y="13583"/>
                    <a:pt x="6900" y="13833"/>
                    <a:pt x="8084" y="13833"/>
                  </a:cubicBezTo>
                  <a:cubicBezTo>
                    <a:pt x="8331" y="13833"/>
                    <a:pt x="8574" y="13901"/>
                    <a:pt x="8780" y="13990"/>
                  </a:cubicBezTo>
                  <a:cubicBezTo>
                    <a:pt x="8941" y="14105"/>
                    <a:pt x="9065" y="14240"/>
                    <a:pt x="9065" y="14399"/>
                  </a:cubicBezTo>
                  <a:cubicBezTo>
                    <a:pt x="9065" y="14466"/>
                    <a:pt x="9065" y="14512"/>
                    <a:pt x="9065" y="14580"/>
                  </a:cubicBezTo>
                  <a:cubicBezTo>
                    <a:pt x="9106" y="14761"/>
                    <a:pt x="8941" y="14896"/>
                    <a:pt x="8656" y="14987"/>
                  </a:cubicBezTo>
                  <a:cubicBezTo>
                    <a:pt x="8574" y="15010"/>
                    <a:pt x="8492" y="15033"/>
                    <a:pt x="8413" y="15078"/>
                  </a:cubicBezTo>
                  <a:cubicBezTo>
                    <a:pt x="7840" y="15305"/>
                    <a:pt x="7514" y="15643"/>
                    <a:pt x="7432" y="16029"/>
                  </a:cubicBezTo>
                  <a:cubicBezTo>
                    <a:pt x="7350" y="16413"/>
                    <a:pt x="7556" y="16820"/>
                    <a:pt x="7964" y="17138"/>
                  </a:cubicBezTo>
                  <a:cubicBezTo>
                    <a:pt x="8413" y="17501"/>
                    <a:pt x="9065" y="17728"/>
                    <a:pt x="9757" y="17794"/>
                  </a:cubicBezTo>
                  <a:cubicBezTo>
                    <a:pt x="9881" y="17817"/>
                    <a:pt x="10004" y="17863"/>
                    <a:pt x="10087" y="17908"/>
                  </a:cubicBezTo>
                  <a:lnTo>
                    <a:pt x="10128" y="17977"/>
                  </a:lnTo>
                  <a:cubicBezTo>
                    <a:pt x="10412" y="18226"/>
                    <a:pt x="10495" y="18519"/>
                    <a:pt x="10412" y="18882"/>
                  </a:cubicBezTo>
                  <a:cubicBezTo>
                    <a:pt x="10412" y="18928"/>
                    <a:pt x="10412" y="18973"/>
                    <a:pt x="10412" y="19017"/>
                  </a:cubicBezTo>
                  <a:cubicBezTo>
                    <a:pt x="10412" y="19200"/>
                    <a:pt x="10495" y="19380"/>
                    <a:pt x="10656" y="19516"/>
                  </a:cubicBezTo>
                  <a:cubicBezTo>
                    <a:pt x="10903" y="19787"/>
                    <a:pt x="11064" y="20128"/>
                    <a:pt x="11064" y="20535"/>
                  </a:cubicBezTo>
                  <a:cubicBezTo>
                    <a:pt x="11105" y="20603"/>
                    <a:pt x="11105" y="20672"/>
                    <a:pt x="11146" y="20761"/>
                  </a:cubicBezTo>
                  <a:cubicBezTo>
                    <a:pt x="11311" y="21191"/>
                    <a:pt x="11963" y="21532"/>
                    <a:pt x="12741" y="21600"/>
                  </a:cubicBezTo>
                  <a:lnTo>
                    <a:pt x="13067" y="21600"/>
                  </a:lnTo>
                  <a:cubicBezTo>
                    <a:pt x="13557" y="21600"/>
                    <a:pt x="14007" y="21509"/>
                    <a:pt x="14374" y="21351"/>
                  </a:cubicBezTo>
                  <a:cubicBezTo>
                    <a:pt x="14823" y="21125"/>
                    <a:pt x="15066" y="20830"/>
                    <a:pt x="15066" y="20489"/>
                  </a:cubicBezTo>
                  <a:cubicBezTo>
                    <a:pt x="15066" y="20151"/>
                    <a:pt x="14741" y="19810"/>
                    <a:pt x="14209" y="19607"/>
                  </a:cubicBezTo>
                  <a:cubicBezTo>
                    <a:pt x="14089" y="19561"/>
                    <a:pt x="14048" y="19472"/>
                    <a:pt x="14089" y="19403"/>
                  </a:cubicBezTo>
                  <a:cubicBezTo>
                    <a:pt x="14209" y="19266"/>
                    <a:pt x="14250" y="19154"/>
                    <a:pt x="14250" y="19017"/>
                  </a:cubicBezTo>
                  <a:cubicBezTo>
                    <a:pt x="14209" y="18837"/>
                    <a:pt x="14374" y="18701"/>
                    <a:pt x="14617" y="18633"/>
                  </a:cubicBezTo>
                  <a:cubicBezTo>
                    <a:pt x="15804" y="18315"/>
                    <a:pt x="16497" y="17705"/>
                    <a:pt x="16497" y="17026"/>
                  </a:cubicBezTo>
                  <a:cubicBezTo>
                    <a:pt x="16497" y="16685"/>
                    <a:pt x="16332" y="16345"/>
                    <a:pt x="16006" y="16075"/>
                  </a:cubicBezTo>
                  <a:cubicBezTo>
                    <a:pt x="15598" y="15735"/>
                    <a:pt x="15149" y="15191"/>
                    <a:pt x="15231" y="14557"/>
                  </a:cubicBezTo>
                  <a:cubicBezTo>
                    <a:pt x="15272" y="14512"/>
                    <a:pt x="15272" y="14466"/>
                    <a:pt x="15272" y="14399"/>
                  </a:cubicBezTo>
                  <a:cubicBezTo>
                    <a:pt x="15272" y="14105"/>
                    <a:pt x="15108" y="13810"/>
                    <a:pt x="14864" y="13538"/>
                  </a:cubicBezTo>
                  <a:cubicBezTo>
                    <a:pt x="16130" y="13289"/>
                    <a:pt x="16987" y="12587"/>
                    <a:pt x="16905" y="11817"/>
                  </a:cubicBezTo>
                  <a:cubicBezTo>
                    <a:pt x="16864" y="11636"/>
                    <a:pt x="16822" y="11478"/>
                    <a:pt x="16702" y="11295"/>
                  </a:cubicBezTo>
                  <a:cubicBezTo>
                    <a:pt x="16702" y="11252"/>
                    <a:pt x="16661" y="11183"/>
                    <a:pt x="16579" y="11160"/>
                  </a:cubicBezTo>
                  <a:lnTo>
                    <a:pt x="16538" y="11138"/>
                  </a:lnTo>
                  <a:cubicBezTo>
                    <a:pt x="16414" y="11092"/>
                    <a:pt x="16291" y="11046"/>
                    <a:pt x="16171" y="11023"/>
                  </a:cubicBezTo>
                  <a:cubicBezTo>
                    <a:pt x="15924" y="10934"/>
                    <a:pt x="15763" y="10797"/>
                    <a:pt x="15763" y="10639"/>
                  </a:cubicBezTo>
                  <a:cubicBezTo>
                    <a:pt x="15763" y="10504"/>
                    <a:pt x="15924" y="10344"/>
                    <a:pt x="16171" y="10278"/>
                  </a:cubicBezTo>
                  <a:cubicBezTo>
                    <a:pt x="19518" y="9213"/>
                    <a:pt x="21600" y="7220"/>
                    <a:pt x="21600" y="5091"/>
                  </a:cubicBezTo>
                  <a:lnTo>
                    <a:pt x="21600" y="4911"/>
                  </a:lnTo>
                  <a:cubicBezTo>
                    <a:pt x="21600" y="4593"/>
                    <a:pt x="21274" y="4298"/>
                    <a:pt x="20825" y="4140"/>
                  </a:cubicBezTo>
                  <a:cubicBezTo>
                    <a:pt x="20520" y="4045"/>
                    <a:pt x="20211" y="4000"/>
                    <a:pt x="19906" y="4000"/>
                  </a:cubicBezTo>
                  <a:cubicBezTo>
                    <a:pt x="19844" y="4000"/>
                    <a:pt x="19782" y="4002"/>
                    <a:pt x="19724" y="4005"/>
                  </a:cubicBezTo>
                  <a:cubicBezTo>
                    <a:pt x="19724" y="3960"/>
                    <a:pt x="19724" y="3937"/>
                    <a:pt x="19724" y="3891"/>
                  </a:cubicBezTo>
                  <a:cubicBezTo>
                    <a:pt x="19724" y="3144"/>
                    <a:pt x="18537" y="2533"/>
                    <a:pt x="17111" y="2533"/>
                  </a:cubicBezTo>
                  <a:cubicBezTo>
                    <a:pt x="16946" y="2533"/>
                    <a:pt x="16740" y="2556"/>
                    <a:pt x="16579" y="2556"/>
                  </a:cubicBezTo>
                  <a:cubicBezTo>
                    <a:pt x="16579" y="2556"/>
                    <a:pt x="16620" y="2533"/>
                    <a:pt x="16620" y="2533"/>
                  </a:cubicBezTo>
                  <a:cubicBezTo>
                    <a:pt x="16946" y="1898"/>
                    <a:pt x="16864" y="1265"/>
                    <a:pt x="16332" y="766"/>
                  </a:cubicBezTo>
                  <a:cubicBezTo>
                    <a:pt x="15965" y="403"/>
                    <a:pt x="15396" y="154"/>
                    <a:pt x="14700" y="42"/>
                  </a:cubicBezTo>
                  <a:cubicBezTo>
                    <a:pt x="14494" y="13"/>
                    <a:pt x="14285" y="0"/>
                    <a:pt x="140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8" name="Google Shape;871;p36"/>
            <p:cNvSpPr/>
            <p:nvPr/>
          </p:nvSpPr>
          <p:spPr>
            <a:xfrm>
              <a:off x="246543" y="844809"/>
              <a:ext cx="188757" cy="2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21600" fill="norm" stroke="1" extrusionOk="0">
                  <a:moveTo>
                    <a:pt x="929" y="0"/>
                  </a:moveTo>
                  <a:cubicBezTo>
                    <a:pt x="593" y="0"/>
                    <a:pt x="271" y="212"/>
                    <a:pt x="42" y="502"/>
                  </a:cubicBezTo>
                  <a:cubicBezTo>
                    <a:pt x="-119" y="1037"/>
                    <a:pt x="203" y="1427"/>
                    <a:pt x="687" y="1560"/>
                  </a:cubicBezTo>
                  <a:cubicBezTo>
                    <a:pt x="12038" y="5015"/>
                    <a:pt x="19238" y="9663"/>
                    <a:pt x="17639" y="20675"/>
                  </a:cubicBezTo>
                  <a:cubicBezTo>
                    <a:pt x="17478" y="21076"/>
                    <a:pt x="17962" y="21600"/>
                    <a:pt x="18445" y="21600"/>
                  </a:cubicBezTo>
                  <a:lnTo>
                    <a:pt x="18593" y="21600"/>
                  </a:lnTo>
                  <a:cubicBezTo>
                    <a:pt x="19077" y="21600"/>
                    <a:pt x="19399" y="21333"/>
                    <a:pt x="19560" y="20809"/>
                  </a:cubicBezTo>
                  <a:cubicBezTo>
                    <a:pt x="21481" y="8069"/>
                    <a:pt x="11877" y="3288"/>
                    <a:pt x="1332" y="100"/>
                  </a:cubicBezTo>
                  <a:cubicBezTo>
                    <a:pt x="1197" y="33"/>
                    <a:pt x="1063" y="0"/>
                    <a:pt x="92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9" name="Google Shape;872;p36"/>
            <p:cNvSpPr/>
            <p:nvPr/>
          </p:nvSpPr>
          <p:spPr>
            <a:xfrm>
              <a:off x="569546" y="842377"/>
              <a:ext cx="157724" cy="22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9958" y="0"/>
                  </a:moveTo>
                  <a:cubicBezTo>
                    <a:pt x="19665" y="0"/>
                    <a:pt x="19388" y="75"/>
                    <a:pt x="19215" y="200"/>
                  </a:cubicBezTo>
                  <a:cubicBezTo>
                    <a:pt x="12217" y="4218"/>
                    <a:pt x="9746" y="9571"/>
                    <a:pt x="11387" y="16247"/>
                  </a:cubicBezTo>
                  <a:cubicBezTo>
                    <a:pt x="7067" y="16247"/>
                    <a:pt x="3370" y="17445"/>
                    <a:pt x="276" y="19965"/>
                  </a:cubicBezTo>
                  <a:cubicBezTo>
                    <a:pt x="-121" y="20415"/>
                    <a:pt x="-121" y="21001"/>
                    <a:pt x="484" y="21301"/>
                  </a:cubicBezTo>
                  <a:cubicBezTo>
                    <a:pt x="691" y="21450"/>
                    <a:pt x="1106" y="21600"/>
                    <a:pt x="1313" y="21600"/>
                  </a:cubicBezTo>
                  <a:cubicBezTo>
                    <a:pt x="1728" y="21600"/>
                    <a:pt x="2125" y="21450"/>
                    <a:pt x="2333" y="21301"/>
                  </a:cubicBezTo>
                  <a:cubicBezTo>
                    <a:pt x="4752" y="19192"/>
                    <a:pt x="7586" y="18218"/>
                    <a:pt x="10869" y="18218"/>
                  </a:cubicBezTo>
                  <a:cubicBezTo>
                    <a:pt x="11508" y="18218"/>
                    <a:pt x="12165" y="18256"/>
                    <a:pt x="12839" y="18331"/>
                  </a:cubicBezTo>
                  <a:cubicBezTo>
                    <a:pt x="13236" y="18331"/>
                    <a:pt x="13651" y="18181"/>
                    <a:pt x="13859" y="18031"/>
                  </a:cubicBezTo>
                  <a:cubicBezTo>
                    <a:pt x="14066" y="17732"/>
                    <a:pt x="14273" y="17445"/>
                    <a:pt x="14273" y="17145"/>
                  </a:cubicBezTo>
                  <a:cubicBezTo>
                    <a:pt x="12217" y="10607"/>
                    <a:pt x="14273" y="5553"/>
                    <a:pt x="20857" y="1685"/>
                  </a:cubicBezTo>
                  <a:cubicBezTo>
                    <a:pt x="21272" y="1248"/>
                    <a:pt x="21479" y="649"/>
                    <a:pt x="21064" y="349"/>
                  </a:cubicBezTo>
                  <a:cubicBezTo>
                    <a:pt x="20719" y="112"/>
                    <a:pt x="20321" y="0"/>
                    <a:pt x="1995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0" name="Google Shape;873;p36"/>
            <p:cNvSpPr/>
            <p:nvPr/>
          </p:nvSpPr>
          <p:spPr>
            <a:xfrm>
              <a:off x="453751" y="1241930"/>
              <a:ext cx="183785" cy="10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20314" y="0"/>
                  </a:moveTo>
                  <a:cubicBezTo>
                    <a:pt x="19838" y="0"/>
                    <a:pt x="19332" y="535"/>
                    <a:pt x="19183" y="1299"/>
                  </a:cubicBezTo>
                  <a:cubicBezTo>
                    <a:pt x="17770" y="9475"/>
                    <a:pt x="15643" y="14621"/>
                    <a:pt x="12816" y="16760"/>
                  </a:cubicBezTo>
                  <a:cubicBezTo>
                    <a:pt x="11894" y="17448"/>
                    <a:pt x="10897" y="17779"/>
                    <a:pt x="9796" y="17779"/>
                  </a:cubicBezTo>
                  <a:cubicBezTo>
                    <a:pt x="7491" y="17779"/>
                    <a:pt x="4768" y="16302"/>
                    <a:pt x="1659" y="13424"/>
                  </a:cubicBezTo>
                  <a:cubicBezTo>
                    <a:pt x="1466" y="13194"/>
                    <a:pt x="1258" y="13092"/>
                    <a:pt x="1049" y="13092"/>
                  </a:cubicBezTo>
                  <a:cubicBezTo>
                    <a:pt x="663" y="13092"/>
                    <a:pt x="291" y="13449"/>
                    <a:pt x="68" y="14035"/>
                  </a:cubicBezTo>
                  <a:cubicBezTo>
                    <a:pt x="-111" y="14926"/>
                    <a:pt x="68" y="16149"/>
                    <a:pt x="588" y="16760"/>
                  </a:cubicBezTo>
                  <a:cubicBezTo>
                    <a:pt x="3950" y="19792"/>
                    <a:pt x="7149" y="21600"/>
                    <a:pt x="9796" y="21600"/>
                  </a:cubicBezTo>
                  <a:cubicBezTo>
                    <a:pt x="11225" y="21600"/>
                    <a:pt x="12638" y="20989"/>
                    <a:pt x="13694" y="20403"/>
                  </a:cubicBezTo>
                  <a:cubicBezTo>
                    <a:pt x="17234" y="17677"/>
                    <a:pt x="19719" y="11590"/>
                    <a:pt x="21310" y="2191"/>
                  </a:cubicBezTo>
                  <a:cubicBezTo>
                    <a:pt x="21489" y="1299"/>
                    <a:pt x="21132" y="382"/>
                    <a:pt x="20611" y="76"/>
                  </a:cubicBezTo>
                  <a:cubicBezTo>
                    <a:pt x="20507" y="25"/>
                    <a:pt x="20418" y="0"/>
                    <a:pt x="203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1" name="Google Shape;874;p36"/>
            <p:cNvSpPr/>
            <p:nvPr/>
          </p:nvSpPr>
          <p:spPr>
            <a:xfrm>
              <a:off x="466491" y="1508085"/>
              <a:ext cx="120726" cy="8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5876" y="0"/>
                  </a:moveTo>
                  <a:cubicBezTo>
                    <a:pt x="4470" y="0"/>
                    <a:pt x="2950" y="220"/>
                    <a:pt x="1339" y="598"/>
                  </a:cubicBezTo>
                  <a:cubicBezTo>
                    <a:pt x="545" y="598"/>
                    <a:pt x="0" y="2110"/>
                    <a:pt x="0" y="3243"/>
                  </a:cubicBezTo>
                  <a:cubicBezTo>
                    <a:pt x="227" y="4471"/>
                    <a:pt x="817" y="5195"/>
                    <a:pt x="1475" y="5195"/>
                  </a:cubicBezTo>
                  <a:cubicBezTo>
                    <a:pt x="1611" y="5195"/>
                    <a:pt x="1747" y="5164"/>
                    <a:pt x="1883" y="5101"/>
                  </a:cubicBezTo>
                  <a:cubicBezTo>
                    <a:pt x="3131" y="4849"/>
                    <a:pt x="4334" y="4692"/>
                    <a:pt x="5423" y="4692"/>
                  </a:cubicBezTo>
                  <a:cubicBezTo>
                    <a:pt x="11957" y="4692"/>
                    <a:pt x="16018" y="9478"/>
                    <a:pt x="18106" y="19742"/>
                  </a:cubicBezTo>
                  <a:cubicBezTo>
                    <a:pt x="18355" y="20844"/>
                    <a:pt x="18900" y="21600"/>
                    <a:pt x="19717" y="21600"/>
                  </a:cubicBezTo>
                  <a:lnTo>
                    <a:pt x="19989" y="21600"/>
                  </a:lnTo>
                  <a:cubicBezTo>
                    <a:pt x="21055" y="21222"/>
                    <a:pt x="21600" y="20120"/>
                    <a:pt x="21328" y="18609"/>
                  </a:cubicBezTo>
                  <a:cubicBezTo>
                    <a:pt x="18809" y="6203"/>
                    <a:pt x="13772" y="0"/>
                    <a:pt x="58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2" name="Google Shape;875;p36"/>
            <p:cNvSpPr/>
            <p:nvPr/>
          </p:nvSpPr>
          <p:spPr>
            <a:xfrm>
              <a:off x="245407" y="2047180"/>
              <a:ext cx="596039" cy="31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40" y="0"/>
                  </a:moveTo>
                  <a:cubicBezTo>
                    <a:pt x="14270" y="0"/>
                    <a:pt x="13481" y="1413"/>
                    <a:pt x="13481" y="3219"/>
                  </a:cubicBezTo>
                  <a:cubicBezTo>
                    <a:pt x="13481" y="3943"/>
                    <a:pt x="13811" y="5191"/>
                    <a:pt x="13811" y="5191"/>
                  </a:cubicBezTo>
                  <a:cubicBezTo>
                    <a:pt x="13811" y="5191"/>
                    <a:pt x="13147" y="4772"/>
                    <a:pt x="12818" y="4772"/>
                  </a:cubicBezTo>
                  <a:cubicBezTo>
                    <a:pt x="11932" y="4772"/>
                    <a:pt x="11269" y="6019"/>
                    <a:pt x="11269" y="7581"/>
                  </a:cubicBezTo>
                  <a:cubicBezTo>
                    <a:pt x="11269" y="8096"/>
                    <a:pt x="11380" y="8619"/>
                    <a:pt x="11491" y="9029"/>
                  </a:cubicBezTo>
                  <a:cubicBezTo>
                    <a:pt x="11074" y="8855"/>
                    <a:pt x="10707" y="8776"/>
                    <a:pt x="10364" y="8776"/>
                  </a:cubicBezTo>
                  <a:cubicBezTo>
                    <a:pt x="9886" y="8776"/>
                    <a:pt x="9455" y="8933"/>
                    <a:pt x="9005" y="9238"/>
                  </a:cubicBezTo>
                  <a:cubicBezTo>
                    <a:pt x="7956" y="9762"/>
                    <a:pt x="7293" y="11524"/>
                    <a:pt x="7014" y="13286"/>
                  </a:cubicBezTo>
                  <a:cubicBezTo>
                    <a:pt x="6861" y="14473"/>
                    <a:pt x="6305" y="15371"/>
                    <a:pt x="5632" y="15371"/>
                  </a:cubicBezTo>
                  <a:cubicBezTo>
                    <a:pt x="5599" y="15371"/>
                    <a:pt x="5562" y="15371"/>
                    <a:pt x="5525" y="15371"/>
                  </a:cubicBezTo>
                  <a:cubicBezTo>
                    <a:pt x="2821" y="15371"/>
                    <a:pt x="608" y="18067"/>
                    <a:pt x="0" y="21600"/>
                  </a:cubicBezTo>
                  <a:lnTo>
                    <a:pt x="21600" y="21600"/>
                  </a:lnTo>
                  <a:cubicBezTo>
                    <a:pt x="21600" y="21286"/>
                    <a:pt x="21600" y="20972"/>
                    <a:pt x="21600" y="20667"/>
                  </a:cubicBezTo>
                  <a:cubicBezTo>
                    <a:pt x="21600" y="17238"/>
                    <a:pt x="20603" y="14124"/>
                    <a:pt x="19058" y="12353"/>
                  </a:cubicBezTo>
                  <a:cubicBezTo>
                    <a:pt x="18339" y="11419"/>
                    <a:pt x="17675" y="10172"/>
                    <a:pt x="17513" y="8619"/>
                  </a:cubicBezTo>
                  <a:cubicBezTo>
                    <a:pt x="17402" y="7782"/>
                    <a:pt x="17179" y="6953"/>
                    <a:pt x="16849" y="6229"/>
                  </a:cubicBezTo>
                  <a:cubicBezTo>
                    <a:pt x="16738" y="5915"/>
                    <a:pt x="16571" y="5705"/>
                    <a:pt x="16460" y="5601"/>
                  </a:cubicBezTo>
                  <a:cubicBezTo>
                    <a:pt x="16849" y="4772"/>
                    <a:pt x="17068" y="3629"/>
                    <a:pt x="16905" y="2382"/>
                  </a:cubicBezTo>
                  <a:cubicBezTo>
                    <a:pt x="16738" y="1343"/>
                    <a:pt x="16297" y="410"/>
                    <a:pt x="15690" y="96"/>
                  </a:cubicBezTo>
                  <a:cubicBezTo>
                    <a:pt x="15537" y="35"/>
                    <a:pt x="15384" y="0"/>
                    <a:pt x="152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3" name="Google Shape;876;p36"/>
            <p:cNvSpPr/>
            <p:nvPr/>
          </p:nvSpPr>
          <p:spPr>
            <a:xfrm>
              <a:off x="235166" y="2037451"/>
              <a:ext cx="616904" cy="335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14998" y="1211"/>
                  </a:moveTo>
                  <a:cubicBezTo>
                    <a:pt x="15132" y="1211"/>
                    <a:pt x="15266" y="1243"/>
                    <a:pt x="15401" y="1309"/>
                  </a:cubicBezTo>
                  <a:cubicBezTo>
                    <a:pt x="15826" y="1507"/>
                    <a:pt x="16252" y="2190"/>
                    <a:pt x="16359" y="3072"/>
                  </a:cubicBezTo>
                  <a:cubicBezTo>
                    <a:pt x="16467" y="3953"/>
                    <a:pt x="16359" y="4834"/>
                    <a:pt x="15988" y="5427"/>
                  </a:cubicBezTo>
                  <a:cubicBezTo>
                    <a:pt x="15934" y="5526"/>
                    <a:pt x="15880" y="5723"/>
                    <a:pt x="15934" y="5913"/>
                  </a:cubicBezTo>
                  <a:cubicBezTo>
                    <a:pt x="15934" y="6110"/>
                    <a:pt x="15988" y="6209"/>
                    <a:pt x="16041" y="6308"/>
                  </a:cubicBezTo>
                  <a:cubicBezTo>
                    <a:pt x="16149" y="6506"/>
                    <a:pt x="16252" y="6703"/>
                    <a:pt x="16359" y="6893"/>
                  </a:cubicBezTo>
                  <a:cubicBezTo>
                    <a:pt x="16682" y="7485"/>
                    <a:pt x="16839" y="8169"/>
                    <a:pt x="16946" y="8951"/>
                  </a:cubicBezTo>
                  <a:cubicBezTo>
                    <a:pt x="17108" y="10425"/>
                    <a:pt x="17694" y="11801"/>
                    <a:pt x="18545" y="12780"/>
                  </a:cubicBezTo>
                  <a:cubicBezTo>
                    <a:pt x="20042" y="14444"/>
                    <a:pt x="20893" y="17194"/>
                    <a:pt x="20893" y="20134"/>
                  </a:cubicBezTo>
                  <a:lnTo>
                    <a:pt x="20893" y="20422"/>
                  </a:lnTo>
                  <a:lnTo>
                    <a:pt x="843" y="20422"/>
                  </a:lnTo>
                  <a:cubicBezTo>
                    <a:pt x="1586" y="17680"/>
                    <a:pt x="3508" y="15819"/>
                    <a:pt x="5694" y="15720"/>
                  </a:cubicBezTo>
                  <a:cubicBezTo>
                    <a:pt x="6496" y="15720"/>
                    <a:pt x="7239" y="14740"/>
                    <a:pt x="7454" y="13266"/>
                  </a:cubicBezTo>
                  <a:cubicBezTo>
                    <a:pt x="7669" y="11603"/>
                    <a:pt x="8305" y="10326"/>
                    <a:pt x="9107" y="9841"/>
                  </a:cubicBezTo>
                  <a:cubicBezTo>
                    <a:pt x="9560" y="9602"/>
                    <a:pt x="9972" y="9470"/>
                    <a:pt x="10415" y="9470"/>
                  </a:cubicBezTo>
                  <a:cubicBezTo>
                    <a:pt x="10706" y="9470"/>
                    <a:pt x="11011" y="9528"/>
                    <a:pt x="11347" y="9643"/>
                  </a:cubicBezTo>
                  <a:cubicBezTo>
                    <a:pt x="11392" y="9668"/>
                    <a:pt x="11428" y="9676"/>
                    <a:pt x="11463" y="9676"/>
                  </a:cubicBezTo>
                  <a:cubicBezTo>
                    <a:pt x="11562" y="9676"/>
                    <a:pt x="11629" y="9585"/>
                    <a:pt x="11669" y="9445"/>
                  </a:cubicBezTo>
                  <a:cubicBezTo>
                    <a:pt x="11772" y="9248"/>
                    <a:pt x="11772" y="8951"/>
                    <a:pt x="11719" y="8762"/>
                  </a:cubicBezTo>
                  <a:cubicBezTo>
                    <a:pt x="11616" y="8465"/>
                    <a:pt x="11562" y="8070"/>
                    <a:pt x="11562" y="7782"/>
                  </a:cubicBezTo>
                  <a:cubicBezTo>
                    <a:pt x="11562" y="6604"/>
                    <a:pt x="12095" y="5723"/>
                    <a:pt x="12682" y="5723"/>
                  </a:cubicBezTo>
                  <a:cubicBezTo>
                    <a:pt x="12892" y="5723"/>
                    <a:pt x="13322" y="5913"/>
                    <a:pt x="13587" y="6110"/>
                  </a:cubicBezTo>
                  <a:cubicBezTo>
                    <a:pt x="13618" y="6135"/>
                    <a:pt x="13649" y="6151"/>
                    <a:pt x="13681" y="6151"/>
                  </a:cubicBezTo>
                  <a:cubicBezTo>
                    <a:pt x="13775" y="6151"/>
                    <a:pt x="13882" y="6061"/>
                    <a:pt x="13958" y="5913"/>
                  </a:cubicBezTo>
                  <a:cubicBezTo>
                    <a:pt x="14012" y="5723"/>
                    <a:pt x="14066" y="5427"/>
                    <a:pt x="13958" y="5229"/>
                  </a:cubicBezTo>
                  <a:cubicBezTo>
                    <a:pt x="13855" y="4834"/>
                    <a:pt x="13694" y="4052"/>
                    <a:pt x="13694" y="3665"/>
                  </a:cubicBezTo>
                  <a:cubicBezTo>
                    <a:pt x="13694" y="2874"/>
                    <a:pt x="13855" y="2190"/>
                    <a:pt x="14227" y="1696"/>
                  </a:cubicBezTo>
                  <a:cubicBezTo>
                    <a:pt x="14447" y="1367"/>
                    <a:pt x="14715" y="1211"/>
                    <a:pt x="14998" y="1211"/>
                  </a:cubicBezTo>
                  <a:close/>
                  <a:moveTo>
                    <a:pt x="15056" y="0"/>
                  </a:moveTo>
                  <a:cubicBezTo>
                    <a:pt x="14608" y="0"/>
                    <a:pt x="14178" y="264"/>
                    <a:pt x="13802" y="815"/>
                  </a:cubicBezTo>
                  <a:cubicBezTo>
                    <a:pt x="13322" y="1507"/>
                    <a:pt x="13054" y="2586"/>
                    <a:pt x="13054" y="3665"/>
                  </a:cubicBezTo>
                  <a:cubicBezTo>
                    <a:pt x="13054" y="3953"/>
                    <a:pt x="13054" y="4249"/>
                    <a:pt x="13107" y="4546"/>
                  </a:cubicBezTo>
                  <a:cubicBezTo>
                    <a:pt x="13000" y="4546"/>
                    <a:pt x="12839" y="4447"/>
                    <a:pt x="12736" y="4447"/>
                  </a:cubicBezTo>
                  <a:cubicBezTo>
                    <a:pt x="11719" y="4447"/>
                    <a:pt x="10921" y="6011"/>
                    <a:pt x="10921" y="7782"/>
                  </a:cubicBezTo>
                  <a:cubicBezTo>
                    <a:pt x="10921" y="7971"/>
                    <a:pt x="10921" y="8169"/>
                    <a:pt x="10921" y="8367"/>
                  </a:cubicBezTo>
                  <a:cubicBezTo>
                    <a:pt x="10688" y="8301"/>
                    <a:pt x="10469" y="8268"/>
                    <a:pt x="10254" y="8268"/>
                  </a:cubicBezTo>
                  <a:cubicBezTo>
                    <a:pt x="9824" y="8268"/>
                    <a:pt x="9407" y="8400"/>
                    <a:pt x="8946" y="8663"/>
                  </a:cubicBezTo>
                  <a:cubicBezTo>
                    <a:pt x="7934" y="9248"/>
                    <a:pt x="7132" y="10821"/>
                    <a:pt x="6814" y="12978"/>
                  </a:cubicBezTo>
                  <a:cubicBezTo>
                    <a:pt x="6706" y="13859"/>
                    <a:pt x="6227" y="14543"/>
                    <a:pt x="5694" y="14543"/>
                  </a:cubicBezTo>
                  <a:cubicBezTo>
                    <a:pt x="2975" y="14543"/>
                    <a:pt x="681" y="17096"/>
                    <a:pt x="41" y="20818"/>
                  </a:cubicBezTo>
                  <a:cubicBezTo>
                    <a:pt x="-13" y="21015"/>
                    <a:pt x="-13" y="21213"/>
                    <a:pt x="41" y="21411"/>
                  </a:cubicBezTo>
                  <a:cubicBezTo>
                    <a:pt x="148" y="21501"/>
                    <a:pt x="202" y="21600"/>
                    <a:pt x="305" y="21600"/>
                  </a:cubicBezTo>
                  <a:lnTo>
                    <a:pt x="21215" y="21600"/>
                  </a:lnTo>
                  <a:cubicBezTo>
                    <a:pt x="21372" y="21600"/>
                    <a:pt x="21533" y="21411"/>
                    <a:pt x="21533" y="21114"/>
                  </a:cubicBezTo>
                  <a:cubicBezTo>
                    <a:pt x="21533" y="20818"/>
                    <a:pt x="21587" y="20422"/>
                    <a:pt x="21587" y="20134"/>
                  </a:cubicBezTo>
                  <a:cubicBezTo>
                    <a:pt x="21587" y="16799"/>
                    <a:pt x="20575" y="13662"/>
                    <a:pt x="18922" y="11702"/>
                  </a:cubicBezTo>
                  <a:cubicBezTo>
                    <a:pt x="18227" y="10919"/>
                    <a:pt x="17748" y="9841"/>
                    <a:pt x="17587" y="8663"/>
                  </a:cubicBezTo>
                  <a:cubicBezTo>
                    <a:pt x="17479" y="7782"/>
                    <a:pt x="17215" y="6893"/>
                    <a:pt x="16893" y="6110"/>
                  </a:cubicBezTo>
                  <a:cubicBezTo>
                    <a:pt x="16839" y="6011"/>
                    <a:pt x="16789" y="5913"/>
                    <a:pt x="16736" y="5814"/>
                  </a:cubicBezTo>
                  <a:cubicBezTo>
                    <a:pt x="17054" y="4933"/>
                    <a:pt x="17161" y="3854"/>
                    <a:pt x="17000" y="2775"/>
                  </a:cubicBezTo>
                  <a:cubicBezTo>
                    <a:pt x="16839" y="1507"/>
                    <a:pt x="16306" y="428"/>
                    <a:pt x="15616" y="132"/>
                  </a:cubicBezTo>
                  <a:cubicBezTo>
                    <a:pt x="15428" y="41"/>
                    <a:pt x="15240" y="0"/>
                    <a:pt x="150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4" name="Google Shape;877;p36"/>
            <p:cNvSpPr/>
            <p:nvPr/>
          </p:nvSpPr>
          <p:spPr>
            <a:xfrm>
              <a:off x="547130" y="2206182"/>
              <a:ext cx="224558" cy="8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4709" y="0"/>
                  </a:moveTo>
                  <a:cubicBezTo>
                    <a:pt x="8804" y="0"/>
                    <a:pt x="4019" y="5849"/>
                    <a:pt x="159" y="17917"/>
                  </a:cubicBezTo>
                  <a:cubicBezTo>
                    <a:pt x="-133" y="18660"/>
                    <a:pt x="13" y="20146"/>
                    <a:pt x="305" y="21229"/>
                  </a:cubicBezTo>
                  <a:cubicBezTo>
                    <a:pt x="451" y="21229"/>
                    <a:pt x="731" y="21600"/>
                    <a:pt x="878" y="21600"/>
                  </a:cubicBezTo>
                  <a:cubicBezTo>
                    <a:pt x="1170" y="21600"/>
                    <a:pt x="1462" y="21229"/>
                    <a:pt x="1608" y="20857"/>
                  </a:cubicBezTo>
                  <a:cubicBezTo>
                    <a:pt x="5139" y="9934"/>
                    <a:pt x="9510" y="4549"/>
                    <a:pt x="14904" y="4549"/>
                  </a:cubicBezTo>
                  <a:cubicBezTo>
                    <a:pt x="16609" y="4549"/>
                    <a:pt x="18399" y="5075"/>
                    <a:pt x="20310" y="6127"/>
                  </a:cubicBezTo>
                  <a:cubicBezTo>
                    <a:pt x="20383" y="6189"/>
                    <a:pt x="20456" y="6220"/>
                    <a:pt x="20529" y="6220"/>
                  </a:cubicBezTo>
                  <a:cubicBezTo>
                    <a:pt x="20883" y="6220"/>
                    <a:pt x="21199" y="5508"/>
                    <a:pt x="21321" y="4301"/>
                  </a:cubicBezTo>
                  <a:cubicBezTo>
                    <a:pt x="21467" y="3187"/>
                    <a:pt x="21175" y="1702"/>
                    <a:pt x="20603" y="1702"/>
                  </a:cubicBezTo>
                  <a:cubicBezTo>
                    <a:pt x="18520" y="557"/>
                    <a:pt x="16560" y="0"/>
                    <a:pt x="147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5" name="Google Shape;878;p36"/>
            <p:cNvSpPr/>
            <p:nvPr/>
          </p:nvSpPr>
          <p:spPr>
            <a:xfrm>
              <a:off x="452793" y="2301686"/>
              <a:ext cx="107874" cy="71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789" y="0"/>
                  </a:moveTo>
                  <a:cubicBezTo>
                    <a:pt x="882" y="0"/>
                    <a:pt x="0" y="927"/>
                    <a:pt x="0" y="2743"/>
                  </a:cubicBezTo>
                  <a:cubicBezTo>
                    <a:pt x="0" y="4135"/>
                    <a:pt x="580" y="5526"/>
                    <a:pt x="1789" y="5526"/>
                  </a:cubicBezTo>
                  <a:cubicBezTo>
                    <a:pt x="9905" y="5989"/>
                    <a:pt x="14996" y="10587"/>
                    <a:pt x="17693" y="20248"/>
                  </a:cubicBezTo>
                  <a:cubicBezTo>
                    <a:pt x="17996" y="21136"/>
                    <a:pt x="18601" y="21600"/>
                    <a:pt x="19508" y="21600"/>
                  </a:cubicBezTo>
                  <a:lnTo>
                    <a:pt x="20088" y="21600"/>
                  </a:lnTo>
                  <a:cubicBezTo>
                    <a:pt x="20995" y="21136"/>
                    <a:pt x="21600" y="19320"/>
                    <a:pt x="20995" y="17929"/>
                  </a:cubicBezTo>
                  <a:cubicBezTo>
                    <a:pt x="17996" y="5989"/>
                    <a:pt x="11695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6" name="Google Shape;879;p36"/>
            <p:cNvSpPr/>
            <p:nvPr/>
          </p:nvSpPr>
          <p:spPr>
            <a:xfrm>
              <a:off x="320168" y="1754396"/>
              <a:ext cx="115855" cy="11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21" y="0"/>
                    <a:pt x="0" y="4845"/>
                    <a:pt x="0" y="10812"/>
                  </a:cubicBezTo>
                  <a:cubicBezTo>
                    <a:pt x="0" y="16779"/>
                    <a:pt x="4821" y="21600"/>
                    <a:pt x="10788" y="21600"/>
                  </a:cubicBezTo>
                  <a:cubicBezTo>
                    <a:pt x="16755" y="21600"/>
                    <a:pt x="21600" y="16779"/>
                    <a:pt x="21600" y="10812"/>
                  </a:cubicBezTo>
                  <a:cubicBezTo>
                    <a:pt x="21600" y="4845"/>
                    <a:pt x="16755" y="0"/>
                    <a:pt x="1078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7" name="Google Shape;880;p36"/>
            <p:cNvSpPr/>
            <p:nvPr/>
          </p:nvSpPr>
          <p:spPr>
            <a:xfrm>
              <a:off x="310951" y="1745308"/>
              <a:ext cx="134160" cy="13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3195"/>
                  </a:moveTo>
                  <a:cubicBezTo>
                    <a:pt x="14984" y="3195"/>
                    <a:pt x="18405" y="6616"/>
                    <a:pt x="18405" y="10800"/>
                  </a:cubicBezTo>
                  <a:cubicBezTo>
                    <a:pt x="18405" y="15211"/>
                    <a:pt x="14984" y="18653"/>
                    <a:pt x="10800" y="18653"/>
                  </a:cubicBezTo>
                  <a:cubicBezTo>
                    <a:pt x="6389" y="18653"/>
                    <a:pt x="2947" y="15211"/>
                    <a:pt x="2947" y="10800"/>
                  </a:cubicBezTo>
                  <a:cubicBezTo>
                    <a:pt x="2947" y="6616"/>
                    <a:pt x="6389" y="3195"/>
                    <a:pt x="10800" y="3195"/>
                  </a:cubicBezTo>
                  <a:close/>
                  <a:moveTo>
                    <a:pt x="10800" y="0"/>
                  </a:moveTo>
                  <a:cubicBezTo>
                    <a:pt x="4679" y="0"/>
                    <a:pt x="0" y="4905"/>
                    <a:pt x="0" y="10800"/>
                  </a:cubicBezTo>
                  <a:cubicBezTo>
                    <a:pt x="0" y="16942"/>
                    <a:pt x="4679" y="21600"/>
                    <a:pt x="10800" y="21600"/>
                  </a:cubicBezTo>
                  <a:cubicBezTo>
                    <a:pt x="16695" y="21600"/>
                    <a:pt x="21600" y="16942"/>
                    <a:pt x="21600" y="10800"/>
                  </a:cubicBezTo>
                  <a:cubicBezTo>
                    <a:pt x="21600" y="4905"/>
                    <a:pt x="16695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8" name="Google Shape;881;p36"/>
            <p:cNvSpPr/>
            <p:nvPr/>
          </p:nvSpPr>
          <p:spPr>
            <a:xfrm>
              <a:off x="420789" y="1973953"/>
              <a:ext cx="76170" cy="7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2" y="0"/>
                  </a:moveTo>
                  <a:cubicBezTo>
                    <a:pt x="4756" y="0"/>
                    <a:pt x="0" y="4854"/>
                    <a:pt x="0" y="10596"/>
                  </a:cubicBezTo>
                  <a:cubicBezTo>
                    <a:pt x="0" y="16746"/>
                    <a:pt x="4756" y="21600"/>
                    <a:pt x="10782" y="21600"/>
                  </a:cubicBezTo>
                  <a:cubicBezTo>
                    <a:pt x="16844" y="21600"/>
                    <a:pt x="21600" y="16746"/>
                    <a:pt x="21600" y="10596"/>
                  </a:cubicBezTo>
                  <a:cubicBezTo>
                    <a:pt x="21600" y="4854"/>
                    <a:pt x="16844" y="0"/>
                    <a:pt x="1078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9" name="Google Shape;882;p36"/>
            <p:cNvSpPr/>
            <p:nvPr/>
          </p:nvSpPr>
          <p:spPr>
            <a:xfrm>
              <a:off x="411572" y="1964863"/>
              <a:ext cx="94476" cy="9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4225"/>
                  </a:moveTo>
                  <a:cubicBezTo>
                    <a:pt x="14283" y="4225"/>
                    <a:pt x="17093" y="7081"/>
                    <a:pt x="17093" y="10979"/>
                  </a:cubicBezTo>
                  <a:cubicBezTo>
                    <a:pt x="17093" y="14519"/>
                    <a:pt x="14283" y="17345"/>
                    <a:pt x="10800" y="17345"/>
                  </a:cubicBezTo>
                  <a:cubicBezTo>
                    <a:pt x="7317" y="17345"/>
                    <a:pt x="4537" y="14519"/>
                    <a:pt x="4537" y="10979"/>
                  </a:cubicBezTo>
                  <a:cubicBezTo>
                    <a:pt x="4537" y="7081"/>
                    <a:pt x="7317" y="4225"/>
                    <a:pt x="10800" y="4225"/>
                  </a:cubicBezTo>
                  <a:close/>
                  <a:moveTo>
                    <a:pt x="10800" y="0"/>
                  </a:moveTo>
                  <a:cubicBezTo>
                    <a:pt x="4888" y="0"/>
                    <a:pt x="0" y="4939"/>
                    <a:pt x="0" y="10979"/>
                  </a:cubicBezTo>
                  <a:cubicBezTo>
                    <a:pt x="0" y="16988"/>
                    <a:pt x="4888" y="21600"/>
                    <a:pt x="10800" y="21600"/>
                  </a:cubicBezTo>
                  <a:cubicBezTo>
                    <a:pt x="16741" y="21600"/>
                    <a:pt x="21600" y="16988"/>
                    <a:pt x="21600" y="10979"/>
                  </a:cubicBezTo>
                  <a:cubicBezTo>
                    <a:pt x="21600" y="4939"/>
                    <a:pt x="16741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0" name="Google Shape;883;p36"/>
            <p:cNvSpPr/>
            <p:nvPr/>
          </p:nvSpPr>
          <p:spPr>
            <a:xfrm>
              <a:off x="10753" y="9218"/>
              <a:ext cx="1066878" cy="7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0" y="0"/>
                  </a:moveTo>
                  <a:cubicBezTo>
                    <a:pt x="340" y="0"/>
                    <a:pt x="0" y="4756"/>
                    <a:pt x="0" y="10782"/>
                  </a:cubicBezTo>
                  <a:cubicBezTo>
                    <a:pt x="0" y="16844"/>
                    <a:pt x="340" y="21600"/>
                    <a:pt x="770" y="21600"/>
                  </a:cubicBezTo>
                  <a:lnTo>
                    <a:pt x="20830" y="21600"/>
                  </a:lnTo>
                  <a:cubicBezTo>
                    <a:pt x="21229" y="21600"/>
                    <a:pt x="21600" y="16844"/>
                    <a:pt x="21600" y="10782"/>
                  </a:cubicBezTo>
                  <a:cubicBezTo>
                    <a:pt x="21600" y="4756"/>
                    <a:pt x="21229" y="0"/>
                    <a:pt x="208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1" name="Google Shape;884;p36"/>
            <p:cNvSpPr/>
            <p:nvPr/>
          </p:nvSpPr>
          <p:spPr>
            <a:xfrm>
              <a:off x="-1" y="0"/>
              <a:ext cx="1086849" cy="9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61" y="4180"/>
                  </a:moveTo>
                  <a:cubicBezTo>
                    <a:pt x="20964" y="4180"/>
                    <a:pt x="21206" y="6986"/>
                    <a:pt x="21206" y="10785"/>
                  </a:cubicBezTo>
                  <a:cubicBezTo>
                    <a:pt x="21206" y="14293"/>
                    <a:pt x="20964" y="17420"/>
                    <a:pt x="20661" y="17420"/>
                  </a:cubicBezTo>
                  <a:lnTo>
                    <a:pt x="969" y="17420"/>
                  </a:lnTo>
                  <a:cubicBezTo>
                    <a:pt x="639" y="17420"/>
                    <a:pt x="394" y="14293"/>
                    <a:pt x="394" y="10785"/>
                  </a:cubicBezTo>
                  <a:cubicBezTo>
                    <a:pt x="394" y="6986"/>
                    <a:pt x="639" y="4180"/>
                    <a:pt x="969" y="4180"/>
                  </a:cubicBezTo>
                  <a:close/>
                  <a:moveTo>
                    <a:pt x="969" y="0"/>
                  </a:moveTo>
                  <a:cubicBezTo>
                    <a:pt x="425" y="0"/>
                    <a:pt x="0" y="4881"/>
                    <a:pt x="0" y="10785"/>
                  </a:cubicBezTo>
                  <a:cubicBezTo>
                    <a:pt x="0" y="16719"/>
                    <a:pt x="425" y="21600"/>
                    <a:pt x="969" y="21600"/>
                  </a:cubicBezTo>
                  <a:lnTo>
                    <a:pt x="20661" y="21600"/>
                  </a:lnTo>
                  <a:cubicBezTo>
                    <a:pt x="21175" y="21600"/>
                    <a:pt x="21600" y="16719"/>
                    <a:pt x="21600" y="10785"/>
                  </a:cubicBezTo>
                  <a:cubicBezTo>
                    <a:pt x="21600" y="4881"/>
                    <a:pt x="21175" y="0"/>
                    <a:pt x="2066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2" name="Google Shape;885;p36"/>
            <p:cNvSpPr/>
            <p:nvPr/>
          </p:nvSpPr>
          <p:spPr>
            <a:xfrm>
              <a:off x="10753" y="2364160"/>
              <a:ext cx="1066878" cy="76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0" y="0"/>
                  </a:moveTo>
                  <a:cubicBezTo>
                    <a:pt x="340" y="0"/>
                    <a:pt x="0" y="4756"/>
                    <a:pt x="0" y="10818"/>
                  </a:cubicBezTo>
                  <a:cubicBezTo>
                    <a:pt x="0" y="16844"/>
                    <a:pt x="340" y="21600"/>
                    <a:pt x="770" y="21600"/>
                  </a:cubicBezTo>
                  <a:lnTo>
                    <a:pt x="20830" y="21600"/>
                  </a:lnTo>
                  <a:cubicBezTo>
                    <a:pt x="21229" y="21600"/>
                    <a:pt x="21600" y="16844"/>
                    <a:pt x="21600" y="10818"/>
                  </a:cubicBezTo>
                  <a:cubicBezTo>
                    <a:pt x="21600" y="4756"/>
                    <a:pt x="21229" y="0"/>
                    <a:pt x="208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3" name="Google Shape;886;p36"/>
            <p:cNvSpPr/>
            <p:nvPr/>
          </p:nvSpPr>
          <p:spPr>
            <a:xfrm>
              <a:off x="-1" y="2354942"/>
              <a:ext cx="1086849" cy="9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61" y="4180"/>
                  </a:moveTo>
                  <a:cubicBezTo>
                    <a:pt x="20964" y="4180"/>
                    <a:pt x="21206" y="7336"/>
                    <a:pt x="21206" y="10815"/>
                  </a:cubicBezTo>
                  <a:cubicBezTo>
                    <a:pt x="21206" y="14644"/>
                    <a:pt x="20964" y="17420"/>
                    <a:pt x="20661" y="17420"/>
                  </a:cubicBezTo>
                  <a:lnTo>
                    <a:pt x="969" y="17420"/>
                  </a:lnTo>
                  <a:cubicBezTo>
                    <a:pt x="639" y="17420"/>
                    <a:pt x="394" y="14644"/>
                    <a:pt x="394" y="10815"/>
                  </a:cubicBezTo>
                  <a:cubicBezTo>
                    <a:pt x="394" y="7336"/>
                    <a:pt x="639" y="4180"/>
                    <a:pt x="969" y="4180"/>
                  </a:cubicBezTo>
                  <a:close/>
                  <a:moveTo>
                    <a:pt x="969" y="0"/>
                  </a:moveTo>
                  <a:cubicBezTo>
                    <a:pt x="425" y="0"/>
                    <a:pt x="0" y="4881"/>
                    <a:pt x="0" y="10815"/>
                  </a:cubicBezTo>
                  <a:cubicBezTo>
                    <a:pt x="0" y="16719"/>
                    <a:pt x="425" y="21600"/>
                    <a:pt x="969" y="21600"/>
                  </a:cubicBezTo>
                  <a:lnTo>
                    <a:pt x="20661" y="21600"/>
                  </a:lnTo>
                  <a:cubicBezTo>
                    <a:pt x="21175" y="21600"/>
                    <a:pt x="21600" y="16719"/>
                    <a:pt x="21600" y="10815"/>
                  </a:cubicBezTo>
                  <a:cubicBezTo>
                    <a:pt x="21600" y="4881"/>
                    <a:pt x="21175" y="0"/>
                    <a:pt x="2066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915" name="IMG_2509.jpeg" descr="IMG_2509.jpeg"/>
          <p:cNvPicPr>
            <a:picLocks noChangeAspect="1"/>
          </p:cNvPicPr>
          <p:nvPr/>
        </p:nvPicPr>
        <p:blipFill>
          <a:blip r:embed="rId2">
            <a:extLst/>
          </a:blip>
          <a:srcRect l="30176" t="0" r="3138" b="43686"/>
          <a:stretch>
            <a:fillRect/>
          </a:stretch>
        </p:blipFill>
        <p:spPr>
          <a:xfrm>
            <a:off x="2794000" y="596795"/>
            <a:ext cx="3556158" cy="691473"/>
          </a:xfrm>
          <a:prstGeom prst="rect">
            <a:avLst/>
          </a:prstGeom>
          <a:ln w="25400">
            <a:solidFill>
              <a:schemeClr val="accent6"/>
            </a:solidFill>
            <a:miter lim="400000"/>
          </a:ln>
        </p:spPr>
      </p:pic>
      <p:pic>
        <p:nvPicPr>
          <p:cNvPr id="916" name="IMG_2509.jpeg" descr="IMG_2509.jpeg"/>
          <p:cNvPicPr>
            <a:picLocks noChangeAspect="1"/>
          </p:cNvPicPr>
          <p:nvPr/>
        </p:nvPicPr>
        <p:blipFill>
          <a:blip r:embed="rId2">
            <a:extLst/>
          </a:blip>
          <a:srcRect l="61715" t="57512" r="915" b="0"/>
          <a:stretch>
            <a:fillRect/>
          </a:stretch>
        </p:blipFill>
        <p:spPr>
          <a:xfrm>
            <a:off x="5486916" y="1774933"/>
            <a:ext cx="1992842" cy="52170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917" name="IMG_2509.jpeg" descr="IMG_2509.jpeg"/>
          <p:cNvPicPr>
            <a:picLocks noChangeAspect="1"/>
          </p:cNvPicPr>
          <p:nvPr/>
        </p:nvPicPr>
        <p:blipFill>
          <a:blip r:embed="rId2">
            <a:extLst/>
          </a:blip>
          <a:srcRect l="3287" t="57512" r="61465" b="0"/>
          <a:stretch>
            <a:fillRect/>
          </a:stretch>
        </p:blipFill>
        <p:spPr>
          <a:xfrm>
            <a:off x="1667880" y="1774933"/>
            <a:ext cx="1879636" cy="52170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918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451" y="4246927"/>
            <a:ext cx="1577650" cy="788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1393;p45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924" name="Google Shape;1394;p45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920" name="Google Shape;1395;p45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1" name="Google Shape;1396;p45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2" name="Google Shape;1397;p45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3" name="Google Shape;1398;p45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925" name="Google Shape;1399;p45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6" name="Google Shape;1400;p45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7" name="Google Shape;1401;p45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51" name="Google Shape;1402;p45"/>
          <p:cNvGrpSpPr/>
          <p:nvPr/>
        </p:nvGrpSpPr>
        <p:grpSpPr>
          <a:xfrm>
            <a:off x="713224" y="1380149"/>
            <a:ext cx="7733429" cy="2964329"/>
            <a:chOff x="0" y="0"/>
            <a:chExt cx="7733428" cy="2964327"/>
          </a:xfrm>
        </p:grpSpPr>
        <p:sp>
          <p:nvSpPr>
            <p:cNvPr id="929" name="Google Shape;1403;p45"/>
            <p:cNvSpPr/>
            <p:nvPr/>
          </p:nvSpPr>
          <p:spPr>
            <a:xfrm>
              <a:off x="2644593" y="72564"/>
              <a:ext cx="199252" cy="17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989" y="0"/>
                  </a:moveTo>
                  <a:cubicBezTo>
                    <a:pt x="904" y="0"/>
                    <a:pt x="820" y="16"/>
                    <a:pt x="722" y="49"/>
                  </a:cubicBezTo>
                  <a:cubicBezTo>
                    <a:pt x="61" y="247"/>
                    <a:pt x="-108" y="1020"/>
                    <a:pt x="61" y="1612"/>
                  </a:cubicBezTo>
                  <a:cubicBezTo>
                    <a:pt x="3408" y="13177"/>
                    <a:pt x="10270" y="19823"/>
                    <a:pt x="20311" y="21600"/>
                  </a:cubicBezTo>
                  <a:lnTo>
                    <a:pt x="20479" y="21600"/>
                  </a:lnTo>
                  <a:cubicBezTo>
                    <a:pt x="20986" y="21600"/>
                    <a:pt x="21323" y="21205"/>
                    <a:pt x="21492" y="20613"/>
                  </a:cubicBezTo>
                  <a:cubicBezTo>
                    <a:pt x="21492" y="19823"/>
                    <a:pt x="21154" y="19248"/>
                    <a:pt x="20648" y="19248"/>
                  </a:cubicBezTo>
                  <a:cubicBezTo>
                    <a:pt x="11269" y="17471"/>
                    <a:pt x="5250" y="11598"/>
                    <a:pt x="2072" y="823"/>
                  </a:cubicBezTo>
                  <a:cubicBezTo>
                    <a:pt x="1790" y="345"/>
                    <a:pt x="1397" y="0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943" name="Google Shape;1404;p45"/>
            <p:cNvGrpSpPr/>
            <p:nvPr/>
          </p:nvGrpSpPr>
          <p:grpSpPr>
            <a:xfrm>
              <a:off x="890879" y="94783"/>
              <a:ext cx="1945130" cy="2013993"/>
              <a:chOff x="0" y="0"/>
              <a:chExt cx="1945129" cy="2013991"/>
            </a:xfrm>
          </p:grpSpPr>
          <p:sp>
            <p:nvSpPr>
              <p:cNvPr id="930" name="Google Shape;1405;p45"/>
              <p:cNvSpPr/>
              <p:nvPr/>
            </p:nvSpPr>
            <p:spPr>
              <a:xfrm>
                <a:off x="-1" y="0"/>
                <a:ext cx="1945131" cy="2013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5" h="21600" fill="norm" stroke="1" extrusionOk="0">
                    <a:moveTo>
                      <a:pt x="5990" y="0"/>
                    </a:moveTo>
                    <a:cubicBezTo>
                      <a:pt x="4949" y="0"/>
                      <a:pt x="3951" y="281"/>
                      <a:pt x="2965" y="949"/>
                    </a:cubicBezTo>
                    <a:cubicBezTo>
                      <a:pt x="542" y="2589"/>
                      <a:pt x="-753" y="5645"/>
                      <a:pt x="465" y="10870"/>
                    </a:cubicBezTo>
                    <a:cubicBezTo>
                      <a:pt x="1684" y="16096"/>
                      <a:pt x="2960" y="20630"/>
                      <a:pt x="5292" y="21399"/>
                    </a:cubicBezTo>
                    <a:cubicBezTo>
                      <a:pt x="5706" y="21535"/>
                      <a:pt x="6140" y="21600"/>
                      <a:pt x="6594" y="21600"/>
                    </a:cubicBezTo>
                    <a:cubicBezTo>
                      <a:pt x="8739" y="21600"/>
                      <a:pt x="11318" y="20147"/>
                      <a:pt x="14265" y="17932"/>
                    </a:cubicBezTo>
                    <a:cubicBezTo>
                      <a:pt x="17834" y="15248"/>
                      <a:pt x="20847" y="12964"/>
                      <a:pt x="20815" y="10084"/>
                    </a:cubicBezTo>
                    <a:cubicBezTo>
                      <a:pt x="20784" y="7335"/>
                      <a:pt x="18169" y="5287"/>
                      <a:pt x="13782" y="2957"/>
                    </a:cubicBezTo>
                    <a:cubicBezTo>
                      <a:pt x="10767" y="1356"/>
                      <a:pt x="8277" y="0"/>
                      <a:pt x="59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1" name="Google Shape;1406;p45"/>
              <p:cNvSpPr/>
              <p:nvPr/>
            </p:nvSpPr>
            <p:spPr>
              <a:xfrm>
                <a:off x="551569" y="660388"/>
                <a:ext cx="256020" cy="35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428"/>
                    </a:lnTo>
                    <a:lnTo>
                      <a:pt x="8147" y="16428"/>
                    </a:lnTo>
                    <a:lnTo>
                      <a:pt x="814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2" name="Google Shape;1407;p45"/>
              <p:cNvSpPr/>
              <p:nvPr/>
            </p:nvSpPr>
            <p:spPr>
              <a:xfrm>
                <a:off x="951207" y="658408"/>
                <a:ext cx="357064" cy="356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5" y="5189"/>
                    </a:moveTo>
                    <a:cubicBezTo>
                      <a:pt x="11603" y="5189"/>
                      <a:pt x="12318" y="5344"/>
                      <a:pt x="12926" y="5654"/>
                    </a:cubicBezTo>
                    <a:cubicBezTo>
                      <a:pt x="13535" y="5964"/>
                      <a:pt x="14046" y="6374"/>
                      <a:pt x="14454" y="6884"/>
                    </a:cubicBezTo>
                    <a:cubicBezTo>
                      <a:pt x="14865" y="7394"/>
                      <a:pt x="15169" y="7984"/>
                      <a:pt x="15369" y="8655"/>
                    </a:cubicBezTo>
                    <a:cubicBezTo>
                      <a:pt x="15568" y="9325"/>
                      <a:pt x="15668" y="10020"/>
                      <a:pt x="15668" y="10739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89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4"/>
                    </a:cubicBezTo>
                    <a:cubicBezTo>
                      <a:pt x="12383" y="16244"/>
                      <a:pt x="11654" y="16409"/>
                      <a:pt x="10815" y="16409"/>
                    </a:cubicBezTo>
                    <a:cubicBezTo>
                      <a:pt x="9976" y="16409"/>
                      <a:pt x="9252" y="16249"/>
                      <a:pt x="8643" y="15929"/>
                    </a:cubicBezTo>
                    <a:cubicBezTo>
                      <a:pt x="8034" y="15610"/>
                      <a:pt x="7530" y="15190"/>
                      <a:pt x="7130" y="14669"/>
                    </a:cubicBezTo>
                    <a:cubicBezTo>
                      <a:pt x="6730" y="14151"/>
                      <a:pt x="6431" y="13555"/>
                      <a:pt x="6231" y="12885"/>
                    </a:cubicBezTo>
                    <a:cubicBezTo>
                      <a:pt x="6032" y="12214"/>
                      <a:pt x="5932" y="11520"/>
                      <a:pt x="5932" y="10800"/>
                    </a:cubicBezTo>
                    <a:cubicBezTo>
                      <a:pt x="5931" y="10104"/>
                      <a:pt x="6027" y="9412"/>
                      <a:pt x="6216" y="8744"/>
                    </a:cubicBezTo>
                    <a:cubicBezTo>
                      <a:pt x="6406" y="8074"/>
                      <a:pt x="6700" y="7475"/>
                      <a:pt x="7100" y="6945"/>
                    </a:cubicBezTo>
                    <a:cubicBezTo>
                      <a:pt x="7500" y="6414"/>
                      <a:pt x="8004" y="5989"/>
                      <a:pt x="8613" y="5670"/>
                    </a:cubicBezTo>
                    <a:cubicBezTo>
                      <a:pt x="9222" y="5350"/>
                      <a:pt x="9946" y="5189"/>
                      <a:pt x="10785" y="5189"/>
                    </a:cubicBezTo>
                    <a:close/>
                    <a:moveTo>
                      <a:pt x="10875" y="0"/>
                    </a:moveTo>
                    <a:cubicBezTo>
                      <a:pt x="9297" y="0"/>
                      <a:pt x="7845" y="295"/>
                      <a:pt x="6516" y="885"/>
                    </a:cubicBezTo>
                    <a:cubicBezTo>
                      <a:pt x="5188" y="1476"/>
                      <a:pt x="4040" y="2266"/>
                      <a:pt x="3071" y="3255"/>
                    </a:cubicBezTo>
                    <a:cubicBezTo>
                      <a:pt x="2103" y="4245"/>
                      <a:pt x="1349" y="5391"/>
                      <a:pt x="809" y="6690"/>
                    </a:cubicBezTo>
                    <a:cubicBezTo>
                      <a:pt x="270" y="7991"/>
                      <a:pt x="0" y="9340"/>
                      <a:pt x="0" y="10740"/>
                    </a:cubicBezTo>
                    <a:cubicBezTo>
                      <a:pt x="1" y="12120"/>
                      <a:pt x="260" y="13460"/>
                      <a:pt x="779" y="14760"/>
                    </a:cubicBezTo>
                    <a:cubicBezTo>
                      <a:pt x="1298" y="16060"/>
                      <a:pt x="2027" y="17215"/>
                      <a:pt x="2966" y="18225"/>
                    </a:cubicBezTo>
                    <a:cubicBezTo>
                      <a:pt x="3905" y="19235"/>
                      <a:pt x="5034" y="20050"/>
                      <a:pt x="6352" y="20670"/>
                    </a:cubicBezTo>
                    <a:cubicBezTo>
                      <a:pt x="7670" y="21290"/>
                      <a:pt x="9138" y="21600"/>
                      <a:pt x="10756" y="21600"/>
                    </a:cubicBezTo>
                    <a:cubicBezTo>
                      <a:pt x="12333" y="21599"/>
                      <a:pt x="13786" y="21299"/>
                      <a:pt x="15115" y="20700"/>
                    </a:cubicBezTo>
                    <a:cubicBezTo>
                      <a:pt x="16443" y="20100"/>
                      <a:pt x="17586" y="19305"/>
                      <a:pt x="18544" y="18315"/>
                    </a:cubicBezTo>
                    <a:cubicBezTo>
                      <a:pt x="19504" y="17324"/>
                      <a:pt x="20252" y="16184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1"/>
                      <a:pt x="20836" y="6870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8" y="1550"/>
                      <a:pt x="15279" y="930"/>
                    </a:cubicBezTo>
                    <a:cubicBezTo>
                      <a:pt x="13961" y="310"/>
                      <a:pt x="12493" y="0"/>
                      <a:pt x="108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3" name="Google Shape;1408;p45"/>
              <p:cNvSpPr/>
              <p:nvPr/>
            </p:nvSpPr>
            <p:spPr>
              <a:xfrm>
                <a:off x="492370" y="1247318"/>
                <a:ext cx="337256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46" y="0"/>
                    </a:moveTo>
                    <a:cubicBezTo>
                      <a:pt x="9917" y="0"/>
                      <a:pt x="8400" y="275"/>
                      <a:pt x="6994" y="825"/>
                    </a:cubicBezTo>
                    <a:cubicBezTo>
                      <a:pt x="5588" y="1376"/>
                      <a:pt x="4366" y="2125"/>
                      <a:pt x="3331" y="3075"/>
                    </a:cubicBezTo>
                    <a:cubicBezTo>
                      <a:pt x="2294" y="4025"/>
                      <a:pt x="1480" y="5145"/>
                      <a:pt x="888" y="6435"/>
                    </a:cubicBezTo>
                    <a:cubicBezTo>
                      <a:pt x="296" y="7725"/>
                      <a:pt x="0" y="9120"/>
                      <a:pt x="0" y="10621"/>
                    </a:cubicBezTo>
                    <a:cubicBezTo>
                      <a:pt x="0" y="12360"/>
                      <a:pt x="296" y="13910"/>
                      <a:pt x="888" y="15270"/>
                    </a:cubicBezTo>
                    <a:cubicBezTo>
                      <a:pt x="1480" y="16631"/>
                      <a:pt x="2273" y="17781"/>
                      <a:pt x="3267" y="18720"/>
                    </a:cubicBezTo>
                    <a:cubicBezTo>
                      <a:pt x="4260" y="19661"/>
                      <a:pt x="5423" y="20376"/>
                      <a:pt x="6756" y="20866"/>
                    </a:cubicBezTo>
                    <a:cubicBezTo>
                      <a:pt x="8089" y="21355"/>
                      <a:pt x="9484" y="21600"/>
                      <a:pt x="10942" y="21600"/>
                    </a:cubicBezTo>
                    <a:cubicBezTo>
                      <a:pt x="10943" y="21600"/>
                      <a:pt x="10945" y="21600"/>
                      <a:pt x="10946" y="21600"/>
                    </a:cubicBezTo>
                    <a:cubicBezTo>
                      <a:pt x="13037" y="21600"/>
                      <a:pt x="14886" y="20960"/>
                      <a:pt x="16494" y="19681"/>
                    </a:cubicBezTo>
                    <a:lnTo>
                      <a:pt x="16493" y="21450"/>
                    </a:lnTo>
                    <a:lnTo>
                      <a:pt x="21600" y="21450"/>
                    </a:lnTo>
                    <a:lnTo>
                      <a:pt x="21600" y="10110"/>
                    </a:lnTo>
                    <a:lnTo>
                      <a:pt x="12338" y="10110"/>
                    </a:lnTo>
                    <a:lnTo>
                      <a:pt x="12338" y="14310"/>
                    </a:lnTo>
                    <a:lnTo>
                      <a:pt x="16240" y="14310"/>
                    </a:lnTo>
                    <a:cubicBezTo>
                      <a:pt x="14866" y="15710"/>
                      <a:pt x="13279" y="16410"/>
                      <a:pt x="11482" y="16410"/>
                    </a:cubicBezTo>
                    <a:cubicBezTo>
                      <a:pt x="10700" y="16410"/>
                      <a:pt x="9991" y="16275"/>
                      <a:pt x="9357" y="16005"/>
                    </a:cubicBezTo>
                    <a:cubicBezTo>
                      <a:pt x="8723" y="15735"/>
                      <a:pt x="8179" y="15355"/>
                      <a:pt x="7724" y="14866"/>
                    </a:cubicBezTo>
                    <a:cubicBezTo>
                      <a:pt x="7270" y="14375"/>
                      <a:pt x="6915" y="13790"/>
                      <a:pt x="6661" y="13110"/>
                    </a:cubicBezTo>
                    <a:cubicBezTo>
                      <a:pt x="6407" y="12430"/>
                      <a:pt x="6281" y="11670"/>
                      <a:pt x="6281" y="10830"/>
                    </a:cubicBezTo>
                    <a:cubicBezTo>
                      <a:pt x="6281" y="10010"/>
                      <a:pt x="6407" y="9255"/>
                      <a:pt x="6661" y="8565"/>
                    </a:cubicBezTo>
                    <a:cubicBezTo>
                      <a:pt x="6915" y="7875"/>
                      <a:pt x="7265" y="7279"/>
                      <a:pt x="7708" y="6780"/>
                    </a:cubicBezTo>
                    <a:cubicBezTo>
                      <a:pt x="8151" y="6280"/>
                      <a:pt x="8680" y="5890"/>
                      <a:pt x="9294" y="5610"/>
                    </a:cubicBezTo>
                    <a:cubicBezTo>
                      <a:pt x="9906" y="5330"/>
                      <a:pt x="10583" y="5190"/>
                      <a:pt x="11323" y="5190"/>
                    </a:cubicBezTo>
                    <a:cubicBezTo>
                      <a:pt x="12317" y="5190"/>
                      <a:pt x="13258" y="5445"/>
                      <a:pt x="14147" y="5955"/>
                    </a:cubicBezTo>
                    <a:cubicBezTo>
                      <a:pt x="15035" y="6465"/>
                      <a:pt x="15701" y="7140"/>
                      <a:pt x="16145" y="7980"/>
                    </a:cubicBezTo>
                    <a:lnTo>
                      <a:pt x="20745" y="4650"/>
                    </a:lnTo>
                    <a:cubicBezTo>
                      <a:pt x="20342" y="3930"/>
                      <a:pt x="19824" y="3285"/>
                      <a:pt x="19190" y="2715"/>
                    </a:cubicBezTo>
                    <a:cubicBezTo>
                      <a:pt x="18555" y="2145"/>
                      <a:pt x="17842" y="1655"/>
                      <a:pt x="17050" y="1245"/>
                    </a:cubicBezTo>
                    <a:cubicBezTo>
                      <a:pt x="16256" y="835"/>
                      <a:pt x="15394" y="525"/>
                      <a:pt x="14463" y="315"/>
                    </a:cubicBezTo>
                    <a:cubicBezTo>
                      <a:pt x="13532" y="105"/>
                      <a:pt x="12560" y="0"/>
                      <a:pt x="11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4" name="Google Shape;1409;p45"/>
              <p:cNvSpPr/>
              <p:nvPr/>
            </p:nvSpPr>
            <p:spPr>
              <a:xfrm>
                <a:off x="991571" y="1247818"/>
                <a:ext cx="357063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4" y="5189"/>
                    </a:moveTo>
                    <a:cubicBezTo>
                      <a:pt x="11603" y="5189"/>
                      <a:pt x="12318" y="5344"/>
                      <a:pt x="12926" y="5655"/>
                    </a:cubicBezTo>
                    <a:cubicBezTo>
                      <a:pt x="13535" y="5964"/>
                      <a:pt x="14045" y="6374"/>
                      <a:pt x="14454" y="6884"/>
                    </a:cubicBezTo>
                    <a:cubicBezTo>
                      <a:pt x="14865" y="7394"/>
                      <a:pt x="15169" y="7984"/>
                      <a:pt x="15369" y="8654"/>
                    </a:cubicBezTo>
                    <a:cubicBezTo>
                      <a:pt x="15568" y="9325"/>
                      <a:pt x="15668" y="10020"/>
                      <a:pt x="15668" y="10740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90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5"/>
                    </a:cubicBezTo>
                    <a:cubicBezTo>
                      <a:pt x="12383" y="16244"/>
                      <a:pt x="11654" y="16410"/>
                      <a:pt x="10815" y="16410"/>
                    </a:cubicBezTo>
                    <a:cubicBezTo>
                      <a:pt x="9976" y="16409"/>
                      <a:pt x="9252" y="16249"/>
                      <a:pt x="8643" y="15930"/>
                    </a:cubicBezTo>
                    <a:cubicBezTo>
                      <a:pt x="8034" y="15610"/>
                      <a:pt x="7529" y="15190"/>
                      <a:pt x="7130" y="14670"/>
                    </a:cubicBezTo>
                    <a:cubicBezTo>
                      <a:pt x="6730" y="14150"/>
                      <a:pt x="6430" y="13556"/>
                      <a:pt x="6231" y="12886"/>
                    </a:cubicBezTo>
                    <a:cubicBezTo>
                      <a:pt x="6032" y="12215"/>
                      <a:pt x="5932" y="11520"/>
                      <a:pt x="5932" y="10800"/>
                    </a:cubicBezTo>
                    <a:lnTo>
                      <a:pt x="5932" y="10800"/>
                    </a:lnTo>
                    <a:cubicBezTo>
                      <a:pt x="5931" y="10105"/>
                      <a:pt x="6026" y="9413"/>
                      <a:pt x="6216" y="8744"/>
                    </a:cubicBezTo>
                    <a:cubicBezTo>
                      <a:pt x="6406" y="8075"/>
                      <a:pt x="6700" y="7475"/>
                      <a:pt x="7100" y="6944"/>
                    </a:cubicBezTo>
                    <a:cubicBezTo>
                      <a:pt x="7499" y="6414"/>
                      <a:pt x="8003" y="5989"/>
                      <a:pt x="8613" y="5670"/>
                    </a:cubicBezTo>
                    <a:cubicBezTo>
                      <a:pt x="9222" y="5349"/>
                      <a:pt x="9946" y="5189"/>
                      <a:pt x="10784" y="5189"/>
                    </a:cubicBezTo>
                    <a:close/>
                    <a:moveTo>
                      <a:pt x="10869" y="0"/>
                    </a:moveTo>
                    <a:cubicBezTo>
                      <a:pt x="9294" y="0"/>
                      <a:pt x="7843" y="295"/>
                      <a:pt x="6516" y="885"/>
                    </a:cubicBezTo>
                    <a:cubicBezTo>
                      <a:pt x="5188" y="1475"/>
                      <a:pt x="4040" y="2265"/>
                      <a:pt x="3071" y="3255"/>
                    </a:cubicBezTo>
                    <a:cubicBezTo>
                      <a:pt x="2103" y="4245"/>
                      <a:pt x="1348" y="5390"/>
                      <a:pt x="809" y="6690"/>
                    </a:cubicBezTo>
                    <a:cubicBezTo>
                      <a:pt x="269" y="7990"/>
                      <a:pt x="0" y="9340"/>
                      <a:pt x="0" y="10740"/>
                    </a:cubicBezTo>
                    <a:cubicBezTo>
                      <a:pt x="0" y="12119"/>
                      <a:pt x="259" y="13459"/>
                      <a:pt x="779" y="14760"/>
                    </a:cubicBezTo>
                    <a:cubicBezTo>
                      <a:pt x="1298" y="16061"/>
                      <a:pt x="2027" y="17216"/>
                      <a:pt x="2966" y="18225"/>
                    </a:cubicBezTo>
                    <a:cubicBezTo>
                      <a:pt x="3905" y="19236"/>
                      <a:pt x="5034" y="20051"/>
                      <a:pt x="6352" y="20670"/>
                    </a:cubicBezTo>
                    <a:cubicBezTo>
                      <a:pt x="7669" y="21290"/>
                      <a:pt x="9137" y="21600"/>
                      <a:pt x="10755" y="21600"/>
                    </a:cubicBezTo>
                    <a:cubicBezTo>
                      <a:pt x="12333" y="21600"/>
                      <a:pt x="13786" y="21300"/>
                      <a:pt x="15115" y="20700"/>
                    </a:cubicBezTo>
                    <a:cubicBezTo>
                      <a:pt x="16443" y="20100"/>
                      <a:pt x="17586" y="19306"/>
                      <a:pt x="18544" y="18315"/>
                    </a:cubicBezTo>
                    <a:cubicBezTo>
                      <a:pt x="19503" y="17325"/>
                      <a:pt x="20252" y="16185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0"/>
                      <a:pt x="20836" y="6871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7" y="1550"/>
                      <a:pt x="15279" y="930"/>
                    </a:cubicBezTo>
                    <a:cubicBezTo>
                      <a:pt x="13960" y="310"/>
                      <a:pt x="12492" y="0"/>
                      <a:pt x="10874" y="0"/>
                    </a:cubicBezTo>
                    <a:cubicBezTo>
                      <a:pt x="10873" y="0"/>
                      <a:pt x="10871" y="0"/>
                      <a:pt x="108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5" name="Google Shape;1410;p45"/>
              <p:cNvSpPr/>
              <p:nvPr/>
            </p:nvSpPr>
            <p:spPr>
              <a:xfrm>
                <a:off x="541258" y="354086"/>
                <a:ext cx="88189" cy="9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651" y="14391"/>
                    </a:lnTo>
                    <a:lnTo>
                      <a:pt x="7651" y="21600"/>
                    </a:lnTo>
                    <a:lnTo>
                      <a:pt x="13817" y="21600"/>
                    </a:lnTo>
                    <a:lnTo>
                      <a:pt x="13817" y="14450"/>
                    </a:lnTo>
                    <a:lnTo>
                      <a:pt x="21600" y="0"/>
                    </a:lnTo>
                    <a:lnTo>
                      <a:pt x="14865" y="0"/>
                    </a:lnTo>
                    <a:lnTo>
                      <a:pt x="10734" y="9338"/>
                    </a:lnTo>
                    <a:lnTo>
                      <a:pt x="67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6" name="Google Shape;1411;p45"/>
              <p:cNvSpPr/>
              <p:nvPr/>
            </p:nvSpPr>
            <p:spPr>
              <a:xfrm>
                <a:off x="738144" y="353566"/>
                <a:ext cx="93507" cy="93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10784" y="5189"/>
                    </a:moveTo>
                    <a:cubicBezTo>
                      <a:pt x="11603" y="5191"/>
                      <a:pt x="12316" y="5344"/>
                      <a:pt x="12929" y="5654"/>
                    </a:cubicBezTo>
                    <a:cubicBezTo>
                      <a:pt x="13519" y="5952"/>
                      <a:pt x="14039" y="6370"/>
                      <a:pt x="14454" y="6883"/>
                    </a:cubicBezTo>
                    <a:cubicBezTo>
                      <a:pt x="14872" y="7408"/>
                      <a:pt x="15180" y="8009"/>
                      <a:pt x="15369" y="8654"/>
                    </a:cubicBezTo>
                    <a:cubicBezTo>
                      <a:pt x="15567" y="9330"/>
                      <a:pt x="15669" y="10033"/>
                      <a:pt x="15669" y="10740"/>
                    </a:cubicBezTo>
                    <a:cubicBezTo>
                      <a:pt x="15669" y="11441"/>
                      <a:pt x="15569" y="12134"/>
                      <a:pt x="15380" y="12811"/>
                    </a:cubicBezTo>
                    <a:cubicBezTo>
                      <a:pt x="15194" y="13493"/>
                      <a:pt x="14903" y="14094"/>
                      <a:pt x="14514" y="14625"/>
                    </a:cubicBezTo>
                    <a:cubicBezTo>
                      <a:pt x="14123" y="15155"/>
                      <a:pt x="13622" y="15584"/>
                      <a:pt x="13000" y="15915"/>
                    </a:cubicBezTo>
                    <a:cubicBezTo>
                      <a:pt x="12380" y="16244"/>
                      <a:pt x="11656" y="16411"/>
                      <a:pt x="10817" y="16411"/>
                    </a:cubicBezTo>
                    <a:cubicBezTo>
                      <a:pt x="9973" y="16411"/>
                      <a:pt x="9251" y="16249"/>
                      <a:pt x="8641" y="15929"/>
                    </a:cubicBezTo>
                    <a:cubicBezTo>
                      <a:pt x="8030" y="15611"/>
                      <a:pt x="7528" y="15190"/>
                      <a:pt x="7131" y="14668"/>
                    </a:cubicBezTo>
                    <a:cubicBezTo>
                      <a:pt x="6720" y="14134"/>
                      <a:pt x="6416" y="13529"/>
                      <a:pt x="6231" y="12884"/>
                    </a:cubicBezTo>
                    <a:cubicBezTo>
                      <a:pt x="6029" y="12208"/>
                      <a:pt x="5929" y="11505"/>
                      <a:pt x="5932" y="10798"/>
                    </a:cubicBezTo>
                    <a:cubicBezTo>
                      <a:pt x="5932" y="10104"/>
                      <a:pt x="6027" y="9414"/>
                      <a:pt x="6216" y="8743"/>
                    </a:cubicBezTo>
                    <a:cubicBezTo>
                      <a:pt x="6396" y="8093"/>
                      <a:pt x="6695" y="7484"/>
                      <a:pt x="7097" y="6943"/>
                    </a:cubicBezTo>
                    <a:cubicBezTo>
                      <a:pt x="7504" y="6412"/>
                      <a:pt x="8019" y="5974"/>
                      <a:pt x="8612" y="5669"/>
                    </a:cubicBezTo>
                    <a:cubicBezTo>
                      <a:pt x="9222" y="5349"/>
                      <a:pt x="9944" y="5189"/>
                      <a:pt x="10784" y="5189"/>
                    </a:cubicBezTo>
                    <a:close/>
                    <a:moveTo>
                      <a:pt x="10872" y="0"/>
                    </a:moveTo>
                    <a:cubicBezTo>
                      <a:pt x="9294" y="0"/>
                      <a:pt x="7839" y="294"/>
                      <a:pt x="6516" y="883"/>
                    </a:cubicBezTo>
                    <a:cubicBezTo>
                      <a:pt x="5188" y="1475"/>
                      <a:pt x="4037" y="2266"/>
                      <a:pt x="3071" y="3254"/>
                    </a:cubicBezTo>
                    <a:cubicBezTo>
                      <a:pt x="2103" y="4243"/>
                      <a:pt x="1333" y="5409"/>
                      <a:pt x="809" y="6690"/>
                    </a:cubicBezTo>
                    <a:cubicBezTo>
                      <a:pt x="273" y="7973"/>
                      <a:pt x="-2" y="9350"/>
                      <a:pt x="0" y="10740"/>
                    </a:cubicBezTo>
                    <a:cubicBezTo>
                      <a:pt x="-2" y="12117"/>
                      <a:pt x="262" y="13482"/>
                      <a:pt x="780" y="14759"/>
                    </a:cubicBezTo>
                    <a:cubicBezTo>
                      <a:pt x="1286" y="16040"/>
                      <a:pt x="2028" y="17216"/>
                      <a:pt x="2965" y="18226"/>
                    </a:cubicBezTo>
                    <a:cubicBezTo>
                      <a:pt x="3902" y="19236"/>
                      <a:pt x="5032" y="20052"/>
                      <a:pt x="6349" y="20670"/>
                    </a:cubicBezTo>
                    <a:cubicBezTo>
                      <a:pt x="7668" y="21291"/>
                      <a:pt x="9136" y="21600"/>
                      <a:pt x="10755" y="21600"/>
                    </a:cubicBezTo>
                    <a:cubicBezTo>
                      <a:pt x="12329" y="21600"/>
                      <a:pt x="13781" y="21298"/>
                      <a:pt x="15109" y="20699"/>
                    </a:cubicBezTo>
                    <a:cubicBezTo>
                      <a:pt x="16439" y="20099"/>
                      <a:pt x="17583" y="19307"/>
                      <a:pt x="18542" y="18313"/>
                    </a:cubicBezTo>
                    <a:cubicBezTo>
                      <a:pt x="19500" y="17328"/>
                      <a:pt x="20261" y="16167"/>
                      <a:pt x="20785" y="14894"/>
                    </a:cubicBezTo>
                    <a:cubicBezTo>
                      <a:pt x="21323" y="13618"/>
                      <a:pt x="21598" y="12246"/>
                      <a:pt x="21596" y="10858"/>
                    </a:cubicBezTo>
                    <a:cubicBezTo>
                      <a:pt x="21594" y="9494"/>
                      <a:pt x="21334" y="8140"/>
                      <a:pt x="20832" y="6868"/>
                    </a:cubicBezTo>
                    <a:cubicBezTo>
                      <a:pt x="20332" y="5585"/>
                      <a:pt x="19597" y="4404"/>
                      <a:pt x="18662" y="3387"/>
                    </a:cubicBezTo>
                    <a:cubicBezTo>
                      <a:pt x="17721" y="2369"/>
                      <a:pt x="16593" y="1548"/>
                      <a:pt x="15276" y="927"/>
                    </a:cubicBezTo>
                    <a:cubicBezTo>
                      <a:pt x="13961" y="309"/>
                      <a:pt x="12493" y="0"/>
                      <a:pt x="10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7" name="Google Shape;1412;p45"/>
              <p:cNvSpPr/>
              <p:nvPr/>
            </p:nvSpPr>
            <p:spPr>
              <a:xfrm>
                <a:off x="953962" y="354086"/>
                <a:ext cx="83142" cy="92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1014"/>
                    </a:lnTo>
                    <a:cubicBezTo>
                      <a:pt x="0" y="12440"/>
                      <a:pt x="205" y="13793"/>
                      <a:pt x="610" y="15068"/>
                    </a:cubicBezTo>
                    <a:cubicBezTo>
                      <a:pt x="1014" y="16345"/>
                      <a:pt x="1656" y="17465"/>
                      <a:pt x="2528" y="18431"/>
                    </a:cubicBezTo>
                    <a:cubicBezTo>
                      <a:pt x="3405" y="19397"/>
                      <a:pt x="4521" y="20167"/>
                      <a:pt x="5883" y="20739"/>
                    </a:cubicBezTo>
                    <a:cubicBezTo>
                      <a:pt x="7244" y="21314"/>
                      <a:pt x="8878" y="21600"/>
                      <a:pt x="10786" y="21600"/>
                    </a:cubicBezTo>
                    <a:cubicBezTo>
                      <a:pt x="12627" y="21600"/>
                      <a:pt x="14228" y="21329"/>
                      <a:pt x="15585" y="20784"/>
                    </a:cubicBezTo>
                    <a:cubicBezTo>
                      <a:pt x="16946" y="20240"/>
                      <a:pt x="18073" y="19498"/>
                      <a:pt x="18972" y="18552"/>
                    </a:cubicBezTo>
                    <a:cubicBezTo>
                      <a:pt x="19871" y="17608"/>
                      <a:pt x="20533" y="16486"/>
                      <a:pt x="20961" y="15191"/>
                    </a:cubicBezTo>
                    <a:cubicBezTo>
                      <a:pt x="21388" y="13892"/>
                      <a:pt x="21600" y="12498"/>
                      <a:pt x="21600" y="11014"/>
                    </a:cubicBezTo>
                    <a:lnTo>
                      <a:pt x="21600" y="0"/>
                    </a:lnTo>
                    <a:lnTo>
                      <a:pt x="15030" y="0"/>
                    </a:lnTo>
                    <a:lnTo>
                      <a:pt x="15030" y="11009"/>
                    </a:lnTo>
                    <a:cubicBezTo>
                      <a:pt x="15033" y="11689"/>
                      <a:pt x="14955" y="12366"/>
                      <a:pt x="14796" y="13031"/>
                    </a:cubicBezTo>
                    <a:cubicBezTo>
                      <a:pt x="14638" y="13672"/>
                      <a:pt x="14388" y="14243"/>
                      <a:pt x="14054" y="14735"/>
                    </a:cubicBezTo>
                    <a:cubicBezTo>
                      <a:pt x="13724" y="15220"/>
                      <a:pt x="13274" y="15627"/>
                      <a:pt x="12737" y="15927"/>
                    </a:cubicBezTo>
                    <a:cubicBezTo>
                      <a:pt x="12198" y="16229"/>
                      <a:pt x="11548" y="16381"/>
                      <a:pt x="10784" y="16381"/>
                    </a:cubicBezTo>
                    <a:cubicBezTo>
                      <a:pt x="10017" y="16381"/>
                      <a:pt x="9372" y="16233"/>
                      <a:pt x="8850" y="15942"/>
                    </a:cubicBezTo>
                    <a:cubicBezTo>
                      <a:pt x="8318" y="15647"/>
                      <a:pt x="7874" y="15245"/>
                      <a:pt x="7551" y="14766"/>
                    </a:cubicBezTo>
                    <a:cubicBezTo>
                      <a:pt x="7214" y="14274"/>
                      <a:pt x="6962" y="13702"/>
                      <a:pt x="6809" y="13049"/>
                    </a:cubicBezTo>
                    <a:cubicBezTo>
                      <a:pt x="6650" y="12378"/>
                      <a:pt x="6570" y="11696"/>
                      <a:pt x="6570" y="11014"/>
                    </a:cubicBezTo>
                    <a:lnTo>
                      <a:pt x="65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8" name="Google Shape;1413;p45"/>
              <p:cNvSpPr/>
              <p:nvPr/>
            </p:nvSpPr>
            <p:spPr>
              <a:xfrm>
                <a:off x="1164473" y="354086"/>
                <a:ext cx="79517" cy="92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7" y="5174"/>
                    </a:moveTo>
                    <a:cubicBezTo>
                      <a:pt x="11448" y="5174"/>
                      <a:pt x="11871" y="5370"/>
                      <a:pt x="12294" y="5765"/>
                    </a:cubicBezTo>
                    <a:cubicBezTo>
                      <a:pt x="12720" y="6162"/>
                      <a:pt x="12934" y="6735"/>
                      <a:pt x="12934" y="7483"/>
                    </a:cubicBezTo>
                    <a:cubicBezTo>
                      <a:pt x="12929" y="8214"/>
                      <a:pt x="12746" y="8780"/>
                      <a:pt x="12383" y="9186"/>
                    </a:cubicBezTo>
                    <a:cubicBezTo>
                      <a:pt x="12020" y="9592"/>
                      <a:pt x="11625" y="9797"/>
                      <a:pt x="11202" y="9797"/>
                    </a:cubicBezTo>
                    <a:lnTo>
                      <a:pt x="6869" y="9797"/>
                    </a:lnTo>
                    <a:lnTo>
                      <a:pt x="6869" y="5174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6869" y="21600"/>
                    </a:lnTo>
                    <a:lnTo>
                      <a:pt x="6869" y="14967"/>
                    </a:lnTo>
                    <a:lnTo>
                      <a:pt x="9444" y="14967"/>
                    </a:lnTo>
                    <a:lnTo>
                      <a:pt x="13845" y="21600"/>
                    </a:lnTo>
                    <a:lnTo>
                      <a:pt x="21600" y="21600"/>
                    </a:lnTo>
                    <a:lnTo>
                      <a:pt x="16311" y="13661"/>
                    </a:lnTo>
                    <a:cubicBezTo>
                      <a:pt x="17442" y="12969"/>
                      <a:pt x="18322" y="12082"/>
                      <a:pt x="18957" y="10997"/>
                    </a:cubicBezTo>
                    <a:cubicBezTo>
                      <a:pt x="19589" y="9912"/>
                      <a:pt x="19905" y="8742"/>
                      <a:pt x="19905" y="7483"/>
                    </a:cubicBezTo>
                    <a:cubicBezTo>
                      <a:pt x="19905" y="6570"/>
                      <a:pt x="19696" y="5663"/>
                      <a:pt x="19273" y="4759"/>
                    </a:cubicBezTo>
                    <a:cubicBezTo>
                      <a:pt x="18860" y="3875"/>
                      <a:pt x="18270" y="3061"/>
                      <a:pt x="17528" y="2357"/>
                    </a:cubicBezTo>
                    <a:cubicBezTo>
                      <a:pt x="16789" y="1658"/>
                      <a:pt x="15901" y="1087"/>
                      <a:pt x="14867" y="654"/>
                    </a:cubicBezTo>
                    <a:cubicBezTo>
                      <a:pt x="13832" y="217"/>
                      <a:pt x="12704" y="0"/>
                      <a:pt x="114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9" name="Google Shape;1414;p45"/>
              <p:cNvSpPr/>
              <p:nvPr/>
            </p:nvSpPr>
            <p:spPr>
              <a:xfrm>
                <a:off x="1533497" y="976937"/>
                <a:ext cx="23586" cy="74502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0" name="Google Shape;1415;p45"/>
              <p:cNvSpPr/>
              <p:nvPr/>
            </p:nvSpPr>
            <p:spPr>
              <a:xfrm>
                <a:off x="269884" y="458573"/>
                <a:ext cx="23587" cy="60483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1" name="Google Shape;1416;p45"/>
              <p:cNvSpPr/>
              <p:nvPr/>
            </p:nvSpPr>
            <p:spPr>
              <a:xfrm>
                <a:off x="231309" y="1163112"/>
                <a:ext cx="90978" cy="90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8"/>
                    </a:moveTo>
                    <a:cubicBezTo>
                      <a:pt x="13665" y="5598"/>
                      <a:pt x="16000" y="7934"/>
                      <a:pt x="16000" y="10799"/>
                    </a:cubicBezTo>
                    <a:cubicBezTo>
                      <a:pt x="16000" y="13669"/>
                      <a:pt x="13669" y="16002"/>
                      <a:pt x="10800" y="16002"/>
                    </a:cubicBezTo>
                    <a:cubicBezTo>
                      <a:pt x="7931" y="16002"/>
                      <a:pt x="5597" y="13671"/>
                      <a:pt x="5597" y="10799"/>
                    </a:cubicBezTo>
                    <a:cubicBezTo>
                      <a:pt x="5597" y="7929"/>
                      <a:pt x="7931" y="5598"/>
                      <a:pt x="10800" y="5598"/>
                    </a:cubicBezTo>
                    <a:close/>
                    <a:moveTo>
                      <a:pt x="10800" y="0"/>
                    </a:moveTo>
                    <a:cubicBezTo>
                      <a:pt x="4846" y="0"/>
                      <a:pt x="0" y="4845"/>
                      <a:pt x="0" y="10799"/>
                    </a:cubicBezTo>
                    <a:cubicBezTo>
                      <a:pt x="0" y="16753"/>
                      <a:pt x="4846" y="21600"/>
                      <a:pt x="10800" y="21600"/>
                    </a:cubicBezTo>
                    <a:cubicBezTo>
                      <a:pt x="16756" y="21600"/>
                      <a:pt x="21600" y="16753"/>
                      <a:pt x="21600" y="10799"/>
                    </a:cubicBezTo>
                    <a:cubicBezTo>
                      <a:pt x="21600" y="4847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2" name="Google Shape;1417;p45"/>
              <p:cNvSpPr/>
              <p:nvPr/>
            </p:nvSpPr>
            <p:spPr>
              <a:xfrm>
                <a:off x="1499806" y="801298"/>
                <a:ext cx="90978" cy="90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7"/>
                    </a:moveTo>
                    <a:cubicBezTo>
                      <a:pt x="13667" y="5597"/>
                      <a:pt x="16000" y="7933"/>
                      <a:pt x="16000" y="10800"/>
                    </a:cubicBezTo>
                    <a:cubicBezTo>
                      <a:pt x="16000" y="13669"/>
                      <a:pt x="13669" y="16003"/>
                      <a:pt x="10800" y="16003"/>
                    </a:cubicBezTo>
                    <a:cubicBezTo>
                      <a:pt x="7931" y="16003"/>
                      <a:pt x="5597" y="13669"/>
                      <a:pt x="5597" y="10800"/>
                    </a:cubicBezTo>
                    <a:cubicBezTo>
                      <a:pt x="5597" y="7933"/>
                      <a:pt x="7931" y="5602"/>
                      <a:pt x="10800" y="5602"/>
                    </a:cubicBezTo>
                    <a:lnTo>
                      <a:pt x="10800" y="5597"/>
                    </a:lnTo>
                    <a:close/>
                    <a:moveTo>
                      <a:pt x="10800" y="0"/>
                    </a:moveTo>
                    <a:cubicBezTo>
                      <a:pt x="4846" y="0"/>
                      <a:pt x="0" y="4846"/>
                      <a:pt x="0" y="10800"/>
                    </a:cubicBezTo>
                    <a:cubicBezTo>
                      <a:pt x="0" y="16756"/>
                      <a:pt x="4846" y="21600"/>
                      <a:pt x="10800" y="21600"/>
                    </a:cubicBezTo>
                    <a:cubicBezTo>
                      <a:pt x="16756" y="21600"/>
                      <a:pt x="21600" y="16754"/>
                      <a:pt x="21600" y="10800"/>
                    </a:cubicBezTo>
                    <a:cubicBezTo>
                      <a:pt x="21600" y="4846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944" name="Google Shape;1418;p45"/>
            <p:cNvSpPr/>
            <p:nvPr/>
          </p:nvSpPr>
          <p:spPr>
            <a:xfrm>
              <a:off x="-1" y="0"/>
              <a:ext cx="7733428" cy="2964329"/>
            </a:xfrm>
            <a:prstGeom prst="rect">
              <a:avLst/>
            </a:prstGeom>
            <a:solidFill>
              <a:srgbClr val="FFEFE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5" name="Google Shape;1419;p45"/>
            <p:cNvSpPr/>
            <p:nvPr/>
          </p:nvSpPr>
          <p:spPr>
            <a:xfrm>
              <a:off x="0" y="1024"/>
              <a:ext cx="7733428" cy="183455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6" name="Google Shape;1420;p45"/>
            <p:cNvSpPr/>
            <p:nvPr/>
          </p:nvSpPr>
          <p:spPr>
            <a:xfrm>
              <a:off x="7459780" y="22460"/>
              <a:ext cx="190347" cy="14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4" y="0"/>
                  </a:moveTo>
                  <a:cubicBezTo>
                    <a:pt x="211" y="0"/>
                    <a:pt x="0" y="498"/>
                    <a:pt x="0" y="997"/>
                  </a:cubicBezTo>
                  <a:cubicBezTo>
                    <a:pt x="0" y="1648"/>
                    <a:pt x="211" y="1980"/>
                    <a:pt x="634" y="1980"/>
                  </a:cubicBezTo>
                  <a:lnTo>
                    <a:pt x="20341" y="1980"/>
                  </a:lnTo>
                  <a:lnTo>
                    <a:pt x="20341" y="20451"/>
                  </a:lnTo>
                  <a:cubicBezTo>
                    <a:pt x="20341" y="21102"/>
                    <a:pt x="20552" y="21600"/>
                    <a:pt x="20975" y="21600"/>
                  </a:cubicBezTo>
                  <a:cubicBezTo>
                    <a:pt x="21283" y="21600"/>
                    <a:pt x="21600" y="21102"/>
                    <a:pt x="21600" y="20451"/>
                  </a:cubicBezTo>
                  <a:lnTo>
                    <a:pt x="21600" y="997"/>
                  </a:lnTo>
                  <a:cubicBezTo>
                    <a:pt x="21600" y="498"/>
                    <a:pt x="21283" y="0"/>
                    <a:pt x="209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7" name="Google Shape;1421;p45"/>
            <p:cNvSpPr/>
            <p:nvPr/>
          </p:nvSpPr>
          <p:spPr>
            <a:xfrm>
              <a:off x="5668733" y="42909"/>
              <a:ext cx="540825" cy="1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6" y="0"/>
                  </a:moveTo>
                  <a:cubicBezTo>
                    <a:pt x="126" y="0"/>
                    <a:pt x="0" y="5017"/>
                    <a:pt x="0" y="10034"/>
                  </a:cubicBezTo>
                  <a:cubicBezTo>
                    <a:pt x="0" y="16583"/>
                    <a:pt x="126" y="21600"/>
                    <a:pt x="256" y="21600"/>
                  </a:cubicBezTo>
                  <a:lnTo>
                    <a:pt x="21344" y="21600"/>
                  </a:lnTo>
                  <a:cubicBezTo>
                    <a:pt x="21517" y="21600"/>
                    <a:pt x="21600" y="16583"/>
                    <a:pt x="21600" y="10034"/>
                  </a:cubicBezTo>
                  <a:cubicBezTo>
                    <a:pt x="21600" y="5017"/>
                    <a:pt x="21517" y="0"/>
                    <a:pt x="213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8" name="Google Shape;1422;p45"/>
            <p:cNvSpPr/>
            <p:nvPr/>
          </p:nvSpPr>
          <p:spPr>
            <a:xfrm>
              <a:off x="183379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9" name="Google Shape;1423;p45"/>
            <p:cNvSpPr/>
            <p:nvPr/>
          </p:nvSpPr>
          <p:spPr>
            <a:xfrm>
              <a:off x="314665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0" name="Google Shape;1424;p45"/>
            <p:cNvSpPr/>
            <p:nvPr/>
          </p:nvSpPr>
          <p:spPr>
            <a:xfrm>
              <a:off x="52093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52" name="Google Shape;1450;p45"/>
          <p:cNvSpPr/>
          <p:nvPr/>
        </p:nvSpPr>
        <p:spPr>
          <a:xfrm flipV="1">
            <a:off x="3220519" y="1844175"/>
            <a:ext cx="1" cy="1874100"/>
          </a:xfrm>
          <a:prstGeom prst="lin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53" name="Google Shape;1451;p45"/>
          <p:cNvSpPr/>
          <p:nvPr/>
        </p:nvSpPr>
        <p:spPr>
          <a:xfrm flipV="1">
            <a:off x="5911044" y="1844175"/>
            <a:ext cx="1" cy="1874100"/>
          </a:xfrm>
          <a:prstGeom prst="line">
            <a:avLst/>
          </a:prstGeom>
          <a:ln w="19050">
            <a:solidFill>
              <a:schemeClr val="accent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54" name="Google Shape;1452;p45"/>
          <p:cNvSpPr/>
          <p:nvPr/>
        </p:nvSpPr>
        <p:spPr>
          <a:xfrm rot="10800000">
            <a:off x="748391" y="3649272"/>
            <a:ext cx="214760" cy="32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5" name="Google Shape;1453;p45"/>
          <p:cNvSpPr/>
          <p:nvPr/>
        </p:nvSpPr>
        <p:spPr>
          <a:xfrm rot="10800000">
            <a:off x="42343" y="2999876"/>
            <a:ext cx="314711" cy="337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1896"/>
                </a:moveTo>
                <a:lnTo>
                  <a:pt x="11906" y="4909"/>
                </a:lnTo>
                <a:cubicBezTo>
                  <a:pt x="12694" y="7114"/>
                  <a:pt x="14429" y="8880"/>
                  <a:pt x="16793" y="9689"/>
                </a:cubicBezTo>
                <a:lnTo>
                  <a:pt x="19706" y="10788"/>
                </a:lnTo>
                <a:lnTo>
                  <a:pt x="16793" y="11819"/>
                </a:lnTo>
                <a:cubicBezTo>
                  <a:pt x="14502" y="12702"/>
                  <a:pt x="12694" y="14468"/>
                  <a:pt x="11906" y="16672"/>
                </a:cubicBezTo>
                <a:lnTo>
                  <a:pt x="10800" y="19686"/>
                </a:lnTo>
                <a:lnTo>
                  <a:pt x="9694" y="16672"/>
                </a:lnTo>
                <a:cubicBezTo>
                  <a:pt x="8906" y="14468"/>
                  <a:pt x="7092" y="12702"/>
                  <a:pt x="4807" y="11819"/>
                </a:cubicBezTo>
                <a:lnTo>
                  <a:pt x="1887" y="10788"/>
                </a:lnTo>
                <a:lnTo>
                  <a:pt x="4807" y="9689"/>
                </a:lnTo>
                <a:cubicBezTo>
                  <a:pt x="7092" y="8880"/>
                  <a:pt x="8906" y="7114"/>
                  <a:pt x="9694" y="4909"/>
                </a:cubicBezTo>
                <a:lnTo>
                  <a:pt x="10800" y="1896"/>
                </a:lnTo>
                <a:close/>
                <a:moveTo>
                  <a:pt x="10800" y="0"/>
                </a:moveTo>
                <a:cubicBezTo>
                  <a:pt x="10601" y="0"/>
                  <a:pt x="10403" y="93"/>
                  <a:pt x="10323" y="278"/>
                </a:cubicBezTo>
                <a:lnTo>
                  <a:pt x="8747" y="4613"/>
                </a:lnTo>
                <a:cubicBezTo>
                  <a:pt x="8039" y="6527"/>
                  <a:pt x="6463" y="8145"/>
                  <a:pt x="4410" y="8880"/>
                </a:cubicBezTo>
                <a:lnTo>
                  <a:pt x="311" y="10349"/>
                </a:lnTo>
                <a:cubicBezTo>
                  <a:pt x="159" y="10423"/>
                  <a:pt x="0" y="10572"/>
                  <a:pt x="0" y="10788"/>
                </a:cubicBezTo>
                <a:cubicBezTo>
                  <a:pt x="0" y="10936"/>
                  <a:pt x="159" y="11158"/>
                  <a:pt x="311" y="11232"/>
                </a:cubicBezTo>
                <a:lnTo>
                  <a:pt x="4410" y="12702"/>
                </a:lnTo>
                <a:cubicBezTo>
                  <a:pt x="6463" y="13437"/>
                  <a:pt x="8118" y="14980"/>
                  <a:pt x="8747" y="16963"/>
                </a:cubicBezTo>
                <a:lnTo>
                  <a:pt x="10323" y="21304"/>
                </a:lnTo>
                <a:cubicBezTo>
                  <a:pt x="10403" y="21452"/>
                  <a:pt x="10562" y="21600"/>
                  <a:pt x="10800" y="21600"/>
                </a:cubicBezTo>
                <a:cubicBezTo>
                  <a:pt x="11038" y="21600"/>
                  <a:pt x="11191" y="21452"/>
                  <a:pt x="11270" y="21304"/>
                </a:cubicBezTo>
                <a:lnTo>
                  <a:pt x="12846" y="16963"/>
                </a:lnTo>
                <a:cubicBezTo>
                  <a:pt x="13561" y="14980"/>
                  <a:pt x="15137" y="13437"/>
                  <a:pt x="17183" y="12702"/>
                </a:cubicBezTo>
                <a:lnTo>
                  <a:pt x="21282" y="11232"/>
                </a:lnTo>
                <a:cubicBezTo>
                  <a:pt x="21521" y="11158"/>
                  <a:pt x="21600" y="10936"/>
                  <a:pt x="21600" y="10788"/>
                </a:cubicBezTo>
                <a:cubicBezTo>
                  <a:pt x="21600" y="10572"/>
                  <a:pt x="21521" y="10423"/>
                  <a:pt x="21282" y="10349"/>
                </a:cubicBezTo>
                <a:lnTo>
                  <a:pt x="17183" y="8880"/>
                </a:lnTo>
                <a:cubicBezTo>
                  <a:pt x="15137" y="8071"/>
                  <a:pt x="13561" y="6527"/>
                  <a:pt x="12846" y="4613"/>
                </a:cubicBezTo>
                <a:lnTo>
                  <a:pt x="11270" y="278"/>
                </a:lnTo>
                <a:cubicBezTo>
                  <a:pt x="11191" y="93"/>
                  <a:pt x="10999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6" name="Google Shape;1454;p45"/>
          <p:cNvSpPr/>
          <p:nvPr/>
        </p:nvSpPr>
        <p:spPr>
          <a:xfrm rot="10800000">
            <a:off x="802755" y="4632948"/>
            <a:ext cx="423827" cy="45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8" y="0"/>
                </a:moveTo>
                <a:lnTo>
                  <a:pt x="9131" y="4515"/>
                </a:lnTo>
                <a:cubicBezTo>
                  <a:pt x="8369" y="6694"/>
                  <a:pt x="6554" y="8435"/>
                  <a:pt x="4273" y="9249"/>
                </a:cubicBezTo>
                <a:lnTo>
                  <a:pt x="0" y="10825"/>
                </a:lnTo>
                <a:lnTo>
                  <a:pt x="4273" y="12351"/>
                </a:lnTo>
                <a:cubicBezTo>
                  <a:pt x="6554" y="13220"/>
                  <a:pt x="8369" y="14906"/>
                  <a:pt x="9131" y="17085"/>
                </a:cubicBezTo>
                <a:lnTo>
                  <a:pt x="10768" y="21600"/>
                </a:lnTo>
                <a:lnTo>
                  <a:pt x="12410" y="17085"/>
                </a:lnTo>
                <a:cubicBezTo>
                  <a:pt x="13172" y="14906"/>
                  <a:pt x="14987" y="13220"/>
                  <a:pt x="17268" y="12351"/>
                </a:cubicBezTo>
                <a:lnTo>
                  <a:pt x="21600" y="10825"/>
                </a:lnTo>
                <a:lnTo>
                  <a:pt x="17268" y="9249"/>
                </a:lnTo>
                <a:cubicBezTo>
                  <a:pt x="14987" y="8435"/>
                  <a:pt x="13172" y="6694"/>
                  <a:pt x="12410" y="4515"/>
                </a:cubicBezTo>
                <a:lnTo>
                  <a:pt x="10768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7" name="Google Shape;1455;p45"/>
          <p:cNvSpPr/>
          <p:nvPr/>
        </p:nvSpPr>
        <p:spPr>
          <a:xfrm rot="10800000">
            <a:off x="-203474" y="3823058"/>
            <a:ext cx="560535" cy="603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8" name="Google Shape;1456;p45"/>
          <p:cNvSpPr/>
          <p:nvPr/>
        </p:nvSpPr>
        <p:spPr>
          <a:xfrm>
            <a:off x="8295402" y="1049215"/>
            <a:ext cx="214760" cy="32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4" y="0"/>
                </a:moveTo>
                <a:lnTo>
                  <a:pt x="10169" y="2587"/>
                </a:lnTo>
                <a:cubicBezTo>
                  <a:pt x="8665" y="5857"/>
                  <a:pt x="5541" y="8520"/>
                  <a:pt x="1388" y="10117"/>
                </a:cubicBezTo>
                <a:lnTo>
                  <a:pt x="0" y="10570"/>
                </a:lnTo>
                <a:lnTo>
                  <a:pt x="1388" y="11183"/>
                </a:lnTo>
                <a:cubicBezTo>
                  <a:pt x="5424" y="12857"/>
                  <a:pt x="8316" y="15667"/>
                  <a:pt x="9471" y="18937"/>
                </a:cubicBezTo>
                <a:lnTo>
                  <a:pt x="10392" y="21600"/>
                </a:lnTo>
                <a:lnTo>
                  <a:pt x="11557" y="18937"/>
                </a:lnTo>
                <a:cubicBezTo>
                  <a:pt x="12935" y="15743"/>
                  <a:pt x="16059" y="13003"/>
                  <a:pt x="20212" y="11483"/>
                </a:cubicBezTo>
                <a:lnTo>
                  <a:pt x="21600" y="10953"/>
                </a:lnTo>
                <a:lnTo>
                  <a:pt x="20329" y="10423"/>
                </a:lnTo>
                <a:cubicBezTo>
                  <a:pt x="16292" y="8750"/>
                  <a:pt x="13401" y="5933"/>
                  <a:pt x="12246" y="2663"/>
                </a:cubicBezTo>
                <a:lnTo>
                  <a:pt x="11324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9" name="Google Shape;1457;p45"/>
          <p:cNvSpPr/>
          <p:nvPr/>
        </p:nvSpPr>
        <p:spPr>
          <a:xfrm>
            <a:off x="8901500" y="1700645"/>
            <a:ext cx="314710" cy="337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1896"/>
                </a:moveTo>
                <a:lnTo>
                  <a:pt x="11906" y="4909"/>
                </a:lnTo>
                <a:cubicBezTo>
                  <a:pt x="12694" y="7114"/>
                  <a:pt x="14429" y="8880"/>
                  <a:pt x="16793" y="9689"/>
                </a:cubicBezTo>
                <a:lnTo>
                  <a:pt x="19706" y="10788"/>
                </a:lnTo>
                <a:lnTo>
                  <a:pt x="16793" y="11819"/>
                </a:lnTo>
                <a:cubicBezTo>
                  <a:pt x="14502" y="12702"/>
                  <a:pt x="12694" y="14468"/>
                  <a:pt x="11906" y="16672"/>
                </a:cubicBezTo>
                <a:lnTo>
                  <a:pt x="10800" y="19686"/>
                </a:lnTo>
                <a:lnTo>
                  <a:pt x="9694" y="16672"/>
                </a:lnTo>
                <a:cubicBezTo>
                  <a:pt x="8906" y="14468"/>
                  <a:pt x="7092" y="12702"/>
                  <a:pt x="4807" y="11819"/>
                </a:cubicBezTo>
                <a:lnTo>
                  <a:pt x="1887" y="10788"/>
                </a:lnTo>
                <a:lnTo>
                  <a:pt x="4807" y="9689"/>
                </a:lnTo>
                <a:cubicBezTo>
                  <a:pt x="7092" y="8880"/>
                  <a:pt x="8906" y="7114"/>
                  <a:pt x="9694" y="4909"/>
                </a:cubicBezTo>
                <a:lnTo>
                  <a:pt x="10800" y="1896"/>
                </a:lnTo>
                <a:close/>
                <a:moveTo>
                  <a:pt x="10800" y="0"/>
                </a:moveTo>
                <a:cubicBezTo>
                  <a:pt x="10601" y="0"/>
                  <a:pt x="10403" y="93"/>
                  <a:pt x="10323" y="278"/>
                </a:cubicBezTo>
                <a:lnTo>
                  <a:pt x="8747" y="4613"/>
                </a:lnTo>
                <a:cubicBezTo>
                  <a:pt x="8039" y="6527"/>
                  <a:pt x="6463" y="8145"/>
                  <a:pt x="4410" y="8880"/>
                </a:cubicBezTo>
                <a:lnTo>
                  <a:pt x="311" y="10349"/>
                </a:lnTo>
                <a:cubicBezTo>
                  <a:pt x="159" y="10423"/>
                  <a:pt x="0" y="10572"/>
                  <a:pt x="0" y="10788"/>
                </a:cubicBezTo>
                <a:cubicBezTo>
                  <a:pt x="0" y="10936"/>
                  <a:pt x="159" y="11158"/>
                  <a:pt x="311" y="11232"/>
                </a:cubicBezTo>
                <a:lnTo>
                  <a:pt x="4410" y="12702"/>
                </a:lnTo>
                <a:cubicBezTo>
                  <a:pt x="6463" y="13437"/>
                  <a:pt x="8118" y="14980"/>
                  <a:pt x="8747" y="16963"/>
                </a:cubicBezTo>
                <a:lnTo>
                  <a:pt x="10323" y="21304"/>
                </a:lnTo>
                <a:cubicBezTo>
                  <a:pt x="10403" y="21452"/>
                  <a:pt x="10562" y="21600"/>
                  <a:pt x="10800" y="21600"/>
                </a:cubicBezTo>
                <a:cubicBezTo>
                  <a:pt x="11038" y="21600"/>
                  <a:pt x="11191" y="21452"/>
                  <a:pt x="11270" y="21304"/>
                </a:cubicBezTo>
                <a:lnTo>
                  <a:pt x="12846" y="16963"/>
                </a:lnTo>
                <a:cubicBezTo>
                  <a:pt x="13561" y="14980"/>
                  <a:pt x="15137" y="13437"/>
                  <a:pt x="17183" y="12702"/>
                </a:cubicBezTo>
                <a:lnTo>
                  <a:pt x="21282" y="11232"/>
                </a:lnTo>
                <a:cubicBezTo>
                  <a:pt x="21521" y="11158"/>
                  <a:pt x="21600" y="10936"/>
                  <a:pt x="21600" y="10788"/>
                </a:cubicBezTo>
                <a:cubicBezTo>
                  <a:pt x="21600" y="10572"/>
                  <a:pt x="21521" y="10423"/>
                  <a:pt x="21282" y="10349"/>
                </a:cubicBezTo>
                <a:lnTo>
                  <a:pt x="17183" y="8880"/>
                </a:lnTo>
                <a:cubicBezTo>
                  <a:pt x="15137" y="8071"/>
                  <a:pt x="13561" y="6527"/>
                  <a:pt x="12846" y="4613"/>
                </a:cubicBezTo>
                <a:lnTo>
                  <a:pt x="11270" y="278"/>
                </a:lnTo>
                <a:cubicBezTo>
                  <a:pt x="11191" y="93"/>
                  <a:pt x="10999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0" name="Google Shape;1458;p45"/>
          <p:cNvSpPr/>
          <p:nvPr/>
        </p:nvSpPr>
        <p:spPr>
          <a:xfrm>
            <a:off x="8031971" y="-64223"/>
            <a:ext cx="423827" cy="45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8" y="0"/>
                </a:moveTo>
                <a:lnTo>
                  <a:pt x="9131" y="4515"/>
                </a:lnTo>
                <a:cubicBezTo>
                  <a:pt x="8369" y="6694"/>
                  <a:pt x="6554" y="8435"/>
                  <a:pt x="4273" y="9249"/>
                </a:cubicBezTo>
                <a:lnTo>
                  <a:pt x="0" y="10825"/>
                </a:lnTo>
                <a:lnTo>
                  <a:pt x="4273" y="12351"/>
                </a:lnTo>
                <a:cubicBezTo>
                  <a:pt x="6554" y="13220"/>
                  <a:pt x="8369" y="14906"/>
                  <a:pt x="9131" y="17085"/>
                </a:cubicBezTo>
                <a:lnTo>
                  <a:pt x="10768" y="21600"/>
                </a:lnTo>
                <a:lnTo>
                  <a:pt x="12410" y="17085"/>
                </a:lnTo>
                <a:cubicBezTo>
                  <a:pt x="13172" y="14906"/>
                  <a:pt x="14987" y="13220"/>
                  <a:pt x="17268" y="12351"/>
                </a:cubicBezTo>
                <a:lnTo>
                  <a:pt x="21600" y="10825"/>
                </a:lnTo>
                <a:lnTo>
                  <a:pt x="17268" y="9249"/>
                </a:lnTo>
                <a:cubicBezTo>
                  <a:pt x="14987" y="8435"/>
                  <a:pt x="13172" y="6694"/>
                  <a:pt x="12410" y="4515"/>
                </a:cubicBezTo>
                <a:lnTo>
                  <a:pt x="10768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1" name="Google Shape;1459;p45"/>
          <p:cNvSpPr/>
          <p:nvPr/>
        </p:nvSpPr>
        <p:spPr>
          <a:xfrm>
            <a:off x="8901493" y="598635"/>
            <a:ext cx="560535" cy="603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160" y="4527"/>
                </a:lnTo>
                <a:cubicBezTo>
                  <a:pt x="8365" y="6666"/>
                  <a:pt x="6595" y="8393"/>
                  <a:pt x="4294" y="9257"/>
                </a:cubicBezTo>
                <a:lnTo>
                  <a:pt x="0" y="10781"/>
                </a:lnTo>
                <a:lnTo>
                  <a:pt x="4294" y="12343"/>
                </a:lnTo>
                <a:cubicBezTo>
                  <a:pt x="6595" y="13165"/>
                  <a:pt x="8365" y="14934"/>
                  <a:pt x="9160" y="17077"/>
                </a:cubicBezTo>
                <a:lnTo>
                  <a:pt x="10800" y="21600"/>
                </a:lnTo>
                <a:lnTo>
                  <a:pt x="12436" y="17077"/>
                </a:lnTo>
                <a:cubicBezTo>
                  <a:pt x="13190" y="14934"/>
                  <a:pt x="14960" y="13165"/>
                  <a:pt x="17261" y="12343"/>
                </a:cubicBezTo>
                <a:lnTo>
                  <a:pt x="21600" y="10781"/>
                </a:lnTo>
                <a:lnTo>
                  <a:pt x="17261" y="9257"/>
                </a:lnTo>
                <a:cubicBezTo>
                  <a:pt x="15005" y="8393"/>
                  <a:pt x="13190" y="6666"/>
                  <a:pt x="12436" y="452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962" name="IMG_2510.jpeg" descr="IMG_25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7124" y="650049"/>
            <a:ext cx="5464783" cy="67275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963" name="IMG_2511.jpeg" descr="IMG_2511.jpeg"/>
          <p:cNvPicPr>
            <a:picLocks noChangeAspect="1"/>
          </p:cNvPicPr>
          <p:nvPr/>
        </p:nvPicPr>
        <p:blipFill>
          <a:blip r:embed="rId3">
            <a:extLst/>
          </a:blip>
          <a:srcRect l="69742" t="0" r="4362" b="50502"/>
          <a:stretch>
            <a:fillRect/>
          </a:stretch>
        </p:blipFill>
        <p:spPr>
          <a:xfrm>
            <a:off x="6481725" y="1771608"/>
            <a:ext cx="1501700" cy="529436"/>
          </a:xfrm>
          <a:prstGeom prst="rect">
            <a:avLst/>
          </a:prstGeom>
          <a:ln w="25400">
            <a:solidFill>
              <a:schemeClr val="accent3"/>
            </a:solidFill>
            <a:miter lim="400000"/>
          </a:ln>
        </p:spPr>
      </p:pic>
      <p:pic>
        <p:nvPicPr>
          <p:cNvPr id="964" name="IMG_2511.jpeg" descr="IMG_2511.jpeg"/>
          <p:cNvPicPr>
            <a:picLocks noChangeAspect="1"/>
          </p:cNvPicPr>
          <p:nvPr/>
        </p:nvPicPr>
        <p:blipFill>
          <a:blip r:embed="rId3">
            <a:extLst/>
          </a:blip>
          <a:srcRect l="4362" t="0" r="68130" b="51510"/>
          <a:stretch>
            <a:fillRect/>
          </a:stretch>
        </p:blipFill>
        <p:spPr>
          <a:xfrm>
            <a:off x="3829369" y="1776966"/>
            <a:ext cx="1595163" cy="518655"/>
          </a:xfrm>
          <a:prstGeom prst="rect">
            <a:avLst/>
          </a:prstGeom>
          <a:ln w="25400">
            <a:solidFill>
              <a:schemeClr val="accent3"/>
            </a:solidFill>
            <a:miter lim="400000"/>
          </a:ln>
        </p:spPr>
      </p:pic>
      <p:pic>
        <p:nvPicPr>
          <p:cNvPr id="965" name="IMG_2511.jpeg" descr="IMG_2511.jpeg"/>
          <p:cNvPicPr>
            <a:picLocks noChangeAspect="1"/>
          </p:cNvPicPr>
          <p:nvPr/>
        </p:nvPicPr>
        <p:blipFill>
          <a:blip r:embed="rId3">
            <a:extLst/>
          </a:blip>
          <a:srcRect l="69742" t="49390" r="2596" b="0"/>
          <a:stretch>
            <a:fillRect/>
          </a:stretch>
        </p:blipFill>
        <p:spPr>
          <a:xfrm>
            <a:off x="1167885" y="1765655"/>
            <a:ext cx="1604124" cy="541323"/>
          </a:xfrm>
          <a:prstGeom prst="rect">
            <a:avLst/>
          </a:prstGeom>
          <a:ln w="25400">
            <a:solidFill>
              <a:schemeClr val="accent3"/>
            </a:solidFill>
            <a:miter lim="400000"/>
          </a:ln>
        </p:spPr>
      </p:pic>
      <p:pic>
        <p:nvPicPr>
          <p:cNvPr id="966" name="IMG_2179.png" descr="IMG_217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1451" y="4246927"/>
            <a:ext cx="1577650" cy="788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تأكد س 10 صفحة 17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defRPr sz="297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تأكد س 10 صفحة 172</a:t>
            </a:r>
          </a:p>
        </p:txBody>
      </p:sp>
      <p:pic>
        <p:nvPicPr>
          <p:cNvPr id="969" name="IMG_2512.jpeg" descr="IMG_25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0596" y="1173430"/>
            <a:ext cx="7597840" cy="1961738"/>
          </a:xfrm>
          <a:prstGeom prst="rect">
            <a:avLst/>
          </a:prstGeom>
          <a:ln w="25400">
            <a:solidFill>
              <a:schemeClr val="accent4"/>
            </a:solidFill>
            <a:miter lim="400000"/>
          </a:ln>
        </p:spPr>
      </p:pic>
      <p:pic>
        <p:nvPicPr>
          <p:cNvPr id="970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451" y="4246927"/>
            <a:ext cx="1577650" cy="788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Virtual Campaign by Slidesgo">
  <a:themeElements>
    <a:clrScheme name="Virtual Campaign by Slidesgo">
      <a:dk1>
        <a:srgbClr val="00004D"/>
      </a:dk1>
      <a:lt1>
        <a:srgbClr val="FFEFE1"/>
      </a:lt1>
      <a:dk2>
        <a:srgbClr val="A7A7A7"/>
      </a:dk2>
      <a:lt2>
        <a:srgbClr val="535353"/>
      </a:lt2>
      <a:accent1>
        <a:srgbClr val="FAEA00"/>
      </a:accent1>
      <a:accent2>
        <a:srgbClr val="F24452"/>
      </a:accent2>
      <a:accent3>
        <a:srgbClr val="00004D"/>
      </a:accent3>
      <a:accent4>
        <a:srgbClr val="F3CA50"/>
      </a:accent4>
      <a:accent5>
        <a:srgbClr val="97D5BC"/>
      </a:accent5>
      <a:accent6>
        <a:srgbClr val="F294D9"/>
      </a:accent6>
      <a:hlink>
        <a:srgbClr val="0000FF"/>
      </a:hlink>
      <a:folHlink>
        <a:srgbClr val="FF00FF"/>
      </a:folHlink>
    </a:clrScheme>
    <a:fontScheme name="Virtual Campaign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Virtual Campaign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irtual Campaign by Slidesgo">
  <a:themeElements>
    <a:clrScheme name="Virtual Campaign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AEA00"/>
      </a:accent1>
      <a:accent2>
        <a:srgbClr val="F24452"/>
      </a:accent2>
      <a:accent3>
        <a:srgbClr val="00004D"/>
      </a:accent3>
      <a:accent4>
        <a:srgbClr val="F3CA50"/>
      </a:accent4>
      <a:accent5>
        <a:srgbClr val="97D5BC"/>
      </a:accent5>
      <a:accent6>
        <a:srgbClr val="F294D9"/>
      </a:accent6>
      <a:hlink>
        <a:srgbClr val="0000FF"/>
      </a:hlink>
      <a:folHlink>
        <a:srgbClr val="FF00FF"/>
      </a:folHlink>
    </a:clrScheme>
    <a:fontScheme name="Virtual Campaign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Virtual Campaign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