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93" r:id="rId3"/>
    <p:sldId id="291" r:id="rId4"/>
    <p:sldId id="304" r:id="rId5"/>
    <p:sldId id="274" r:id="rId6"/>
    <p:sldId id="258" r:id="rId7"/>
    <p:sldId id="305" r:id="rId8"/>
    <p:sldId id="326" r:id="rId9"/>
    <p:sldId id="347" r:id="rId10"/>
    <p:sldId id="348" r:id="rId11"/>
    <p:sldId id="328" r:id="rId12"/>
    <p:sldId id="327" r:id="rId13"/>
    <p:sldId id="350" r:id="rId14"/>
    <p:sldId id="352" r:id="rId15"/>
    <p:sldId id="353" r:id="rId16"/>
    <p:sldId id="355" r:id="rId17"/>
    <p:sldId id="354" r:id="rId18"/>
    <p:sldId id="357" r:id="rId19"/>
    <p:sldId id="358" r:id="rId20"/>
    <p:sldId id="329" r:id="rId21"/>
    <p:sldId id="351" r:id="rId22"/>
    <p:sldId id="332" r:id="rId23"/>
    <p:sldId id="359" r:id="rId24"/>
    <p:sldId id="361" r:id="rId25"/>
    <p:sldId id="360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ttykadooj" initials="P" lastIdx="7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B01"/>
    <a:srgbClr val="379974"/>
    <a:srgbClr val="9BCD85"/>
    <a:srgbClr val="385723"/>
    <a:srgbClr val="79A9CD"/>
    <a:srgbClr val="7F6000"/>
    <a:srgbClr val="836710"/>
    <a:srgbClr val="F8AF0A"/>
    <a:srgbClr val="96AF85"/>
    <a:srgbClr val="E8C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9197F-A0C4-4EA9-9DCF-44142AF0F945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730623F5-45E9-4AC0-B093-7122B9E53F3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تُدرك أهمية الإجماع.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62C31355-8674-4E6C-83CA-E7ABC7277684}" type="parTrans" cxnId="{482DF28A-2CF6-4A7A-A03C-F7A0FCD0279E}">
      <dgm:prSet/>
      <dgm:spPr/>
      <dgm:t>
        <a:bodyPr/>
        <a:lstStyle/>
        <a:p>
          <a:pPr rtl="1"/>
          <a:endParaRPr lang="ar-SA"/>
        </a:p>
      </dgm:t>
    </dgm:pt>
    <dgm:pt modelId="{BC1F4A2C-BCFB-45D2-A4C7-7FB44E3B8056}" type="sibTrans" cxnId="{482DF28A-2CF6-4A7A-A03C-F7A0FCD0279E}">
      <dgm:prSet/>
      <dgm:spPr/>
      <dgm:t>
        <a:bodyPr/>
        <a:lstStyle/>
        <a:p>
          <a:pPr rtl="1"/>
          <a:endParaRPr lang="ar-SA"/>
        </a:p>
      </dgm:t>
    </dgm:pt>
    <dgm:pt modelId="{3D2F78FB-0B0E-4288-9433-C9D350EE7907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379974"/>
              </a:solidFill>
            </a:rPr>
            <a:t>تُميز أنواع الإجماع.</a:t>
          </a:r>
          <a:endParaRPr lang="ar-SA" b="1" dirty="0">
            <a:solidFill>
              <a:srgbClr val="379974"/>
            </a:solidFill>
          </a:endParaRPr>
        </a:p>
      </dgm:t>
    </dgm:pt>
    <dgm:pt modelId="{773A06CF-47B5-4D34-978B-1BFAF99C0409}" type="par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A49FAC13-C775-4BD6-93DF-B5F8F17FE75F}" type="sib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8A0DDFEE-3BCC-4E56-8FB5-3C456600F5B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002060"/>
              </a:solidFill>
            </a:rPr>
            <a:t>تعرف المُراد بالإجماع.</a:t>
          </a:r>
          <a:endParaRPr lang="ar-SA" b="1" dirty="0">
            <a:solidFill>
              <a:srgbClr val="002060"/>
            </a:solidFill>
          </a:endParaRPr>
        </a:p>
      </dgm:t>
    </dgm:pt>
    <dgm:pt modelId="{9D0C6D3E-B795-4460-8F40-DCC38FA3CD42}" type="par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22D58985-ED94-4D81-855E-1CBD31FD16D6}" type="sib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BE9A19A9-6E2A-4E85-907F-8E54982E217D}" type="pres">
      <dgm:prSet presAssocID="{BD39197F-A0C4-4EA9-9DCF-44142AF0F945}" presName="compositeShape" presStyleCnt="0">
        <dgm:presLayoutVars>
          <dgm:dir/>
          <dgm:resizeHandles/>
        </dgm:presLayoutVars>
      </dgm:prSet>
      <dgm:spPr/>
    </dgm:pt>
    <dgm:pt modelId="{45822805-67D6-45C2-9E0A-2220D332FCA5}" type="pres">
      <dgm:prSet presAssocID="{BD39197F-A0C4-4EA9-9DCF-44142AF0F945}" presName="pyramid" presStyleLbl="node1" presStyleIdx="0" presStyleCnt="1" custLinFactNeighborX="-534"/>
      <dgm:spPr/>
    </dgm:pt>
    <dgm:pt modelId="{F7B437BA-8727-4862-9306-15C20A8525E4}" type="pres">
      <dgm:prSet presAssocID="{BD39197F-A0C4-4EA9-9DCF-44142AF0F945}" presName="theList" presStyleCnt="0"/>
      <dgm:spPr/>
    </dgm:pt>
    <dgm:pt modelId="{2342C124-D286-41C7-853F-D884DA93BDC1}" type="pres">
      <dgm:prSet presAssocID="{8A0DDFEE-3BCC-4E56-8FB5-3C456600F5BE}" presName="aNode" presStyleLbl="fgAcc1" presStyleIdx="0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FE25B-73F4-48B0-AFC1-262AFDFF2EAB}" type="pres">
      <dgm:prSet presAssocID="{8A0DDFEE-3BCC-4E56-8FB5-3C456600F5BE}" presName="aSpace" presStyleCnt="0"/>
      <dgm:spPr/>
    </dgm:pt>
    <dgm:pt modelId="{44D364BB-90CD-4340-A917-1D799227A95D}" type="pres">
      <dgm:prSet presAssocID="{3D2F78FB-0B0E-4288-9433-C9D350EE7907}" presName="aNode" presStyleLbl="fgAcc1" presStyleIdx="1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581482-D852-4343-B87C-83CBB2D34E05}" type="pres">
      <dgm:prSet presAssocID="{3D2F78FB-0B0E-4288-9433-C9D350EE7907}" presName="aSpace" presStyleCnt="0"/>
      <dgm:spPr/>
    </dgm:pt>
    <dgm:pt modelId="{45B4CAD4-07D0-4B2E-9C62-390365B92075}" type="pres">
      <dgm:prSet presAssocID="{730623F5-45E9-4AC0-B093-7122B9E53F32}" presName="aNode" presStyleLbl="fgAcc1" presStyleIdx="2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8C74E4-A315-4351-9F81-837DC9E250EE}" type="pres">
      <dgm:prSet presAssocID="{730623F5-45E9-4AC0-B093-7122B9E53F32}" presName="aSpace" presStyleCnt="0"/>
      <dgm:spPr/>
    </dgm:pt>
  </dgm:ptLst>
  <dgm:cxnLst>
    <dgm:cxn modelId="{223B7F4F-1260-45F2-9D9F-F30E87BE9188}" type="presOf" srcId="{730623F5-45E9-4AC0-B093-7122B9E53F32}" destId="{45B4CAD4-07D0-4B2E-9C62-390365B92075}" srcOrd="0" destOrd="0" presId="urn:microsoft.com/office/officeart/2005/8/layout/pyramid2"/>
    <dgm:cxn modelId="{482DF28A-2CF6-4A7A-A03C-F7A0FCD0279E}" srcId="{BD39197F-A0C4-4EA9-9DCF-44142AF0F945}" destId="{730623F5-45E9-4AC0-B093-7122B9E53F32}" srcOrd="2" destOrd="0" parTransId="{62C31355-8674-4E6C-83CA-E7ABC7277684}" sibTransId="{BC1F4A2C-BCFB-45D2-A4C7-7FB44E3B8056}"/>
    <dgm:cxn modelId="{B36A23C2-E0CD-4014-A9A9-3AC8A6E15827}" srcId="{BD39197F-A0C4-4EA9-9DCF-44142AF0F945}" destId="{3D2F78FB-0B0E-4288-9433-C9D350EE7907}" srcOrd="1" destOrd="0" parTransId="{773A06CF-47B5-4D34-978B-1BFAF99C0409}" sibTransId="{A49FAC13-C775-4BD6-93DF-B5F8F17FE75F}"/>
    <dgm:cxn modelId="{23A15371-0818-4522-882B-E4285BA43FBA}" type="presOf" srcId="{BD39197F-A0C4-4EA9-9DCF-44142AF0F945}" destId="{BE9A19A9-6E2A-4E85-907F-8E54982E217D}" srcOrd="0" destOrd="0" presId="urn:microsoft.com/office/officeart/2005/8/layout/pyramid2"/>
    <dgm:cxn modelId="{E894D100-E0A0-4F63-9522-D6201FCE3B8A}" type="presOf" srcId="{8A0DDFEE-3BCC-4E56-8FB5-3C456600F5BE}" destId="{2342C124-D286-41C7-853F-D884DA93BDC1}" srcOrd="0" destOrd="0" presId="urn:microsoft.com/office/officeart/2005/8/layout/pyramid2"/>
    <dgm:cxn modelId="{510BD180-18B5-4766-AB1C-C41B0E78898A}" type="presOf" srcId="{3D2F78FB-0B0E-4288-9433-C9D350EE7907}" destId="{44D364BB-90CD-4340-A917-1D799227A95D}" srcOrd="0" destOrd="0" presId="urn:microsoft.com/office/officeart/2005/8/layout/pyramid2"/>
    <dgm:cxn modelId="{16ED8F91-9D27-4481-A212-7B945291499C}" srcId="{BD39197F-A0C4-4EA9-9DCF-44142AF0F945}" destId="{8A0DDFEE-3BCC-4E56-8FB5-3C456600F5BE}" srcOrd="0" destOrd="0" parTransId="{9D0C6D3E-B795-4460-8F40-DCC38FA3CD42}" sibTransId="{22D58985-ED94-4D81-855E-1CBD31FD16D6}"/>
    <dgm:cxn modelId="{E3CFE2BA-E54C-450D-8A00-7D9F2C7D6304}" type="presParOf" srcId="{BE9A19A9-6E2A-4E85-907F-8E54982E217D}" destId="{45822805-67D6-45C2-9E0A-2220D332FCA5}" srcOrd="0" destOrd="0" presId="urn:microsoft.com/office/officeart/2005/8/layout/pyramid2"/>
    <dgm:cxn modelId="{004FA742-5097-4C54-AF99-498AB43C5728}" type="presParOf" srcId="{BE9A19A9-6E2A-4E85-907F-8E54982E217D}" destId="{F7B437BA-8727-4862-9306-15C20A8525E4}" srcOrd="1" destOrd="0" presId="urn:microsoft.com/office/officeart/2005/8/layout/pyramid2"/>
    <dgm:cxn modelId="{5F585EAE-89E6-40F5-A0C1-F29B6B51C530}" type="presParOf" srcId="{F7B437BA-8727-4862-9306-15C20A8525E4}" destId="{2342C124-D286-41C7-853F-D884DA93BDC1}" srcOrd="0" destOrd="0" presId="urn:microsoft.com/office/officeart/2005/8/layout/pyramid2"/>
    <dgm:cxn modelId="{5737FB93-8474-448F-ABF9-5FCBE7B94057}" type="presParOf" srcId="{F7B437BA-8727-4862-9306-15C20A8525E4}" destId="{8E0FE25B-73F4-48B0-AFC1-262AFDFF2EAB}" srcOrd="1" destOrd="0" presId="urn:microsoft.com/office/officeart/2005/8/layout/pyramid2"/>
    <dgm:cxn modelId="{34485092-312B-442C-AE7F-C5E256262355}" type="presParOf" srcId="{F7B437BA-8727-4862-9306-15C20A8525E4}" destId="{44D364BB-90CD-4340-A917-1D799227A95D}" srcOrd="2" destOrd="0" presId="urn:microsoft.com/office/officeart/2005/8/layout/pyramid2"/>
    <dgm:cxn modelId="{526FF5D6-7F53-432D-B1BD-E772974D9CDE}" type="presParOf" srcId="{F7B437BA-8727-4862-9306-15C20A8525E4}" destId="{5B581482-D852-4343-B87C-83CBB2D34E05}" srcOrd="3" destOrd="0" presId="urn:microsoft.com/office/officeart/2005/8/layout/pyramid2"/>
    <dgm:cxn modelId="{59FC3033-D6D9-44F2-9AC3-100797FD3992}" type="presParOf" srcId="{F7B437BA-8727-4862-9306-15C20A8525E4}" destId="{45B4CAD4-07D0-4B2E-9C62-390365B92075}" srcOrd="4" destOrd="0" presId="urn:microsoft.com/office/officeart/2005/8/layout/pyramid2"/>
    <dgm:cxn modelId="{800ED94D-5C13-4506-B806-5A3BA6D0F1D7}" type="presParOf" srcId="{F7B437BA-8727-4862-9306-15C20A8525E4}" destId="{728C74E4-A315-4351-9F81-837DC9E250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FB331-C373-468D-A888-40569EC2C42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2EE02997-75ED-44D7-9EDE-1C3D16E37ED6}">
      <dgm:prSet phldrT="[نص]"/>
      <dgm:spPr/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الإجماع هو </a:t>
          </a:r>
          <a:endParaRPr lang="ar-SA" dirty="0"/>
        </a:p>
      </dgm:t>
    </dgm:pt>
    <dgm:pt modelId="{4134FE6A-45A4-4F2A-ACE4-D538EC69E72B}" type="parTrans" cxnId="{A2272BAA-15CD-4D61-AE94-7843170DC928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2C3AD6CB-AFCF-488F-82C3-2ECAF724681F}" type="sibTrans" cxnId="{A2272BAA-15CD-4D61-AE94-7843170DC928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3AB78317-655D-47D4-9E4E-8E54E59770D7}">
      <dgm:prSet phldrT="[نص]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من أمة محمدﷺ</a:t>
          </a:r>
          <a:endParaRPr lang="ar-SA" dirty="0"/>
        </a:p>
      </dgm:t>
    </dgm:pt>
    <dgm:pt modelId="{5213C38E-8A86-458F-A90C-CA5E26FBB074}" type="parTrans" cxnId="{98DAAC4C-6514-428D-8B7B-E07828CF6406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9DD90369-1517-4808-85C5-308A86866C54}" type="sibTrans" cxnId="{98DAAC4C-6514-428D-8B7B-E07828CF6406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AEEEF7F3-9239-496C-8B8D-EA09F42AAE8F}">
      <dgm:prSet phldrT="[نص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المجتهدين</a:t>
          </a:r>
          <a:endParaRPr lang="ar-SA" dirty="0"/>
        </a:p>
      </dgm:t>
    </dgm:pt>
    <dgm:pt modelId="{C31B1595-F2C9-48C9-9832-6DAE434958B7}" type="parTrans" cxnId="{4AE09A0D-C3B2-4D37-8282-BCEBD6617F1F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F89F2D1A-E5CD-4095-B74C-4359D22E2EE9}" type="sibTrans" cxnId="{4AE09A0D-C3B2-4D37-8282-BCEBD6617F1F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538432B9-DEA7-421F-BD68-C938913CD915}">
      <dgm:prSet phldrT="[نص]"/>
      <dgm:spPr/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اتفاق</a:t>
          </a:r>
          <a:endParaRPr lang="ar-SA" dirty="0"/>
        </a:p>
      </dgm:t>
    </dgm:pt>
    <dgm:pt modelId="{06F3354A-6F87-4EC3-8A63-97C1D3C96689}" type="parTrans" cxnId="{69D6063F-53C8-4F8C-876B-9E822722D25B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B563C25C-3C91-4718-8BCE-8287554263AA}" type="sibTrans" cxnId="{69D6063F-53C8-4F8C-876B-9E822722D25B}">
      <dgm:prSet/>
      <dgm:spPr/>
      <dgm:t>
        <a:bodyPr/>
        <a:lstStyle/>
        <a:p>
          <a:pPr rtl="1"/>
          <a:endParaRPr lang="ar-SA" dirty="0">
            <a:solidFill>
              <a:schemeClr val="accent5">
                <a:lumMod val="50000"/>
              </a:schemeClr>
            </a:solidFill>
          </a:endParaRPr>
        </a:p>
      </dgm:t>
    </dgm:pt>
    <dgm:pt modelId="{5A9F6309-379E-48C1-A192-F5A1194B5E41}">
      <dgm:prSet/>
      <dgm:spPr>
        <a:solidFill>
          <a:srgbClr val="70AD47"/>
        </a:solidFill>
      </dgm:spPr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بعد وفاته</a:t>
          </a:r>
          <a:endParaRPr lang="ar-SA" dirty="0"/>
        </a:p>
      </dgm:t>
    </dgm:pt>
    <dgm:pt modelId="{AF92C187-3418-48AE-8A77-FAD60CFFF845}" type="parTrans" cxnId="{796C7368-174C-4EBD-B4DE-2F984F0C8609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678F4466-D9F6-4A58-9A0C-40C4DF3FA097}" type="sibTrans" cxnId="{796C7368-174C-4EBD-B4DE-2F984F0C8609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63A0DC48-C107-4505-9D78-E3CCBF0C844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على حكم شرعي</a:t>
          </a:r>
          <a:endParaRPr lang="ar-SA" dirty="0"/>
        </a:p>
      </dgm:t>
    </dgm:pt>
    <dgm:pt modelId="{66DA9FC4-DB0F-4FFF-98DB-6E9885610E42}" type="parTrans" cxnId="{0F814ED2-A9CA-47B7-B4A2-28A6702B3835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FBD01D02-89D3-4AE8-8410-F00FA08F53EF}" type="sibTrans" cxnId="{0F814ED2-A9CA-47B7-B4A2-28A6702B3835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33DFA9D6-E1E0-480B-A670-7AFDE9B22BF1}" type="pres">
      <dgm:prSet presAssocID="{952FB331-C373-468D-A888-40569EC2C4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5750250-373B-425E-9D0E-2745A75A232A}" type="pres">
      <dgm:prSet presAssocID="{2EE02997-75ED-44D7-9EDE-1C3D16E37ED6}" presName="hierRoot1" presStyleCnt="0">
        <dgm:presLayoutVars>
          <dgm:hierBranch val="init"/>
        </dgm:presLayoutVars>
      </dgm:prSet>
      <dgm:spPr/>
    </dgm:pt>
    <dgm:pt modelId="{9712D4F3-8345-4E00-8651-DDD855DBA32F}" type="pres">
      <dgm:prSet presAssocID="{2EE02997-75ED-44D7-9EDE-1C3D16E37ED6}" presName="rootComposite1" presStyleCnt="0"/>
      <dgm:spPr/>
    </dgm:pt>
    <dgm:pt modelId="{3E0AE42C-F339-4A11-AE78-68A2E5918B04}" type="pres">
      <dgm:prSet presAssocID="{2EE02997-75ED-44D7-9EDE-1C3D16E37ED6}" presName="rootText1" presStyleLbl="node0" presStyleIdx="0" presStyleCnt="1" custLinFactNeighborY="71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B8C9884-84F7-43EC-A737-A0EC72F5EFA2}" type="pres">
      <dgm:prSet presAssocID="{2EE02997-75ED-44D7-9EDE-1C3D16E37ED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E416722-FAB7-4EFE-9392-57AE4F9EE1CD}" type="pres">
      <dgm:prSet presAssocID="{2EE02997-75ED-44D7-9EDE-1C3D16E37ED6}" presName="hierChild2" presStyleCnt="0"/>
      <dgm:spPr/>
    </dgm:pt>
    <dgm:pt modelId="{3CAE1681-A227-4D24-89B6-9704DB392B59}" type="pres">
      <dgm:prSet presAssocID="{66DA9FC4-DB0F-4FFF-98DB-6E9885610E42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FA6A3FC5-6913-44D9-9EFF-8146D7B3A028}" type="pres">
      <dgm:prSet presAssocID="{63A0DC48-C107-4505-9D78-E3CCBF0C8447}" presName="hierRoot2" presStyleCnt="0">
        <dgm:presLayoutVars>
          <dgm:hierBranch val="init"/>
        </dgm:presLayoutVars>
      </dgm:prSet>
      <dgm:spPr/>
    </dgm:pt>
    <dgm:pt modelId="{F1DEBD70-F9C2-4ACD-92CC-8FDD89BD6327}" type="pres">
      <dgm:prSet presAssocID="{63A0DC48-C107-4505-9D78-E3CCBF0C8447}" presName="rootComposite" presStyleCnt="0"/>
      <dgm:spPr/>
    </dgm:pt>
    <dgm:pt modelId="{355955CE-78FE-41FD-A141-55C76A7B6BE0}" type="pres">
      <dgm:prSet presAssocID="{63A0DC48-C107-4505-9D78-E3CCBF0C844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3EFC0BB-89E9-4DE5-A7D5-CC0FE1D84D0D}" type="pres">
      <dgm:prSet presAssocID="{63A0DC48-C107-4505-9D78-E3CCBF0C8447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4A4C04F9-1407-42F0-BB72-0DB26EAB6398}" type="pres">
      <dgm:prSet presAssocID="{63A0DC48-C107-4505-9D78-E3CCBF0C8447}" presName="hierChild4" presStyleCnt="0"/>
      <dgm:spPr/>
    </dgm:pt>
    <dgm:pt modelId="{EF452F23-2D27-4D30-8D92-A7A79E9CC2F1}" type="pres">
      <dgm:prSet presAssocID="{63A0DC48-C107-4505-9D78-E3CCBF0C8447}" presName="hierChild5" presStyleCnt="0"/>
      <dgm:spPr/>
    </dgm:pt>
    <dgm:pt modelId="{25F59B46-175D-4AE3-A3BB-AF14B9EB8EFD}" type="pres">
      <dgm:prSet presAssocID="{AF92C187-3418-48AE-8A77-FAD60CFFF845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5B612C93-6A1E-401C-9F5A-661FE5CFF2D7}" type="pres">
      <dgm:prSet presAssocID="{5A9F6309-379E-48C1-A192-F5A1194B5E41}" presName="hierRoot2" presStyleCnt="0">
        <dgm:presLayoutVars>
          <dgm:hierBranch val="init"/>
        </dgm:presLayoutVars>
      </dgm:prSet>
      <dgm:spPr/>
    </dgm:pt>
    <dgm:pt modelId="{A27DAED3-32E6-4869-BE72-572FF2A01CCD}" type="pres">
      <dgm:prSet presAssocID="{5A9F6309-379E-48C1-A192-F5A1194B5E41}" presName="rootComposite" presStyleCnt="0"/>
      <dgm:spPr/>
    </dgm:pt>
    <dgm:pt modelId="{084DD594-3A55-4864-A72B-8B9080407224}" type="pres">
      <dgm:prSet presAssocID="{5A9F6309-379E-48C1-A192-F5A1194B5E4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5C29D2-7F9E-4514-930F-2B1D06FF8851}" type="pres">
      <dgm:prSet presAssocID="{5A9F6309-379E-48C1-A192-F5A1194B5E41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97A636DF-0D2A-4DDF-A9CE-ECF4B53BCF4A}" type="pres">
      <dgm:prSet presAssocID="{5A9F6309-379E-48C1-A192-F5A1194B5E41}" presName="hierChild4" presStyleCnt="0"/>
      <dgm:spPr/>
    </dgm:pt>
    <dgm:pt modelId="{29A4A286-6E35-4DCD-8F91-42D34CC6F3E8}" type="pres">
      <dgm:prSet presAssocID="{5A9F6309-379E-48C1-A192-F5A1194B5E41}" presName="hierChild5" presStyleCnt="0"/>
      <dgm:spPr/>
    </dgm:pt>
    <dgm:pt modelId="{F8883541-BE25-4787-A878-AA21D7636BD6}" type="pres">
      <dgm:prSet presAssocID="{5213C38E-8A86-458F-A90C-CA5E26FBB074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DC93F4B1-ED96-4BC1-B9DE-020804478A5D}" type="pres">
      <dgm:prSet presAssocID="{3AB78317-655D-47D4-9E4E-8E54E59770D7}" presName="hierRoot2" presStyleCnt="0">
        <dgm:presLayoutVars>
          <dgm:hierBranch val="init"/>
        </dgm:presLayoutVars>
      </dgm:prSet>
      <dgm:spPr/>
    </dgm:pt>
    <dgm:pt modelId="{04926053-8DE7-481D-AB86-A20936A2B9F4}" type="pres">
      <dgm:prSet presAssocID="{3AB78317-655D-47D4-9E4E-8E54E59770D7}" presName="rootComposite" presStyleCnt="0"/>
      <dgm:spPr/>
    </dgm:pt>
    <dgm:pt modelId="{55E20B20-C883-4B44-A28F-332E49402EEE}" type="pres">
      <dgm:prSet presAssocID="{3AB78317-655D-47D4-9E4E-8E54E59770D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EEF3C4-577C-46AA-8D11-596F40F1BAFD}" type="pres">
      <dgm:prSet presAssocID="{3AB78317-655D-47D4-9E4E-8E54E59770D7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E22FFAC3-A581-4D89-B2C4-79B218C491A7}" type="pres">
      <dgm:prSet presAssocID="{3AB78317-655D-47D4-9E4E-8E54E59770D7}" presName="hierChild4" presStyleCnt="0"/>
      <dgm:spPr/>
    </dgm:pt>
    <dgm:pt modelId="{3A135DE1-D237-47EC-9C76-A80B826EE031}" type="pres">
      <dgm:prSet presAssocID="{3AB78317-655D-47D4-9E4E-8E54E59770D7}" presName="hierChild5" presStyleCnt="0"/>
      <dgm:spPr/>
    </dgm:pt>
    <dgm:pt modelId="{0B3668B0-64E4-4136-9CA4-BA499698904F}" type="pres">
      <dgm:prSet presAssocID="{C31B1595-F2C9-48C9-9832-6DAE434958B7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531F7944-3D5B-447D-9BD1-B2239B917E84}" type="pres">
      <dgm:prSet presAssocID="{AEEEF7F3-9239-496C-8B8D-EA09F42AAE8F}" presName="hierRoot2" presStyleCnt="0">
        <dgm:presLayoutVars>
          <dgm:hierBranch val="init"/>
        </dgm:presLayoutVars>
      </dgm:prSet>
      <dgm:spPr/>
    </dgm:pt>
    <dgm:pt modelId="{79A1050C-86DF-4565-BC7D-E7239CE38CBF}" type="pres">
      <dgm:prSet presAssocID="{AEEEF7F3-9239-496C-8B8D-EA09F42AAE8F}" presName="rootComposite" presStyleCnt="0"/>
      <dgm:spPr/>
    </dgm:pt>
    <dgm:pt modelId="{BB3266D3-DA86-4D95-9A69-3E42F8A2FCD5}" type="pres">
      <dgm:prSet presAssocID="{AEEEF7F3-9239-496C-8B8D-EA09F42AAE8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13FF64-BF40-4E60-AE2C-C309946E5B2A}" type="pres">
      <dgm:prSet presAssocID="{AEEEF7F3-9239-496C-8B8D-EA09F42AAE8F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65C0E117-8E4E-4C42-8E0E-BD5A75FD002C}" type="pres">
      <dgm:prSet presAssocID="{AEEEF7F3-9239-496C-8B8D-EA09F42AAE8F}" presName="hierChild4" presStyleCnt="0"/>
      <dgm:spPr/>
    </dgm:pt>
    <dgm:pt modelId="{DEB92438-709B-4101-8E7B-F0E0FEBE9B22}" type="pres">
      <dgm:prSet presAssocID="{AEEEF7F3-9239-496C-8B8D-EA09F42AAE8F}" presName="hierChild5" presStyleCnt="0"/>
      <dgm:spPr/>
    </dgm:pt>
    <dgm:pt modelId="{D690E785-7DAA-45A1-B8F4-7B1C1BDB503E}" type="pres">
      <dgm:prSet presAssocID="{06F3354A-6F87-4EC3-8A63-97C1D3C96689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A4DEDEE0-E3D1-4C6B-97B0-A9B3FC7C3461}" type="pres">
      <dgm:prSet presAssocID="{538432B9-DEA7-421F-BD68-C938913CD915}" presName="hierRoot2" presStyleCnt="0">
        <dgm:presLayoutVars>
          <dgm:hierBranch val="init"/>
        </dgm:presLayoutVars>
      </dgm:prSet>
      <dgm:spPr/>
    </dgm:pt>
    <dgm:pt modelId="{68F5F4AB-CE21-4D9A-B313-9372397D1F07}" type="pres">
      <dgm:prSet presAssocID="{538432B9-DEA7-421F-BD68-C938913CD915}" presName="rootComposite" presStyleCnt="0"/>
      <dgm:spPr/>
    </dgm:pt>
    <dgm:pt modelId="{527D0323-2B20-4619-8D60-B7516AD986CF}" type="pres">
      <dgm:prSet presAssocID="{538432B9-DEA7-421F-BD68-C938913CD91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37CE070-C31F-4228-AF53-1CF7C42CA7D7}" type="pres">
      <dgm:prSet presAssocID="{538432B9-DEA7-421F-BD68-C938913CD915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EC1C003E-C689-48A2-933B-2D95284EAFEC}" type="pres">
      <dgm:prSet presAssocID="{538432B9-DEA7-421F-BD68-C938913CD915}" presName="hierChild4" presStyleCnt="0"/>
      <dgm:spPr/>
    </dgm:pt>
    <dgm:pt modelId="{BEE2028F-890A-40A2-B552-FD356EB42848}" type="pres">
      <dgm:prSet presAssocID="{538432B9-DEA7-421F-BD68-C938913CD915}" presName="hierChild5" presStyleCnt="0"/>
      <dgm:spPr/>
    </dgm:pt>
    <dgm:pt modelId="{39A6C603-AC17-47AE-A0F0-75A43BD21229}" type="pres">
      <dgm:prSet presAssocID="{2EE02997-75ED-44D7-9EDE-1C3D16E37ED6}" presName="hierChild3" presStyleCnt="0"/>
      <dgm:spPr/>
    </dgm:pt>
  </dgm:ptLst>
  <dgm:cxnLst>
    <dgm:cxn modelId="{1B5E054E-A12E-48E6-AA4D-5CBB71A44E99}" type="presOf" srcId="{AF92C187-3418-48AE-8A77-FAD60CFFF845}" destId="{25F59B46-175D-4AE3-A3BB-AF14B9EB8EFD}" srcOrd="0" destOrd="0" presId="urn:microsoft.com/office/officeart/2005/8/layout/orgChart1"/>
    <dgm:cxn modelId="{14062557-1349-4261-A98F-710B5FF5C227}" type="presOf" srcId="{63A0DC48-C107-4505-9D78-E3CCBF0C8447}" destId="{C3EFC0BB-89E9-4DE5-A7D5-CC0FE1D84D0D}" srcOrd="1" destOrd="0" presId="urn:microsoft.com/office/officeart/2005/8/layout/orgChart1"/>
    <dgm:cxn modelId="{226089B1-3C25-40D2-9B45-37E05CD228EB}" type="presOf" srcId="{AEEEF7F3-9239-496C-8B8D-EA09F42AAE8F}" destId="{AD13FF64-BF40-4E60-AE2C-C309946E5B2A}" srcOrd="1" destOrd="0" presId="urn:microsoft.com/office/officeart/2005/8/layout/orgChart1"/>
    <dgm:cxn modelId="{929F43C4-FEFA-48C0-9CF6-2DD5EA882D7D}" type="presOf" srcId="{63A0DC48-C107-4505-9D78-E3CCBF0C8447}" destId="{355955CE-78FE-41FD-A141-55C76A7B6BE0}" srcOrd="0" destOrd="0" presId="urn:microsoft.com/office/officeart/2005/8/layout/orgChart1"/>
    <dgm:cxn modelId="{69D6063F-53C8-4F8C-876B-9E822722D25B}" srcId="{2EE02997-75ED-44D7-9EDE-1C3D16E37ED6}" destId="{538432B9-DEA7-421F-BD68-C938913CD915}" srcOrd="4" destOrd="0" parTransId="{06F3354A-6F87-4EC3-8A63-97C1D3C96689}" sibTransId="{B563C25C-3C91-4718-8BCE-8287554263AA}"/>
    <dgm:cxn modelId="{4AE09A0D-C3B2-4D37-8282-BCEBD6617F1F}" srcId="{2EE02997-75ED-44D7-9EDE-1C3D16E37ED6}" destId="{AEEEF7F3-9239-496C-8B8D-EA09F42AAE8F}" srcOrd="3" destOrd="0" parTransId="{C31B1595-F2C9-48C9-9832-6DAE434958B7}" sibTransId="{F89F2D1A-E5CD-4095-B74C-4359D22E2EE9}"/>
    <dgm:cxn modelId="{A2272BAA-15CD-4D61-AE94-7843170DC928}" srcId="{952FB331-C373-468D-A888-40569EC2C42D}" destId="{2EE02997-75ED-44D7-9EDE-1C3D16E37ED6}" srcOrd="0" destOrd="0" parTransId="{4134FE6A-45A4-4F2A-ACE4-D538EC69E72B}" sibTransId="{2C3AD6CB-AFCF-488F-82C3-2ECAF724681F}"/>
    <dgm:cxn modelId="{D9492958-FAB1-4411-B3D2-D97AB5D50FC7}" type="presOf" srcId="{538432B9-DEA7-421F-BD68-C938913CD915}" destId="{527D0323-2B20-4619-8D60-B7516AD986CF}" srcOrd="0" destOrd="0" presId="urn:microsoft.com/office/officeart/2005/8/layout/orgChart1"/>
    <dgm:cxn modelId="{B75B8B8A-7447-449C-8D93-877DEADCECC0}" type="presOf" srcId="{538432B9-DEA7-421F-BD68-C938913CD915}" destId="{D37CE070-C31F-4228-AF53-1CF7C42CA7D7}" srcOrd="1" destOrd="0" presId="urn:microsoft.com/office/officeart/2005/8/layout/orgChart1"/>
    <dgm:cxn modelId="{796C7368-174C-4EBD-B4DE-2F984F0C8609}" srcId="{2EE02997-75ED-44D7-9EDE-1C3D16E37ED6}" destId="{5A9F6309-379E-48C1-A192-F5A1194B5E41}" srcOrd="1" destOrd="0" parTransId="{AF92C187-3418-48AE-8A77-FAD60CFFF845}" sibTransId="{678F4466-D9F6-4A58-9A0C-40C4DF3FA097}"/>
    <dgm:cxn modelId="{8CC2F764-DD53-418A-BD37-9BC136128185}" type="presOf" srcId="{5A9F6309-379E-48C1-A192-F5A1194B5E41}" destId="{E85C29D2-7F9E-4514-930F-2B1D06FF8851}" srcOrd="1" destOrd="0" presId="urn:microsoft.com/office/officeart/2005/8/layout/orgChart1"/>
    <dgm:cxn modelId="{98DAAC4C-6514-428D-8B7B-E07828CF6406}" srcId="{2EE02997-75ED-44D7-9EDE-1C3D16E37ED6}" destId="{3AB78317-655D-47D4-9E4E-8E54E59770D7}" srcOrd="2" destOrd="0" parTransId="{5213C38E-8A86-458F-A90C-CA5E26FBB074}" sibTransId="{9DD90369-1517-4808-85C5-308A86866C54}"/>
    <dgm:cxn modelId="{30AA0748-2711-4310-9929-5B882B379E0A}" type="presOf" srcId="{AEEEF7F3-9239-496C-8B8D-EA09F42AAE8F}" destId="{BB3266D3-DA86-4D95-9A69-3E42F8A2FCD5}" srcOrd="0" destOrd="0" presId="urn:microsoft.com/office/officeart/2005/8/layout/orgChart1"/>
    <dgm:cxn modelId="{0A462FD9-A29B-473C-B730-DC6D39F0EB4A}" type="presOf" srcId="{5A9F6309-379E-48C1-A192-F5A1194B5E41}" destId="{084DD594-3A55-4864-A72B-8B9080407224}" srcOrd="0" destOrd="0" presId="urn:microsoft.com/office/officeart/2005/8/layout/orgChart1"/>
    <dgm:cxn modelId="{1E69F1C4-7C50-4497-8B86-C7AC2A917042}" type="presOf" srcId="{06F3354A-6F87-4EC3-8A63-97C1D3C96689}" destId="{D690E785-7DAA-45A1-B8F4-7B1C1BDB503E}" srcOrd="0" destOrd="0" presId="urn:microsoft.com/office/officeart/2005/8/layout/orgChart1"/>
    <dgm:cxn modelId="{8DB0A85E-F128-4B35-9577-5D1BF598D715}" type="presOf" srcId="{3AB78317-655D-47D4-9E4E-8E54E59770D7}" destId="{B8EEF3C4-577C-46AA-8D11-596F40F1BAFD}" srcOrd="1" destOrd="0" presId="urn:microsoft.com/office/officeart/2005/8/layout/orgChart1"/>
    <dgm:cxn modelId="{D1D68828-0A49-48D5-BDE9-D6EBA9531108}" type="presOf" srcId="{3AB78317-655D-47D4-9E4E-8E54E59770D7}" destId="{55E20B20-C883-4B44-A28F-332E49402EEE}" srcOrd="0" destOrd="0" presId="urn:microsoft.com/office/officeart/2005/8/layout/orgChart1"/>
    <dgm:cxn modelId="{A10A6839-CA07-4B0D-A67C-D29AE511E49B}" type="presOf" srcId="{66DA9FC4-DB0F-4FFF-98DB-6E9885610E42}" destId="{3CAE1681-A227-4D24-89B6-9704DB392B59}" srcOrd="0" destOrd="0" presId="urn:microsoft.com/office/officeart/2005/8/layout/orgChart1"/>
    <dgm:cxn modelId="{2AA3B000-033A-488F-8983-A951DD47162D}" type="presOf" srcId="{2EE02997-75ED-44D7-9EDE-1C3D16E37ED6}" destId="{5B8C9884-84F7-43EC-A737-A0EC72F5EFA2}" srcOrd="1" destOrd="0" presId="urn:microsoft.com/office/officeart/2005/8/layout/orgChart1"/>
    <dgm:cxn modelId="{122514AC-4FC9-485E-8440-52558570F4E1}" type="presOf" srcId="{C31B1595-F2C9-48C9-9832-6DAE434958B7}" destId="{0B3668B0-64E4-4136-9CA4-BA499698904F}" srcOrd="0" destOrd="0" presId="urn:microsoft.com/office/officeart/2005/8/layout/orgChart1"/>
    <dgm:cxn modelId="{0F814ED2-A9CA-47B7-B4A2-28A6702B3835}" srcId="{2EE02997-75ED-44D7-9EDE-1C3D16E37ED6}" destId="{63A0DC48-C107-4505-9D78-E3CCBF0C8447}" srcOrd="0" destOrd="0" parTransId="{66DA9FC4-DB0F-4FFF-98DB-6E9885610E42}" sibTransId="{FBD01D02-89D3-4AE8-8410-F00FA08F53EF}"/>
    <dgm:cxn modelId="{239C4898-7445-4934-A209-F4ACD4FCAC05}" type="presOf" srcId="{952FB331-C373-468D-A888-40569EC2C42D}" destId="{33DFA9D6-E1E0-480B-A670-7AFDE9B22BF1}" srcOrd="0" destOrd="0" presId="urn:microsoft.com/office/officeart/2005/8/layout/orgChart1"/>
    <dgm:cxn modelId="{BDB2709C-B6CC-4651-B00E-8193BD2060F3}" type="presOf" srcId="{5213C38E-8A86-458F-A90C-CA5E26FBB074}" destId="{F8883541-BE25-4787-A878-AA21D7636BD6}" srcOrd="0" destOrd="0" presId="urn:microsoft.com/office/officeart/2005/8/layout/orgChart1"/>
    <dgm:cxn modelId="{C8CDEF0E-0DD7-40FE-B078-78BD473AAE43}" type="presOf" srcId="{2EE02997-75ED-44D7-9EDE-1C3D16E37ED6}" destId="{3E0AE42C-F339-4A11-AE78-68A2E5918B04}" srcOrd="0" destOrd="0" presId="urn:microsoft.com/office/officeart/2005/8/layout/orgChart1"/>
    <dgm:cxn modelId="{A404CF95-98E1-42C9-9081-54183EF35C87}" type="presParOf" srcId="{33DFA9D6-E1E0-480B-A670-7AFDE9B22BF1}" destId="{85750250-373B-425E-9D0E-2745A75A232A}" srcOrd="0" destOrd="0" presId="urn:microsoft.com/office/officeart/2005/8/layout/orgChart1"/>
    <dgm:cxn modelId="{FE526BB7-ECB1-46E7-8752-AC134B4FE52E}" type="presParOf" srcId="{85750250-373B-425E-9D0E-2745A75A232A}" destId="{9712D4F3-8345-4E00-8651-DDD855DBA32F}" srcOrd="0" destOrd="0" presId="urn:microsoft.com/office/officeart/2005/8/layout/orgChart1"/>
    <dgm:cxn modelId="{3599B4BE-7355-4BD6-BB2B-870F7FB70ED7}" type="presParOf" srcId="{9712D4F3-8345-4E00-8651-DDD855DBA32F}" destId="{3E0AE42C-F339-4A11-AE78-68A2E5918B04}" srcOrd="0" destOrd="0" presId="urn:microsoft.com/office/officeart/2005/8/layout/orgChart1"/>
    <dgm:cxn modelId="{245F7927-EA92-45A8-BBE0-DB014429FD37}" type="presParOf" srcId="{9712D4F3-8345-4E00-8651-DDD855DBA32F}" destId="{5B8C9884-84F7-43EC-A737-A0EC72F5EFA2}" srcOrd="1" destOrd="0" presId="urn:microsoft.com/office/officeart/2005/8/layout/orgChart1"/>
    <dgm:cxn modelId="{7B104680-C321-4D05-8DB8-86893A0C8AF0}" type="presParOf" srcId="{85750250-373B-425E-9D0E-2745A75A232A}" destId="{EE416722-FAB7-4EFE-9392-57AE4F9EE1CD}" srcOrd="1" destOrd="0" presId="urn:microsoft.com/office/officeart/2005/8/layout/orgChart1"/>
    <dgm:cxn modelId="{D9579DD2-868B-470C-8701-094997C6F11A}" type="presParOf" srcId="{EE416722-FAB7-4EFE-9392-57AE4F9EE1CD}" destId="{3CAE1681-A227-4D24-89B6-9704DB392B59}" srcOrd="0" destOrd="0" presId="urn:microsoft.com/office/officeart/2005/8/layout/orgChart1"/>
    <dgm:cxn modelId="{ECF9B5F3-C3B6-4066-BBE2-1F9F39CBBC25}" type="presParOf" srcId="{EE416722-FAB7-4EFE-9392-57AE4F9EE1CD}" destId="{FA6A3FC5-6913-44D9-9EFF-8146D7B3A028}" srcOrd="1" destOrd="0" presId="urn:microsoft.com/office/officeart/2005/8/layout/orgChart1"/>
    <dgm:cxn modelId="{C4129023-17FC-4EB7-A5B9-E7B050D4FC9E}" type="presParOf" srcId="{FA6A3FC5-6913-44D9-9EFF-8146D7B3A028}" destId="{F1DEBD70-F9C2-4ACD-92CC-8FDD89BD6327}" srcOrd="0" destOrd="0" presId="urn:microsoft.com/office/officeart/2005/8/layout/orgChart1"/>
    <dgm:cxn modelId="{F260C96F-4BA0-4EB2-B529-6A32868FC44C}" type="presParOf" srcId="{F1DEBD70-F9C2-4ACD-92CC-8FDD89BD6327}" destId="{355955CE-78FE-41FD-A141-55C76A7B6BE0}" srcOrd="0" destOrd="0" presId="urn:microsoft.com/office/officeart/2005/8/layout/orgChart1"/>
    <dgm:cxn modelId="{060EDAD7-6C2E-4EEC-A28C-B9AC61446774}" type="presParOf" srcId="{F1DEBD70-F9C2-4ACD-92CC-8FDD89BD6327}" destId="{C3EFC0BB-89E9-4DE5-A7D5-CC0FE1D84D0D}" srcOrd="1" destOrd="0" presId="urn:microsoft.com/office/officeart/2005/8/layout/orgChart1"/>
    <dgm:cxn modelId="{CA54FD60-3A81-46CE-B41C-E4E02341171D}" type="presParOf" srcId="{FA6A3FC5-6913-44D9-9EFF-8146D7B3A028}" destId="{4A4C04F9-1407-42F0-BB72-0DB26EAB6398}" srcOrd="1" destOrd="0" presId="urn:microsoft.com/office/officeart/2005/8/layout/orgChart1"/>
    <dgm:cxn modelId="{63C374A4-7E06-448C-A558-8E52D552D77A}" type="presParOf" srcId="{FA6A3FC5-6913-44D9-9EFF-8146D7B3A028}" destId="{EF452F23-2D27-4D30-8D92-A7A79E9CC2F1}" srcOrd="2" destOrd="0" presId="urn:microsoft.com/office/officeart/2005/8/layout/orgChart1"/>
    <dgm:cxn modelId="{FE509A58-51DE-42FF-9F56-6D1D3622F973}" type="presParOf" srcId="{EE416722-FAB7-4EFE-9392-57AE4F9EE1CD}" destId="{25F59B46-175D-4AE3-A3BB-AF14B9EB8EFD}" srcOrd="2" destOrd="0" presId="urn:microsoft.com/office/officeart/2005/8/layout/orgChart1"/>
    <dgm:cxn modelId="{968251ED-11D1-4C97-8B7E-EF0C17D11268}" type="presParOf" srcId="{EE416722-FAB7-4EFE-9392-57AE4F9EE1CD}" destId="{5B612C93-6A1E-401C-9F5A-661FE5CFF2D7}" srcOrd="3" destOrd="0" presId="urn:microsoft.com/office/officeart/2005/8/layout/orgChart1"/>
    <dgm:cxn modelId="{B1CF9429-A491-4FF0-B2BD-DF05F2D007FB}" type="presParOf" srcId="{5B612C93-6A1E-401C-9F5A-661FE5CFF2D7}" destId="{A27DAED3-32E6-4869-BE72-572FF2A01CCD}" srcOrd="0" destOrd="0" presId="urn:microsoft.com/office/officeart/2005/8/layout/orgChart1"/>
    <dgm:cxn modelId="{20B36CC3-A85F-4775-856C-49F3D5604807}" type="presParOf" srcId="{A27DAED3-32E6-4869-BE72-572FF2A01CCD}" destId="{084DD594-3A55-4864-A72B-8B9080407224}" srcOrd="0" destOrd="0" presId="urn:microsoft.com/office/officeart/2005/8/layout/orgChart1"/>
    <dgm:cxn modelId="{89D1B68C-9329-42B1-9026-D0BFA0F51BFA}" type="presParOf" srcId="{A27DAED3-32E6-4869-BE72-572FF2A01CCD}" destId="{E85C29D2-7F9E-4514-930F-2B1D06FF8851}" srcOrd="1" destOrd="0" presId="urn:microsoft.com/office/officeart/2005/8/layout/orgChart1"/>
    <dgm:cxn modelId="{3EC286D3-7F04-4E72-AF38-8D3FAF7FD102}" type="presParOf" srcId="{5B612C93-6A1E-401C-9F5A-661FE5CFF2D7}" destId="{97A636DF-0D2A-4DDF-A9CE-ECF4B53BCF4A}" srcOrd="1" destOrd="0" presId="urn:microsoft.com/office/officeart/2005/8/layout/orgChart1"/>
    <dgm:cxn modelId="{87AA97D9-1583-4C3C-A0AE-55F080DC0CA2}" type="presParOf" srcId="{5B612C93-6A1E-401C-9F5A-661FE5CFF2D7}" destId="{29A4A286-6E35-4DCD-8F91-42D34CC6F3E8}" srcOrd="2" destOrd="0" presId="urn:microsoft.com/office/officeart/2005/8/layout/orgChart1"/>
    <dgm:cxn modelId="{38772B84-5FBE-4BC3-9B52-C9B87C447612}" type="presParOf" srcId="{EE416722-FAB7-4EFE-9392-57AE4F9EE1CD}" destId="{F8883541-BE25-4787-A878-AA21D7636BD6}" srcOrd="4" destOrd="0" presId="urn:microsoft.com/office/officeart/2005/8/layout/orgChart1"/>
    <dgm:cxn modelId="{C818501D-0995-438C-A1B7-5B0BA94EEC32}" type="presParOf" srcId="{EE416722-FAB7-4EFE-9392-57AE4F9EE1CD}" destId="{DC93F4B1-ED96-4BC1-B9DE-020804478A5D}" srcOrd="5" destOrd="0" presId="urn:microsoft.com/office/officeart/2005/8/layout/orgChart1"/>
    <dgm:cxn modelId="{FCCB8D5E-C873-4CD4-BE89-977D7E92783D}" type="presParOf" srcId="{DC93F4B1-ED96-4BC1-B9DE-020804478A5D}" destId="{04926053-8DE7-481D-AB86-A20936A2B9F4}" srcOrd="0" destOrd="0" presId="urn:microsoft.com/office/officeart/2005/8/layout/orgChart1"/>
    <dgm:cxn modelId="{DFB9A049-4459-4284-ABE0-37C338383AF7}" type="presParOf" srcId="{04926053-8DE7-481D-AB86-A20936A2B9F4}" destId="{55E20B20-C883-4B44-A28F-332E49402EEE}" srcOrd="0" destOrd="0" presId="urn:microsoft.com/office/officeart/2005/8/layout/orgChart1"/>
    <dgm:cxn modelId="{117E41F7-C799-4935-8AEE-FD1C467043A3}" type="presParOf" srcId="{04926053-8DE7-481D-AB86-A20936A2B9F4}" destId="{B8EEF3C4-577C-46AA-8D11-596F40F1BAFD}" srcOrd="1" destOrd="0" presId="urn:microsoft.com/office/officeart/2005/8/layout/orgChart1"/>
    <dgm:cxn modelId="{088C8CAD-1F21-4C31-9B1F-066D10168C2F}" type="presParOf" srcId="{DC93F4B1-ED96-4BC1-B9DE-020804478A5D}" destId="{E22FFAC3-A581-4D89-B2C4-79B218C491A7}" srcOrd="1" destOrd="0" presId="urn:microsoft.com/office/officeart/2005/8/layout/orgChart1"/>
    <dgm:cxn modelId="{9CA7C086-1397-4886-9AB6-A4745DDD49EF}" type="presParOf" srcId="{DC93F4B1-ED96-4BC1-B9DE-020804478A5D}" destId="{3A135DE1-D237-47EC-9C76-A80B826EE031}" srcOrd="2" destOrd="0" presId="urn:microsoft.com/office/officeart/2005/8/layout/orgChart1"/>
    <dgm:cxn modelId="{867C22DF-7E8F-4BEF-89E6-E5C80150762D}" type="presParOf" srcId="{EE416722-FAB7-4EFE-9392-57AE4F9EE1CD}" destId="{0B3668B0-64E4-4136-9CA4-BA499698904F}" srcOrd="6" destOrd="0" presId="urn:microsoft.com/office/officeart/2005/8/layout/orgChart1"/>
    <dgm:cxn modelId="{B0F9A3E3-8FFB-4E01-867A-890E853D6D32}" type="presParOf" srcId="{EE416722-FAB7-4EFE-9392-57AE4F9EE1CD}" destId="{531F7944-3D5B-447D-9BD1-B2239B917E84}" srcOrd="7" destOrd="0" presId="urn:microsoft.com/office/officeart/2005/8/layout/orgChart1"/>
    <dgm:cxn modelId="{BD3FD6E2-40B1-4B33-BB86-2DA90426FF2F}" type="presParOf" srcId="{531F7944-3D5B-447D-9BD1-B2239B917E84}" destId="{79A1050C-86DF-4565-BC7D-E7239CE38CBF}" srcOrd="0" destOrd="0" presId="urn:microsoft.com/office/officeart/2005/8/layout/orgChart1"/>
    <dgm:cxn modelId="{73D6016E-CFE7-4140-A9BB-7660901391D2}" type="presParOf" srcId="{79A1050C-86DF-4565-BC7D-E7239CE38CBF}" destId="{BB3266D3-DA86-4D95-9A69-3E42F8A2FCD5}" srcOrd="0" destOrd="0" presId="urn:microsoft.com/office/officeart/2005/8/layout/orgChart1"/>
    <dgm:cxn modelId="{CC7E0B64-44BE-4305-B08A-6799AEED4BF6}" type="presParOf" srcId="{79A1050C-86DF-4565-BC7D-E7239CE38CBF}" destId="{AD13FF64-BF40-4E60-AE2C-C309946E5B2A}" srcOrd="1" destOrd="0" presId="urn:microsoft.com/office/officeart/2005/8/layout/orgChart1"/>
    <dgm:cxn modelId="{37A433DF-D3A9-4056-AA50-BA8EAF2A7E85}" type="presParOf" srcId="{531F7944-3D5B-447D-9BD1-B2239B917E84}" destId="{65C0E117-8E4E-4C42-8E0E-BD5A75FD002C}" srcOrd="1" destOrd="0" presId="urn:microsoft.com/office/officeart/2005/8/layout/orgChart1"/>
    <dgm:cxn modelId="{92DB7399-10D6-47BE-95DA-EA4B1D526960}" type="presParOf" srcId="{531F7944-3D5B-447D-9BD1-B2239B917E84}" destId="{DEB92438-709B-4101-8E7B-F0E0FEBE9B22}" srcOrd="2" destOrd="0" presId="urn:microsoft.com/office/officeart/2005/8/layout/orgChart1"/>
    <dgm:cxn modelId="{4272BF7B-B77E-44A0-9A98-05AC6985E31C}" type="presParOf" srcId="{EE416722-FAB7-4EFE-9392-57AE4F9EE1CD}" destId="{D690E785-7DAA-45A1-B8F4-7B1C1BDB503E}" srcOrd="8" destOrd="0" presId="urn:microsoft.com/office/officeart/2005/8/layout/orgChart1"/>
    <dgm:cxn modelId="{AC3B64A0-8F66-4A15-BCA0-7F703DA16FC6}" type="presParOf" srcId="{EE416722-FAB7-4EFE-9392-57AE4F9EE1CD}" destId="{A4DEDEE0-E3D1-4C6B-97B0-A9B3FC7C3461}" srcOrd="9" destOrd="0" presId="urn:microsoft.com/office/officeart/2005/8/layout/orgChart1"/>
    <dgm:cxn modelId="{7B5BBFF3-9E35-44E3-84CA-6FC309F55822}" type="presParOf" srcId="{A4DEDEE0-E3D1-4C6B-97B0-A9B3FC7C3461}" destId="{68F5F4AB-CE21-4D9A-B313-9372397D1F07}" srcOrd="0" destOrd="0" presId="urn:microsoft.com/office/officeart/2005/8/layout/orgChart1"/>
    <dgm:cxn modelId="{A9EC9AE5-043A-47F3-A5F3-346137BCF762}" type="presParOf" srcId="{68F5F4AB-CE21-4D9A-B313-9372397D1F07}" destId="{527D0323-2B20-4619-8D60-B7516AD986CF}" srcOrd="0" destOrd="0" presId="urn:microsoft.com/office/officeart/2005/8/layout/orgChart1"/>
    <dgm:cxn modelId="{D4A9F0E8-2CA5-4605-B77F-02A7A0BD44B1}" type="presParOf" srcId="{68F5F4AB-CE21-4D9A-B313-9372397D1F07}" destId="{D37CE070-C31F-4228-AF53-1CF7C42CA7D7}" srcOrd="1" destOrd="0" presId="urn:microsoft.com/office/officeart/2005/8/layout/orgChart1"/>
    <dgm:cxn modelId="{E308A341-2AED-4952-ADEF-B462ECBCB8C1}" type="presParOf" srcId="{A4DEDEE0-E3D1-4C6B-97B0-A9B3FC7C3461}" destId="{EC1C003E-C689-48A2-933B-2D95284EAFEC}" srcOrd="1" destOrd="0" presId="urn:microsoft.com/office/officeart/2005/8/layout/orgChart1"/>
    <dgm:cxn modelId="{901574F3-1A60-49D1-ACBD-FA0C70488783}" type="presParOf" srcId="{A4DEDEE0-E3D1-4C6B-97B0-A9B3FC7C3461}" destId="{BEE2028F-890A-40A2-B552-FD356EB42848}" srcOrd="2" destOrd="0" presId="urn:microsoft.com/office/officeart/2005/8/layout/orgChart1"/>
    <dgm:cxn modelId="{81BE4040-B7FC-4633-B94D-66A1458A8B54}" type="presParOf" srcId="{85750250-373B-425E-9D0E-2745A75A232A}" destId="{39A6C603-AC17-47AE-A0F0-75A43BD212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FB331-C373-468D-A888-40569EC2C42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2EE02997-75ED-44D7-9EDE-1C3D16E37ED6}">
      <dgm:prSet phldrT="[نص]"/>
      <dgm:spPr/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الإجماع هو </a:t>
          </a:r>
          <a:endParaRPr lang="ar-SA" dirty="0"/>
        </a:p>
      </dgm:t>
    </dgm:pt>
    <dgm:pt modelId="{4134FE6A-45A4-4F2A-ACE4-D538EC69E72B}" type="parTrans" cxnId="{A2272BAA-15CD-4D61-AE94-7843170DC928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2C3AD6CB-AFCF-488F-82C3-2ECAF724681F}" type="sibTrans" cxnId="{A2272BAA-15CD-4D61-AE94-7843170DC928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3AB78317-655D-47D4-9E4E-8E54E59770D7}">
      <dgm:prSet phldrT="[نص]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من أمة محمدﷺ</a:t>
          </a:r>
          <a:endParaRPr lang="ar-SA" dirty="0"/>
        </a:p>
      </dgm:t>
    </dgm:pt>
    <dgm:pt modelId="{5213C38E-8A86-458F-A90C-CA5E26FBB074}" type="parTrans" cxnId="{98DAAC4C-6514-428D-8B7B-E07828CF6406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9DD90369-1517-4808-85C5-308A86866C54}" type="sibTrans" cxnId="{98DAAC4C-6514-428D-8B7B-E07828CF6406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AEEEF7F3-9239-496C-8B8D-EA09F42AAE8F}">
      <dgm:prSet phldrT="[نص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المجتهدين</a:t>
          </a:r>
          <a:endParaRPr lang="ar-SA" dirty="0"/>
        </a:p>
      </dgm:t>
    </dgm:pt>
    <dgm:pt modelId="{C31B1595-F2C9-48C9-9832-6DAE434958B7}" type="parTrans" cxnId="{4AE09A0D-C3B2-4D37-8282-BCEBD6617F1F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F89F2D1A-E5CD-4095-B74C-4359D22E2EE9}" type="sibTrans" cxnId="{4AE09A0D-C3B2-4D37-8282-BCEBD6617F1F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538432B9-DEA7-421F-BD68-C938913CD915}">
      <dgm:prSet phldrT="[نص]"/>
      <dgm:spPr/>
      <dgm:t>
        <a:bodyPr/>
        <a:lstStyle/>
        <a:p>
          <a:pPr rtl="1"/>
          <a:r>
            <a:rPr lang="ar-SA" b="1" smtClean="0">
              <a:cs typeface="Calibri"/>
              <a:sym typeface="Calibri"/>
            </a:rPr>
            <a:t>اتفاق</a:t>
          </a:r>
          <a:endParaRPr lang="ar-SA" dirty="0"/>
        </a:p>
      </dgm:t>
    </dgm:pt>
    <dgm:pt modelId="{06F3354A-6F87-4EC3-8A63-97C1D3C96689}" type="parTrans" cxnId="{69D6063F-53C8-4F8C-876B-9E822722D25B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B563C25C-3C91-4718-8BCE-8287554263AA}" type="sibTrans" cxnId="{69D6063F-53C8-4F8C-876B-9E822722D25B}">
      <dgm:prSet/>
      <dgm:spPr/>
      <dgm:t>
        <a:bodyPr/>
        <a:lstStyle/>
        <a:p>
          <a:pPr rtl="1"/>
          <a:endParaRPr lang="ar-SA" dirty="0">
            <a:solidFill>
              <a:schemeClr val="accent5">
                <a:lumMod val="50000"/>
              </a:schemeClr>
            </a:solidFill>
          </a:endParaRPr>
        </a:p>
      </dgm:t>
    </dgm:pt>
    <dgm:pt modelId="{5A9F6309-379E-48C1-A192-F5A1194B5E41}">
      <dgm:prSet/>
      <dgm:spPr>
        <a:solidFill>
          <a:srgbClr val="70AD47"/>
        </a:solidFill>
      </dgm:spPr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بعد وفاته</a:t>
          </a:r>
          <a:endParaRPr lang="ar-SA" dirty="0"/>
        </a:p>
      </dgm:t>
    </dgm:pt>
    <dgm:pt modelId="{AF92C187-3418-48AE-8A77-FAD60CFFF845}" type="parTrans" cxnId="{796C7368-174C-4EBD-B4DE-2F984F0C8609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678F4466-D9F6-4A58-9A0C-40C4DF3FA097}" type="sibTrans" cxnId="{796C7368-174C-4EBD-B4DE-2F984F0C8609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63A0DC48-C107-4505-9D78-E3CCBF0C844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b="1" dirty="0" smtClean="0">
              <a:cs typeface="Calibri"/>
              <a:sym typeface="Calibri"/>
            </a:rPr>
            <a:t>على حكم شرعي</a:t>
          </a:r>
          <a:endParaRPr lang="ar-SA" dirty="0"/>
        </a:p>
      </dgm:t>
    </dgm:pt>
    <dgm:pt modelId="{66DA9FC4-DB0F-4FFF-98DB-6E9885610E42}" type="parTrans" cxnId="{0F814ED2-A9CA-47B7-B4A2-28A6702B3835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FBD01D02-89D3-4AE8-8410-F00FA08F53EF}" type="sibTrans" cxnId="{0F814ED2-A9CA-47B7-B4A2-28A6702B3835}">
      <dgm:prSet/>
      <dgm:spPr/>
      <dgm:t>
        <a:bodyPr/>
        <a:lstStyle/>
        <a:p>
          <a:pPr rtl="1"/>
          <a:endParaRPr lang="ar-SA">
            <a:solidFill>
              <a:schemeClr val="accent5">
                <a:lumMod val="50000"/>
              </a:schemeClr>
            </a:solidFill>
          </a:endParaRPr>
        </a:p>
      </dgm:t>
    </dgm:pt>
    <dgm:pt modelId="{33DFA9D6-E1E0-480B-A670-7AFDE9B22BF1}" type="pres">
      <dgm:prSet presAssocID="{952FB331-C373-468D-A888-40569EC2C4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5750250-373B-425E-9D0E-2745A75A232A}" type="pres">
      <dgm:prSet presAssocID="{2EE02997-75ED-44D7-9EDE-1C3D16E37ED6}" presName="hierRoot1" presStyleCnt="0">
        <dgm:presLayoutVars>
          <dgm:hierBranch val="init"/>
        </dgm:presLayoutVars>
      </dgm:prSet>
      <dgm:spPr/>
    </dgm:pt>
    <dgm:pt modelId="{9712D4F3-8345-4E00-8651-DDD855DBA32F}" type="pres">
      <dgm:prSet presAssocID="{2EE02997-75ED-44D7-9EDE-1C3D16E37ED6}" presName="rootComposite1" presStyleCnt="0"/>
      <dgm:spPr/>
    </dgm:pt>
    <dgm:pt modelId="{3E0AE42C-F339-4A11-AE78-68A2E5918B04}" type="pres">
      <dgm:prSet presAssocID="{2EE02997-75ED-44D7-9EDE-1C3D16E37ED6}" presName="rootText1" presStyleLbl="node0" presStyleIdx="0" presStyleCnt="1" custLinFactNeighborY="71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B8C9884-84F7-43EC-A737-A0EC72F5EFA2}" type="pres">
      <dgm:prSet presAssocID="{2EE02997-75ED-44D7-9EDE-1C3D16E37ED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EE416722-FAB7-4EFE-9392-57AE4F9EE1CD}" type="pres">
      <dgm:prSet presAssocID="{2EE02997-75ED-44D7-9EDE-1C3D16E37ED6}" presName="hierChild2" presStyleCnt="0"/>
      <dgm:spPr/>
    </dgm:pt>
    <dgm:pt modelId="{3CAE1681-A227-4D24-89B6-9704DB392B59}" type="pres">
      <dgm:prSet presAssocID="{66DA9FC4-DB0F-4FFF-98DB-6E9885610E42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FA6A3FC5-6913-44D9-9EFF-8146D7B3A028}" type="pres">
      <dgm:prSet presAssocID="{63A0DC48-C107-4505-9D78-E3CCBF0C8447}" presName="hierRoot2" presStyleCnt="0">
        <dgm:presLayoutVars>
          <dgm:hierBranch val="init"/>
        </dgm:presLayoutVars>
      </dgm:prSet>
      <dgm:spPr/>
    </dgm:pt>
    <dgm:pt modelId="{F1DEBD70-F9C2-4ACD-92CC-8FDD89BD6327}" type="pres">
      <dgm:prSet presAssocID="{63A0DC48-C107-4505-9D78-E3CCBF0C8447}" presName="rootComposite" presStyleCnt="0"/>
      <dgm:spPr/>
    </dgm:pt>
    <dgm:pt modelId="{355955CE-78FE-41FD-A141-55C76A7B6BE0}" type="pres">
      <dgm:prSet presAssocID="{63A0DC48-C107-4505-9D78-E3CCBF0C844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3EFC0BB-89E9-4DE5-A7D5-CC0FE1D84D0D}" type="pres">
      <dgm:prSet presAssocID="{63A0DC48-C107-4505-9D78-E3CCBF0C8447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4A4C04F9-1407-42F0-BB72-0DB26EAB6398}" type="pres">
      <dgm:prSet presAssocID="{63A0DC48-C107-4505-9D78-E3CCBF0C8447}" presName="hierChild4" presStyleCnt="0"/>
      <dgm:spPr/>
    </dgm:pt>
    <dgm:pt modelId="{EF452F23-2D27-4D30-8D92-A7A79E9CC2F1}" type="pres">
      <dgm:prSet presAssocID="{63A0DC48-C107-4505-9D78-E3CCBF0C8447}" presName="hierChild5" presStyleCnt="0"/>
      <dgm:spPr/>
    </dgm:pt>
    <dgm:pt modelId="{25F59B46-175D-4AE3-A3BB-AF14B9EB8EFD}" type="pres">
      <dgm:prSet presAssocID="{AF92C187-3418-48AE-8A77-FAD60CFFF845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5B612C93-6A1E-401C-9F5A-661FE5CFF2D7}" type="pres">
      <dgm:prSet presAssocID="{5A9F6309-379E-48C1-A192-F5A1194B5E41}" presName="hierRoot2" presStyleCnt="0">
        <dgm:presLayoutVars>
          <dgm:hierBranch val="init"/>
        </dgm:presLayoutVars>
      </dgm:prSet>
      <dgm:spPr/>
    </dgm:pt>
    <dgm:pt modelId="{A27DAED3-32E6-4869-BE72-572FF2A01CCD}" type="pres">
      <dgm:prSet presAssocID="{5A9F6309-379E-48C1-A192-F5A1194B5E41}" presName="rootComposite" presStyleCnt="0"/>
      <dgm:spPr/>
    </dgm:pt>
    <dgm:pt modelId="{084DD594-3A55-4864-A72B-8B9080407224}" type="pres">
      <dgm:prSet presAssocID="{5A9F6309-379E-48C1-A192-F5A1194B5E4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85C29D2-7F9E-4514-930F-2B1D06FF8851}" type="pres">
      <dgm:prSet presAssocID="{5A9F6309-379E-48C1-A192-F5A1194B5E41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97A636DF-0D2A-4DDF-A9CE-ECF4B53BCF4A}" type="pres">
      <dgm:prSet presAssocID="{5A9F6309-379E-48C1-A192-F5A1194B5E41}" presName="hierChild4" presStyleCnt="0"/>
      <dgm:spPr/>
    </dgm:pt>
    <dgm:pt modelId="{29A4A286-6E35-4DCD-8F91-42D34CC6F3E8}" type="pres">
      <dgm:prSet presAssocID="{5A9F6309-379E-48C1-A192-F5A1194B5E41}" presName="hierChild5" presStyleCnt="0"/>
      <dgm:spPr/>
    </dgm:pt>
    <dgm:pt modelId="{F8883541-BE25-4787-A878-AA21D7636BD6}" type="pres">
      <dgm:prSet presAssocID="{5213C38E-8A86-458F-A90C-CA5E26FBB074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DC93F4B1-ED96-4BC1-B9DE-020804478A5D}" type="pres">
      <dgm:prSet presAssocID="{3AB78317-655D-47D4-9E4E-8E54E59770D7}" presName="hierRoot2" presStyleCnt="0">
        <dgm:presLayoutVars>
          <dgm:hierBranch val="init"/>
        </dgm:presLayoutVars>
      </dgm:prSet>
      <dgm:spPr/>
    </dgm:pt>
    <dgm:pt modelId="{04926053-8DE7-481D-AB86-A20936A2B9F4}" type="pres">
      <dgm:prSet presAssocID="{3AB78317-655D-47D4-9E4E-8E54E59770D7}" presName="rootComposite" presStyleCnt="0"/>
      <dgm:spPr/>
    </dgm:pt>
    <dgm:pt modelId="{55E20B20-C883-4B44-A28F-332E49402EEE}" type="pres">
      <dgm:prSet presAssocID="{3AB78317-655D-47D4-9E4E-8E54E59770D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8EEF3C4-577C-46AA-8D11-596F40F1BAFD}" type="pres">
      <dgm:prSet presAssocID="{3AB78317-655D-47D4-9E4E-8E54E59770D7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E22FFAC3-A581-4D89-B2C4-79B218C491A7}" type="pres">
      <dgm:prSet presAssocID="{3AB78317-655D-47D4-9E4E-8E54E59770D7}" presName="hierChild4" presStyleCnt="0"/>
      <dgm:spPr/>
    </dgm:pt>
    <dgm:pt modelId="{3A135DE1-D237-47EC-9C76-A80B826EE031}" type="pres">
      <dgm:prSet presAssocID="{3AB78317-655D-47D4-9E4E-8E54E59770D7}" presName="hierChild5" presStyleCnt="0"/>
      <dgm:spPr/>
    </dgm:pt>
    <dgm:pt modelId="{0B3668B0-64E4-4136-9CA4-BA499698904F}" type="pres">
      <dgm:prSet presAssocID="{C31B1595-F2C9-48C9-9832-6DAE434958B7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531F7944-3D5B-447D-9BD1-B2239B917E84}" type="pres">
      <dgm:prSet presAssocID="{AEEEF7F3-9239-496C-8B8D-EA09F42AAE8F}" presName="hierRoot2" presStyleCnt="0">
        <dgm:presLayoutVars>
          <dgm:hierBranch val="init"/>
        </dgm:presLayoutVars>
      </dgm:prSet>
      <dgm:spPr/>
    </dgm:pt>
    <dgm:pt modelId="{79A1050C-86DF-4565-BC7D-E7239CE38CBF}" type="pres">
      <dgm:prSet presAssocID="{AEEEF7F3-9239-496C-8B8D-EA09F42AAE8F}" presName="rootComposite" presStyleCnt="0"/>
      <dgm:spPr/>
    </dgm:pt>
    <dgm:pt modelId="{BB3266D3-DA86-4D95-9A69-3E42F8A2FCD5}" type="pres">
      <dgm:prSet presAssocID="{AEEEF7F3-9239-496C-8B8D-EA09F42AAE8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13FF64-BF40-4E60-AE2C-C309946E5B2A}" type="pres">
      <dgm:prSet presAssocID="{AEEEF7F3-9239-496C-8B8D-EA09F42AAE8F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65C0E117-8E4E-4C42-8E0E-BD5A75FD002C}" type="pres">
      <dgm:prSet presAssocID="{AEEEF7F3-9239-496C-8B8D-EA09F42AAE8F}" presName="hierChild4" presStyleCnt="0"/>
      <dgm:spPr/>
    </dgm:pt>
    <dgm:pt modelId="{DEB92438-709B-4101-8E7B-F0E0FEBE9B22}" type="pres">
      <dgm:prSet presAssocID="{AEEEF7F3-9239-496C-8B8D-EA09F42AAE8F}" presName="hierChild5" presStyleCnt="0"/>
      <dgm:spPr/>
    </dgm:pt>
    <dgm:pt modelId="{D690E785-7DAA-45A1-B8F4-7B1C1BDB503E}" type="pres">
      <dgm:prSet presAssocID="{06F3354A-6F87-4EC3-8A63-97C1D3C96689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A4DEDEE0-E3D1-4C6B-97B0-A9B3FC7C3461}" type="pres">
      <dgm:prSet presAssocID="{538432B9-DEA7-421F-BD68-C938913CD915}" presName="hierRoot2" presStyleCnt="0">
        <dgm:presLayoutVars>
          <dgm:hierBranch val="init"/>
        </dgm:presLayoutVars>
      </dgm:prSet>
      <dgm:spPr/>
    </dgm:pt>
    <dgm:pt modelId="{68F5F4AB-CE21-4D9A-B313-9372397D1F07}" type="pres">
      <dgm:prSet presAssocID="{538432B9-DEA7-421F-BD68-C938913CD915}" presName="rootComposite" presStyleCnt="0"/>
      <dgm:spPr/>
    </dgm:pt>
    <dgm:pt modelId="{527D0323-2B20-4619-8D60-B7516AD986CF}" type="pres">
      <dgm:prSet presAssocID="{538432B9-DEA7-421F-BD68-C938913CD91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37CE070-C31F-4228-AF53-1CF7C42CA7D7}" type="pres">
      <dgm:prSet presAssocID="{538432B9-DEA7-421F-BD68-C938913CD915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EC1C003E-C689-48A2-933B-2D95284EAFEC}" type="pres">
      <dgm:prSet presAssocID="{538432B9-DEA7-421F-BD68-C938913CD915}" presName="hierChild4" presStyleCnt="0"/>
      <dgm:spPr/>
    </dgm:pt>
    <dgm:pt modelId="{BEE2028F-890A-40A2-B552-FD356EB42848}" type="pres">
      <dgm:prSet presAssocID="{538432B9-DEA7-421F-BD68-C938913CD915}" presName="hierChild5" presStyleCnt="0"/>
      <dgm:spPr/>
    </dgm:pt>
    <dgm:pt modelId="{39A6C603-AC17-47AE-A0F0-75A43BD21229}" type="pres">
      <dgm:prSet presAssocID="{2EE02997-75ED-44D7-9EDE-1C3D16E37ED6}" presName="hierChild3" presStyleCnt="0"/>
      <dgm:spPr/>
    </dgm:pt>
  </dgm:ptLst>
  <dgm:cxnLst>
    <dgm:cxn modelId="{1B5E054E-A12E-48E6-AA4D-5CBB71A44E99}" type="presOf" srcId="{AF92C187-3418-48AE-8A77-FAD60CFFF845}" destId="{25F59B46-175D-4AE3-A3BB-AF14B9EB8EFD}" srcOrd="0" destOrd="0" presId="urn:microsoft.com/office/officeart/2005/8/layout/orgChart1"/>
    <dgm:cxn modelId="{14062557-1349-4261-A98F-710B5FF5C227}" type="presOf" srcId="{63A0DC48-C107-4505-9D78-E3CCBF0C8447}" destId="{C3EFC0BB-89E9-4DE5-A7D5-CC0FE1D84D0D}" srcOrd="1" destOrd="0" presId="urn:microsoft.com/office/officeart/2005/8/layout/orgChart1"/>
    <dgm:cxn modelId="{226089B1-3C25-40D2-9B45-37E05CD228EB}" type="presOf" srcId="{AEEEF7F3-9239-496C-8B8D-EA09F42AAE8F}" destId="{AD13FF64-BF40-4E60-AE2C-C309946E5B2A}" srcOrd="1" destOrd="0" presId="urn:microsoft.com/office/officeart/2005/8/layout/orgChart1"/>
    <dgm:cxn modelId="{929F43C4-FEFA-48C0-9CF6-2DD5EA882D7D}" type="presOf" srcId="{63A0DC48-C107-4505-9D78-E3CCBF0C8447}" destId="{355955CE-78FE-41FD-A141-55C76A7B6BE0}" srcOrd="0" destOrd="0" presId="urn:microsoft.com/office/officeart/2005/8/layout/orgChart1"/>
    <dgm:cxn modelId="{69D6063F-53C8-4F8C-876B-9E822722D25B}" srcId="{2EE02997-75ED-44D7-9EDE-1C3D16E37ED6}" destId="{538432B9-DEA7-421F-BD68-C938913CD915}" srcOrd="4" destOrd="0" parTransId="{06F3354A-6F87-4EC3-8A63-97C1D3C96689}" sibTransId="{B563C25C-3C91-4718-8BCE-8287554263AA}"/>
    <dgm:cxn modelId="{4AE09A0D-C3B2-4D37-8282-BCEBD6617F1F}" srcId="{2EE02997-75ED-44D7-9EDE-1C3D16E37ED6}" destId="{AEEEF7F3-9239-496C-8B8D-EA09F42AAE8F}" srcOrd="3" destOrd="0" parTransId="{C31B1595-F2C9-48C9-9832-6DAE434958B7}" sibTransId="{F89F2D1A-E5CD-4095-B74C-4359D22E2EE9}"/>
    <dgm:cxn modelId="{A2272BAA-15CD-4D61-AE94-7843170DC928}" srcId="{952FB331-C373-468D-A888-40569EC2C42D}" destId="{2EE02997-75ED-44D7-9EDE-1C3D16E37ED6}" srcOrd="0" destOrd="0" parTransId="{4134FE6A-45A4-4F2A-ACE4-D538EC69E72B}" sibTransId="{2C3AD6CB-AFCF-488F-82C3-2ECAF724681F}"/>
    <dgm:cxn modelId="{D9492958-FAB1-4411-B3D2-D97AB5D50FC7}" type="presOf" srcId="{538432B9-DEA7-421F-BD68-C938913CD915}" destId="{527D0323-2B20-4619-8D60-B7516AD986CF}" srcOrd="0" destOrd="0" presId="urn:microsoft.com/office/officeart/2005/8/layout/orgChart1"/>
    <dgm:cxn modelId="{B75B8B8A-7447-449C-8D93-877DEADCECC0}" type="presOf" srcId="{538432B9-DEA7-421F-BD68-C938913CD915}" destId="{D37CE070-C31F-4228-AF53-1CF7C42CA7D7}" srcOrd="1" destOrd="0" presId="urn:microsoft.com/office/officeart/2005/8/layout/orgChart1"/>
    <dgm:cxn modelId="{796C7368-174C-4EBD-B4DE-2F984F0C8609}" srcId="{2EE02997-75ED-44D7-9EDE-1C3D16E37ED6}" destId="{5A9F6309-379E-48C1-A192-F5A1194B5E41}" srcOrd="1" destOrd="0" parTransId="{AF92C187-3418-48AE-8A77-FAD60CFFF845}" sibTransId="{678F4466-D9F6-4A58-9A0C-40C4DF3FA097}"/>
    <dgm:cxn modelId="{8CC2F764-DD53-418A-BD37-9BC136128185}" type="presOf" srcId="{5A9F6309-379E-48C1-A192-F5A1194B5E41}" destId="{E85C29D2-7F9E-4514-930F-2B1D06FF8851}" srcOrd="1" destOrd="0" presId="urn:microsoft.com/office/officeart/2005/8/layout/orgChart1"/>
    <dgm:cxn modelId="{98DAAC4C-6514-428D-8B7B-E07828CF6406}" srcId="{2EE02997-75ED-44D7-9EDE-1C3D16E37ED6}" destId="{3AB78317-655D-47D4-9E4E-8E54E59770D7}" srcOrd="2" destOrd="0" parTransId="{5213C38E-8A86-458F-A90C-CA5E26FBB074}" sibTransId="{9DD90369-1517-4808-85C5-308A86866C54}"/>
    <dgm:cxn modelId="{30AA0748-2711-4310-9929-5B882B379E0A}" type="presOf" srcId="{AEEEF7F3-9239-496C-8B8D-EA09F42AAE8F}" destId="{BB3266D3-DA86-4D95-9A69-3E42F8A2FCD5}" srcOrd="0" destOrd="0" presId="urn:microsoft.com/office/officeart/2005/8/layout/orgChart1"/>
    <dgm:cxn modelId="{0A462FD9-A29B-473C-B730-DC6D39F0EB4A}" type="presOf" srcId="{5A9F6309-379E-48C1-A192-F5A1194B5E41}" destId="{084DD594-3A55-4864-A72B-8B9080407224}" srcOrd="0" destOrd="0" presId="urn:microsoft.com/office/officeart/2005/8/layout/orgChart1"/>
    <dgm:cxn modelId="{1E69F1C4-7C50-4497-8B86-C7AC2A917042}" type="presOf" srcId="{06F3354A-6F87-4EC3-8A63-97C1D3C96689}" destId="{D690E785-7DAA-45A1-B8F4-7B1C1BDB503E}" srcOrd="0" destOrd="0" presId="urn:microsoft.com/office/officeart/2005/8/layout/orgChart1"/>
    <dgm:cxn modelId="{8DB0A85E-F128-4B35-9577-5D1BF598D715}" type="presOf" srcId="{3AB78317-655D-47D4-9E4E-8E54E59770D7}" destId="{B8EEF3C4-577C-46AA-8D11-596F40F1BAFD}" srcOrd="1" destOrd="0" presId="urn:microsoft.com/office/officeart/2005/8/layout/orgChart1"/>
    <dgm:cxn modelId="{D1D68828-0A49-48D5-BDE9-D6EBA9531108}" type="presOf" srcId="{3AB78317-655D-47D4-9E4E-8E54E59770D7}" destId="{55E20B20-C883-4B44-A28F-332E49402EEE}" srcOrd="0" destOrd="0" presId="urn:microsoft.com/office/officeart/2005/8/layout/orgChart1"/>
    <dgm:cxn modelId="{A10A6839-CA07-4B0D-A67C-D29AE511E49B}" type="presOf" srcId="{66DA9FC4-DB0F-4FFF-98DB-6E9885610E42}" destId="{3CAE1681-A227-4D24-89B6-9704DB392B59}" srcOrd="0" destOrd="0" presId="urn:microsoft.com/office/officeart/2005/8/layout/orgChart1"/>
    <dgm:cxn modelId="{2AA3B000-033A-488F-8983-A951DD47162D}" type="presOf" srcId="{2EE02997-75ED-44D7-9EDE-1C3D16E37ED6}" destId="{5B8C9884-84F7-43EC-A737-A0EC72F5EFA2}" srcOrd="1" destOrd="0" presId="urn:microsoft.com/office/officeart/2005/8/layout/orgChart1"/>
    <dgm:cxn modelId="{122514AC-4FC9-485E-8440-52558570F4E1}" type="presOf" srcId="{C31B1595-F2C9-48C9-9832-6DAE434958B7}" destId="{0B3668B0-64E4-4136-9CA4-BA499698904F}" srcOrd="0" destOrd="0" presId="urn:microsoft.com/office/officeart/2005/8/layout/orgChart1"/>
    <dgm:cxn modelId="{0F814ED2-A9CA-47B7-B4A2-28A6702B3835}" srcId="{2EE02997-75ED-44D7-9EDE-1C3D16E37ED6}" destId="{63A0DC48-C107-4505-9D78-E3CCBF0C8447}" srcOrd="0" destOrd="0" parTransId="{66DA9FC4-DB0F-4FFF-98DB-6E9885610E42}" sibTransId="{FBD01D02-89D3-4AE8-8410-F00FA08F53EF}"/>
    <dgm:cxn modelId="{239C4898-7445-4934-A209-F4ACD4FCAC05}" type="presOf" srcId="{952FB331-C373-468D-A888-40569EC2C42D}" destId="{33DFA9D6-E1E0-480B-A670-7AFDE9B22BF1}" srcOrd="0" destOrd="0" presId="urn:microsoft.com/office/officeart/2005/8/layout/orgChart1"/>
    <dgm:cxn modelId="{BDB2709C-B6CC-4651-B00E-8193BD2060F3}" type="presOf" srcId="{5213C38E-8A86-458F-A90C-CA5E26FBB074}" destId="{F8883541-BE25-4787-A878-AA21D7636BD6}" srcOrd="0" destOrd="0" presId="urn:microsoft.com/office/officeart/2005/8/layout/orgChart1"/>
    <dgm:cxn modelId="{C8CDEF0E-0DD7-40FE-B078-78BD473AAE43}" type="presOf" srcId="{2EE02997-75ED-44D7-9EDE-1C3D16E37ED6}" destId="{3E0AE42C-F339-4A11-AE78-68A2E5918B04}" srcOrd="0" destOrd="0" presId="urn:microsoft.com/office/officeart/2005/8/layout/orgChart1"/>
    <dgm:cxn modelId="{A404CF95-98E1-42C9-9081-54183EF35C87}" type="presParOf" srcId="{33DFA9D6-E1E0-480B-A670-7AFDE9B22BF1}" destId="{85750250-373B-425E-9D0E-2745A75A232A}" srcOrd="0" destOrd="0" presId="urn:microsoft.com/office/officeart/2005/8/layout/orgChart1"/>
    <dgm:cxn modelId="{FE526BB7-ECB1-46E7-8752-AC134B4FE52E}" type="presParOf" srcId="{85750250-373B-425E-9D0E-2745A75A232A}" destId="{9712D4F3-8345-4E00-8651-DDD855DBA32F}" srcOrd="0" destOrd="0" presId="urn:microsoft.com/office/officeart/2005/8/layout/orgChart1"/>
    <dgm:cxn modelId="{3599B4BE-7355-4BD6-BB2B-870F7FB70ED7}" type="presParOf" srcId="{9712D4F3-8345-4E00-8651-DDD855DBA32F}" destId="{3E0AE42C-F339-4A11-AE78-68A2E5918B04}" srcOrd="0" destOrd="0" presId="urn:microsoft.com/office/officeart/2005/8/layout/orgChart1"/>
    <dgm:cxn modelId="{245F7927-EA92-45A8-BBE0-DB014429FD37}" type="presParOf" srcId="{9712D4F3-8345-4E00-8651-DDD855DBA32F}" destId="{5B8C9884-84F7-43EC-A737-A0EC72F5EFA2}" srcOrd="1" destOrd="0" presId="urn:microsoft.com/office/officeart/2005/8/layout/orgChart1"/>
    <dgm:cxn modelId="{7B104680-C321-4D05-8DB8-86893A0C8AF0}" type="presParOf" srcId="{85750250-373B-425E-9D0E-2745A75A232A}" destId="{EE416722-FAB7-4EFE-9392-57AE4F9EE1CD}" srcOrd="1" destOrd="0" presId="urn:microsoft.com/office/officeart/2005/8/layout/orgChart1"/>
    <dgm:cxn modelId="{D9579DD2-868B-470C-8701-094997C6F11A}" type="presParOf" srcId="{EE416722-FAB7-4EFE-9392-57AE4F9EE1CD}" destId="{3CAE1681-A227-4D24-89B6-9704DB392B59}" srcOrd="0" destOrd="0" presId="urn:microsoft.com/office/officeart/2005/8/layout/orgChart1"/>
    <dgm:cxn modelId="{ECF9B5F3-C3B6-4066-BBE2-1F9F39CBBC25}" type="presParOf" srcId="{EE416722-FAB7-4EFE-9392-57AE4F9EE1CD}" destId="{FA6A3FC5-6913-44D9-9EFF-8146D7B3A028}" srcOrd="1" destOrd="0" presId="urn:microsoft.com/office/officeart/2005/8/layout/orgChart1"/>
    <dgm:cxn modelId="{C4129023-17FC-4EB7-A5B9-E7B050D4FC9E}" type="presParOf" srcId="{FA6A3FC5-6913-44D9-9EFF-8146D7B3A028}" destId="{F1DEBD70-F9C2-4ACD-92CC-8FDD89BD6327}" srcOrd="0" destOrd="0" presId="urn:microsoft.com/office/officeart/2005/8/layout/orgChart1"/>
    <dgm:cxn modelId="{F260C96F-4BA0-4EB2-B529-6A32868FC44C}" type="presParOf" srcId="{F1DEBD70-F9C2-4ACD-92CC-8FDD89BD6327}" destId="{355955CE-78FE-41FD-A141-55C76A7B6BE0}" srcOrd="0" destOrd="0" presId="urn:microsoft.com/office/officeart/2005/8/layout/orgChart1"/>
    <dgm:cxn modelId="{060EDAD7-6C2E-4EEC-A28C-B9AC61446774}" type="presParOf" srcId="{F1DEBD70-F9C2-4ACD-92CC-8FDD89BD6327}" destId="{C3EFC0BB-89E9-4DE5-A7D5-CC0FE1D84D0D}" srcOrd="1" destOrd="0" presId="urn:microsoft.com/office/officeart/2005/8/layout/orgChart1"/>
    <dgm:cxn modelId="{CA54FD60-3A81-46CE-B41C-E4E02341171D}" type="presParOf" srcId="{FA6A3FC5-6913-44D9-9EFF-8146D7B3A028}" destId="{4A4C04F9-1407-42F0-BB72-0DB26EAB6398}" srcOrd="1" destOrd="0" presId="urn:microsoft.com/office/officeart/2005/8/layout/orgChart1"/>
    <dgm:cxn modelId="{63C374A4-7E06-448C-A558-8E52D552D77A}" type="presParOf" srcId="{FA6A3FC5-6913-44D9-9EFF-8146D7B3A028}" destId="{EF452F23-2D27-4D30-8D92-A7A79E9CC2F1}" srcOrd="2" destOrd="0" presId="urn:microsoft.com/office/officeart/2005/8/layout/orgChart1"/>
    <dgm:cxn modelId="{FE509A58-51DE-42FF-9F56-6D1D3622F973}" type="presParOf" srcId="{EE416722-FAB7-4EFE-9392-57AE4F9EE1CD}" destId="{25F59B46-175D-4AE3-A3BB-AF14B9EB8EFD}" srcOrd="2" destOrd="0" presId="urn:microsoft.com/office/officeart/2005/8/layout/orgChart1"/>
    <dgm:cxn modelId="{968251ED-11D1-4C97-8B7E-EF0C17D11268}" type="presParOf" srcId="{EE416722-FAB7-4EFE-9392-57AE4F9EE1CD}" destId="{5B612C93-6A1E-401C-9F5A-661FE5CFF2D7}" srcOrd="3" destOrd="0" presId="urn:microsoft.com/office/officeart/2005/8/layout/orgChart1"/>
    <dgm:cxn modelId="{B1CF9429-A491-4FF0-B2BD-DF05F2D007FB}" type="presParOf" srcId="{5B612C93-6A1E-401C-9F5A-661FE5CFF2D7}" destId="{A27DAED3-32E6-4869-BE72-572FF2A01CCD}" srcOrd="0" destOrd="0" presId="urn:microsoft.com/office/officeart/2005/8/layout/orgChart1"/>
    <dgm:cxn modelId="{20B36CC3-A85F-4775-856C-49F3D5604807}" type="presParOf" srcId="{A27DAED3-32E6-4869-BE72-572FF2A01CCD}" destId="{084DD594-3A55-4864-A72B-8B9080407224}" srcOrd="0" destOrd="0" presId="urn:microsoft.com/office/officeart/2005/8/layout/orgChart1"/>
    <dgm:cxn modelId="{89D1B68C-9329-42B1-9026-D0BFA0F51BFA}" type="presParOf" srcId="{A27DAED3-32E6-4869-BE72-572FF2A01CCD}" destId="{E85C29D2-7F9E-4514-930F-2B1D06FF8851}" srcOrd="1" destOrd="0" presId="urn:microsoft.com/office/officeart/2005/8/layout/orgChart1"/>
    <dgm:cxn modelId="{3EC286D3-7F04-4E72-AF38-8D3FAF7FD102}" type="presParOf" srcId="{5B612C93-6A1E-401C-9F5A-661FE5CFF2D7}" destId="{97A636DF-0D2A-4DDF-A9CE-ECF4B53BCF4A}" srcOrd="1" destOrd="0" presId="urn:microsoft.com/office/officeart/2005/8/layout/orgChart1"/>
    <dgm:cxn modelId="{87AA97D9-1583-4C3C-A0AE-55F080DC0CA2}" type="presParOf" srcId="{5B612C93-6A1E-401C-9F5A-661FE5CFF2D7}" destId="{29A4A286-6E35-4DCD-8F91-42D34CC6F3E8}" srcOrd="2" destOrd="0" presId="urn:microsoft.com/office/officeart/2005/8/layout/orgChart1"/>
    <dgm:cxn modelId="{38772B84-5FBE-4BC3-9B52-C9B87C447612}" type="presParOf" srcId="{EE416722-FAB7-4EFE-9392-57AE4F9EE1CD}" destId="{F8883541-BE25-4787-A878-AA21D7636BD6}" srcOrd="4" destOrd="0" presId="urn:microsoft.com/office/officeart/2005/8/layout/orgChart1"/>
    <dgm:cxn modelId="{C818501D-0995-438C-A1B7-5B0BA94EEC32}" type="presParOf" srcId="{EE416722-FAB7-4EFE-9392-57AE4F9EE1CD}" destId="{DC93F4B1-ED96-4BC1-B9DE-020804478A5D}" srcOrd="5" destOrd="0" presId="urn:microsoft.com/office/officeart/2005/8/layout/orgChart1"/>
    <dgm:cxn modelId="{FCCB8D5E-C873-4CD4-BE89-977D7E92783D}" type="presParOf" srcId="{DC93F4B1-ED96-4BC1-B9DE-020804478A5D}" destId="{04926053-8DE7-481D-AB86-A20936A2B9F4}" srcOrd="0" destOrd="0" presId="urn:microsoft.com/office/officeart/2005/8/layout/orgChart1"/>
    <dgm:cxn modelId="{DFB9A049-4459-4284-ABE0-37C338383AF7}" type="presParOf" srcId="{04926053-8DE7-481D-AB86-A20936A2B9F4}" destId="{55E20B20-C883-4B44-A28F-332E49402EEE}" srcOrd="0" destOrd="0" presId="urn:microsoft.com/office/officeart/2005/8/layout/orgChart1"/>
    <dgm:cxn modelId="{117E41F7-C799-4935-8AEE-FD1C467043A3}" type="presParOf" srcId="{04926053-8DE7-481D-AB86-A20936A2B9F4}" destId="{B8EEF3C4-577C-46AA-8D11-596F40F1BAFD}" srcOrd="1" destOrd="0" presId="urn:microsoft.com/office/officeart/2005/8/layout/orgChart1"/>
    <dgm:cxn modelId="{088C8CAD-1F21-4C31-9B1F-066D10168C2F}" type="presParOf" srcId="{DC93F4B1-ED96-4BC1-B9DE-020804478A5D}" destId="{E22FFAC3-A581-4D89-B2C4-79B218C491A7}" srcOrd="1" destOrd="0" presId="urn:microsoft.com/office/officeart/2005/8/layout/orgChart1"/>
    <dgm:cxn modelId="{9CA7C086-1397-4886-9AB6-A4745DDD49EF}" type="presParOf" srcId="{DC93F4B1-ED96-4BC1-B9DE-020804478A5D}" destId="{3A135DE1-D237-47EC-9C76-A80B826EE031}" srcOrd="2" destOrd="0" presId="urn:microsoft.com/office/officeart/2005/8/layout/orgChart1"/>
    <dgm:cxn modelId="{867C22DF-7E8F-4BEF-89E6-E5C80150762D}" type="presParOf" srcId="{EE416722-FAB7-4EFE-9392-57AE4F9EE1CD}" destId="{0B3668B0-64E4-4136-9CA4-BA499698904F}" srcOrd="6" destOrd="0" presId="urn:microsoft.com/office/officeart/2005/8/layout/orgChart1"/>
    <dgm:cxn modelId="{B0F9A3E3-8FFB-4E01-867A-890E853D6D32}" type="presParOf" srcId="{EE416722-FAB7-4EFE-9392-57AE4F9EE1CD}" destId="{531F7944-3D5B-447D-9BD1-B2239B917E84}" srcOrd="7" destOrd="0" presId="urn:microsoft.com/office/officeart/2005/8/layout/orgChart1"/>
    <dgm:cxn modelId="{BD3FD6E2-40B1-4B33-BB86-2DA90426FF2F}" type="presParOf" srcId="{531F7944-3D5B-447D-9BD1-B2239B917E84}" destId="{79A1050C-86DF-4565-BC7D-E7239CE38CBF}" srcOrd="0" destOrd="0" presId="urn:microsoft.com/office/officeart/2005/8/layout/orgChart1"/>
    <dgm:cxn modelId="{73D6016E-CFE7-4140-A9BB-7660901391D2}" type="presParOf" srcId="{79A1050C-86DF-4565-BC7D-E7239CE38CBF}" destId="{BB3266D3-DA86-4D95-9A69-3E42F8A2FCD5}" srcOrd="0" destOrd="0" presId="urn:microsoft.com/office/officeart/2005/8/layout/orgChart1"/>
    <dgm:cxn modelId="{CC7E0B64-44BE-4305-B08A-6799AEED4BF6}" type="presParOf" srcId="{79A1050C-86DF-4565-BC7D-E7239CE38CBF}" destId="{AD13FF64-BF40-4E60-AE2C-C309946E5B2A}" srcOrd="1" destOrd="0" presId="urn:microsoft.com/office/officeart/2005/8/layout/orgChart1"/>
    <dgm:cxn modelId="{37A433DF-D3A9-4056-AA50-BA8EAF2A7E85}" type="presParOf" srcId="{531F7944-3D5B-447D-9BD1-B2239B917E84}" destId="{65C0E117-8E4E-4C42-8E0E-BD5A75FD002C}" srcOrd="1" destOrd="0" presId="urn:microsoft.com/office/officeart/2005/8/layout/orgChart1"/>
    <dgm:cxn modelId="{92DB7399-10D6-47BE-95DA-EA4B1D526960}" type="presParOf" srcId="{531F7944-3D5B-447D-9BD1-B2239B917E84}" destId="{DEB92438-709B-4101-8E7B-F0E0FEBE9B22}" srcOrd="2" destOrd="0" presId="urn:microsoft.com/office/officeart/2005/8/layout/orgChart1"/>
    <dgm:cxn modelId="{4272BF7B-B77E-44A0-9A98-05AC6985E31C}" type="presParOf" srcId="{EE416722-FAB7-4EFE-9392-57AE4F9EE1CD}" destId="{D690E785-7DAA-45A1-B8F4-7B1C1BDB503E}" srcOrd="8" destOrd="0" presId="urn:microsoft.com/office/officeart/2005/8/layout/orgChart1"/>
    <dgm:cxn modelId="{AC3B64A0-8F66-4A15-BCA0-7F703DA16FC6}" type="presParOf" srcId="{EE416722-FAB7-4EFE-9392-57AE4F9EE1CD}" destId="{A4DEDEE0-E3D1-4C6B-97B0-A9B3FC7C3461}" srcOrd="9" destOrd="0" presId="urn:microsoft.com/office/officeart/2005/8/layout/orgChart1"/>
    <dgm:cxn modelId="{7B5BBFF3-9E35-44E3-84CA-6FC309F55822}" type="presParOf" srcId="{A4DEDEE0-E3D1-4C6B-97B0-A9B3FC7C3461}" destId="{68F5F4AB-CE21-4D9A-B313-9372397D1F07}" srcOrd="0" destOrd="0" presId="urn:microsoft.com/office/officeart/2005/8/layout/orgChart1"/>
    <dgm:cxn modelId="{A9EC9AE5-043A-47F3-A5F3-346137BCF762}" type="presParOf" srcId="{68F5F4AB-CE21-4D9A-B313-9372397D1F07}" destId="{527D0323-2B20-4619-8D60-B7516AD986CF}" srcOrd="0" destOrd="0" presId="urn:microsoft.com/office/officeart/2005/8/layout/orgChart1"/>
    <dgm:cxn modelId="{D4A9F0E8-2CA5-4605-B77F-02A7A0BD44B1}" type="presParOf" srcId="{68F5F4AB-CE21-4D9A-B313-9372397D1F07}" destId="{D37CE070-C31F-4228-AF53-1CF7C42CA7D7}" srcOrd="1" destOrd="0" presId="urn:microsoft.com/office/officeart/2005/8/layout/orgChart1"/>
    <dgm:cxn modelId="{E308A341-2AED-4952-ADEF-B462ECBCB8C1}" type="presParOf" srcId="{A4DEDEE0-E3D1-4C6B-97B0-A9B3FC7C3461}" destId="{EC1C003E-C689-48A2-933B-2D95284EAFEC}" srcOrd="1" destOrd="0" presId="urn:microsoft.com/office/officeart/2005/8/layout/orgChart1"/>
    <dgm:cxn modelId="{901574F3-1A60-49D1-ACBD-FA0C70488783}" type="presParOf" srcId="{A4DEDEE0-E3D1-4C6B-97B0-A9B3FC7C3461}" destId="{BEE2028F-890A-40A2-B552-FD356EB42848}" srcOrd="2" destOrd="0" presId="urn:microsoft.com/office/officeart/2005/8/layout/orgChart1"/>
    <dgm:cxn modelId="{81BE4040-B7FC-4633-B94D-66A1458A8B54}" type="presParOf" srcId="{85750250-373B-425E-9D0E-2745A75A232A}" destId="{39A6C603-AC17-47AE-A0F0-75A43BD212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CC3FF-4405-47E6-AC8F-D961FD0E13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137979F-431C-4FD3-A3F3-0B5C5C6904CD}">
      <dgm:prSet phldrT="[نص]"/>
      <dgm:spPr/>
      <dgm:t>
        <a:bodyPr/>
        <a:lstStyle/>
        <a:p>
          <a:pPr rtl="1"/>
          <a:r>
            <a:rPr lang="ar-SA" b="1" smtClean="0"/>
            <a:t>أفتى أحد المجتهدين بوجوبها.</a:t>
          </a:r>
          <a:endParaRPr lang="ar-SA" dirty="0"/>
        </a:p>
      </dgm:t>
    </dgm:pt>
    <dgm:pt modelId="{C8D8D584-D54C-40BF-A75B-F1A0C7C1AD89}" type="parTrans" cxnId="{CEF5107D-18BE-4989-AE2F-C5F34FEFB97F}">
      <dgm:prSet/>
      <dgm:spPr/>
      <dgm:t>
        <a:bodyPr/>
        <a:lstStyle/>
        <a:p>
          <a:pPr rtl="1"/>
          <a:endParaRPr lang="ar-SA"/>
        </a:p>
      </dgm:t>
    </dgm:pt>
    <dgm:pt modelId="{05354E76-4208-4C33-8278-A9FB3D43403D}" type="sibTrans" cxnId="{CEF5107D-18BE-4989-AE2F-C5F34FEFB97F}">
      <dgm:prSet/>
      <dgm:spPr/>
      <dgm:t>
        <a:bodyPr/>
        <a:lstStyle/>
        <a:p>
          <a:pPr rtl="1"/>
          <a:endParaRPr lang="ar-SA"/>
        </a:p>
      </dgm:t>
    </dgm:pt>
    <dgm:pt modelId="{0776A242-2653-493F-9269-7933D91BCAC9}">
      <dgm:prSet phldrT="[نص]"/>
      <dgm:spPr/>
      <dgm:t>
        <a:bodyPr/>
        <a:lstStyle/>
        <a:p>
          <a:pPr rtl="1"/>
          <a:r>
            <a:rPr lang="ar-SA" b="1" smtClean="0"/>
            <a:t>لم يفتِ فيها ولكنه يعمل بها</a:t>
          </a:r>
          <a:endParaRPr lang="ar-SA" dirty="0"/>
        </a:p>
      </dgm:t>
    </dgm:pt>
    <dgm:pt modelId="{95B50DB3-DA69-48CC-9554-4C97387EB16E}" type="parTrans" cxnId="{72FA5597-BB13-4EA8-9654-E7368D871B1E}">
      <dgm:prSet/>
      <dgm:spPr/>
      <dgm:t>
        <a:bodyPr/>
        <a:lstStyle/>
        <a:p>
          <a:pPr rtl="1"/>
          <a:endParaRPr lang="ar-SA"/>
        </a:p>
      </dgm:t>
    </dgm:pt>
    <dgm:pt modelId="{06BF7296-EEA8-4582-BD4D-D27BA00B7A6A}" type="sibTrans" cxnId="{72FA5597-BB13-4EA8-9654-E7368D871B1E}">
      <dgm:prSet/>
      <dgm:spPr/>
      <dgm:t>
        <a:bodyPr/>
        <a:lstStyle/>
        <a:p>
          <a:pPr rtl="1"/>
          <a:endParaRPr lang="ar-SA"/>
        </a:p>
      </dgm:t>
    </dgm:pt>
    <dgm:pt modelId="{6746B0F5-0429-4B04-B3AC-F90A41CCD1EF}">
      <dgm:prSet/>
      <dgm:spPr/>
      <dgm:t>
        <a:bodyPr/>
        <a:lstStyle/>
        <a:p>
          <a:pPr rtl="1"/>
          <a:r>
            <a:rPr lang="ar-SA" b="1" smtClean="0"/>
            <a:t>أفتى آخر بتحريم تركها.</a:t>
          </a:r>
          <a:endParaRPr lang="ar-SA" b="1" dirty="0"/>
        </a:p>
      </dgm:t>
    </dgm:pt>
    <dgm:pt modelId="{80FB216B-5B80-4F67-9F22-20D84180644B}" type="parTrans" cxnId="{4E464F64-9334-43D1-9224-264CE6C58C97}">
      <dgm:prSet/>
      <dgm:spPr/>
      <dgm:t>
        <a:bodyPr/>
        <a:lstStyle/>
        <a:p>
          <a:pPr rtl="1"/>
          <a:endParaRPr lang="ar-SA"/>
        </a:p>
      </dgm:t>
    </dgm:pt>
    <dgm:pt modelId="{229F0079-2407-420E-80AF-2B3B3E5DB159}" type="sibTrans" cxnId="{4E464F64-9334-43D1-9224-264CE6C58C97}">
      <dgm:prSet/>
      <dgm:spPr/>
      <dgm:t>
        <a:bodyPr/>
        <a:lstStyle/>
        <a:p>
          <a:pPr rtl="1"/>
          <a:endParaRPr lang="ar-SA"/>
        </a:p>
      </dgm:t>
    </dgm:pt>
    <dgm:pt modelId="{D711AEDE-6D82-469B-BB34-E721276D06B1}">
      <dgm:prSet/>
      <dgm:spPr/>
      <dgm:t>
        <a:bodyPr/>
        <a:lstStyle/>
        <a:p>
          <a:pPr rtl="1"/>
          <a:r>
            <a:rPr lang="ar-SA" b="1" smtClean="0"/>
            <a:t>حث عليها أحد العلماء ورّغب فيها</a:t>
          </a:r>
          <a:endParaRPr lang="ar-SA" b="1" dirty="0"/>
        </a:p>
      </dgm:t>
    </dgm:pt>
    <dgm:pt modelId="{AC92E5BA-F86F-4660-884D-21CF49AC04E9}" type="parTrans" cxnId="{8E0A14C9-E9A6-43FE-AB7E-878D70DF5390}">
      <dgm:prSet/>
      <dgm:spPr/>
      <dgm:t>
        <a:bodyPr/>
        <a:lstStyle/>
        <a:p>
          <a:pPr rtl="1"/>
          <a:endParaRPr lang="ar-SA"/>
        </a:p>
      </dgm:t>
    </dgm:pt>
    <dgm:pt modelId="{555B0B45-3A0D-47A2-974E-B91E0EB76CB9}" type="sibTrans" cxnId="{8E0A14C9-E9A6-43FE-AB7E-878D70DF5390}">
      <dgm:prSet/>
      <dgm:spPr/>
      <dgm:t>
        <a:bodyPr/>
        <a:lstStyle/>
        <a:p>
          <a:pPr rtl="1"/>
          <a:endParaRPr lang="ar-SA"/>
        </a:p>
      </dgm:t>
    </dgm:pt>
    <dgm:pt modelId="{2B219F61-E8C4-4C39-BDD7-BE20BED6E1CE}" type="pres">
      <dgm:prSet presAssocID="{F2FCC3FF-4405-47E6-AC8F-D961FD0E1373}" presName="Name0" presStyleCnt="0">
        <dgm:presLayoutVars>
          <dgm:dir val="rev"/>
          <dgm:resizeHandles val="exact"/>
        </dgm:presLayoutVars>
      </dgm:prSet>
      <dgm:spPr/>
    </dgm:pt>
    <dgm:pt modelId="{C330A3B7-AED2-4CDF-A1B1-5E40CB4FAE89}" type="pres">
      <dgm:prSet presAssocID="{F137979F-431C-4FD3-A3F3-0B5C5C6904C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25F7A2-A6ED-4BA9-AED9-2F35587C7002}" type="pres">
      <dgm:prSet presAssocID="{05354E76-4208-4C33-8278-A9FB3D43403D}" presName="parSpace" presStyleCnt="0"/>
      <dgm:spPr/>
    </dgm:pt>
    <dgm:pt modelId="{398BF74E-D752-408E-BC05-C3B0D199C683}" type="pres">
      <dgm:prSet presAssocID="{6746B0F5-0429-4B04-B3AC-F90A41CCD1E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A4FC15-6798-416B-8E43-51B6BBC24B2D}" type="pres">
      <dgm:prSet presAssocID="{229F0079-2407-420E-80AF-2B3B3E5DB159}" presName="parSpace" presStyleCnt="0"/>
      <dgm:spPr/>
    </dgm:pt>
    <dgm:pt modelId="{6C8887CE-4122-4A54-AFA5-653DE71B07D8}" type="pres">
      <dgm:prSet presAssocID="{0776A242-2653-493F-9269-7933D91BCAC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14AFA9-93B0-4B82-B930-21BCAB4FE439}" type="pres">
      <dgm:prSet presAssocID="{06BF7296-EEA8-4582-BD4D-D27BA00B7A6A}" presName="parSpace" presStyleCnt="0"/>
      <dgm:spPr/>
    </dgm:pt>
    <dgm:pt modelId="{94DC5904-24BB-4777-92EE-96459AB312EA}" type="pres">
      <dgm:prSet presAssocID="{D711AEDE-6D82-469B-BB34-E721276D06B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0A14C9-E9A6-43FE-AB7E-878D70DF5390}" srcId="{F2FCC3FF-4405-47E6-AC8F-D961FD0E1373}" destId="{D711AEDE-6D82-469B-BB34-E721276D06B1}" srcOrd="3" destOrd="0" parTransId="{AC92E5BA-F86F-4660-884D-21CF49AC04E9}" sibTransId="{555B0B45-3A0D-47A2-974E-B91E0EB76CB9}"/>
    <dgm:cxn modelId="{89B28817-7515-4C93-B1BA-828A9E8FE7DF}" type="presOf" srcId="{F137979F-431C-4FD3-A3F3-0B5C5C6904CD}" destId="{C330A3B7-AED2-4CDF-A1B1-5E40CB4FAE89}" srcOrd="0" destOrd="0" presId="urn:microsoft.com/office/officeart/2005/8/layout/hChevron3"/>
    <dgm:cxn modelId="{2B2B0A09-2D05-449A-BE19-BA1D3A87530F}" type="presOf" srcId="{0776A242-2653-493F-9269-7933D91BCAC9}" destId="{6C8887CE-4122-4A54-AFA5-653DE71B07D8}" srcOrd="0" destOrd="0" presId="urn:microsoft.com/office/officeart/2005/8/layout/hChevron3"/>
    <dgm:cxn modelId="{9F584E63-4D0F-4F8F-A06D-68886F682CE3}" type="presOf" srcId="{F2FCC3FF-4405-47E6-AC8F-D961FD0E1373}" destId="{2B219F61-E8C4-4C39-BDD7-BE20BED6E1CE}" srcOrd="0" destOrd="0" presId="urn:microsoft.com/office/officeart/2005/8/layout/hChevron3"/>
    <dgm:cxn modelId="{72FA5597-BB13-4EA8-9654-E7368D871B1E}" srcId="{F2FCC3FF-4405-47E6-AC8F-D961FD0E1373}" destId="{0776A242-2653-493F-9269-7933D91BCAC9}" srcOrd="2" destOrd="0" parTransId="{95B50DB3-DA69-48CC-9554-4C97387EB16E}" sibTransId="{06BF7296-EEA8-4582-BD4D-D27BA00B7A6A}"/>
    <dgm:cxn modelId="{CEF5107D-18BE-4989-AE2F-C5F34FEFB97F}" srcId="{F2FCC3FF-4405-47E6-AC8F-D961FD0E1373}" destId="{F137979F-431C-4FD3-A3F3-0B5C5C6904CD}" srcOrd="0" destOrd="0" parTransId="{C8D8D584-D54C-40BF-A75B-F1A0C7C1AD89}" sibTransId="{05354E76-4208-4C33-8278-A9FB3D43403D}"/>
    <dgm:cxn modelId="{98A13377-9E08-4E8C-8563-7E4506C1E2EE}" type="presOf" srcId="{D711AEDE-6D82-469B-BB34-E721276D06B1}" destId="{94DC5904-24BB-4777-92EE-96459AB312EA}" srcOrd="0" destOrd="0" presId="urn:microsoft.com/office/officeart/2005/8/layout/hChevron3"/>
    <dgm:cxn modelId="{FF61CD8C-B343-45DF-ADDF-CD50492C3BA9}" type="presOf" srcId="{6746B0F5-0429-4B04-B3AC-F90A41CCD1EF}" destId="{398BF74E-D752-408E-BC05-C3B0D199C683}" srcOrd="0" destOrd="0" presId="urn:microsoft.com/office/officeart/2005/8/layout/hChevron3"/>
    <dgm:cxn modelId="{4E464F64-9334-43D1-9224-264CE6C58C97}" srcId="{F2FCC3FF-4405-47E6-AC8F-D961FD0E1373}" destId="{6746B0F5-0429-4B04-B3AC-F90A41CCD1EF}" srcOrd="1" destOrd="0" parTransId="{80FB216B-5B80-4F67-9F22-20D84180644B}" sibTransId="{229F0079-2407-420E-80AF-2B3B3E5DB159}"/>
    <dgm:cxn modelId="{C73B5001-AFDE-45B1-BD5F-330FB972ABE7}" type="presParOf" srcId="{2B219F61-E8C4-4C39-BDD7-BE20BED6E1CE}" destId="{C330A3B7-AED2-4CDF-A1B1-5E40CB4FAE89}" srcOrd="0" destOrd="0" presId="urn:microsoft.com/office/officeart/2005/8/layout/hChevron3"/>
    <dgm:cxn modelId="{F52C1F81-6140-4A5C-AFA3-48D7A9419303}" type="presParOf" srcId="{2B219F61-E8C4-4C39-BDD7-BE20BED6E1CE}" destId="{DF25F7A2-A6ED-4BA9-AED9-2F35587C7002}" srcOrd="1" destOrd="0" presId="urn:microsoft.com/office/officeart/2005/8/layout/hChevron3"/>
    <dgm:cxn modelId="{6E85AB83-327D-4D06-A13C-1FC54EFCD13F}" type="presParOf" srcId="{2B219F61-E8C4-4C39-BDD7-BE20BED6E1CE}" destId="{398BF74E-D752-408E-BC05-C3B0D199C683}" srcOrd="2" destOrd="0" presId="urn:microsoft.com/office/officeart/2005/8/layout/hChevron3"/>
    <dgm:cxn modelId="{9A18C9B4-6F7E-453E-8337-7C9730723B75}" type="presParOf" srcId="{2B219F61-E8C4-4C39-BDD7-BE20BED6E1CE}" destId="{93A4FC15-6798-416B-8E43-51B6BBC24B2D}" srcOrd="3" destOrd="0" presId="urn:microsoft.com/office/officeart/2005/8/layout/hChevron3"/>
    <dgm:cxn modelId="{C3BAE9BC-413D-4498-BB60-5C8B4BB113BA}" type="presParOf" srcId="{2B219F61-E8C4-4C39-BDD7-BE20BED6E1CE}" destId="{6C8887CE-4122-4A54-AFA5-653DE71B07D8}" srcOrd="4" destOrd="0" presId="urn:microsoft.com/office/officeart/2005/8/layout/hChevron3"/>
    <dgm:cxn modelId="{E77C15D8-0FA6-4C4B-B8CA-4845D7E5D9D9}" type="presParOf" srcId="{2B219F61-E8C4-4C39-BDD7-BE20BED6E1CE}" destId="{A314AFA9-93B0-4B82-B930-21BCAB4FE439}" srcOrd="5" destOrd="0" presId="urn:microsoft.com/office/officeart/2005/8/layout/hChevron3"/>
    <dgm:cxn modelId="{894BC868-7117-425F-84D5-DDA8CC84F848}" type="presParOf" srcId="{2B219F61-E8C4-4C39-BDD7-BE20BED6E1CE}" destId="{94DC5904-24BB-4777-92EE-96459AB312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11DF6-FE03-44B4-8C69-A5DD1CDBA70F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</dgm:pt>
    <dgm:pt modelId="{0D954947-9093-422B-9E86-35C0BB6E1208}">
      <dgm:prSet phldrT="[نص]" custT="1"/>
      <dgm:spPr/>
      <dgm:t>
        <a:bodyPr/>
        <a:lstStyle/>
        <a:p>
          <a:pPr rtl="1"/>
          <a:r>
            <a:rPr lang="ar-SA" sz="2400" b="1" smtClean="0">
              <a:solidFill>
                <a:schemeClr val="accent5">
                  <a:lumMod val="50000"/>
                </a:schemeClr>
              </a:solidFill>
            </a:rPr>
            <a:t>أفتى بعض المجتهدين بالجواز.</a:t>
          </a:r>
          <a:endParaRPr lang="ar-SA" sz="2400" dirty="0">
            <a:solidFill>
              <a:schemeClr val="accent5">
                <a:lumMod val="50000"/>
              </a:schemeClr>
            </a:solidFill>
          </a:endParaRPr>
        </a:p>
      </dgm:t>
    </dgm:pt>
    <dgm:pt modelId="{7C41B62E-33AC-45FF-92D7-77CC358B0FC9}" type="parTrans" cxnId="{FBB85B93-A94A-43E4-ABE8-0CBCBDDA5B8A}">
      <dgm:prSet/>
      <dgm:spPr/>
      <dgm:t>
        <a:bodyPr/>
        <a:lstStyle/>
        <a:p>
          <a:pPr rtl="1"/>
          <a:endParaRPr lang="ar-SA" sz="2000">
            <a:solidFill>
              <a:schemeClr val="accent5">
                <a:lumMod val="50000"/>
              </a:schemeClr>
            </a:solidFill>
          </a:endParaRPr>
        </a:p>
      </dgm:t>
    </dgm:pt>
    <dgm:pt modelId="{6A02B318-2466-4CCD-9212-35714BE1D5EF}" type="sibTrans" cxnId="{FBB85B93-A94A-43E4-ABE8-0CBCBDDA5B8A}">
      <dgm:prSet/>
      <dgm:spPr/>
      <dgm:t>
        <a:bodyPr/>
        <a:lstStyle/>
        <a:p>
          <a:pPr rtl="1"/>
          <a:endParaRPr lang="ar-SA" sz="2000">
            <a:solidFill>
              <a:schemeClr val="accent5">
                <a:lumMod val="50000"/>
              </a:schemeClr>
            </a:solidFill>
          </a:endParaRPr>
        </a:p>
      </dgm:t>
    </dgm:pt>
    <dgm:pt modelId="{36E1FAE6-1C2D-4E00-AB9E-A6D6242F91D1}">
      <dgm:prSet phldrT="[نص]" custT="1"/>
      <dgm:spPr/>
      <dgm:t>
        <a:bodyPr/>
        <a:lstStyle/>
        <a:p>
          <a:pPr rtl="1"/>
          <a:r>
            <a:rPr lang="ar-SA" sz="2400" b="1" smtClean="0">
              <a:solidFill>
                <a:schemeClr val="accent5">
                  <a:lumMod val="50000"/>
                </a:schemeClr>
              </a:solidFill>
            </a:rPr>
            <a:t>لم يفتِ كل المجتهدين </a:t>
          </a:r>
        </a:p>
        <a:p>
          <a:pPr rtl="1"/>
          <a:r>
            <a:rPr lang="ar-SA" sz="2400" b="1" smtClean="0">
              <a:solidFill>
                <a:schemeClr val="accent5">
                  <a:lumMod val="50000"/>
                </a:schemeClr>
              </a:solidFill>
            </a:rPr>
            <a:t>بالجواز، ولم يُنكرون عليهم أي أنهم سكتوا عنها.</a:t>
          </a:r>
          <a:endParaRPr lang="ar-SA" sz="2400" dirty="0">
            <a:solidFill>
              <a:schemeClr val="accent5">
                <a:lumMod val="50000"/>
              </a:schemeClr>
            </a:solidFill>
          </a:endParaRPr>
        </a:p>
      </dgm:t>
    </dgm:pt>
    <dgm:pt modelId="{8F578852-CF1D-4D5C-AFD5-472FD1629DBD}" type="parTrans" cxnId="{43CE1B3A-CEEF-4B27-97E8-176E8665A07C}">
      <dgm:prSet/>
      <dgm:spPr/>
      <dgm:t>
        <a:bodyPr/>
        <a:lstStyle/>
        <a:p>
          <a:pPr rtl="1"/>
          <a:endParaRPr lang="ar-SA" sz="2000">
            <a:solidFill>
              <a:schemeClr val="accent5">
                <a:lumMod val="50000"/>
              </a:schemeClr>
            </a:solidFill>
          </a:endParaRPr>
        </a:p>
      </dgm:t>
    </dgm:pt>
    <dgm:pt modelId="{C6863538-E9A6-484B-86F5-199D3EDC7E56}" type="sibTrans" cxnId="{43CE1B3A-CEEF-4B27-97E8-176E8665A07C}">
      <dgm:prSet/>
      <dgm:spPr/>
      <dgm:t>
        <a:bodyPr/>
        <a:lstStyle/>
        <a:p>
          <a:pPr rtl="1"/>
          <a:endParaRPr lang="ar-SA" sz="2000">
            <a:solidFill>
              <a:schemeClr val="accent5">
                <a:lumMod val="50000"/>
              </a:schemeClr>
            </a:solidFill>
          </a:endParaRPr>
        </a:p>
      </dgm:t>
    </dgm:pt>
    <dgm:pt modelId="{45E09160-C8AC-4A3D-951D-ACE3F82E485A}" type="pres">
      <dgm:prSet presAssocID="{06011DF6-FE03-44B4-8C69-A5DD1CDBA70F}" presName="compositeShape" presStyleCnt="0">
        <dgm:presLayoutVars>
          <dgm:chMax val="2"/>
          <dgm:dir val="rev"/>
          <dgm:resizeHandles val="exact"/>
        </dgm:presLayoutVars>
      </dgm:prSet>
      <dgm:spPr/>
    </dgm:pt>
    <dgm:pt modelId="{797D8461-C06A-4902-AA06-A2F03C848A8D}" type="pres">
      <dgm:prSet presAssocID="{06011DF6-FE03-44B4-8C69-A5DD1CDBA70F}" presName="ribbon" presStyleLbl="node1" presStyleIdx="0" presStyleCnt="1"/>
      <dgm:spPr/>
    </dgm:pt>
    <dgm:pt modelId="{A9D9C1C5-562D-4323-A3EE-FA7BC7AACEC5}" type="pres">
      <dgm:prSet presAssocID="{06011DF6-FE03-44B4-8C69-A5DD1CDBA70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BC3D7C-902B-49A9-95C0-3303B9141DD9}" type="pres">
      <dgm:prSet presAssocID="{06011DF6-FE03-44B4-8C69-A5DD1CDBA70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3CE1B3A-CEEF-4B27-97E8-176E8665A07C}" srcId="{06011DF6-FE03-44B4-8C69-A5DD1CDBA70F}" destId="{36E1FAE6-1C2D-4E00-AB9E-A6D6242F91D1}" srcOrd="1" destOrd="0" parTransId="{8F578852-CF1D-4D5C-AFD5-472FD1629DBD}" sibTransId="{C6863538-E9A6-484B-86F5-199D3EDC7E56}"/>
    <dgm:cxn modelId="{4F3BBE20-BC0A-4AA7-BFAD-D4F2F093EF02}" type="presOf" srcId="{36E1FAE6-1C2D-4E00-AB9E-A6D6242F91D1}" destId="{A9D9C1C5-562D-4323-A3EE-FA7BC7AACEC5}" srcOrd="0" destOrd="0" presId="urn:microsoft.com/office/officeart/2005/8/layout/arrow6"/>
    <dgm:cxn modelId="{51B9E2C2-A90A-4A0C-B566-40CC831A4F8F}" type="presOf" srcId="{06011DF6-FE03-44B4-8C69-A5DD1CDBA70F}" destId="{45E09160-C8AC-4A3D-951D-ACE3F82E485A}" srcOrd="0" destOrd="0" presId="urn:microsoft.com/office/officeart/2005/8/layout/arrow6"/>
    <dgm:cxn modelId="{FBB85B93-A94A-43E4-ABE8-0CBCBDDA5B8A}" srcId="{06011DF6-FE03-44B4-8C69-A5DD1CDBA70F}" destId="{0D954947-9093-422B-9E86-35C0BB6E1208}" srcOrd="0" destOrd="0" parTransId="{7C41B62E-33AC-45FF-92D7-77CC358B0FC9}" sibTransId="{6A02B318-2466-4CCD-9212-35714BE1D5EF}"/>
    <dgm:cxn modelId="{0B45A1E9-F0FB-4BF4-97D2-B3AECEE77A52}" type="presOf" srcId="{0D954947-9093-422B-9E86-35C0BB6E1208}" destId="{96BC3D7C-902B-49A9-95C0-3303B9141DD9}" srcOrd="0" destOrd="0" presId="urn:microsoft.com/office/officeart/2005/8/layout/arrow6"/>
    <dgm:cxn modelId="{99D6D14D-BA6E-4AEC-A068-89960A30C51A}" type="presParOf" srcId="{45E09160-C8AC-4A3D-951D-ACE3F82E485A}" destId="{797D8461-C06A-4902-AA06-A2F03C848A8D}" srcOrd="0" destOrd="0" presId="urn:microsoft.com/office/officeart/2005/8/layout/arrow6"/>
    <dgm:cxn modelId="{0DE1F875-E0A8-4B56-B2C8-06648BA327A6}" type="presParOf" srcId="{45E09160-C8AC-4A3D-951D-ACE3F82E485A}" destId="{A9D9C1C5-562D-4323-A3EE-FA7BC7AACEC5}" srcOrd="1" destOrd="0" presId="urn:microsoft.com/office/officeart/2005/8/layout/arrow6"/>
    <dgm:cxn modelId="{E07C0339-693F-4FF1-9764-32F2957C1385}" type="presParOf" srcId="{45E09160-C8AC-4A3D-951D-ACE3F82E485A}" destId="{96BC3D7C-902B-49A9-95C0-3303B9141DD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ar-SA"/>
        </a:p>
      </dgm:t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2805-67D6-45C2-9E0A-2220D332FCA5}">
      <dsp:nvSpPr>
        <dsp:cNvPr id="0" name=""/>
        <dsp:cNvSpPr/>
      </dsp:nvSpPr>
      <dsp:spPr>
        <a:xfrm>
          <a:off x="628891" y="0"/>
          <a:ext cx="5431808" cy="543180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C124-D286-41C7-853F-D884DA93BDC1}">
      <dsp:nvSpPr>
        <dsp:cNvPr id="0" name=""/>
        <dsp:cNvSpPr/>
      </dsp:nvSpPr>
      <dsp:spPr>
        <a:xfrm>
          <a:off x="2786933" y="1048336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solidFill>
                <a:srgbClr val="002060"/>
              </a:solidFill>
            </a:rPr>
            <a:t>تعرف المُراد بالإجماع.</a:t>
          </a:r>
          <a:endParaRPr lang="ar-SA" sz="3400" b="1" kern="1200" dirty="0">
            <a:solidFill>
              <a:srgbClr val="002060"/>
            </a:solidFill>
          </a:endParaRPr>
        </a:p>
      </dsp:txBody>
      <dsp:txXfrm>
        <a:off x="2849701" y="1111104"/>
        <a:ext cx="3405139" cy="1160275"/>
      </dsp:txXfrm>
    </dsp:sp>
    <dsp:sp modelId="{44D364BB-90CD-4340-A917-1D799227A95D}">
      <dsp:nvSpPr>
        <dsp:cNvPr id="0" name=""/>
        <dsp:cNvSpPr/>
      </dsp:nvSpPr>
      <dsp:spPr>
        <a:xfrm>
          <a:off x="2786933" y="2494873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solidFill>
                <a:srgbClr val="379974"/>
              </a:solidFill>
            </a:rPr>
            <a:t>تُميز أنواع الإجماع.</a:t>
          </a:r>
          <a:endParaRPr lang="ar-SA" sz="3400" b="1" kern="1200" dirty="0">
            <a:solidFill>
              <a:srgbClr val="379974"/>
            </a:solidFill>
          </a:endParaRPr>
        </a:p>
      </dsp:txBody>
      <dsp:txXfrm>
        <a:off x="2849701" y="2557641"/>
        <a:ext cx="3405139" cy="1160275"/>
      </dsp:txXfrm>
    </dsp:sp>
    <dsp:sp modelId="{45B4CAD4-07D0-4B2E-9C62-390365B92075}">
      <dsp:nvSpPr>
        <dsp:cNvPr id="0" name=""/>
        <dsp:cNvSpPr/>
      </dsp:nvSpPr>
      <dsp:spPr>
        <a:xfrm>
          <a:off x="2786933" y="3941410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solidFill>
                <a:schemeClr val="accent6">
                  <a:lumMod val="50000"/>
                </a:schemeClr>
              </a:solidFill>
            </a:rPr>
            <a:t>تُدرك أهمية الإجماع.</a:t>
          </a:r>
          <a:endParaRPr lang="ar-SA" sz="3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49701" y="4004178"/>
        <a:ext cx="3405139" cy="1160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E785-7DAA-45A1-B8F4-7B1C1BDB503E}">
      <dsp:nvSpPr>
        <dsp:cNvPr id="0" name=""/>
        <dsp:cNvSpPr/>
      </dsp:nvSpPr>
      <dsp:spPr>
        <a:xfrm>
          <a:off x="5943321" y="3543357"/>
          <a:ext cx="4924787" cy="3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29"/>
              </a:lnTo>
              <a:lnTo>
                <a:pt x="4924787" y="141129"/>
              </a:lnTo>
              <a:lnTo>
                <a:pt x="4924787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668B0-64E4-4136-9CA4-BA499698904F}">
      <dsp:nvSpPr>
        <dsp:cNvPr id="0" name=""/>
        <dsp:cNvSpPr/>
      </dsp:nvSpPr>
      <dsp:spPr>
        <a:xfrm>
          <a:off x="5943321" y="3543357"/>
          <a:ext cx="2462393" cy="3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29"/>
              </a:lnTo>
              <a:lnTo>
                <a:pt x="2462393" y="141129"/>
              </a:lnTo>
              <a:lnTo>
                <a:pt x="2462393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83541-BE25-4787-A878-AA21D7636BD6}">
      <dsp:nvSpPr>
        <dsp:cNvPr id="0" name=""/>
        <dsp:cNvSpPr/>
      </dsp:nvSpPr>
      <dsp:spPr>
        <a:xfrm>
          <a:off x="5897601" y="3543357"/>
          <a:ext cx="91440" cy="354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59B46-175D-4AE3-A3BB-AF14B9EB8EFD}">
      <dsp:nvSpPr>
        <dsp:cNvPr id="0" name=""/>
        <dsp:cNvSpPr/>
      </dsp:nvSpPr>
      <dsp:spPr>
        <a:xfrm>
          <a:off x="3480927" y="3543357"/>
          <a:ext cx="2462393" cy="354808"/>
        </a:xfrm>
        <a:custGeom>
          <a:avLst/>
          <a:gdLst/>
          <a:ahLst/>
          <a:cxnLst/>
          <a:rect l="0" t="0" r="0" b="0"/>
          <a:pathLst>
            <a:path>
              <a:moveTo>
                <a:pt x="2462393" y="0"/>
              </a:moveTo>
              <a:lnTo>
                <a:pt x="2462393" y="141129"/>
              </a:lnTo>
              <a:lnTo>
                <a:pt x="0" y="141129"/>
              </a:lnTo>
              <a:lnTo>
                <a:pt x="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E1681-A227-4D24-89B6-9704DB392B59}">
      <dsp:nvSpPr>
        <dsp:cNvPr id="0" name=""/>
        <dsp:cNvSpPr/>
      </dsp:nvSpPr>
      <dsp:spPr>
        <a:xfrm>
          <a:off x="1018533" y="3543357"/>
          <a:ext cx="4924787" cy="354808"/>
        </a:xfrm>
        <a:custGeom>
          <a:avLst/>
          <a:gdLst/>
          <a:ahLst/>
          <a:cxnLst/>
          <a:rect l="0" t="0" r="0" b="0"/>
          <a:pathLst>
            <a:path>
              <a:moveTo>
                <a:pt x="4924787" y="0"/>
              </a:moveTo>
              <a:lnTo>
                <a:pt x="4924787" y="141129"/>
              </a:lnTo>
              <a:lnTo>
                <a:pt x="0" y="141129"/>
              </a:lnTo>
              <a:lnTo>
                <a:pt x="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AE42C-F339-4A11-AE78-68A2E5918B04}">
      <dsp:nvSpPr>
        <dsp:cNvPr id="0" name=""/>
        <dsp:cNvSpPr/>
      </dsp:nvSpPr>
      <dsp:spPr>
        <a:xfrm>
          <a:off x="4925803" y="2525839"/>
          <a:ext cx="2035036" cy="1017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الإجماع هو </a:t>
          </a:r>
          <a:endParaRPr lang="ar-SA" sz="3400" kern="1200" dirty="0"/>
        </a:p>
      </dsp:txBody>
      <dsp:txXfrm>
        <a:off x="4925803" y="2525839"/>
        <a:ext cx="2035036" cy="1017518"/>
      </dsp:txXfrm>
    </dsp:sp>
    <dsp:sp modelId="{355955CE-78FE-41FD-A141-55C76A7B6BE0}">
      <dsp:nvSpPr>
        <dsp:cNvPr id="0" name=""/>
        <dsp:cNvSpPr/>
      </dsp:nvSpPr>
      <dsp:spPr>
        <a:xfrm>
          <a:off x="1015" y="3898165"/>
          <a:ext cx="2035036" cy="101751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على حكم شرعي</a:t>
          </a:r>
          <a:endParaRPr lang="ar-SA" sz="3400" kern="1200" dirty="0"/>
        </a:p>
      </dsp:txBody>
      <dsp:txXfrm>
        <a:off x="1015" y="3898165"/>
        <a:ext cx="2035036" cy="1017518"/>
      </dsp:txXfrm>
    </dsp:sp>
    <dsp:sp modelId="{084DD594-3A55-4864-A72B-8B9080407224}">
      <dsp:nvSpPr>
        <dsp:cNvPr id="0" name=""/>
        <dsp:cNvSpPr/>
      </dsp:nvSpPr>
      <dsp:spPr>
        <a:xfrm>
          <a:off x="2463409" y="3898165"/>
          <a:ext cx="2035036" cy="1017518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بعد وفاته</a:t>
          </a:r>
          <a:endParaRPr lang="ar-SA" sz="3400" kern="1200" dirty="0"/>
        </a:p>
      </dsp:txBody>
      <dsp:txXfrm>
        <a:off x="2463409" y="3898165"/>
        <a:ext cx="2035036" cy="1017518"/>
      </dsp:txXfrm>
    </dsp:sp>
    <dsp:sp modelId="{55E20B20-C883-4B44-A28F-332E49402EEE}">
      <dsp:nvSpPr>
        <dsp:cNvPr id="0" name=""/>
        <dsp:cNvSpPr/>
      </dsp:nvSpPr>
      <dsp:spPr>
        <a:xfrm>
          <a:off x="4925803" y="3898165"/>
          <a:ext cx="2035036" cy="101751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من أمة محمدﷺ</a:t>
          </a:r>
          <a:endParaRPr lang="ar-SA" sz="3400" kern="1200" dirty="0"/>
        </a:p>
      </dsp:txBody>
      <dsp:txXfrm>
        <a:off x="4925803" y="3898165"/>
        <a:ext cx="2035036" cy="1017518"/>
      </dsp:txXfrm>
    </dsp:sp>
    <dsp:sp modelId="{BB3266D3-DA86-4D95-9A69-3E42F8A2FCD5}">
      <dsp:nvSpPr>
        <dsp:cNvPr id="0" name=""/>
        <dsp:cNvSpPr/>
      </dsp:nvSpPr>
      <dsp:spPr>
        <a:xfrm>
          <a:off x="7388197" y="3898165"/>
          <a:ext cx="2035036" cy="101751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المجتهدين</a:t>
          </a:r>
          <a:endParaRPr lang="ar-SA" sz="3400" kern="1200" dirty="0"/>
        </a:p>
      </dsp:txBody>
      <dsp:txXfrm>
        <a:off x="7388197" y="3898165"/>
        <a:ext cx="2035036" cy="1017518"/>
      </dsp:txXfrm>
    </dsp:sp>
    <dsp:sp modelId="{527D0323-2B20-4619-8D60-B7516AD986CF}">
      <dsp:nvSpPr>
        <dsp:cNvPr id="0" name=""/>
        <dsp:cNvSpPr/>
      </dsp:nvSpPr>
      <dsp:spPr>
        <a:xfrm>
          <a:off x="9850591" y="3898165"/>
          <a:ext cx="2035036" cy="10175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اتفاق</a:t>
          </a:r>
          <a:endParaRPr lang="ar-SA" sz="3400" kern="1200" dirty="0"/>
        </a:p>
      </dsp:txBody>
      <dsp:txXfrm>
        <a:off x="9850591" y="3898165"/>
        <a:ext cx="2035036" cy="1017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E785-7DAA-45A1-B8F4-7B1C1BDB503E}">
      <dsp:nvSpPr>
        <dsp:cNvPr id="0" name=""/>
        <dsp:cNvSpPr/>
      </dsp:nvSpPr>
      <dsp:spPr>
        <a:xfrm>
          <a:off x="5943321" y="3543357"/>
          <a:ext cx="4924787" cy="3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29"/>
              </a:lnTo>
              <a:lnTo>
                <a:pt x="4924787" y="141129"/>
              </a:lnTo>
              <a:lnTo>
                <a:pt x="4924787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668B0-64E4-4136-9CA4-BA499698904F}">
      <dsp:nvSpPr>
        <dsp:cNvPr id="0" name=""/>
        <dsp:cNvSpPr/>
      </dsp:nvSpPr>
      <dsp:spPr>
        <a:xfrm>
          <a:off x="5943321" y="3543357"/>
          <a:ext cx="2462393" cy="3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29"/>
              </a:lnTo>
              <a:lnTo>
                <a:pt x="2462393" y="141129"/>
              </a:lnTo>
              <a:lnTo>
                <a:pt x="2462393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83541-BE25-4787-A878-AA21D7636BD6}">
      <dsp:nvSpPr>
        <dsp:cNvPr id="0" name=""/>
        <dsp:cNvSpPr/>
      </dsp:nvSpPr>
      <dsp:spPr>
        <a:xfrm>
          <a:off x="5897601" y="3543357"/>
          <a:ext cx="91440" cy="354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59B46-175D-4AE3-A3BB-AF14B9EB8EFD}">
      <dsp:nvSpPr>
        <dsp:cNvPr id="0" name=""/>
        <dsp:cNvSpPr/>
      </dsp:nvSpPr>
      <dsp:spPr>
        <a:xfrm>
          <a:off x="3480927" y="3543357"/>
          <a:ext cx="2462393" cy="354808"/>
        </a:xfrm>
        <a:custGeom>
          <a:avLst/>
          <a:gdLst/>
          <a:ahLst/>
          <a:cxnLst/>
          <a:rect l="0" t="0" r="0" b="0"/>
          <a:pathLst>
            <a:path>
              <a:moveTo>
                <a:pt x="2462393" y="0"/>
              </a:moveTo>
              <a:lnTo>
                <a:pt x="2462393" y="141129"/>
              </a:lnTo>
              <a:lnTo>
                <a:pt x="0" y="141129"/>
              </a:lnTo>
              <a:lnTo>
                <a:pt x="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E1681-A227-4D24-89B6-9704DB392B59}">
      <dsp:nvSpPr>
        <dsp:cNvPr id="0" name=""/>
        <dsp:cNvSpPr/>
      </dsp:nvSpPr>
      <dsp:spPr>
        <a:xfrm>
          <a:off x="1018533" y="3543357"/>
          <a:ext cx="4924787" cy="354808"/>
        </a:xfrm>
        <a:custGeom>
          <a:avLst/>
          <a:gdLst/>
          <a:ahLst/>
          <a:cxnLst/>
          <a:rect l="0" t="0" r="0" b="0"/>
          <a:pathLst>
            <a:path>
              <a:moveTo>
                <a:pt x="4924787" y="0"/>
              </a:moveTo>
              <a:lnTo>
                <a:pt x="4924787" y="141129"/>
              </a:lnTo>
              <a:lnTo>
                <a:pt x="0" y="141129"/>
              </a:lnTo>
              <a:lnTo>
                <a:pt x="0" y="35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AE42C-F339-4A11-AE78-68A2E5918B04}">
      <dsp:nvSpPr>
        <dsp:cNvPr id="0" name=""/>
        <dsp:cNvSpPr/>
      </dsp:nvSpPr>
      <dsp:spPr>
        <a:xfrm>
          <a:off x="4925803" y="2525839"/>
          <a:ext cx="2035036" cy="1017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الإجماع هو </a:t>
          </a:r>
          <a:endParaRPr lang="ar-SA" sz="3400" kern="1200" dirty="0"/>
        </a:p>
      </dsp:txBody>
      <dsp:txXfrm>
        <a:off x="4925803" y="2525839"/>
        <a:ext cx="2035036" cy="1017518"/>
      </dsp:txXfrm>
    </dsp:sp>
    <dsp:sp modelId="{355955CE-78FE-41FD-A141-55C76A7B6BE0}">
      <dsp:nvSpPr>
        <dsp:cNvPr id="0" name=""/>
        <dsp:cNvSpPr/>
      </dsp:nvSpPr>
      <dsp:spPr>
        <a:xfrm>
          <a:off x="1015" y="3898165"/>
          <a:ext cx="2035036" cy="101751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على حكم شرعي</a:t>
          </a:r>
          <a:endParaRPr lang="ar-SA" sz="3400" kern="1200" dirty="0"/>
        </a:p>
      </dsp:txBody>
      <dsp:txXfrm>
        <a:off x="1015" y="3898165"/>
        <a:ext cx="2035036" cy="1017518"/>
      </dsp:txXfrm>
    </dsp:sp>
    <dsp:sp modelId="{084DD594-3A55-4864-A72B-8B9080407224}">
      <dsp:nvSpPr>
        <dsp:cNvPr id="0" name=""/>
        <dsp:cNvSpPr/>
      </dsp:nvSpPr>
      <dsp:spPr>
        <a:xfrm>
          <a:off x="2463409" y="3898165"/>
          <a:ext cx="2035036" cy="1017518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>
              <a:cs typeface="Calibri"/>
              <a:sym typeface="Calibri"/>
            </a:rPr>
            <a:t>بعد وفاته</a:t>
          </a:r>
          <a:endParaRPr lang="ar-SA" sz="3400" kern="1200" dirty="0"/>
        </a:p>
      </dsp:txBody>
      <dsp:txXfrm>
        <a:off x="2463409" y="3898165"/>
        <a:ext cx="2035036" cy="1017518"/>
      </dsp:txXfrm>
    </dsp:sp>
    <dsp:sp modelId="{55E20B20-C883-4B44-A28F-332E49402EEE}">
      <dsp:nvSpPr>
        <dsp:cNvPr id="0" name=""/>
        <dsp:cNvSpPr/>
      </dsp:nvSpPr>
      <dsp:spPr>
        <a:xfrm>
          <a:off x="4925803" y="3898165"/>
          <a:ext cx="2035036" cy="101751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من أمة محمدﷺ</a:t>
          </a:r>
          <a:endParaRPr lang="ar-SA" sz="3400" kern="1200" dirty="0"/>
        </a:p>
      </dsp:txBody>
      <dsp:txXfrm>
        <a:off x="4925803" y="3898165"/>
        <a:ext cx="2035036" cy="1017518"/>
      </dsp:txXfrm>
    </dsp:sp>
    <dsp:sp modelId="{BB3266D3-DA86-4D95-9A69-3E42F8A2FCD5}">
      <dsp:nvSpPr>
        <dsp:cNvPr id="0" name=""/>
        <dsp:cNvSpPr/>
      </dsp:nvSpPr>
      <dsp:spPr>
        <a:xfrm>
          <a:off x="7388197" y="3898165"/>
          <a:ext cx="2035036" cy="101751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المجتهدين</a:t>
          </a:r>
          <a:endParaRPr lang="ar-SA" sz="3400" kern="1200" dirty="0"/>
        </a:p>
      </dsp:txBody>
      <dsp:txXfrm>
        <a:off x="7388197" y="3898165"/>
        <a:ext cx="2035036" cy="1017518"/>
      </dsp:txXfrm>
    </dsp:sp>
    <dsp:sp modelId="{527D0323-2B20-4619-8D60-B7516AD986CF}">
      <dsp:nvSpPr>
        <dsp:cNvPr id="0" name=""/>
        <dsp:cNvSpPr/>
      </dsp:nvSpPr>
      <dsp:spPr>
        <a:xfrm>
          <a:off x="9850591" y="3898165"/>
          <a:ext cx="2035036" cy="10175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smtClean="0">
              <a:cs typeface="Calibri"/>
              <a:sym typeface="Calibri"/>
            </a:rPr>
            <a:t>اتفاق</a:t>
          </a:r>
          <a:endParaRPr lang="ar-SA" sz="3400" kern="1200" dirty="0"/>
        </a:p>
      </dsp:txBody>
      <dsp:txXfrm>
        <a:off x="9850591" y="3898165"/>
        <a:ext cx="2035036" cy="1017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A3B7-AED2-4CDF-A1B1-5E40CB4FAE89}">
      <dsp:nvSpPr>
        <dsp:cNvPr id="0" name=""/>
        <dsp:cNvSpPr/>
      </dsp:nvSpPr>
      <dsp:spPr>
        <a:xfrm rot="10800000">
          <a:off x="5736431" y="2231496"/>
          <a:ext cx="2389187" cy="95567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56007" rIns="112014" bIns="56007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أفتى أحد المجتهدين بوجوبها.</a:t>
          </a:r>
          <a:endParaRPr lang="ar-SA" sz="2100" kern="1200" dirty="0"/>
        </a:p>
      </dsp:txBody>
      <dsp:txXfrm rot="10800000">
        <a:off x="5975350" y="2231496"/>
        <a:ext cx="2150268" cy="955675"/>
      </dsp:txXfrm>
    </dsp:sp>
    <dsp:sp modelId="{398BF74E-D752-408E-BC05-C3B0D199C683}">
      <dsp:nvSpPr>
        <dsp:cNvPr id="0" name=""/>
        <dsp:cNvSpPr/>
      </dsp:nvSpPr>
      <dsp:spPr>
        <a:xfrm rot="10800000">
          <a:off x="3825081" y="2231496"/>
          <a:ext cx="2389187" cy="955675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56007" rIns="84011" bIns="56007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أفتى آخر بتحريم تركها.</a:t>
          </a:r>
          <a:endParaRPr lang="ar-SA" sz="2100" b="1" kern="1200" dirty="0"/>
        </a:p>
      </dsp:txBody>
      <dsp:txXfrm rot="10800000">
        <a:off x="4302918" y="2231496"/>
        <a:ext cx="1433512" cy="955675"/>
      </dsp:txXfrm>
    </dsp:sp>
    <dsp:sp modelId="{6C8887CE-4122-4A54-AFA5-653DE71B07D8}">
      <dsp:nvSpPr>
        <dsp:cNvPr id="0" name=""/>
        <dsp:cNvSpPr/>
      </dsp:nvSpPr>
      <dsp:spPr>
        <a:xfrm rot="10800000">
          <a:off x="1913731" y="2231496"/>
          <a:ext cx="2389187" cy="955675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56007" rIns="84011" bIns="56007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لم يفتِ فيها ولكنه يعمل بها</a:t>
          </a:r>
          <a:endParaRPr lang="ar-SA" sz="2100" kern="1200" dirty="0"/>
        </a:p>
      </dsp:txBody>
      <dsp:txXfrm rot="10800000">
        <a:off x="2391568" y="2231496"/>
        <a:ext cx="1433512" cy="955675"/>
      </dsp:txXfrm>
    </dsp:sp>
    <dsp:sp modelId="{94DC5904-24BB-4777-92EE-96459AB312EA}">
      <dsp:nvSpPr>
        <dsp:cNvPr id="0" name=""/>
        <dsp:cNvSpPr/>
      </dsp:nvSpPr>
      <dsp:spPr>
        <a:xfrm rot="10800000">
          <a:off x="2381" y="2231496"/>
          <a:ext cx="2389187" cy="95567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56007" rIns="84011" bIns="56007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smtClean="0"/>
            <a:t>حث عليها أحد العلماء ورّغب فيها</a:t>
          </a:r>
          <a:endParaRPr lang="ar-SA" sz="2100" b="1" kern="1200" dirty="0"/>
        </a:p>
      </dsp:txBody>
      <dsp:txXfrm rot="10800000">
        <a:off x="480218" y="2231496"/>
        <a:ext cx="1433512" cy="955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8461-C06A-4902-AA06-A2F03C848A8D}">
      <dsp:nvSpPr>
        <dsp:cNvPr id="0" name=""/>
        <dsp:cNvSpPr/>
      </dsp:nvSpPr>
      <dsp:spPr>
        <a:xfrm>
          <a:off x="0" y="328268"/>
          <a:ext cx="7760236" cy="3104094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9C1C5-562D-4323-A3EE-FA7BC7AACEC5}">
      <dsp:nvSpPr>
        <dsp:cNvPr id="0" name=""/>
        <dsp:cNvSpPr/>
      </dsp:nvSpPr>
      <dsp:spPr>
        <a:xfrm>
          <a:off x="931228" y="871485"/>
          <a:ext cx="2560877" cy="15210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chemeClr val="accent5">
                  <a:lumMod val="50000"/>
                </a:schemeClr>
              </a:solidFill>
            </a:rPr>
            <a:t>لم يفتِ كل المجتهدين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chemeClr val="accent5">
                  <a:lumMod val="50000"/>
                </a:schemeClr>
              </a:solidFill>
            </a:rPr>
            <a:t>بالجواز، ولم يُنكرون عليهم أي أنهم سكتوا عنها.</a:t>
          </a:r>
          <a:endParaRPr lang="ar-SA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31228" y="871485"/>
        <a:ext cx="2560877" cy="1521006"/>
      </dsp:txXfrm>
    </dsp:sp>
    <dsp:sp modelId="{96BC3D7C-902B-49A9-95C0-3303B9141DD9}">
      <dsp:nvSpPr>
        <dsp:cNvPr id="0" name=""/>
        <dsp:cNvSpPr/>
      </dsp:nvSpPr>
      <dsp:spPr>
        <a:xfrm>
          <a:off x="3880118" y="1368140"/>
          <a:ext cx="3026492" cy="15210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chemeClr val="accent5">
                  <a:lumMod val="50000"/>
                </a:schemeClr>
              </a:solidFill>
            </a:rPr>
            <a:t>أفتى بعض المجتهدين بالجواز.</a:t>
          </a:r>
          <a:endParaRPr lang="ar-SA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80118" y="1368140"/>
        <a:ext cx="3026492" cy="1521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30448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54421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48222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95781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47440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4373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21891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39947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9517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66027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96450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183A-DF3B-4C97-B19B-2E5187E900FC}" type="datetimeFigureOut">
              <a:rPr lang="ar-SA" smtClean="0"/>
              <a:t>10/08/41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6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4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" y="-49814"/>
            <a:ext cx="3611596" cy="193581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4583" y="3760312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98453" y="2054639"/>
            <a:ext cx="61545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464646"/>
                </a:solidFill>
                <a:cs typeface="Calibri"/>
                <a:sym typeface="Calibri"/>
              </a:rPr>
              <a:t>الأدلة</a:t>
            </a:r>
            <a:endParaRPr lang="ar-SA" sz="7200" b="1" cap="none" spc="0" dirty="0">
              <a:ln w="0"/>
              <a:solidFill>
                <a:srgbClr val="4646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2789180" y="3509513"/>
            <a:ext cx="2592288" cy="180858"/>
            <a:chOff x="5364088" y="1664804"/>
            <a:chExt cx="3096344" cy="216024"/>
          </a:xfrm>
        </p:grpSpPr>
        <p:grpSp>
          <p:nvGrpSpPr>
            <p:cNvPr id="10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8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6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4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2624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8694827"/>
              </p:ext>
            </p:extLst>
          </p:nvPr>
        </p:nvGraphicFramePr>
        <p:xfrm>
          <a:off x="91025" y="-1885003"/>
          <a:ext cx="11886643" cy="73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85" y="-590315"/>
            <a:ext cx="2980872" cy="298087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48116" y="6339286"/>
            <a:ext cx="1592933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لو ؟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44229" y="72570"/>
            <a:ext cx="2659247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معاني التعريف: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974448" y="3053084"/>
            <a:ext cx="1974192" cy="2062103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لو خالفهم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واحد فلا 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يُعقد </a:t>
            </a:r>
            <a:r>
              <a:rPr lang="ar-SA" sz="3200" b="1" dirty="0" smtClean="0">
                <a:ln w="0"/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الاجماع.</a:t>
            </a:r>
            <a:endParaRPr lang="ar-SA" sz="3200" b="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506582" y="3053084"/>
            <a:ext cx="1974192" cy="3046988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العوام والمُقلِّدون فلا يُعتد بوفاقهم ولا خلافهم.</a:t>
            </a:r>
            <a:endParaRPr lang="ar-SA" sz="3200" dirty="0">
              <a:ln w="0"/>
              <a:solidFill>
                <a:srgbClr val="70AD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031945" y="3041104"/>
            <a:ext cx="1974192" cy="2062103"/>
          </a:xfrm>
          <a:prstGeom prst="rect">
            <a:avLst/>
          </a:prstGeom>
          <a:ln>
            <a:solidFill>
              <a:srgbClr val="C55A1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إجماع غيرهم فلا عبرة بإجماعهم.</a:t>
            </a:r>
            <a:endParaRPr lang="ar-SA" sz="3200" dirty="0">
              <a:ln w="0"/>
              <a:solidFill>
                <a:srgbClr val="C55A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99624" y="3056588"/>
            <a:ext cx="1974192" cy="2554545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 كان قبل وفاته يكون مرفوعًا حكمًا، لا نقلاً للإجماع.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10473" y="3055618"/>
            <a:ext cx="1974192" cy="2062103"/>
          </a:xfrm>
          <a:prstGeom prst="rect">
            <a:avLst/>
          </a:prstGeom>
          <a:ln>
            <a:solidFill>
              <a:srgbClr val="8FAA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8FA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اتفاقهم على حكم غير شرعي.</a:t>
            </a:r>
          </a:p>
        </p:txBody>
      </p:sp>
    </p:spTree>
    <p:extLst>
      <p:ext uri="{BB962C8B-B14F-4D97-AF65-F5344CB8AC3E}">
        <p14:creationId xmlns:p14="http://schemas.microsoft.com/office/powerpoint/2010/main" val="2457015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39036" y="185917"/>
            <a:ext cx="88848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cs typeface="Calibri"/>
                <a:sym typeface="Calibri"/>
              </a:rPr>
              <a:t>بعد تعرفك على تعريف الاجماع اصطلاحًا ، عدد/ي ما يخرج من الإجماع !</a:t>
            </a:r>
            <a:endParaRPr lang="ar-SA" sz="3600" b="1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6146" name="Picture 2" descr="كيف يخدم تنوع فريق العمل شركتك الناشئ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34994"/>
            <a:ext cx="2258096" cy="16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500005" y="1539486"/>
            <a:ext cx="114238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3600" b="1" u="sng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الإجماع :</a:t>
            </a:r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 هو اتفاق المجتهدين من </a:t>
            </a:r>
            <a:r>
              <a:rPr lang="ar-SA" sz="3600" b="1" dirty="0">
                <a:solidFill>
                  <a:srgbClr val="822B01"/>
                </a:solidFill>
                <a:cs typeface="Calibri"/>
                <a:sym typeface="Calibri"/>
              </a:rPr>
              <a:t>أمة محمد ﷺ </a:t>
            </a:r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بعد وفاته</a:t>
            </a:r>
          </a:p>
          <a:p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 في عصر من العصور على حكم شرعي.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144000" y="2844250"/>
            <a:ext cx="2779882" cy="695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المجتهدين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258096" y="2844250"/>
            <a:ext cx="2779882" cy="695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حكم شرعي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01048" y="2844250"/>
            <a:ext cx="2779882" cy="695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أمة </a:t>
            </a:r>
            <a:r>
              <a:rPr lang="ar-SA" sz="3200" b="1" dirty="0" err="1">
                <a:solidFill>
                  <a:schemeClr val="accent6">
                    <a:lumMod val="75000"/>
                  </a:schemeClr>
                </a:solidFill>
              </a:rPr>
              <a:t>محمدﷺ</a:t>
            </a:r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939">
            <a:off x="8526420" y="2917376"/>
            <a:ext cx="4015040" cy="433624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939">
            <a:off x="1587066" y="2917373"/>
            <a:ext cx="4015040" cy="433624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939">
            <a:off x="4995205" y="2917375"/>
            <a:ext cx="4015040" cy="4336243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9773161" y="4443631"/>
            <a:ext cx="1974192" cy="954107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العوام والمُقلِّدون.</a:t>
            </a:r>
            <a:endParaRPr lang="ar-SA" sz="2800" dirty="0">
              <a:ln w="0"/>
              <a:solidFill>
                <a:srgbClr val="70AD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228148" y="4495035"/>
            <a:ext cx="1974192" cy="954107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اجماع غيرهم</a:t>
            </a:r>
            <a:r>
              <a:rPr lang="ar-SA" sz="2800" dirty="0" smtClean="0">
                <a:ln w="0"/>
                <a:solidFill>
                  <a:srgbClr val="70A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/>
              </a:rPr>
              <a:t>.</a:t>
            </a:r>
            <a:endParaRPr lang="ar-SA" sz="2800" b="1" dirty="0" smtClean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820009" y="4279592"/>
            <a:ext cx="1974192" cy="1384995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خرج به اتفاقهم على حكم غير شرعي.</a:t>
            </a:r>
            <a:endParaRPr lang="ar-SA" sz="2800" dirty="0">
              <a:ln w="0"/>
              <a:solidFill>
                <a:srgbClr val="70AD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8" name="Picture 4" descr="الإجماع عند الأصوليين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351" r="15550" b="37064"/>
          <a:stretch/>
        </p:blipFill>
        <p:spPr bwMode="auto">
          <a:xfrm>
            <a:off x="123296" y="185338"/>
            <a:ext cx="2472744" cy="2401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63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4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86367" y="110182"/>
            <a:ext cx="114238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عزيزي الطالب المبدع، عزيزتي الطالبة المُبدعة:</a:t>
            </a:r>
          </a:p>
          <a:p>
            <a:pPr algn="ctr"/>
            <a:r>
              <a:rPr lang="ar-SA" sz="3600" b="1" dirty="0" smtClean="0">
                <a:ln w="0"/>
                <a:solidFill>
                  <a:srgbClr val="822B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Calibri"/>
                <a:sym typeface="Calibri"/>
              </a:rPr>
              <a:t>كيف استنبط الأصوليين جواز الاحتجاج بالإجماع؟</a:t>
            </a:r>
          </a:p>
          <a:p>
            <a:pPr algn="ctr"/>
            <a:r>
              <a:rPr lang="ar-SA" sz="3600" b="1" dirty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استعين/ي بالأدلة التالية وأوجد/ي وجه الدلالة على حجية الاجماع</a:t>
            </a:r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:</a:t>
            </a:r>
            <a:endParaRPr lang="ar-S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15" y="-410637"/>
            <a:ext cx="2246459" cy="2246459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التعاوني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7303" y="1975765"/>
            <a:ext cx="10382003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"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وَمَن 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يُشَاقِقِ الرَّسُولَ مِن بَعْدِ مَا تَبَيَّنَ لَهُ الْهُدَىٰ وَيَتَّبِعْ غَيْرَ سَبِيلِ الْمُؤْمِنِينَ نُوَلِّهِ مَا </a:t>
            </a:r>
            <a:r>
              <a:rPr lang="ar-SA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تَوَلَّىٰ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وَنُصْلِهِ جَهَنَّمَ ۖ وَسَاءَتْ مَصِيرًا "</a:t>
            </a:r>
            <a:endParaRPr lang="ar-SA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16888" y="3500531"/>
            <a:ext cx="807241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أن الله توعّد من يتبع غير سبيل المؤمنين بالعذاب الشديد، فيكون اتباع سبيل غير المؤمنين محرمًا، ويلزم من وجوب اتباع سبيل المؤمنين حجية الاجماع ، إذا المراد بسبيل المؤمنين ما يختارونه ، من قول أو فعل أو اعتقاد.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91025" y="3287351"/>
            <a:ext cx="3042032" cy="3288683"/>
            <a:chOff x="91025" y="3287351"/>
            <a:chExt cx="3042032" cy="3288683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025" y="3287351"/>
              <a:ext cx="3042032" cy="3288683"/>
            </a:xfrm>
            <a:prstGeom prst="rect">
              <a:avLst/>
            </a:prstGeom>
          </p:spPr>
        </p:pic>
        <p:sp>
          <p:nvSpPr>
            <p:cNvPr id="8" name="شكل بيضاوي 7"/>
            <p:cNvSpPr/>
            <p:nvPr/>
          </p:nvSpPr>
          <p:spPr>
            <a:xfrm>
              <a:off x="618186" y="5061397"/>
              <a:ext cx="862884" cy="759854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03" y="2202248"/>
            <a:ext cx="721605" cy="7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450396" y="953823"/>
            <a:ext cx="7387007" cy="646331"/>
          </a:xfrm>
          <a:prstGeom prst="rect">
            <a:avLst/>
          </a:prstGeom>
          <a:solidFill>
            <a:srgbClr val="F8AF0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الإجماع حجة مُطلقًا ، و من الأدلة على ذلك:</a:t>
            </a:r>
            <a:endParaRPr lang="ar-SA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37" y="-202958"/>
            <a:ext cx="2980872" cy="298087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التعاوني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21389" y="3476868"/>
            <a:ext cx="3084110" cy="255454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قال ﷺ : "لا تزال طائفة من أمتي ظاهرين حتى يأتيهم أمر الله وهم ظاهرون"</a:t>
            </a:r>
            <a:endParaRPr lang="ar-SA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582299" y="3476868"/>
            <a:ext cx="3084110" cy="206210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قال ﷺ </a:t>
            </a: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: "إن الله لا يجمع أمتي أو قال أمة </a:t>
            </a: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محمد ﷺ </a:t>
            </a: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على ضلالة".</a:t>
            </a:r>
            <a:endParaRPr lang="ar-SA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كيف يخدم تنوع فريق العمل شركتك الناشئ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99" y="3363748"/>
            <a:ext cx="487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ريط إلى الأسفل 11"/>
          <p:cNvSpPr/>
          <p:nvPr/>
        </p:nvSpPr>
        <p:spPr>
          <a:xfrm>
            <a:off x="4391696" y="64396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حُجية الإجماع :</a:t>
            </a:r>
            <a:endParaRPr lang="ar-SA" sz="36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96429" l="9845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56" y="4790495"/>
            <a:ext cx="1379462" cy="1200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96429" l="9845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93" y="5016115"/>
            <a:ext cx="1379462" cy="1200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1284408" y="2163419"/>
            <a:ext cx="10382003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قال تعالى: "وَمَن 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يُشَاقِقِ الرَّسُولَ مِن بَعْدِ مَا تَبَيَّنَ لَهُ الْهُدَىٰ وَيَتَّبِعْ غَيْرَ سَبِيلِ الْمُؤْمِنِينَ نُوَلِّهِ مَا </a:t>
            </a:r>
            <a:r>
              <a:rPr lang="ar-SA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تَوَلَّىٰ</a:t>
            </a: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وَنُصْلِهِ جَهَنَّمَ ۖ وَسَاءَتْ مَصِيرًا "</a:t>
            </a:r>
            <a:endParaRPr lang="ar-SA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63" y="2619574"/>
            <a:ext cx="721605" cy="7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8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58" y="1789230"/>
            <a:ext cx="5692449" cy="3513797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91025" y="527377"/>
            <a:ext cx="114238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بيّن/ي مدى صحة العبارة التالية من خلال اختيار ما يوافق رأيك؟</a:t>
            </a: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الزوايا الأربعة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22774" y="3030403"/>
            <a:ext cx="2694001" cy="1259889"/>
          </a:xfrm>
          <a:prstGeom prst="rect">
            <a:avLst/>
          </a:prstGeom>
          <a:solidFill>
            <a:srgbClr val="A9F58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أرفض بشدة</a:t>
            </a:r>
            <a:endParaRPr lang="ar-SA" sz="5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21591" y="1609483"/>
            <a:ext cx="2694001" cy="12598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أوافق</a:t>
            </a:r>
            <a:endParaRPr lang="ar-SA" sz="5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221591" y="3030403"/>
            <a:ext cx="2694001" cy="1259889"/>
          </a:xfrm>
          <a:prstGeom prst="rect">
            <a:avLst/>
          </a:prstGeom>
          <a:solidFill>
            <a:srgbClr val="96EB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متأكد</a:t>
            </a:r>
            <a:endParaRPr lang="ar-SA" sz="5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422773" y="1617382"/>
            <a:ext cx="2694001" cy="125988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أوافق</a:t>
            </a:r>
            <a:endParaRPr lang="ar-SA" sz="5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40083" y="2580206"/>
            <a:ext cx="7940801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لا إجماع الا ما كان </a:t>
            </a:r>
          </a:p>
          <a:p>
            <a:pPr algn="ctr"/>
            <a:r>
              <a:rPr lang="ar-SA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في عهد 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النبي ﷺ</a:t>
            </a:r>
            <a:endParaRPr lang="ar-SA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10406437" y="-153048"/>
            <a:ext cx="1596004" cy="1498595"/>
          </a:xfrm>
          <a:prstGeom prst="rect">
            <a:avLst/>
          </a:prstGeom>
        </p:spPr>
      </p:pic>
      <p:grpSp>
        <p:nvGrpSpPr>
          <p:cNvPr id="18" name="مجموعة 17"/>
          <p:cNvGrpSpPr/>
          <p:nvPr/>
        </p:nvGrpSpPr>
        <p:grpSpPr>
          <a:xfrm>
            <a:off x="2539933" y="3811698"/>
            <a:ext cx="2388496" cy="2637737"/>
            <a:chOff x="91025" y="3287351"/>
            <a:chExt cx="3042032" cy="3288683"/>
          </a:xfrm>
        </p:grpSpPr>
        <p:pic>
          <p:nvPicPr>
            <p:cNvPr id="19" name="صورة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025" y="3287351"/>
              <a:ext cx="3042032" cy="3288683"/>
            </a:xfrm>
            <a:prstGeom prst="rect">
              <a:avLst/>
            </a:prstGeom>
          </p:spPr>
        </p:pic>
        <p:sp>
          <p:nvSpPr>
            <p:cNvPr id="20" name="شكل بيضاوي 19"/>
            <p:cNvSpPr/>
            <p:nvPr/>
          </p:nvSpPr>
          <p:spPr>
            <a:xfrm>
              <a:off x="618186" y="5061397"/>
              <a:ext cx="862884" cy="759854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86952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551401466"/>
              </p:ext>
            </p:extLst>
          </p:nvPr>
        </p:nvGraphicFramePr>
        <p:xfrm>
          <a:off x="2492375" y="-1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 rot="5400000">
            <a:off x="8984301" y="3668938"/>
            <a:ext cx="4826158" cy="117848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مسألة شرعية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310899" y="869492"/>
            <a:ext cx="6806389" cy="978755"/>
          </a:xfrm>
          <a:prstGeom prst="roundRect">
            <a:avLst>
              <a:gd name="adj" fmla="val 240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تعرف/ي على أنواع الإجماع من خلال موقف العلماء المُجتهدين منها 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723948718"/>
              </p:ext>
            </p:extLst>
          </p:nvPr>
        </p:nvGraphicFramePr>
        <p:xfrm>
          <a:off x="2676257" y="3097368"/>
          <a:ext cx="7760236" cy="376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4" name="مجموعة 13"/>
          <p:cNvGrpSpPr/>
          <p:nvPr/>
        </p:nvGrpSpPr>
        <p:grpSpPr>
          <a:xfrm>
            <a:off x="157516" y="1416676"/>
            <a:ext cx="2334859" cy="2379811"/>
            <a:chOff x="3386173" y="37"/>
            <a:chExt cx="2626802" cy="2626802"/>
          </a:xfrm>
        </p:grpSpPr>
        <p:sp>
          <p:nvSpPr>
            <p:cNvPr id="15" name="شكل بيضاوي 14"/>
            <p:cNvSpPr/>
            <p:nvPr/>
          </p:nvSpPr>
          <p:spPr>
            <a:xfrm>
              <a:off x="3386173" y="37"/>
              <a:ext cx="2626802" cy="26268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شكل بيضاوي 4"/>
            <p:cNvSpPr txBox="1"/>
            <p:nvPr/>
          </p:nvSpPr>
          <p:spPr>
            <a:xfrm>
              <a:off x="3770859" y="384723"/>
              <a:ext cx="1857430" cy="185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4562" tIns="82550" rIns="144562" bIns="82550" numCol="1" spcCol="1270" anchor="ctr" anchorCtr="0">
              <a:noAutofit/>
            </a:bodyPr>
            <a:lstStyle/>
            <a:p>
              <a:pPr algn="ctr"/>
              <a:r>
                <a:rPr lang="ar-SA" sz="3600" b="1" dirty="0" smtClean="0">
                  <a:solidFill>
                    <a:schemeClr val="accent5">
                      <a:lumMod val="50000"/>
                    </a:schemeClr>
                  </a:solidFill>
                  <a:cs typeface="Calibri"/>
                  <a:sym typeface="Calibri"/>
                </a:rPr>
                <a:t>اجماع قولي (صريح)</a:t>
              </a:r>
              <a:endParaRPr lang="ar-SA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155574" y="3862919"/>
            <a:ext cx="2334859" cy="2379811"/>
            <a:chOff x="3386173" y="37"/>
            <a:chExt cx="2626802" cy="2626802"/>
          </a:xfrm>
        </p:grpSpPr>
        <p:sp>
          <p:nvSpPr>
            <p:cNvPr id="18" name="شكل بيضاوي 17"/>
            <p:cNvSpPr/>
            <p:nvPr/>
          </p:nvSpPr>
          <p:spPr>
            <a:xfrm>
              <a:off x="3386173" y="37"/>
              <a:ext cx="2626802" cy="26268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شكل بيضاوي 4"/>
            <p:cNvSpPr txBox="1"/>
            <p:nvPr/>
          </p:nvSpPr>
          <p:spPr>
            <a:xfrm>
              <a:off x="3770859" y="384723"/>
              <a:ext cx="1857430" cy="185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44562" tIns="82550" rIns="144562" bIns="82550" numCol="1" spcCol="1270" anchor="ctr" anchorCtr="0">
              <a:noAutofit/>
            </a:bodyPr>
            <a:lstStyle/>
            <a:p>
              <a:pPr algn="ctr"/>
              <a:r>
                <a:rPr lang="ar-SA" sz="3600" b="1" dirty="0" smtClean="0">
                  <a:solidFill>
                    <a:schemeClr val="accent5">
                      <a:lumMod val="50000"/>
                    </a:schemeClr>
                  </a:solidFill>
                  <a:cs typeface="Calibri"/>
                  <a:sym typeface="Calibri"/>
                </a:rPr>
                <a:t>اجماع سكوتي</a:t>
              </a:r>
              <a:endParaRPr lang="ar-SA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شريط إلى الأسفل 25"/>
          <p:cNvSpPr/>
          <p:nvPr/>
        </p:nvSpPr>
        <p:spPr>
          <a:xfrm>
            <a:off x="4391696" y="64396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أنواع الإجماع:</a:t>
            </a:r>
            <a:endParaRPr lang="ar-SA" sz="36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476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8" grpId="0" animBg="1"/>
      <p:bldGraphic spid="12" grpId="0">
        <p:bldAsOne/>
      </p:bldGraphic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5444038" y="5404460"/>
            <a:ext cx="4386925" cy="547184"/>
          </a:xfrm>
          <a:prstGeom prst="roundRect">
            <a:avLst>
              <a:gd name="adj" fmla="val 2400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  <a:cs typeface="Calibri"/>
                <a:sym typeface="Calibri"/>
              </a:rPr>
              <a:t>يفيد الظن لا اليقين والقطعية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134895" y="4790844"/>
            <a:ext cx="2867033" cy="547184"/>
          </a:xfrm>
          <a:prstGeom prst="roundRect">
            <a:avLst>
              <a:gd name="adj" fmla="val 2400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  <a:cs typeface="Calibri"/>
                <a:sym typeface="Calibri"/>
              </a:rPr>
              <a:t>ليس حُجة دائمًا.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675808" y="2550404"/>
            <a:ext cx="2342332" cy="547184"/>
          </a:xfrm>
          <a:prstGeom prst="roundRect">
            <a:avLst>
              <a:gd name="adj" fmla="val 2400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حجة مُطلقًا.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310899" y="869493"/>
            <a:ext cx="6806389" cy="547184"/>
          </a:xfrm>
          <a:prstGeom prst="roundRect">
            <a:avLst>
              <a:gd name="adj" fmla="val 240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حجية أنواع الإجماع: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9544272" y="4107617"/>
            <a:ext cx="2334859" cy="2379811"/>
            <a:chOff x="3386173" y="37"/>
            <a:chExt cx="2626802" cy="2626802"/>
          </a:xfrm>
        </p:grpSpPr>
        <p:sp>
          <p:nvSpPr>
            <p:cNvPr id="18" name="شكل بيضاوي 17"/>
            <p:cNvSpPr/>
            <p:nvPr/>
          </p:nvSpPr>
          <p:spPr>
            <a:xfrm>
              <a:off x="3386173" y="37"/>
              <a:ext cx="2626802" cy="262680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شكل بيضاوي 4"/>
            <p:cNvSpPr txBox="1"/>
            <p:nvPr/>
          </p:nvSpPr>
          <p:spPr>
            <a:xfrm>
              <a:off x="3770859" y="384723"/>
              <a:ext cx="1857430" cy="1857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562" tIns="82550" rIns="144562" bIns="82550" numCol="1" spcCol="1270" anchor="ctr" anchorCtr="0">
              <a:noAutofit/>
            </a:bodyPr>
            <a:lstStyle/>
            <a:p>
              <a:pPr algn="ctr"/>
              <a:r>
                <a:rPr lang="ar-SA" sz="3600" b="1" dirty="0" smtClean="0">
                  <a:solidFill>
                    <a:schemeClr val="accent2">
                      <a:lumMod val="50000"/>
                    </a:schemeClr>
                  </a:solidFill>
                  <a:cs typeface="Calibri"/>
                  <a:sym typeface="Calibri"/>
                </a:rPr>
                <a:t>اجماع سكوتي</a:t>
              </a:r>
              <a:endParaRPr lang="ar-SA" sz="3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مستطيل مستدير الزوايا 20"/>
          <p:cNvSpPr/>
          <p:nvPr/>
        </p:nvSpPr>
        <p:spPr>
          <a:xfrm>
            <a:off x="5769735" y="3145486"/>
            <a:ext cx="4169300" cy="547184"/>
          </a:xfrm>
          <a:prstGeom prst="roundRect">
            <a:avLst>
              <a:gd name="adj" fmla="val 2400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لأنه يفيد اليقين والقطعية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9546214" y="1661374"/>
            <a:ext cx="2334859" cy="2379811"/>
            <a:chOff x="3386173" y="37"/>
            <a:chExt cx="2626802" cy="2626802"/>
          </a:xfrm>
        </p:grpSpPr>
        <p:sp>
          <p:nvSpPr>
            <p:cNvPr id="15" name="شكل بيضاوي 14"/>
            <p:cNvSpPr/>
            <p:nvPr/>
          </p:nvSpPr>
          <p:spPr>
            <a:xfrm>
              <a:off x="3386173" y="37"/>
              <a:ext cx="2626802" cy="262680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شكل بيضاوي 4"/>
            <p:cNvSpPr txBox="1"/>
            <p:nvPr/>
          </p:nvSpPr>
          <p:spPr>
            <a:xfrm>
              <a:off x="3770859" y="384723"/>
              <a:ext cx="1857430" cy="1857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562" tIns="82550" rIns="144562" bIns="82550" numCol="1" spcCol="1270" anchor="ctr" anchorCtr="0">
              <a:noAutofit/>
            </a:bodyPr>
            <a:lstStyle/>
            <a:p>
              <a:pPr algn="ctr"/>
              <a:r>
                <a:rPr lang="ar-SA" sz="3600" b="1" dirty="0" smtClean="0">
                  <a:solidFill>
                    <a:schemeClr val="accent5">
                      <a:lumMod val="50000"/>
                    </a:schemeClr>
                  </a:solidFill>
                  <a:cs typeface="Calibri"/>
                  <a:sym typeface="Calibri"/>
                </a:rPr>
                <a:t>اجماع قولي (صريح)</a:t>
              </a:r>
              <a:endParaRPr lang="ar-SA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6" y="1828801"/>
            <a:ext cx="4133175" cy="4937240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357110" y="2926871"/>
            <a:ext cx="35791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برر/ي تبريرًا منطقيًا، </a:t>
            </a:r>
          </a:p>
          <a:p>
            <a:pPr lvl="0" algn="ctr"/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لماذا لا يؤخذ بالإجماع السكوتي</a:t>
            </a:r>
          </a:p>
          <a:p>
            <a:pPr lvl="0" algn="ctr"/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في إطلاق الأحكام؟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6688" l="0" r="98833">
                        <a14:foregroundMark x1="41575" y1="3938" x2="41575" y2="3938"/>
                        <a14:foregroundMark x1="22757" y1="7125" x2="22757" y2="7125"/>
                        <a14:foregroundMark x1="11816" y1="19313" x2="11816" y2="19313"/>
                        <a14:foregroundMark x1="10722" y1="32313" x2="10722" y2="3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994"/>
            <a:ext cx="1781882" cy="2079512"/>
          </a:xfrm>
          <a:prstGeom prst="rect">
            <a:avLst/>
          </a:prstGeom>
        </p:spPr>
      </p:pic>
      <p:sp>
        <p:nvSpPr>
          <p:cNvPr id="25" name="مستطيل ذو زوايا قطرية مستديرة 24"/>
          <p:cNvSpPr/>
          <p:nvPr/>
        </p:nvSpPr>
        <p:spPr>
          <a:xfrm>
            <a:off x="1" y="6431505"/>
            <a:ext cx="2879878" cy="409713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التبرير المنطقي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4" b="55932"/>
          <a:stretch/>
        </p:blipFill>
        <p:spPr>
          <a:xfrm>
            <a:off x="8291774" y="1769489"/>
            <a:ext cx="957799" cy="62707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5" t="51306"/>
          <a:stretch/>
        </p:blipFill>
        <p:spPr>
          <a:xfrm>
            <a:off x="7250925" y="1471293"/>
            <a:ext cx="1040849" cy="682611"/>
          </a:xfrm>
          <a:prstGeom prst="rect">
            <a:avLst/>
          </a:prstGeom>
        </p:spPr>
      </p:pic>
      <p:pic>
        <p:nvPicPr>
          <p:cNvPr id="1026" name="Picture 2" descr="Hospital, quiet, silent, speak, stop, voic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255" y="3981785"/>
            <a:ext cx="740418" cy="740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8" name="شريط إلى الأسفل 27"/>
          <p:cNvSpPr/>
          <p:nvPr/>
        </p:nvSpPr>
        <p:spPr>
          <a:xfrm>
            <a:off x="4391696" y="64396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أنواع الإجماع:</a:t>
            </a:r>
            <a:endParaRPr lang="ar-SA" sz="36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0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0" grpId="0" animBg="1"/>
      <p:bldP spid="8" grpId="0" animBg="1"/>
      <p:bldP spid="21" grpId="0" animBg="1"/>
      <p:bldP spid="11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830819" y="1232679"/>
            <a:ext cx="2798497" cy="66264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الإجماع القولي: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30191" y="1956535"/>
            <a:ext cx="11616533" cy="1643382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822B01"/>
                </a:solidFill>
                <a:cs typeface="Calibri"/>
                <a:sym typeface="Calibri"/>
              </a:rPr>
              <a:t>وهو أن تتفق آراء المجتهدين بأقوالهم وأفعالهم على حكم مسألة معينة، وهذا الإجماع يفيد اليقين والقطعية، وهو ما يعلم وقوعه بالضرورة كالإجماع على وجوب الصلوات الخمس و تحريم الزنا ، و ذا النوع لا أحد ينكر ثبوته ولا كونه حجة.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7975" y="4671831"/>
            <a:ext cx="11616533" cy="1643382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وهو أن يقول المجتهدين في عصر واحد قولاً في مسألة ، وينتشر هذا القول، ويسكت المجتهدون في ذلك العصر بعد اطلاعهم على ذلك القول من غير انكار.</a:t>
            </a:r>
          </a:p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واختلفوا في حجيته و سبب الخلاف هو أن السكوت محتمل للرضا و عدمه .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667684" y="3992450"/>
            <a:ext cx="2961632" cy="619393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الإجماع السكوتي:</a:t>
            </a:r>
            <a:endParaRPr lang="ar-SA" dirty="0">
              <a:solidFill>
                <a:srgbClr val="822B01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4" b="55932"/>
          <a:stretch/>
        </p:blipFill>
        <p:spPr>
          <a:xfrm>
            <a:off x="6669036" y="1289531"/>
            <a:ext cx="957799" cy="627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5" t="51306"/>
          <a:stretch/>
        </p:blipFill>
        <p:spPr>
          <a:xfrm>
            <a:off x="5628187" y="991335"/>
            <a:ext cx="1040849" cy="682611"/>
          </a:xfrm>
          <a:prstGeom prst="rect">
            <a:avLst/>
          </a:prstGeom>
        </p:spPr>
      </p:pic>
      <p:pic>
        <p:nvPicPr>
          <p:cNvPr id="15" name="Picture 2" descr="Hospital, quiet, silent, speak, stop, voic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17" y="3882506"/>
            <a:ext cx="740418" cy="740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6" name="شريط إلى الأسفل 15"/>
          <p:cNvSpPr/>
          <p:nvPr/>
        </p:nvSpPr>
        <p:spPr>
          <a:xfrm>
            <a:off x="4391696" y="257849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أنواع الإجماع:</a:t>
            </a:r>
            <a:endParaRPr lang="ar-SA" sz="36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943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87790" y="2016550"/>
            <a:ext cx="1751219" cy="66264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الأول: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613383" y="2712001"/>
            <a:ext cx="8785020" cy="773786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إجماع العلماء على أن الصلوات الخمس المكتوبات فرائض.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691169" y="4143659"/>
            <a:ext cx="8785020" cy="697243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إجماع العلماء على أن صلاة الفجر ركعتان في الحضر والسفر.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187791" y="3518441"/>
            <a:ext cx="1751219" cy="619393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الثاني: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0187790" y="4873556"/>
            <a:ext cx="1751219" cy="619393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الثالث:</a:t>
            </a:r>
            <a:endParaRPr lang="ar-SA" dirty="0">
              <a:solidFill>
                <a:srgbClr val="822B0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691168" y="5518707"/>
            <a:ext cx="8785020" cy="697243"/>
          </a:xfrm>
          <a:prstGeom prst="roundRect">
            <a:avLst>
              <a:gd name="adj" fmla="val 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إجماع الصحابة على المصحف الشريف بعدما جمعه عثمان </a:t>
            </a:r>
            <a:r>
              <a:rPr lang="ar-SA" sz="1000" b="1" dirty="0" smtClean="0">
                <a:solidFill>
                  <a:srgbClr val="822B01"/>
                </a:solidFill>
                <a:cs typeface="Calibri"/>
                <a:sym typeface="Calibri"/>
              </a:rPr>
              <a:t>رضي الله عنه</a:t>
            </a:r>
            <a:endParaRPr lang="ar-SA" sz="600" dirty="0">
              <a:solidFill>
                <a:srgbClr val="822B01"/>
              </a:solidFill>
            </a:endParaRPr>
          </a:p>
        </p:txBody>
      </p:sp>
      <p:pic>
        <p:nvPicPr>
          <p:cNvPr id="2050" name="Picture 2" descr="الإجما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617"/>
            <a:ext cx="2613383" cy="261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2899641" y="1075164"/>
            <a:ext cx="83895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cs typeface="Calibri"/>
                <a:sym typeface="Calibri"/>
              </a:rPr>
              <a:t>مثلّ/ي على الإجماع في زمن الصحابة أو زماننا ؟</a:t>
            </a:r>
          </a:p>
        </p:txBody>
      </p:sp>
      <p:sp>
        <p:nvSpPr>
          <p:cNvPr id="19" name="شريط إلى الأسفل 18"/>
          <p:cNvSpPr/>
          <p:nvPr/>
        </p:nvSpPr>
        <p:spPr>
          <a:xfrm>
            <a:off x="4353060" y="235919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822B01"/>
                </a:solidFill>
                <a:cs typeface="Calibri"/>
                <a:sym typeface="Calibri"/>
              </a:rPr>
              <a:t>أمثلة الإجماع:</a:t>
            </a:r>
            <a:endParaRPr lang="ar-SA" sz="44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  <p:pic>
        <p:nvPicPr>
          <p:cNvPr id="20" name="Picture 2" descr="ما هو الإجماع ؟ وما هي حقيقته 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517251" cy="2344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95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193961" y="200159"/>
            <a:ext cx="703186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cs typeface="Calibri"/>
                <a:sym typeface="Calibri"/>
              </a:rPr>
              <a:t>استنبط/ي من الحالات الآتية شروط الإجماع:</a:t>
            </a:r>
          </a:p>
          <a:p>
            <a:pPr algn="ctr"/>
            <a:r>
              <a:rPr lang="ar-SA" sz="3200" b="1" dirty="0" smtClean="0">
                <a:solidFill>
                  <a:srgbClr val="002060"/>
                </a:solidFill>
                <a:cs typeface="Calibri"/>
                <a:sym typeface="Calibri"/>
              </a:rPr>
              <a:t>مع العِلم بأن الإجماع في الحالتين غير صحيح.</a:t>
            </a:r>
          </a:p>
        </p:txBody>
      </p:sp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39" y="469371"/>
            <a:ext cx="4938188" cy="398713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56" y="524085"/>
            <a:ext cx="4938188" cy="398713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747857" y="1725421"/>
            <a:ext cx="3593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 smtClean="0">
                <a:solidFill>
                  <a:srgbClr val="002060"/>
                </a:solidFill>
                <a:cs typeface="Calibri"/>
                <a:sym typeface="Calibri"/>
              </a:rPr>
              <a:t>نقل شخص أنه</a:t>
            </a:r>
          </a:p>
          <a:p>
            <a:pPr lvl="0" algn="ctr"/>
            <a:r>
              <a:rPr lang="ar-SA" sz="2400" b="1" dirty="0" smtClean="0">
                <a:solidFill>
                  <a:srgbClr val="002060"/>
                </a:solidFill>
                <a:cs typeface="Calibri"/>
                <a:sym typeface="Calibri"/>
              </a:rPr>
              <a:t>سَمِع من أحد المجتهدين</a:t>
            </a:r>
          </a:p>
          <a:p>
            <a:pPr lvl="0" algn="ctr"/>
            <a:r>
              <a:rPr lang="ar-SA" sz="2400" b="1" dirty="0" smtClean="0">
                <a:solidFill>
                  <a:srgbClr val="002060"/>
                </a:solidFill>
                <a:cs typeface="Calibri"/>
                <a:sym typeface="Calibri"/>
              </a:rPr>
              <a:t>جواز أمرٍ ما، </a:t>
            </a:r>
          </a:p>
          <a:p>
            <a:pPr lvl="0" algn="ctr"/>
            <a:r>
              <a:rPr lang="ar-SA" sz="2400" b="1" dirty="0" smtClean="0">
                <a:solidFill>
                  <a:srgbClr val="002060"/>
                </a:solidFill>
                <a:cs typeface="Calibri"/>
                <a:sym typeface="Calibri"/>
              </a:rPr>
              <a:t>ثم تبيّن أنه خلاف ذلك.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510274" y="1988388"/>
            <a:ext cx="359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كان أحد المجتهدين مُخالفًا</a:t>
            </a:r>
          </a:p>
          <a:p>
            <a:pPr lvl="0"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لرأي البقية، و عندما توفيّ </a:t>
            </a:r>
          </a:p>
          <a:p>
            <a:pPr lvl="0"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أقروّا الإجماع.</a:t>
            </a: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8115191" y="3743125"/>
            <a:ext cx="2987899" cy="2292439"/>
          </a:xfrm>
          <a:prstGeom prst="round2DiagRect">
            <a:avLst/>
          </a:prstGeom>
          <a:solidFill>
            <a:srgbClr val="79A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أن يُثبت بطريق صحيح: بأن يكون إما مشهورًا بين العلماء أو ناقله ثقة واسع </a:t>
            </a:r>
            <a:r>
              <a:rPr lang="ar-SA" sz="2800" b="1" dirty="0" err="1" smtClean="0">
                <a:solidFill>
                  <a:srgbClr val="002060"/>
                </a:solidFill>
                <a:cs typeface="Calibri"/>
                <a:sym typeface="Calibri"/>
              </a:rPr>
              <a:t>الإطلاع</a:t>
            </a:r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.</a:t>
            </a:r>
            <a:endParaRPr lang="ar-SA" sz="2800" b="1" dirty="0">
              <a:solidFill>
                <a:srgbClr val="002060"/>
              </a:solidFill>
              <a:cs typeface="Calibri"/>
              <a:sym typeface="Calibri"/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3696445" y="3782162"/>
            <a:ext cx="2987899" cy="2292439"/>
          </a:xfrm>
          <a:prstGeom prst="round2DiagRect">
            <a:avLst/>
          </a:prstGeom>
          <a:solidFill>
            <a:srgbClr val="9B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الا يسبقه خلاف مستقر: لأن الأقوال لا تبطل بموت قائليها.</a:t>
            </a:r>
            <a:endParaRPr lang="ar-SA" sz="2800" b="1" dirty="0">
              <a:solidFill>
                <a:schemeClr val="accent6">
                  <a:lumMod val="50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000"/>
            <a:ext cx="3792795" cy="31000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-889407"/>
            <a:ext cx="3576517" cy="3576517"/>
          </a:xfrm>
          <a:prstGeom prst="rect">
            <a:avLst/>
          </a:prstGeom>
        </p:spPr>
      </p:pic>
      <p:sp>
        <p:nvSpPr>
          <p:cNvPr id="22" name="مستطيل ذو زوايا قطرية مستديرة 21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الاستنباط والتحليل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8170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9" grpId="0"/>
      <p:bldP spid="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93" b="100000" l="0" r="6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39" r="32379"/>
          <a:stretch/>
        </p:blipFill>
        <p:spPr>
          <a:xfrm>
            <a:off x="-190499" y="419101"/>
            <a:ext cx="12382500" cy="6438900"/>
          </a:xfrm>
          <a:prstGeom prst="rect">
            <a:avLst/>
          </a:prstGeom>
        </p:spPr>
      </p:pic>
      <p:sp>
        <p:nvSpPr>
          <p:cNvPr id="9" name="مستطيل ذو زوايا قطرية مستديرة 8"/>
          <p:cNvSpPr/>
          <p:nvPr/>
        </p:nvSpPr>
        <p:spPr>
          <a:xfrm>
            <a:off x="647700" y="209551"/>
            <a:ext cx="4514850" cy="2782207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700"/>
            <a:ext cx="5810251" cy="58102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80" y="209551"/>
            <a:ext cx="56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9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553792" y="135250"/>
            <a:ext cx="1142387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عزيزي الطالب المُبدع ، عزيزتي الطالبة المُبدعة :</a:t>
            </a:r>
          </a:p>
          <a:p>
            <a:pPr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اقرأ مع مجموعتك "كثرة مسائل الإجماع" بتركيز ، ثم أكتب/ي حوارًا بين شخص يرغب في الإسلام ، ولديه تساؤلات من أهمها :</a:t>
            </a: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حوار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6" name="Picture 8" descr="حوار بين الوطن والمواطن - المرسا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7" y="2838633"/>
            <a:ext cx="5344311" cy="40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704049" y="1894293"/>
            <a:ext cx="7405867" cy="94433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أ: ولكنّي أرى الكثير من الخلافات ، فلو كان حقًا كما تقول ما اختلف العلماء في الدين كُل هذه الاختلافات؟ </a:t>
            </a:r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5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8564451" y="2292642"/>
            <a:ext cx="356205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إن </a:t>
            </a:r>
            <a:r>
              <a:rPr lang="ar-SA" sz="3200" b="1" dirty="0">
                <a:solidFill>
                  <a:srgbClr val="822B01"/>
                </a:solidFill>
                <a:cs typeface="Calibri"/>
                <a:sym typeface="Calibri"/>
              </a:rPr>
              <a:t>كان الإجماع </a:t>
            </a:r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........... </a:t>
            </a:r>
            <a:r>
              <a:rPr lang="ar-SA" sz="3200" b="1" dirty="0">
                <a:solidFill>
                  <a:srgbClr val="822B01"/>
                </a:solidFill>
                <a:cs typeface="Calibri"/>
                <a:sym typeface="Calibri"/>
              </a:rPr>
              <a:t>، ويمكن العلم </a:t>
            </a:r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بالإجماع و الاطلاع </a:t>
            </a:r>
            <a:r>
              <a:rPr lang="ar-SA" sz="3200" b="1" dirty="0">
                <a:solidFill>
                  <a:srgbClr val="822B01"/>
                </a:solidFill>
                <a:cs typeface="Calibri"/>
                <a:sym typeface="Calibri"/>
              </a:rPr>
              <a:t>عليه في </a:t>
            </a:r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جميع </a:t>
            </a:r>
            <a:r>
              <a:rPr lang="ar-SA" sz="3200" b="1" dirty="0">
                <a:solidFill>
                  <a:srgbClr val="822B01"/>
                </a:solidFill>
                <a:cs typeface="Calibri"/>
                <a:sym typeface="Calibri"/>
              </a:rPr>
              <a:t>العصور من خلال </a:t>
            </a:r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............................................</a:t>
            </a:r>
            <a:endParaRPr lang="ar-SA" sz="32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فجوة المعلومات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AutoShape 2" descr="نظرياتوفلسفات تعليم by rabi-eghferli2010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416939" y="915728"/>
            <a:ext cx="4417967" cy="6465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يكون بأحد الطريقين: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4" descr="Two Road Sign Stock Photos - Download 5,131 Royalty Free Photo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3" b="100000" l="6125" r="97125">
                        <a14:foregroundMark x1="28250" y1="46578" x2="28250" y2="46578"/>
                        <a14:foregroundMark x1="30000" y1="46244" x2="30000" y2="46244"/>
                        <a14:foregroundMark x1="38000" y1="52588" x2="38000" y2="52588"/>
                        <a14:foregroundMark x1="38000" y1="52588" x2="16500" y2="52922"/>
                        <a14:foregroundMark x1="31750" y1="46578" x2="41250" y2="45075"/>
                        <a14:foregroundMark x1="27375" y1="47746" x2="19500" y2="45242"/>
                        <a14:foregroundMark x1="19500" y1="45242" x2="19500" y2="40401"/>
                        <a14:foregroundMark x1="19500" y1="40401" x2="18125" y2="44741"/>
                        <a14:foregroundMark x1="17375" y1="45075" x2="9625" y2="50417"/>
                        <a14:foregroundMark x1="10125" y1="51586" x2="18375" y2="54591"/>
                        <a14:foregroundMark x1="18375" y1="54591" x2="18375" y2="57262"/>
                        <a14:foregroundMark x1="19500" y1="56260" x2="33000" y2="49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74" y="1478565"/>
            <a:ext cx="4971244" cy="53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ذو زاويتين مستديرتين في نفس الجانب 10"/>
          <p:cNvSpPr/>
          <p:nvPr/>
        </p:nvSpPr>
        <p:spPr>
          <a:xfrm>
            <a:off x="9350062" y="1854626"/>
            <a:ext cx="2215166" cy="43801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الإخبار والنقل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0375" y="3735210"/>
            <a:ext cx="356205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822B01"/>
                </a:solidFill>
                <a:cs typeface="Calibri"/>
                <a:sym typeface="Calibri"/>
              </a:rPr>
              <a:t>إن كان الإجماع حصل في ....................</a:t>
            </a:r>
            <a:endParaRPr lang="ar-SA" sz="3200" b="1" dirty="0">
              <a:solidFill>
                <a:srgbClr val="822B01"/>
              </a:solidFill>
              <a:cs typeface="Calibri"/>
              <a:sym typeface="Calibri"/>
            </a:endParaRPr>
          </a:p>
        </p:txBody>
      </p:sp>
      <p:sp>
        <p:nvSpPr>
          <p:cNvPr id="16" name="مستطيل ذو زاويتين مستديرتين في نفس الجانب 15"/>
          <p:cNvSpPr/>
          <p:nvPr/>
        </p:nvSpPr>
        <p:spPr>
          <a:xfrm>
            <a:off x="900951" y="3297194"/>
            <a:ext cx="2680905" cy="43801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المشافهة والمشاهدة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4" b="55932"/>
          <a:stretch/>
        </p:blipFill>
        <p:spPr>
          <a:xfrm>
            <a:off x="9856250" y="885880"/>
            <a:ext cx="1433826" cy="938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5" t="51306"/>
          <a:stretch/>
        </p:blipFill>
        <p:spPr>
          <a:xfrm>
            <a:off x="1510285" y="2219976"/>
            <a:ext cx="1478799" cy="969828"/>
          </a:xfrm>
          <a:prstGeom prst="rect">
            <a:avLst/>
          </a:prstGeom>
        </p:spPr>
      </p:pic>
      <p:pic>
        <p:nvPicPr>
          <p:cNvPr id="5122" name="Picture 2" descr="Home - Medical Eye Ce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69" y="2496213"/>
            <a:ext cx="869991" cy="4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read Books at Home Still Spark Literacy Habits - Scientific Americ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09" y="5369472"/>
            <a:ext cx="1833409" cy="13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شريط إلى الأسفل 18"/>
          <p:cNvSpPr/>
          <p:nvPr/>
        </p:nvSpPr>
        <p:spPr>
          <a:xfrm>
            <a:off x="4391696" y="64396"/>
            <a:ext cx="6072093" cy="67227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822B01"/>
                </a:solidFill>
                <a:cs typeface="Calibri"/>
                <a:sym typeface="Calibri"/>
              </a:rPr>
              <a:t>السبيل إلى معرفة الإجماع:</a:t>
            </a:r>
          </a:p>
        </p:txBody>
      </p:sp>
    </p:spTree>
    <p:extLst>
      <p:ext uri="{BB962C8B-B14F-4D97-AF65-F5344CB8AC3E}">
        <p14:creationId xmlns:p14="http://schemas.microsoft.com/office/powerpoint/2010/main" val="3571880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  <p:bldP spid="15" grpId="0" animBg="1"/>
      <p:bldP spid="1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4762484" y="26244"/>
            <a:ext cx="6072093" cy="821930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79125" y="486"/>
            <a:ext cx="898977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822B01"/>
                </a:solidFill>
                <a:cs typeface="Calibri"/>
                <a:sym typeface="Calibri"/>
              </a:rPr>
              <a:t>المؤلفات في الإجماع:</a:t>
            </a:r>
          </a:p>
        </p:txBody>
      </p:sp>
      <p:pic>
        <p:nvPicPr>
          <p:cNvPr id="13" name="Picture 4" descr="Unread Books at Home Still Spark Literacy Habits - Scientific 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" y="4011756"/>
            <a:ext cx="3906905" cy="28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تحميل وقراءة كتاب الإجماع ط الأوقاف السعودية تأليف ابن المنذر pd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40" y="1065727"/>
            <a:ext cx="2428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تحميل وقراءة كتاب مراتب الإجماع في العبادات والمعاملات والاعتقادات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07" y="1065727"/>
            <a:ext cx="2428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تحميل كتاب الإقناع في مسائل الإجماع ط الفاروق pdf - مكتبة نور كتب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50" y="1065727"/>
            <a:ext cx="22479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شريط إلى الأسفل 14"/>
          <p:cNvSpPr/>
          <p:nvPr/>
        </p:nvSpPr>
        <p:spPr>
          <a:xfrm>
            <a:off x="9625099" y="4881383"/>
            <a:ext cx="2428875" cy="821930"/>
          </a:xfrm>
          <a:custGeom>
            <a:avLst/>
            <a:gdLst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43857 w 6072093"/>
              <a:gd name="connsiteY23" fmla="*/ 449602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2093" h="821930" stroke="0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738084" y="372328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43857" y="449602"/>
                </a:lnTo>
                <a:lnTo>
                  <a:pt x="0" y="0"/>
                </a:lnTo>
                <a:close/>
              </a:path>
              <a:path w="6072093" h="821930" fill="darkenLess" stroke="0" extrusionOk="0">
                <a:moveTo>
                  <a:pt x="1518023" y="0"/>
                </a:move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1518023" y="0"/>
                </a:lnTo>
                <a:close/>
                <a:moveTo>
                  <a:pt x="4554070" y="0"/>
                </a:moveTo>
                <a:lnTo>
                  <a:pt x="4554070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554070" y="0"/>
                </a:lnTo>
                <a:close/>
              </a:path>
              <a:path w="6072093" h="821930" fill="none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879751" y="410965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56736" y="475359"/>
                </a:lnTo>
                <a:lnTo>
                  <a:pt x="0" y="0"/>
                </a:lnTo>
                <a:close/>
                <a:moveTo>
                  <a:pt x="1518023" y="0"/>
                </a:moveTo>
                <a:lnTo>
                  <a:pt x="1518023" y="0"/>
                </a:lnTo>
                <a:moveTo>
                  <a:pt x="4554070" y="0"/>
                </a:moveTo>
                <a:lnTo>
                  <a:pt x="4554070" y="0"/>
                </a:lnTo>
                <a:moveTo>
                  <a:pt x="759012" y="821930"/>
                </a:moveTo>
                <a:lnTo>
                  <a:pt x="759012" y="0"/>
                </a:lnTo>
                <a:moveTo>
                  <a:pt x="5313081" y="0"/>
                </a:moveTo>
                <a:lnTo>
                  <a:pt x="5313081" y="821930"/>
                </a:ln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الإجماع ، لأبي بكر بن إبراهيم المنذر.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شريط إلى الأسفل 14"/>
          <p:cNvSpPr/>
          <p:nvPr/>
        </p:nvSpPr>
        <p:spPr>
          <a:xfrm>
            <a:off x="6816106" y="4881383"/>
            <a:ext cx="2428875" cy="821930"/>
          </a:xfrm>
          <a:custGeom>
            <a:avLst/>
            <a:gdLst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43857 w 6072093"/>
              <a:gd name="connsiteY23" fmla="*/ 449602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2093" h="821930" stroke="0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738084" y="372328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43857" y="449602"/>
                </a:lnTo>
                <a:lnTo>
                  <a:pt x="0" y="0"/>
                </a:lnTo>
                <a:close/>
              </a:path>
              <a:path w="6072093" h="821930" fill="darkenLess" stroke="0" extrusionOk="0">
                <a:moveTo>
                  <a:pt x="1518023" y="0"/>
                </a:move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1518023" y="0"/>
                </a:lnTo>
                <a:close/>
                <a:moveTo>
                  <a:pt x="4554070" y="0"/>
                </a:moveTo>
                <a:lnTo>
                  <a:pt x="4554070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554070" y="0"/>
                </a:lnTo>
                <a:close/>
              </a:path>
              <a:path w="6072093" h="821930" fill="none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879751" y="410965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56736" y="475359"/>
                </a:lnTo>
                <a:lnTo>
                  <a:pt x="0" y="0"/>
                </a:lnTo>
                <a:close/>
                <a:moveTo>
                  <a:pt x="1518023" y="0"/>
                </a:moveTo>
                <a:lnTo>
                  <a:pt x="1518023" y="0"/>
                </a:lnTo>
                <a:moveTo>
                  <a:pt x="4554070" y="0"/>
                </a:moveTo>
                <a:lnTo>
                  <a:pt x="4554070" y="0"/>
                </a:lnTo>
                <a:moveTo>
                  <a:pt x="759012" y="821930"/>
                </a:moveTo>
                <a:lnTo>
                  <a:pt x="759012" y="0"/>
                </a:lnTo>
                <a:moveTo>
                  <a:pt x="5313081" y="0"/>
                </a:moveTo>
                <a:lnTo>
                  <a:pt x="5313081" y="821930"/>
                </a:ln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مراتب الإجماع لأبي محمد علي بن حزم.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شريط إلى الأسفل 14"/>
          <p:cNvSpPr/>
          <p:nvPr/>
        </p:nvSpPr>
        <p:spPr>
          <a:xfrm>
            <a:off x="4012072" y="4583141"/>
            <a:ext cx="2428875" cy="1418414"/>
          </a:xfrm>
          <a:custGeom>
            <a:avLst/>
            <a:gdLst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31308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759012 w 6072093"/>
              <a:gd name="connsiteY23" fmla="*/ 410965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738084 w 6072093"/>
              <a:gd name="connsiteY14" fmla="*/ 372328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43857 w 6072093"/>
              <a:gd name="connsiteY23" fmla="*/ 449602 h 821930"/>
              <a:gd name="connsiteX24" fmla="*/ 0 w 6072093"/>
              <a:gd name="connsiteY24" fmla="*/ 0 h 821930"/>
              <a:gd name="connsiteX0" fmla="*/ 1518023 w 6072093"/>
              <a:gd name="connsiteY0" fmla="*/ 0 h 821930"/>
              <a:gd name="connsiteX1" fmla="*/ 1328270 w 6072093"/>
              <a:gd name="connsiteY1" fmla="*/ 0 h 821930"/>
              <a:gd name="connsiteX2" fmla="*/ 948765 w 6072093"/>
              <a:gd name="connsiteY2" fmla="*/ 0 h 821930"/>
              <a:gd name="connsiteX3" fmla="*/ 948765 w 6072093"/>
              <a:gd name="connsiteY3" fmla="*/ 0 h 821930"/>
              <a:gd name="connsiteX4" fmla="*/ 948765 w 6072093"/>
              <a:gd name="connsiteY4" fmla="*/ 0 h 821930"/>
              <a:gd name="connsiteX5" fmla="*/ 1518023 w 6072093"/>
              <a:gd name="connsiteY5" fmla="*/ 0 h 821930"/>
              <a:gd name="connsiteX6" fmla="*/ 4554070 w 6072093"/>
              <a:gd name="connsiteY6" fmla="*/ 0 h 821930"/>
              <a:gd name="connsiteX7" fmla="*/ 4554070 w 6072093"/>
              <a:gd name="connsiteY7" fmla="*/ 0 h 821930"/>
              <a:gd name="connsiteX8" fmla="*/ 5123328 w 6072093"/>
              <a:gd name="connsiteY8" fmla="*/ 0 h 821930"/>
              <a:gd name="connsiteX9" fmla="*/ 5313081 w 6072093"/>
              <a:gd name="connsiteY9" fmla="*/ 0 h 821930"/>
              <a:gd name="connsiteX10" fmla="*/ 5123328 w 6072093"/>
              <a:gd name="connsiteY10" fmla="*/ 0 h 821930"/>
              <a:gd name="connsiteX11" fmla="*/ 4554070 w 6072093"/>
              <a:gd name="connsiteY11" fmla="*/ 0 h 821930"/>
              <a:gd name="connsiteX0" fmla="*/ 0 w 6072093"/>
              <a:gd name="connsiteY0" fmla="*/ 0 h 821930"/>
              <a:gd name="connsiteX1" fmla="*/ 1328270 w 6072093"/>
              <a:gd name="connsiteY1" fmla="*/ 0 h 821930"/>
              <a:gd name="connsiteX2" fmla="*/ 1518023 w 6072093"/>
              <a:gd name="connsiteY2" fmla="*/ 0 h 821930"/>
              <a:gd name="connsiteX3" fmla="*/ 1328270 w 6072093"/>
              <a:gd name="connsiteY3" fmla="*/ 0 h 821930"/>
              <a:gd name="connsiteX4" fmla="*/ 948765 w 6072093"/>
              <a:gd name="connsiteY4" fmla="*/ 0 h 821930"/>
              <a:gd name="connsiteX5" fmla="*/ 948765 w 6072093"/>
              <a:gd name="connsiteY5" fmla="*/ 0 h 821930"/>
              <a:gd name="connsiteX6" fmla="*/ 948765 w 6072093"/>
              <a:gd name="connsiteY6" fmla="*/ 0 h 821930"/>
              <a:gd name="connsiteX7" fmla="*/ 5123328 w 6072093"/>
              <a:gd name="connsiteY7" fmla="*/ 0 h 821930"/>
              <a:gd name="connsiteX8" fmla="*/ 5313081 w 6072093"/>
              <a:gd name="connsiteY8" fmla="*/ 0 h 821930"/>
              <a:gd name="connsiteX9" fmla="*/ 5123328 w 6072093"/>
              <a:gd name="connsiteY9" fmla="*/ 0 h 821930"/>
              <a:gd name="connsiteX10" fmla="*/ 4743823 w 6072093"/>
              <a:gd name="connsiteY10" fmla="*/ 0 h 821930"/>
              <a:gd name="connsiteX11" fmla="*/ 4743823 w 6072093"/>
              <a:gd name="connsiteY11" fmla="*/ 0 h 821930"/>
              <a:gd name="connsiteX12" fmla="*/ 4743823 w 6072093"/>
              <a:gd name="connsiteY12" fmla="*/ 0 h 821930"/>
              <a:gd name="connsiteX13" fmla="*/ 6072093 w 6072093"/>
              <a:gd name="connsiteY13" fmla="*/ 0 h 821930"/>
              <a:gd name="connsiteX14" fmla="*/ 5879751 w 6072093"/>
              <a:gd name="connsiteY14" fmla="*/ 410965 h 821930"/>
              <a:gd name="connsiteX15" fmla="*/ 6072093 w 6072093"/>
              <a:gd name="connsiteY15" fmla="*/ 821930 h 821930"/>
              <a:gd name="connsiteX16" fmla="*/ 5313081 w 6072093"/>
              <a:gd name="connsiteY16" fmla="*/ 821930 h 821930"/>
              <a:gd name="connsiteX17" fmla="*/ 5313081 w 6072093"/>
              <a:gd name="connsiteY17" fmla="*/ 821930 h 821930"/>
              <a:gd name="connsiteX18" fmla="*/ 5123328 w 6072093"/>
              <a:gd name="connsiteY18" fmla="*/ 821930 h 821930"/>
              <a:gd name="connsiteX19" fmla="*/ 948765 w 6072093"/>
              <a:gd name="connsiteY19" fmla="*/ 821930 h 821930"/>
              <a:gd name="connsiteX20" fmla="*/ 948765 w 6072093"/>
              <a:gd name="connsiteY20" fmla="*/ 821930 h 821930"/>
              <a:gd name="connsiteX21" fmla="*/ 759012 w 6072093"/>
              <a:gd name="connsiteY21" fmla="*/ 821930 h 821930"/>
              <a:gd name="connsiteX22" fmla="*/ 0 w 6072093"/>
              <a:gd name="connsiteY22" fmla="*/ 821930 h 821930"/>
              <a:gd name="connsiteX23" fmla="*/ 256736 w 6072093"/>
              <a:gd name="connsiteY23" fmla="*/ 475359 h 821930"/>
              <a:gd name="connsiteX24" fmla="*/ 0 w 6072093"/>
              <a:gd name="connsiteY24" fmla="*/ 0 h 821930"/>
              <a:gd name="connsiteX25" fmla="*/ 1518023 w 6072093"/>
              <a:gd name="connsiteY25" fmla="*/ 0 h 821930"/>
              <a:gd name="connsiteX26" fmla="*/ 1518023 w 6072093"/>
              <a:gd name="connsiteY26" fmla="*/ 0 h 821930"/>
              <a:gd name="connsiteX27" fmla="*/ 4554070 w 6072093"/>
              <a:gd name="connsiteY27" fmla="*/ 0 h 821930"/>
              <a:gd name="connsiteX28" fmla="*/ 4554070 w 6072093"/>
              <a:gd name="connsiteY28" fmla="*/ 0 h 821930"/>
              <a:gd name="connsiteX29" fmla="*/ 759012 w 6072093"/>
              <a:gd name="connsiteY29" fmla="*/ 821930 h 821930"/>
              <a:gd name="connsiteX30" fmla="*/ 759012 w 6072093"/>
              <a:gd name="connsiteY30" fmla="*/ 0 h 821930"/>
              <a:gd name="connsiteX31" fmla="*/ 5313081 w 6072093"/>
              <a:gd name="connsiteY31" fmla="*/ 0 h 821930"/>
              <a:gd name="connsiteX32" fmla="*/ 5313081 w 6072093"/>
              <a:gd name="connsiteY32" fmla="*/ 821930 h 8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72093" h="821930" stroke="0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738084" y="372328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43857" y="449602"/>
                </a:lnTo>
                <a:lnTo>
                  <a:pt x="0" y="0"/>
                </a:lnTo>
                <a:close/>
              </a:path>
              <a:path w="6072093" h="821930" fill="darkenLess" stroke="0" extrusionOk="0">
                <a:moveTo>
                  <a:pt x="1518023" y="0"/>
                </a:move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1518023" y="0"/>
                </a:lnTo>
                <a:close/>
                <a:moveTo>
                  <a:pt x="4554070" y="0"/>
                </a:moveTo>
                <a:lnTo>
                  <a:pt x="4554070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554070" y="0"/>
                </a:lnTo>
                <a:close/>
              </a:path>
              <a:path w="6072093" h="821930" fill="none" extrusionOk="0">
                <a:moveTo>
                  <a:pt x="0" y="0"/>
                </a:moveTo>
                <a:lnTo>
                  <a:pt x="1328270" y="0"/>
                </a:lnTo>
                <a:lnTo>
                  <a:pt x="1518023" y="0"/>
                </a:lnTo>
                <a:lnTo>
                  <a:pt x="1328270" y="0"/>
                </a:lnTo>
                <a:lnTo>
                  <a:pt x="948765" y="0"/>
                </a:lnTo>
                <a:lnTo>
                  <a:pt x="948765" y="0"/>
                </a:lnTo>
                <a:lnTo>
                  <a:pt x="948765" y="0"/>
                </a:lnTo>
                <a:lnTo>
                  <a:pt x="5123328" y="0"/>
                </a:lnTo>
                <a:lnTo>
                  <a:pt x="5313081" y="0"/>
                </a:lnTo>
                <a:lnTo>
                  <a:pt x="5123328" y="0"/>
                </a:lnTo>
                <a:lnTo>
                  <a:pt x="4743823" y="0"/>
                </a:lnTo>
                <a:lnTo>
                  <a:pt x="4743823" y="0"/>
                </a:lnTo>
                <a:lnTo>
                  <a:pt x="4743823" y="0"/>
                </a:lnTo>
                <a:lnTo>
                  <a:pt x="6072093" y="0"/>
                </a:lnTo>
                <a:lnTo>
                  <a:pt x="5879751" y="410965"/>
                </a:lnTo>
                <a:lnTo>
                  <a:pt x="6072093" y="821930"/>
                </a:lnTo>
                <a:lnTo>
                  <a:pt x="5313081" y="821930"/>
                </a:lnTo>
                <a:lnTo>
                  <a:pt x="5313081" y="821930"/>
                </a:lnTo>
                <a:lnTo>
                  <a:pt x="5123328" y="821930"/>
                </a:lnTo>
                <a:lnTo>
                  <a:pt x="948765" y="821930"/>
                </a:lnTo>
                <a:lnTo>
                  <a:pt x="948765" y="821930"/>
                </a:lnTo>
                <a:lnTo>
                  <a:pt x="759012" y="821930"/>
                </a:lnTo>
                <a:lnTo>
                  <a:pt x="0" y="821930"/>
                </a:lnTo>
                <a:lnTo>
                  <a:pt x="256736" y="475359"/>
                </a:lnTo>
                <a:lnTo>
                  <a:pt x="0" y="0"/>
                </a:lnTo>
                <a:close/>
                <a:moveTo>
                  <a:pt x="1518023" y="0"/>
                </a:moveTo>
                <a:lnTo>
                  <a:pt x="1518023" y="0"/>
                </a:lnTo>
                <a:moveTo>
                  <a:pt x="4554070" y="0"/>
                </a:moveTo>
                <a:lnTo>
                  <a:pt x="4554070" y="0"/>
                </a:lnTo>
                <a:moveTo>
                  <a:pt x="759012" y="821930"/>
                </a:moveTo>
                <a:lnTo>
                  <a:pt x="759012" y="0"/>
                </a:lnTo>
                <a:moveTo>
                  <a:pt x="5313081" y="0"/>
                </a:moveTo>
                <a:lnTo>
                  <a:pt x="5313081" y="821930"/>
                </a:ln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الإقناع في مسائل الإجماع، لأبي الحسن بن القطان.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1527416" y="3456608"/>
            <a:ext cx="1039880" cy="11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1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 smtClean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3839041912"/>
              </p:ext>
            </p:extLst>
          </p:nvPr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3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-2899914" y="5364487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66" y="5822770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ذو زاويتين مستديرتين في نفس الجانب 18"/>
          <p:cNvSpPr/>
          <p:nvPr/>
        </p:nvSpPr>
        <p:spPr>
          <a:xfrm>
            <a:off x="345637" y="852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1774210" y="192484"/>
            <a:ext cx="10275747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DEB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1774210" y="258677"/>
            <a:ext cx="10348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بالتعاون مع مجموعتك تذكر/ي أهم النقاط الرئيسية في الدرس السابق! </a:t>
            </a:r>
            <a:endParaRPr lang="ar-SA" sz="3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66" b="98083" l="319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91" r="50767"/>
          <a:stretch/>
        </p:blipFill>
        <p:spPr>
          <a:xfrm>
            <a:off x="0" y="3426328"/>
            <a:ext cx="3500896" cy="293748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03" y="-601980"/>
            <a:ext cx="6511290" cy="609600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83" y="1943100"/>
            <a:ext cx="6511290" cy="6096000"/>
          </a:xfrm>
          <a:prstGeom prst="rect">
            <a:avLst/>
          </a:prstGeom>
        </p:spPr>
      </p:pic>
      <p:sp>
        <p:nvSpPr>
          <p:cNvPr id="26" name="مستطيل ذو زوايا قطرية مستديرة 25"/>
          <p:cNvSpPr/>
          <p:nvPr/>
        </p:nvSpPr>
        <p:spPr>
          <a:xfrm>
            <a:off x="51758" y="6181205"/>
            <a:ext cx="2186475" cy="6422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شريط الذكريات</a:t>
            </a:r>
            <a:endParaRPr lang="ar-SA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141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15" b="96311" l="24854" r="64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958" y="1605807"/>
            <a:ext cx="5533571" cy="55335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60" y="1269841"/>
            <a:ext cx="2463789" cy="2434917"/>
          </a:xfrm>
          <a:prstGeom prst="rect">
            <a:avLst/>
          </a:prstGeom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294077682"/>
              </p:ext>
            </p:extLst>
          </p:nvPr>
        </p:nvGraphicFramePr>
        <p:xfrm>
          <a:off x="2660992" y="1426191"/>
          <a:ext cx="7562376" cy="543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مستطيل مستدير الزوايا 8"/>
          <p:cNvSpPr/>
          <p:nvPr/>
        </p:nvSpPr>
        <p:spPr>
          <a:xfrm>
            <a:off x="7516657" y="122591"/>
            <a:ext cx="3093720" cy="65996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مربع نص 9"/>
          <p:cNvSpPr txBox="1"/>
          <p:nvPr/>
        </p:nvSpPr>
        <p:spPr>
          <a:xfrm>
            <a:off x="7516656" y="154808"/>
            <a:ext cx="3093721" cy="6277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algn="ctr"/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أهداف الدرس</a:t>
            </a:r>
            <a:endParaRPr lang="ar-SA" sz="40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9" b="50022"/>
          <a:stretch/>
        </p:blipFill>
        <p:spPr>
          <a:xfrm>
            <a:off x="1862024" y="252407"/>
            <a:ext cx="4282323" cy="294640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 flipH="1">
            <a:off x="2089427" y="752036"/>
            <a:ext cx="313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هل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لديك اهداف </a:t>
            </a:r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أخرى تود/ين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الوصول لها </a:t>
            </a:r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نهاية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الدرس؟ </a:t>
            </a:r>
            <a:endParaRPr lang="ar-SA" sz="2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45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4479627" y="508000"/>
            <a:ext cx="5366128" cy="10423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الأدلة – الإجماع</a:t>
            </a:r>
            <a:endParaRPr lang="ar-SA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52177"/>
              </p:ext>
            </p:extLst>
          </p:nvPr>
        </p:nvGraphicFramePr>
        <p:xfrm>
          <a:off x="2458463" y="2230703"/>
          <a:ext cx="9205257" cy="4195519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223434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14" name="مستطيل ذو زوايا قطرية مستديرة 13"/>
          <p:cNvSpPr/>
          <p:nvPr/>
        </p:nvSpPr>
        <p:spPr>
          <a:xfrm>
            <a:off x="51759" y="6381844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219" y="282980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4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2570" y="230658"/>
            <a:ext cx="11930743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توصّل/ي الى معاني الإجماع لغةً من خلال المُقدمة والنتيجة: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1026" name="Picture 2" descr="خصائص اللغة العربية ووظائفها - موضو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5014"/>
          <a:stretch/>
        </p:blipFill>
        <p:spPr bwMode="auto">
          <a:xfrm>
            <a:off x="4705798" y="2182458"/>
            <a:ext cx="3701143" cy="25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8353177" y="4260975"/>
            <a:ext cx="3471878" cy="1269980"/>
          </a:xfrm>
          <a:prstGeom prst="roundRect">
            <a:avLst>
              <a:gd name="adj" fmla="val 104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F91400"/>
                </a:solidFill>
                <a:ea typeface="Calibri"/>
                <a:cs typeface="Calibri"/>
                <a:sym typeface="Calibri"/>
              </a:rPr>
              <a:t>لغةً:</a:t>
            </a:r>
            <a:endParaRPr lang="ar-SA" sz="3600" b="1" u="sng" dirty="0">
              <a:solidFill>
                <a:srgbClr val="F914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العزم و التصميم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50247" y="4260975"/>
            <a:ext cx="3486902" cy="1269980"/>
          </a:xfrm>
          <a:prstGeom prst="roundRect">
            <a:avLst>
              <a:gd name="adj" fmla="val 104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F91400"/>
                </a:solidFill>
                <a:ea typeface="Calibri"/>
                <a:cs typeface="Calibri"/>
                <a:sym typeface="Calibri"/>
              </a:rPr>
              <a:t>لغةً:</a:t>
            </a:r>
            <a:endParaRPr lang="ar-SA" sz="3600" b="1" u="sng" dirty="0">
              <a:solidFill>
                <a:srgbClr val="F914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الاتفاق والاجتماع.</a:t>
            </a:r>
            <a:endParaRPr lang="ar-SA" sz="3600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380059" y="2244359"/>
            <a:ext cx="3471878" cy="1269980"/>
          </a:xfrm>
          <a:prstGeom prst="roundRect">
            <a:avLst>
              <a:gd name="adj" fmla="val 10429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قال تعالى: "فَأَجْمِعُوا 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أَمْرَكُمْ 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وَشُرَكَاءَكُمْ"</a:t>
            </a:r>
            <a:endParaRPr lang="ar-SA" sz="3600" b="1" dirty="0">
              <a:solidFill>
                <a:schemeClr val="bg2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65271" y="2218600"/>
            <a:ext cx="3471878" cy="1269980"/>
          </a:xfrm>
          <a:prstGeom prst="roundRect">
            <a:avLst>
              <a:gd name="adj" fmla="val 10429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أجمع الطلاب على اختيار القائد.</a:t>
            </a:r>
            <a:endParaRPr lang="ar-SA" sz="3600" b="1" dirty="0">
              <a:solidFill>
                <a:schemeClr val="bg2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مستطيل ذو زاويتين مستديرتين في نفس الجانب 13"/>
          <p:cNvSpPr/>
          <p:nvPr/>
        </p:nvSpPr>
        <p:spPr>
          <a:xfrm>
            <a:off x="9040867" y="1869629"/>
            <a:ext cx="2177143" cy="374730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المقدمة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مستطيل ذو زاويتين مستديرتين في نفس الجانب 14"/>
          <p:cNvSpPr/>
          <p:nvPr/>
        </p:nvSpPr>
        <p:spPr>
          <a:xfrm>
            <a:off x="9000544" y="3894997"/>
            <a:ext cx="2177143" cy="37473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822B01"/>
                </a:solidFill>
                <a:cs typeface="Calibri"/>
                <a:sym typeface="Calibri"/>
              </a:rPr>
              <a:t>النتيجة</a:t>
            </a:r>
            <a:endParaRPr lang="ar-SA" sz="2400" dirty="0"/>
          </a:p>
        </p:txBody>
      </p:sp>
      <p:sp>
        <p:nvSpPr>
          <p:cNvPr id="16" name="مستطيل ذو زاويتين مستديرتين في نفس الجانب 15"/>
          <p:cNvSpPr/>
          <p:nvPr/>
        </p:nvSpPr>
        <p:spPr>
          <a:xfrm>
            <a:off x="1412638" y="3884313"/>
            <a:ext cx="2177143" cy="37473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822B01"/>
                </a:solidFill>
                <a:cs typeface="Calibri"/>
                <a:sym typeface="Calibri"/>
              </a:rPr>
              <a:t>النتيجة</a:t>
            </a:r>
            <a:endParaRPr lang="ar-SA" sz="2400" dirty="0"/>
          </a:p>
        </p:txBody>
      </p:sp>
      <p:sp>
        <p:nvSpPr>
          <p:cNvPr id="17" name="مستطيل ذو زاويتين مستديرتين في نفس الجانب 16"/>
          <p:cNvSpPr/>
          <p:nvPr/>
        </p:nvSpPr>
        <p:spPr>
          <a:xfrm>
            <a:off x="1405126" y="1841938"/>
            <a:ext cx="2177143" cy="374730"/>
          </a:xfrm>
          <a:prstGeom prst="round2Same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المقدمة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المقدمة والنتيجة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8732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324330" y="114859"/>
            <a:ext cx="984197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بعد تعرفك على معنى الاجماع لغويًا ، و الاستدلال بالإجماع في ما سبق من الأحكام، قم/قومي بصياغة تعريف للإجماع اصطلاحًا: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29" y="3641385"/>
            <a:ext cx="2136666" cy="28080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6" y="-385690"/>
            <a:ext cx="2980872" cy="298087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مقولة الإجماع والتوظيف السياس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83" y="2243840"/>
            <a:ext cx="5993111" cy="375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" b="96688" l="0" r="98833">
                        <a14:foregroundMark x1="41575" y1="3938" x2="41575" y2="3938"/>
                        <a14:foregroundMark x1="22757" y1="7125" x2="22757" y2="7125"/>
                        <a14:foregroundMark x1="11816" y1="19313" x2="11816" y2="19313"/>
                        <a14:foregroundMark x1="10722" y1="32313" x2="10722" y2="3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79" y="3420193"/>
            <a:ext cx="3170451" cy="3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01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91892" y="117853"/>
            <a:ext cx="1142387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الإجماع : هو اتفاق المجتهدين من </a:t>
            </a:r>
            <a:r>
              <a:rPr lang="ar-SA" sz="4000" b="1" dirty="0">
                <a:solidFill>
                  <a:srgbClr val="822B01"/>
                </a:solidFill>
                <a:cs typeface="Calibri"/>
                <a:sym typeface="Calibri"/>
              </a:rPr>
              <a:t>أمة محمد ﷺ </a:t>
            </a:r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بعد وفاته في عصر من العصور على حكم شرعي.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تعلم تعاوني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Picture 2" descr="مقولة الإجماع والتوظيف السياس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03" y="1510288"/>
            <a:ext cx="7107700" cy="445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6688" l="0" r="98833">
                        <a14:foregroundMark x1="41575" y1="3938" x2="41575" y2="3938"/>
                        <a14:foregroundMark x1="22757" y1="7125" x2="22757" y2="7125"/>
                        <a14:foregroundMark x1="11816" y1="19313" x2="11816" y2="19313"/>
                        <a14:foregroundMark x1="10722" y1="32313" x2="10722" y2="3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49" y="3278525"/>
            <a:ext cx="3170451" cy="3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08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26499143"/>
              </p:ext>
            </p:extLst>
          </p:nvPr>
        </p:nvGraphicFramePr>
        <p:xfrm>
          <a:off x="91025" y="-1217347"/>
          <a:ext cx="11886643" cy="73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85" y="-590315"/>
            <a:ext cx="2980872" cy="298087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48116" y="6339286"/>
            <a:ext cx="1592933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لو ؟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9605" y="72570"/>
            <a:ext cx="9523871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تعاوني مع مجموعتك في التعرف على معاني تعريف الاجماع من خلال الإجابة على اسئلة ماذا لو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955405" y="3776359"/>
            <a:ext cx="22092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ماذا لو </a:t>
            </a:r>
          </a:p>
          <a:p>
            <a:pPr algn="ctr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خالفهم واحد؟</a:t>
            </a:r>
            <a:endParaRPr lang="ar-SA" sz="32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624291" y="3776359"/>
            <a:ext cx="195712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ماذا لو </a:t>
            </a:r>
          </a:p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اجتمع المجتهدين</a:t>
            </a:r>
          </a:p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وخالفهم من هو من عامة الناس؟</a:t>
            </a:r>
            <a:endParaRPr lang="ar-SA" sz="2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055783" y="3776359"/>
            <a:ext cx="195712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ماذا لو كان </a:t>
            </a:r>
          </a:p>
          <a:p>
            <a:pPr algn="ctr"/>
            <a:r>
              <a:rPr lang="ar-SA" sz="28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من غير أمة محمدٍ و أختلف عنهم؟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27797" y="3776359"/>
            <a:ext cx="19571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ماذا لو كان </a:t>
            </a:r>
          </a:p>
          <a:p>
            <a:pPr algn="ctr"/>
            <a:r>
              <a:rPr lang="ar-SA" sz="28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قبل وفاته؟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1025" y="3837914"/>
            <a:ext cx="195712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ماذا لو أجمع</a:t>
            </a:r>
          </a:p>
          <a:p>
            <a:pPr algn="ctr"/>
            <a:r>
              <a:rPr lang="ar-SA" sz="28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المجتهدون على مسألة غير شرعية؟</a:t>
            </a:r>
          </a:p>
        </p:txBody>
      </p:sp>
      <p:pic>
        <p:nvPicPr>
          <p:cNvPr id="15" name="Picture 2" descr="كيف تصل إلى هدفك في الحياة؟ - قناة النعيم الفضائية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8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23" y="4499429"/>
            <a:ext cx="3588771" cy="23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73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1093</Words>
  <Application>Microsoft Office PowerPoint</Application>
  <PresentationFormat>شاشة عريضة</PresentationFormat>
  <Paragraphs>182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Times New Roman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193</cp:revision>
  <dcterms:created xsi:type="dcterms:W3CDTF">2020-01-30T21:06:01Z</dcterms:created>
  <dcterms:modified xsi:type="dcterms:W3CDTF">2020-04-03T19:33:11Z</dcterms:modified>
</cp:coreProperties>
</file>