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trictFirstAndLastChars="0" saveSubsetFonts="1" autoCompressPictures="0">
  <p:sldMasterIdLst>
    <p:sldMasterId id="2147483671" r:id="rId1"/>
    <p:sldMasterId id="2147483674" r:id="rId2"/>
  </p:sldMasterIdLst>
  <p:notesMasterIdLst>
    <p:notesMasterId r:id="rId21"/>
  </p:notesMasterIdLst>
  <p:sldIdLst>
    <p:sldId id="303" r:id="rId3"/>
    <p:sldId id="267" r:id="rId4"/>
    <p:sldId id="258" r:id="rId5"/>
    <p:sldId id="326" r:id="rId6"/>
    <p:sldId id="322" r:id="rId7"/>
    <p:sldId id="321" r:id="rId8"/>
    <p:sldId id="259" r:id="rId9"/>
    <p:sldId id="316" r:id="rId10"/>
    <p:sldId id="327" r:id="rId11"/>
    <p:sldId id="323" r:id="rId12"/>
    <p:sldId id="317" r:id="rId13"/>
    <p:sldId id="324" r:id="rId14"/>
    <p:sldId id="320" r:id="rId15"/>
    <p:sldId id="311" r:id="rId16"/>
    <p:sldId id="312" r:id="rId17"/>
    <p:sldId id="313" r:id="rId18"/>
    <p:sldId id="314" r:id="rId19"/>
    <p:sldId id="309" r:id="rId2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zen Abozaid" initials="MA" lastIdx="1" clrIdx="0">
    <p:extLst>
      <p:ext uri="{19B8F6BF-5375-455C-9EA6-DF929625EA0E}">
        <p15:presenceInfo xmlns:p15="http://schemas.microsoft.com/office/powerpoint/2012/main" userId="5e7a11f8fa4c3df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FEECDF"/>
    <a:srgbClr val="05BEFF"/>
    <a:srgbClr val="FFA25D"/>
    <a:srgbClr val="FFAE71"/>
    <a:srgbClr val="E8BAD4"/>
    <a:srgbClr val="FFD1AF"/>
    <a:srgbClr val="CC6B12"/>
    <a:srgbClr val="F4B780"/>
    <a:srgbClr val="C05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199872C-FC81-420D-8984-7931245BD08B}">
  <a:tblStyle styleId="{1199872C-FC81-420D-8984-7931245BD08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E3C7D925-5CF2-4FE9-BB1F-DCF9AF07178F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3824" autoAdjust="0"/>
    <p:restoredTop sz="94259" autoAdjust="0"/>
  </p:normalViewPr>
  <p:slideViewPr>
    <p:cSldViewPr snapToGrid="0">
      <p:cViewPr>
        <p:scale>
          <a:sx n="159" d="100"/>
          <a:sy n="159" d="100"/>
        </p:scale>
        <p:origin x="114" y="3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Google Shape;1032;ga5c402594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3" name="Google Shape;1033;ga5c402594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215739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" name="Google Shape;1638;gb09ba95993_0_3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9" name="Google Shape;1639;gb09ba95993_0_3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464559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5" name="Google Shape;1415;ga832c37a21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6" name="Google Shape;1416;ga832c37a21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25195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5" name="Google Shape;1415;ga832c37a21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6" name="Google Shape;1416;ga832c37a21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79778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" name="Google Shape;1638;gb09ba95993_0_3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9" name="Google Shape;1639;gb09ba95993_0_3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02944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9" name="Google Shape;1869;gb09ba95993_0_8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0" name="Google Shape;1870;gb09ba95993_0_8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75058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" name="Google Shape;1638;gb09ba95993_0_3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9" name="Google Shape;1639;gb09ba95993_0_3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59713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5" name="Google Shape;1415;ga832c37a21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6" name="Google Shape;1416;ga832c37a21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19415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5" name="Google Shape;1415;ga832c37a21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6" name="Google Shape;1416;ga832c37a21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535883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2" name="Google Shape;1682;gb09ba95993_0_6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3" name="Google Shape;1683;gb09ba95993_0_6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476784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9" name="Google Shape;1449;ga7c53bfebe_0_13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0" name="Google Shape;1450;ga7c53bfebe_0_13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Google Shape;1108;g9fd21fc7c3_0_2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9" name="Google Shape;1109;g9fd21fc7c3_0_2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9" name="Google Shape;1449;ga7c53bfebe_0_13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0" name="Google Shape;1450;ga7c53bfebe_0_13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335064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9" name="Google Shape;1369;ga7c53bfebe_0_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0" name="Google Shape;1370;ga7c53bfebe_0_1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84381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9" name="Google Shape;1449;ga7c53bfebe_0_13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0" name="Google Shape;1450;ga7c53bfebe_0_13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276024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2" name="Google Shape;1132;ga712b607a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3" name="Google Shape;1133;ga712b607a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2" name="Google Shape;1132;ga712b607a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3" name="Google Shape;1133;ga712b607a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910607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2" name="Google Shape;1132;ga712b607a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3" name="Google Shape;1133;ga712b607a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58149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990725" y="1437700"/>
            <a:ext cx="5166300" cy="171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r>
              <a:rPr lang="ar-SA" smtClean="0"/>
              <a:t>انقر لتحرير نمط العنوان الرئيسي</a:t>
            </a: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986675" y="3193725"/>
            <a:ext cx="5166300" cy="51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990725" y="1437700"/>
            <a:ext cx="5166300" cy="171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986675" y="3193725"/>
            <a:ext cx="5166300" cy="51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6496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1116150" y="2124075"/>
            <a:ext cx="3154800" cy="105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3182850" y="1109225"/>
            <a:ext cx="10881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1120050" y="3208375"/>
            <a:ext cx="31509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12827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720000" y="1124926"/>
            <a:ext cx="7725900" cy="34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oboto"/>
              <a:buAutoNum type="arabicPeriod"/>
              <a:defRPr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713225" y="360397"/>
            <a:ext cx="7732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652943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oogle Shape;19;p5"/>
          <p:cNvGrpSpPr/>
          <p:nvPr/>
        </p:nvGrpSpPr>
        <p:grpSpPr>
          <a:xfrm>
            <a:off x="9" y="2804016"/>
            <a:ext cx="9144293" cy="2324707"/>
            <a:chOff x="9" y="2804016"/>
            <a:chExt cx="9144293" cy="2324707"/>
          </a:xfrm>
        </p:grpSpPr>
        <p:sp>
          <p:nvSpPr>
            <p:cNvPr id="20" name="Google Shape;20;p5"/>
            <p:cNvSpPr/>
            <p:nvPr/>
          </p:nvSpPr>
          <p:spPr>
            <a:xfrm>
              <a:off x="3850641" y="2804398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906" y="1274"/>
                  </a:moveTo>
                  <a:lnTo>
                    <a:pt x="7120" y="2513"/>
                  </a:lnTo>
                  <a:lnTo>
                    <a:pt x="7120" y="6323"/>
                  </a:lnTo>
                  <a:lnTo>
                    <a:pt x="4275" y="3560"/>
                  </a:lnTo>
                  <a:lnTo>
                    <a:pt x="4906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40" y="4751"/>
                  </a:lnTo>
                  <a:lnTo>
                    <a:pt x="12466" y="6894"/>
                  </a:lnTo>
                  <a:lnTo>
                    <a:pt x="8549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04"/>
                  </a:lnTo>
                  <a:close/>
                  <a:moveTo>
                    <a:pt x="7954" y="8287"/>
                  </a:moveTo>
                  <a:lnTo>
                    <a:pt x="10799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5025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5"/>
            <p:cNvSpPr/>
            <p:nvPr/>
          </p:nvSpPr>
          <p:spPr>
            <a:xfrm>
              <a:off x="2889788" y="3734204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6" y="2512"/>
                  </a:lnTo>
                  <a:lnTo>
                    <a:pt x="7096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25" y="1238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25" y="123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46"/>
                  </a:lnTo>
                  <a:lnTo>
                    <a:pt x="3727" y="4215"/>
                  </a:lnTo>
                  <a:close/>
                  <a:moveTo>
                    <a:pt x="11371" y="4132"/>
                  </a:moveTo>
                  <a:lnTo>
                    <a:pt x="13704" y="4751"/>
                  </a:lnTo>
                  <a:lnTo>
                    <a:pt x="12430" y="6894"/>
                  </a:lnTo>
                  <a:lnTo>
                    <a:pt x="8525" y="6894"/>
                  </a:lnTo>
                  <a:lnTo>
                    <a:pt x="11371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56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8" y="8287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8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5"/>
            <p:cNvSpPr/>
            <p:nvPr/>
          </p:nvSpPr>
          <p:spPr>
            <a:xfrm>
              <a:off x="2889788" y="3269110"/>
              <a:ext cx="478740" cy="465126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5" y="1239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5" y="1239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58"/>
                  </a:lnTo>
                  <a:lnTo>
                    <a:pt x="3727" y="4215"/>
                  </a:lnTo>
                  <a:close/>
                  <a:moveTo>
                    <a:pt x="11371" y="4144"/>
                  </a:moveTo>
                  <a:lnTo>
                    <a:pt x="13704" y="4751"/>
                  </a:lnTo>
                  <a:lnTo>
                    <a:pt x="12430" y="6894"/>
                  </a:lnTo>
                  <a:lnTo>
                    <a:pt x="8525" y="6894"/>
                  </a:lnTo>
                  <a:lnTo>
                    <a:pt x="11371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5"/>
            <p:cNvSpPr/>
            <p:nvPr/>
          </p:nvSpPr>
          <p:spPr>
            <a:xfrm>
              <a:off x="2889788" y="4198916"/>
              <a:ext cx="478740" cy="465094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096" y="2512"/>
                  </a:lnTo>
                  <a:lnTo>
                    <a:pt x="7096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5" y="1238"/>
                  </a:moveTo>
                  <a:lnTo>
                    <a:pt x="10680" y="3632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5" y="1238"/>
                  </a:lnTo>
                  <a:close/>
                  <a:moveTo>
                    <a:pt x="11371" y="4132"/>
                  </a:moveTo>
                  <a:lnTo>
                    <a:pt x="13704" y="4739"/>
                  </a:lnTo>
                  <a:lnTo>
                    <a:pt x="12430" y="6882"/>
                  </a:lnTo>
                  <a:lnTo>
                    <a:pt x="8525" y="6882"/>
                  </a:lnTo>
                  <a:lnTo>
                    <a:pt x="11371" y="4132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58"/>
                  </a:lnTo>
                  <a:lnTo>
                    <a:pt x="3727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4;p5"/>
            <p:cNvSpPr/>
            <p:nvPr/>
          </p:nvSpPr>
          <p:spPr>
            <a:xfrm>
              <a:off x="2889407" y="4664010"/>
              <a:ext cx="479122" cy="464712"/>
            </a:xfrm>
            <a:custGeom>
              <a:avLst/>
              <a:gdLst/>
              <a:ahLst/>
              <a:cxnLst/>
              <a:rect l="l" t="t" r="r" b="b"/>
              <a:pathLst>
                <a:path w="15062" h="14609" extrusionOk="0">
                  <a:moveTo>
                    <a:pt x="4894" y="1274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10037" y="1238"/>
                  </a:moveTo>
                  <a:lnTo>
                    <a:pt x="10692" y="3631"/>
                  </a:lnTo>
                  <a:lnTo>
                    <a:pt x="7930" y="6310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8"/>
                  </a:lnTo>
                  <a:close/>
                  <a:moveTo>
                    <a:pt x="11395" y="4120"/>
                  </a:moveTo>
                  <a:lnTo>
                    <a:pt x="13728" y="4727"/>
                  </a:lnTo>
                  <a:lnTo>
                    <a:pt x="12454" y="6870"/>
                  </a:lnTo>
                  <a:lnTo>
                    <a:pt x="8537" y="6870"/>
                  </a:lnTo>
                  <a:lnTo>
                    <a:pt x="11395" y="4120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46"/>
                  </a:lnTo>
                  <a:lnTo>
                    <a:pt x="3751" y="4215"/>
                  </a:lnTo>
                  <a:close/>
                  <a:moveTo>
                    <a:pt x="12562" y="7703"/>
                  </a:moveTo>
                  <a:lnTo>
                    <a:pt x="13776" y="9751"/>
                  </a:lnTo>
                  <a:lnTo>
                    <a:pt x="11311" y="10382"/>
                  </a:lnTo>
                  <a:lnTo>
                    <a:pt x="8537" y="7703"/>
                  </a:lnTo>
                  <a:close/>
                  <a:moveTo>
                    <a:pt x="6513" y="7703"/>
                  </a:moveTo>
                  <a:lnTo>
                    <a:pt x="3668" y="10466"/>
                  </a:lnTo>
                  <a:lnTo>
                    <a:pt x="1334" y="9846"/>
                  </a:lnTo>
                  <a:lnTo>
                    <a:pt x="2596" y="7703"/>
                  </a:lnTo>
                  <a:close/>
                  <a:moveTo>
                    <a:pt x="7942" y="8275"/>
                  </a:moveTo>
                  <a:lnTo>
                    <a:pt x="10788" y="11025"/>
                  </a:lnTo>
                  <a:lnTo>
                    <a:pt x="10156" y="13299"/>
                  </a:lnTo>
                  <a:lnTo>
                    <a:pt x="7942" y="12073"/>
                  </a:lnTo>
                  <a:lnTo>
                    <a:pt x="7942" y="8275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97" y="0"/>
                  </a:moveTo>
                  <a:lnTo>
                    <a:pt x="9835" y="417"/>
                  </a:lnTo>
                  <a:lnTo>
                    <a:pt x="7442" y="1750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65" y="9644"/>
                  </a:lnTo>
                  <a:lnTo>
                    <a:pt x="60" y="10370"/>
                  </a:lnTo>
                  <a:lnTo>
                    <a:pt x="905" y="10597"/>
                  </a:lnTo>
                  <a:lnTo>
                    <a:pt x="3572" y="11299"/>
                  </a:lnTo>
                  <a:lnTo>
                    <a:pt x="4251" y="13787"/>
                  </a:lnTo>
                  <a:lnTo>
                    <a:pt x="4477" y="14609"/>
                  </a:lnTo>
                  <a:lnTo>
                    <a:pt x="5239" y="14192"/>
                  </a:lnTo>
                  <a:lnTo>
                    <a:pt x="7632" y="12859"/>
                  </a:lnTo>
                  <a:lnTo>
                    <a:pt x="9942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62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86" y="4965"/>
                  </a:lnTo>
                  <a:lnTo>
                    <a:pt x="15014" y="4239"/>
                  </a:lnTo>
                  <a:lnTo>
                    <a:pt x="14169" y="4012"/>
                  </a:lnTo>
                  <a:lnTo>
                    <a:pt x="11502" y="3310"/>
                  </a:lnTo>
                  <a:lnTo>
                    <a:pt x="10811" y="810"/>
                  </a:lnTo>
                  <a:lnTo>
                    <a:pt x="10597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5;p5"/>
            <p:cNvSpPr/>
            <p:nvPr/>
          </p:nvSpPr>
          <p:spPr>
            <a:xfrm>
              <a:off x="2889788" y="2804398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49" y="1239"/>
                  </a:lnTo>
                  <a:close/>
                  <a:moveTo>
                    <a:pt x="4882" y="1274"/>
                  </a:moveTo>
                  <a:lnTo>
                    <a:pt x="7096" y="2513"/>
                  </a:lnTo>
                  <a:lnTo>
                    <a:pt x="7096" y="6323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2"/>
                  </a:lnTo>
                  <a:lnTo>
                    <a:pt x="11299" y="10383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096" y="8287"/>
                  </a:moveTo>
                  <a:lnTo>
                    <a:pt x="7096" y="12192"/>
                  </a:lnTo>
                  <a:lnTo>
                    <a:pt x="5001" y="13359"/>
                  </a:lnTo>
                  <a:lnTo>
                    <a:pt x="4322" y="10966"/>
                  </a:lnTo>
                  <a:lnTo>
                    <a:pt x="7096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09" y="9537"/>
                  </a:lnTo>
                  <a:lnTo>
                    <a:pt x="13228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6;p5"/>
            <p:cNvSpPr/>
            <p:nvPr/>
          </p:nvSpPr>
          <p:spPr>
            <a:xfrm>
              <a:off x="3850641" y="4663629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58"/>
                  </a:lnTo>
                  <a:lnTo>
                    <a:pt x="3751" y="4227"/>
                  </a:lnTo>
                  <a:close/>
                  <a:moveTo>
                    <a:pt x="12562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8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799" y="11049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47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19" y="13740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7;p5"/>
            <p:cNvSpPr/>
            <p:nvPr/>
          </p:nvSpPr>
          <p:spPr>
            <a:xfrm>
              <a:off x="3850641" y="4198535"/>
              <a:ext cx="478740" cy="465126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44"/>
                  </a:lnTo>
                  <a:lnTo>
                    <a:pt x="7942" y="6322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27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7"/>
                  </a:lnTo>
                  <a:close/>
                  <a:moveTo>
                    <a:pt x="7954" y="8311"/>
                  </a:moveTo>
                  <a:lnTo>
                    <a:pt x="10799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90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77"/>
                  </a:lnTo>
                  <a:lnTo>
                    <a:pt x="15002" y="4239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8;p5"/>
            <p:cNvSpPr/>
            <p:nvPr/>
          </p:nvSpPr>
          <p:spPr>
            <a:xfrm>
              <a:off x="3850641" y="3733822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86"/>
                  </a:moveTo>
                  <a:lnTo>
                    <a:pt x="7109" y="2524"/>
                  </a:lnTo>
                  <a:lnTo>
                    <a:pt x="7109" y="6323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49" y="1250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58"/>
                  </a:lnTo>
                  <a:lnTo>
                    <a:pt x="3751" y="4227"/>
                  </a:lnTo>
                  <a:close/>
                  <a:moveTo>
                    <a:pt x="11395" y="4144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44"/>
                  </a:lnTo>
                  <a:close/>
                  <a:moveTo>
                    <a:pt x="12550" y="7716"/>
                  </a:moveTo>
                  <a:lnTo>
                    <a:pt x="13776" y="9763"/>
                  </a:lnTo>
                  <a:lnTo>
                    <a:pt x="11300" y="10394"/>
                  </a:lnTo>
                  <a:lnTo>
                    <a:pt x="8537" y="7716"/>
                  </a:lnTo>
                  <a:close/>
                  <a:moveTo>
                    <a:pt x="6525" y="7716"/>
                  </a:moveTo>
                  <a:lnTo>
                    <a:pt x="3668" y="10478"/>
                  </a:lnTo>
                  <a:lnTo>
                    <a:pt x="1322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99" y="11049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8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62"/>
                  </a:lnTo>
                  <a:lnTo>
                    <a:pt x="10919" y="13752"/>
                  </a:lnTo>
                  <a:lnTo>
                    <a:pt x="11633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9;p5"/>
            <p:cNvSpPr/>
            <p:nvPr/>
          </p:nvSpPr>
          <p:spPr>
            <a:xfrm>
              <a:off x="3371932" y="2804016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51"/>
                  </a:moveTo>
                  <a:lnTo>
                    <a:pt x="10704" y="3644"/>
                  </a:lnTo>
                  <a:lnTo>
                    <a:pt x="7941" y="6323"/>
                  </a:lnTo>
                  <a:lnTo>
                    <a:pt x="7941" y="2417"/>
                  </a:lnTo>
                  <a:lnTo>
                    <a:pt x="7953" y="2417"/>
                  </a:lnTo>
                  <a:lnTo>
                    <a:pt x="10049" y="1251"/>
                  </a:lnTo>
                  <a:close/>
                  <a:moveTo>
                    <a:pt x="4893" y="1286"/>
                  </a:moveTo>
                  <a:lnTo>
                    <a:pt x="7108" y="2525"/>
                  </a:lnTo>
                  <a:lnTo>
                    <a:pt x="7108" y="6335"/>
                  </a:lnTo>
                  <a:lnTo>
                    <a:pt x="4262" y="3572"/>
                  </a:lnTo>
                  <a:lnTo>
                    <a:pt x="4893" y="1286"/>
                  </a:lnTo>
                  <a:close/>
                  <a:moveTo>
                    <a:pt x="3762" y="4227"/>
                  </a:moveTo>
                  <a:lnTo>
                    <a:pt x="6525" y="6906"/>
                  </a:lnTo>
                  <a:lnTo>
                    <a:pt x="2512" y="6906"/>
                  </a:lnTo>
                  <a:lnTo>
                    <a:pt x="1286" y="4858"/>
                  </a:lnTo>
                  <a:lnTo>
                    <a:pt x="3762" y="4227"/>
                  </a:lnTo>
                  <a:close/>
                  <a:moveTo>
                    <a:pt x="11394" y="4144"/>
                  </a:moveTo>
                  <a:lnTo>
                    <a:pt x="13728" y="4763"/>
                  </a:lnTo>
                  <a:lnTo>
                    <a:pt x="12454" y="6906"/>
                  </a:lnTo>
                  <a:lnTo>
                    <a:pt x="8549" y="6906"/>
                  </a:lnTo>
                  <a:lnTo>
                    <a:pt x="11394" y="4144"/>
                  </a:lnTo>
                  <a:close/>
                  <a:moveTo>
                    <a:pt x="12549" y="7716"/>
                  </a:moveTo>
                  <a:lnTo>
                    <a:pt x="13776" y="9764"/>
                  </a:lnTo>
                  <a:lnTo>
                    <a:pt x="11299" y="10395"/>
                  </a:lnTo>
                  <a:lnTo>
                    <a:pt x="8537" y="7716"/>
                  </a:lnTo>
                  <a:close/>
                  <a:moveTo>
                    <a:pt x="6525" y="7716"/>
                  </a:moveTo>
                  <a:lnTo>
                    <a:pt x="3667" y="10490"/>
                  </a:lnTo>
                  <a:lnTo>
                    <a:pt x="1334" y="9883"/>
                  </a:lnTo>
                  <a:lnTo>
                    <a:pt x="2607" y="7716"/>
                  </a:lnTo>
                  <a:close/>
                  <a:moveTo>
                    <a:pt x="7953" y="8299"/>
                  </a:moveTo>
                  <a:lnTo>
                    <a:pt x="10799" y="11050"/>
                  </a:lnTo>
                  <a:lnTo>
                    <a:pt x="10168" y="13336"/>
                  </a:lnTo>
                  <a:lnTo>
                    <a:pt x="7953" y="12097"/>
                  </a:lnTo>
                  <a:lnTo>
                    <a:pt x="7953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20" y="8299"/>
                  </a:lnTo>
                  <a:close/>
                  <a:moveTo>
                    <a:pt x="10585" y="1"/>
                  </a:moveTo>
                  <a:lnTo>
                    <a:pt x="9823" y="405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70" y="36"/>
                  </a:lnTo>
                  <a:lnTo>
                    <a:pt x="4143" y="858"/>
                  </a:lnTo>
                  <a:lnTo>
                    <a:pt x="3429" y="3441"/>
                  </a:lnTo>
                  <a:lnTo>
                    <a:pt x="857" y="4120"/>
                  </a:lnTo>
                  <a:lnTo>
                    <a:pt x="0" y="4334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6" y="9633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88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32" y="12859"/>
                  </a:lnTo>
                  <a:lnTo>
                    <a:pt x="9930" y="14145"/>
                  </a:lnTo>
                  <a:lnTo>
                    <a:pt x="10692" y="14562"/>
                  </a:lnTo>
                  <a:lnTo>
                    <a:pt x="10918" y="13752"/>
                  </a:lnTo>
                  <a:lnTo>
                    <a:pt x="11632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3" y="4965"/>
                  </a:lnTo>
                  <a:lnTo>
                    <a:pt x="15014" y="4239"/>
                  </a:lnTo>
                  <a:lnTo>
                    <a:pt x="14157" y="4013"/>
                  </a:lnTo>
                  <a:lnTo>
                    <a:pt x="11501" y="3310"/>
                  </a:lnTo>
                  <a:lnTo>
                    <a:pt x="10811" y="810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0;p5"/>
            <p:cNvSpPr/>
            <p:nvPr/>
          </p:nvSpPr>
          <p:spPr>
            <a:xfrm>
              <a:off x="3850641" y="3268728"/>
              <a:ext cx="478740" cy="465508"/>
            </a:xfrm>
            <a:custGeom>
              <a:avLst/>
              <a:gdLst/>
              <a:ahLst/>
              <a:cxnLst/>
              <a:rect l="l" t="t" r="r" b="b"/>
              <a:pathLst>
                <a:path w="15050" h="14634" extrusionOk="0">
                  <a:moveTo>
                    <a:pt x="4882" y="1298"/>
                  </a:moveTo>
                  <a:lnTo>
                    <a:pt x="7109" y="2537"/>
                  </a:lnTo>
                  <a:lnTo>
                    <a:pt x="7109" y="6323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71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71" y="4156"/>
                  </a:lnTo>
                  <a:close/>
                  <a:moveTo>
                    <a:pt x="12550" y="7728"/>
                  </a:moveTo>
                  <a:lnTo>
                    <a:pt x="13776" y="9764"/>
                  </a:lnTo>
                  <a:lnTo>
                    <a:pt x="11300" y="10407"/>
                  </a:lnTo>
                  <a:lnTo>
                    <a:pt x="8537" y="7728"/>
                  </a:lnTo>
                  <a:close/>
                  <a:moveTo>
                    <a:pt x="6525" y="7740"/>
                  </a:moveTo>
                  <a:lnTo>
                    <a:pt x="3668" y="10490"/>
                  </a:lnTo>
                  <a:lnTo>
                    <a:pt x="1322" y="9883"/>
                  </a:lnTo>
                  <a:lnTo>
                    <a:pt x="2608" y="7740"/>
                  </a:lnTo>
                  <a:close/>
                  <a:moveTo>
                    <a:pt x="7954" y="8311"/>
                  </a:moveTo>
                  <a:lnTo>
                    <a:pt x="10799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95"/>
                  </a:lnTo>
                  <a:lnTo>
                    <a:pt x="893" y="10609"/>
                  </a:lnTo>
                  <a:lnTo>
                    <a:pt x="3560" y="11311"/>
                  </a:lnTo>
                  <a:lnTo>
                    <a:pt x="4251" y="13812"/>
                  </a:lnTo>
                  <a:lnTo>
                    <a:pt x="4465" y="14633"/>
                  </a:lnTo>
                  <a:lnTo>
                    <a:pt x="5227" y="14217"/>
                  </a:lnTo>
                  <a:lnTo>
                    <a:pt x="7621" y="12871"/>
                  </a:lnTo>
                  <a:lnTo>
                    <a:pt x="9930" y="14169"/>
                  </a:lnTo>
                  <a:lnTo>
                    <a:pt x="10692" y="14586"/>
                  </a:lnTo>
                  <a:lnTo>
                    <a:pt x="10919" y="13764"/>
                  </a:lnTo>
                  <a:lnTo>
                    <a:pt x="11633" y="11180"/>
                  </a:lnTo>
                  <a:lnTo>
                    <a:pt x="14205" y="10514"/>
                  </a:lnTo>
                  <a:lnTo>
                    <a:pt x="15050" y="10287"/>
                  </a:lnTo>
                  <a:lnTo>
                    <a:pt x="14621" y="9561"/>
                  </a:lnTo>
                  <a:lnTo>
                    <a:pt x="13240" y="7239"/>
                  </a:lnTo>
                  <a:lnTo>
                    <a:pt x="14574" y="4989"/>
                  </a:lnTo>
                  <a:lnTo>
                    <a:pt x="15002" y="4239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31;p5"/>
            <p:cNvSpPr/>
            <p:nvPr/>
          </p:nvSpPr>
          <p:spPr>
            <a:xfrm>
              <a:off x="2407262" y="3269110"/>
              <a:ext cx="478772" cy="465126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693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38" y="1239"/>
                  </a:lnTo>
                  <a:close/>
                  <a:moveTo>
                    <a:pt x="3739" y="4215"/>
                  </a:moveTo>
                  <a:lnTo>
                    <a:pt x="6502" y="6894"/>
                  </a:lnTo>
                  <a:lnTo>
                    <a:pt x="2489" y="6894"/>
                  </a:lnTo>
                  <a:lnTo>
                    <a:pt x="1287" y="4858"/>
                  </a:lnTo>
                  <a:lnTo>
                    <a:pt x="3739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4" y="6894"/>
                  </a:lnTo>
                  <a:lnTo>
                    <a:pt x="11371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4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57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2;p5"/>
            <p:cNvSpPr/>
            <p:nvPr/>
          </p:nvSpPr>
          <p:spPr>
            <a:xfrm>
              <a:off x="3372282" y="3734204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26" y="1238"/>
                  </a:moveTo>
                  <a:lnTo>
                    <a:pt x="10681" y="3632"/>
                  </a:lnTo>
                  <a:lnTo>
                    <a:pt x="7919" y="6311"/>
                  </a:lnTo>
                  <a:lnTo>
                    <a:pt x="7919" y="2405"/>
                  </a:lnTo>
                  <a:lnTo>
                    <a:pt x="7930" y="2405"/>
                  </a:lnTo>
                  <a:lnTo>
                    <a:pt x="10026" y="1238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63" y="4846"/>
                  </a:lnTo>
                  <a:lnTo>
                    <a:pt x="3728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14" y="6894"/>
                  </a:lnTo>
                  <a:lnTo>
                    <a:pt x="11371" y="4132"/>
                  </a:lnTo>
                  <a:close/>
                  <a:moveTo>
                    <a:pt x="12538" y="7704"/>
                  </a:moveTo>
                  <a:lnTo>
                    <a:pt x="13765" y="9751"/>
                  </a:lnTo>
                  <a:lnTo>
                    <a:pt x="11288" y="10382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56" y="10466"/>
                  </a:lnTo>
                  <a:lnTo>
                    <a:pt x="1323" y="9847"/>
                  </a:lnTo>
                  <a:lnTo>
                    <a:pt x="2596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37" y="10371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800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33;p5"/>
            <p:cNvSpPr/>
            <p:nvPr/>
          </p:nvSpPr>
          <p:spPr>
            <a:xfrm>
              <a:off x="3372282" y="3269110"/>
              <a:ext cx="478391" cy="465126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6" y="1239"/>
                  </a:moveTo>
                  <a:lnTo>
                    <a:pt x="10681" y="3632"/>
                  </a:lnTo>
                  <a:lnTo>
                    <a:pt x="7919" y="6311"/>
                  </a:lnTo>
                  <a:lnTo>
                    <a:pt x="7919" y="2417"/>
                  </a:lnTo>
                  <a:lnTo>
                    <a:pt x="7930" y="2417"/>
                  </a:lnTo>
                  <a:lnTo>
                    <a:pt x="10026" y="1239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75" y="4858"/>
                  </a:lnTo>
                  <a:lnTo>
                    <a:pt x="3728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14" y="6894"/>
                  </a:lnTo>
                  <a:lnTo>
                    <a:pt x="11371" y="4144"/>
                  </a:lnTo>
                  <a:close/>
                  <a:moveTo>
                    <a:pt x="12538" y="7716"/>
                  </a:moveTo>
                  <a:lnTo>
                    <a:pt x="13765" y="9752"/>
                  </a:lnTo>
                  <a:lnTo>
                    <a:pt x="11288" y="10395"/>
                  </a:lnTo>
                  <a:lnTo>
                    <a:pt x="8526" y="7716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37" y="10383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4;p5"/>
            <p:cNvSpPr/>
            <p:nvPr/>
          </p:nvSpPr>
          <p:spPr>
            <a:xfrm>
              <a:off x="3372282" y="4198916"/>
              <a:ext cx="478391" cy="465094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6" y="1238"/>
                  </a:moveTo>
                  <a:lnTo>
                    <a:pt x="10681" y="3632"/>
                  </a:lnTo>
                  <a:lnTo>
                    <a:pt x="7919" y="6310"/>
                  </a:lnTo>
                  <a:lnTo>
                    <a:pt x="7919" y="2417"/>
                  </a:lnTo>
                  <a:lnTo>
                    <a:pt x="7930" y="2417"/>
                  </a:lnTo>
                  <a:lnTo>
                    <a:pt x="10026" y="1238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19" y="6882"/>
                  </a:lnTo>
                  <a:lnTo>
                    <a:pt x="8514" y="6882"/>
                  </a:lnTo>
                  <a:lnTo>
                    <a:pt x="11371" y="4132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8" y="4215"/>
                  </a:lnTo>
                  <a:close/>
                  <a:moveTo>
                    <a:pt x="12538" y="7715"/>
                  </a:moveTo>
                  <a:lnTo>
                    <a:pt x="13765" y="9751"/>
                  </a:lnTo>
                  <a:lnTo>
                    <a:pt x="11288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66"/>
                  </a:lnTo>
                  <a:lnTo>
                    <a:pt x="1323" y="9859"/>
                  </a:lnTo>
                  <a:lnTo>
                    <a:pt x="2596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37" y="10382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5;p5"/>
            <p:cNvSpPr/>
            <p:nvPr/>
          </p:nvSpPr>
          <p:spPr>
            <a:xfrm>
              <a:off x="3372282" y="4663629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1" y="3572"/>
                  </a:lnTo>
                  <a:lnTo>
                    <a:pt x="4882" y="1286"/>
                  </a:lnTo>
                  <a:close/>
                  <a:moveTo>
                    <a:pt x="10026" y="1250"/>
                  </a:moveTo>
                  <a:lnTo>
                    <a:pt x="10681" y="3643"/>
                  </a:lnTo>
                  <a:lnTo>
                    <a:pt x="7919" y="6322"/>
                  </a:lnTo>
                  <a:lnTo>
                    <a:pt x="7919" y="2417"/>
                  </a:lnTo>
                  <a:lnTo>
                    <a:pt x="7930" y="2417"/>
                  </a:lnTo>
                  <a:lnTo>
                    <a:pt x="10026" y="1250"/>
                  </a:lnTo>
                  <a:close/>
                  <a:moveTo>
                    <a:pt x="3728" y="4203"/>
                  </a:moveTo>
                  <a:lnTo>
                    <a:pt x="6502" y="6882"/>
                  </a:lnTo>
                  <a:lnTo>
                    <a:pt x="2477" y="6882"/>
                  </a:lnTo>
                  <a:lnTo>
                    <a:pt x="1275" y="4846"/>
                  </a:lnTo>
                  <a:lnTo>
                    <a:pt x="3728" y="4203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19" y="6882"/>
                  </a:lnTo>
                  <a:lnTo>
                    <a:pt x="8514" y="6882"/>
                  </a:lnTo>
                  <a:lnTo>
                    <a:pt x="11371" y="4132"/>
                  </a:lnTo>
                  <a:close/>
                  <a:moveTo>
                    <a:pt x="12538" y="7715"/>
                  </a:moveTo>
                  <a:lnTo>
                    <a:pt x="13765" y="9763"/>
                  </a:lnTo>
                  <a:lnTo>
                    <a:pt x="11288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78"/>
                  </a:lnTo>
                  <a:lnTo>
                    <a:pt x="1323" y="9858"/>
                  </a:lnTo>
                  <a:lnTo>
                    <a:pt x="2596" y="7715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5" y="13311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05"/>
                  </a:lnTo>
                  <a:lnTo>
                    <a:pt x="7419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32"/>
                  </a:lnTo>
                  <a:lnTo>
                    <a:pt x="37" y="10370"/>
                  </a:lnTo>
                  <a:lnTo>
                    <a:pt x="894" y="10597"/>
                  </a:lnTo>
                  <a:lnTo>
                    <a:pt x="3549" y="11287"/>
                  </a:lnTo>
                  <a:lnTo>
                    <a:pt x="4240" y="13788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36;p5"/>
            <p:cNvSpPr/>
            <p:nvPr/>
          </p:nvSpPr>
          <p:spPr>
            <a:xfrm>
              <a:off x="1924768" y="3269110"/>
              <a:ext cx="478740" cy="465126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7" y="1239"/>
                  </a:moveTo>
                  <a:lnTo>
                    <a:pt x="10692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42" y="2417"/>
                  </a:lnTo>
                  <a:lnTo>
                    <a:pt x="10037" y="1239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1371" y="4144"/>
                  </a:moveTo>
                  <a:lnTo>
                    <a:pt x="13716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44"/>
                  </a:lnTo>
                  <a:close/>
                  <a:moveTo>
                    <a:pt x="12549" y="7716"/>
                  </a:moveTo>
                  <a:lnTo>
                    <a:pt x="13776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75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5001" y="13371"/>
                  </a:lnTo>
                  <a:lnTo>
                    <a:pt x="4334" y="10978"/>
                  </a:lnTo>
                  <a:lnTo>
                    <a:pt x="7108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29" y="3453"/>
                  </a:lnTo>
                  <a:lnTo>
                    <a:pt x="857" y="4132"/>
                  </a:lnTo>
                  <a:lnTo>
                    <a:pt x="0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502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7;p5"/>
            <p:cNvSpPr/>
            <p:nvPr/>
          </p:nvSpPr>
          <p:spPr>
            <a:xfrm>
              <a:off x="1442242" y="2804398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894" y="1274"/>
                  </a:moveTo>
                  <a:lnTo>
                    <a:pt x="7109" y="2513"/>
                  </a:lnTo>
                  <a:lnTo>
                    <a:pt x="7109" y="6323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3763" y="4215"/>
                  </a:moveTo>
                  <a:lnTo>
                    <a:pt x="6525" y="6894"/>
                  </a:lnTo>
                  <a:lnTo>
                    <a:pt x="2513" y="6894"/>
                  </a:lnTo>
                  <a:lnTo>
                    <a:pt x="1287" y="4846"/>
                  </a:lnTo>
                  <a:lnTo>
                    <a:pt x="3763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50" y="7704"/>
                  </a:moveTo>
                  <a:lnTo>
                    <a:pt x="13776" y="9752"/>
                  </a:lnTo>
                  <a:lnTo>
                    <a:pt x="11300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40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502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38;p5"/>
            <p:cNvSpPr/>
            <p:nvPr/>
          </p:nvSpPr>
          <p:spPr>
            <a:xfrm>
              <a:off x="1442624" y="3269110"/>
              <a:ext cx="478391" cy="465126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6" y="1239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39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75" y="4858"/>
                  </a:lnTo>
                  <a:lnTo>
                    <a:pt x="3727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02" y="6894"/>
                  </a:lnTo>
                  <a:lnTo>
                    <a:pt x="11371" y="4144"/>
                  </a:lnTo>
                  <a:close/>
                  <a:moveTo>
                    <a:pt x="12538" y="7716"/>
                  </a:moveTo>
                  <a:lnTo>
                    <a:pt x="13764" y="9752"/>
                  </a:lnTo>
                  <a:lnTo>
                    <a:pt x="11288" y="10395"/>
                  </a:lnTo>
                  <a:lnTo>
                    <a:pt x="8525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9;p5"/>
            <p:cNvSpPr/>
            <p:nvPr/>
          </p:nvSpPr>
          <p:spPr>
            <a:xfrm>
              <a:off x="1442624" y="4198916"/>
              <a:ext cx="478391" cy="465094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38" y="1238"/>
                  </a:moveTo>
                  <a:lnTo>
                    <a:pt x="10692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7" y="4215"/>
                  </a:lnTo>
                  <a:close/>
                  <a:moveTo>
                    <a:pt x="12538" y="7715"/>
                  </a:moveTo>
                  <a:lnTo>
                    <a:pt x="13764" y="9751"/>
                  </a:lnTo>
                  <a:lnTo>
                    <a:pt x="11288" y="10394"/>
                  </a:lnTo>
                  <a:lnTo>
                    <a:pt x="8525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2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40;p5"/>
            <p:cNvSpPr/>
            <p:nvPr/>
          </p:nvSpPr>
          <p:spPr>
            <a:xfrm>
              <a:off x="1442624" y="3734204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26" y="1238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26" y="123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75" y="4846"/>
                  </a:lnTo>
                  <a:lnTo>
                    <a:pt x="3727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02" y="6894"/>
                  </a:lnTo>
                  <a:lnTo>
                    <a:pt x="11371" y="4132"/>
                  </a:lnTo>
                  <a:close/>
                  <a:moveTo>
                    <a:pt x="12538" y="7704"/>
                  </a:moveTo>
                  <a:lnTo>
                    <a:pt x="13764" y="9751"/>
                  </a:lnTo>
                  <a:lnTo>
                    <a:pt x="11288" y="10382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56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41;p5"/>
            <p:cNvSpPr/>
            <p:nvPr/>
          </p:nvSpPr>
          <p:spPr>
            <a:xfrm>
              <a:off x="7228227" y="2804398"/>
              <a:ext cx="473460" cy="464744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10026" y="1239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26" y="1239"/>
                  </a:lnTo>
                  <a:close/>
                  <a:moveTo>
                    <a:pt x="4870" y="1298"/>
                  </a:moveTo>
                  <a:lnTo>
                    <a:pt x="7085" y="2525"/>
                  </a:lnTo>
                  <a:lnTo>
                    <a:pt x="7085" y="6323"/>
                  </a:lnTo>
                  <a:lnTo>
                    <a:pt x="4239" y="3572"/>
                  </a:lnTo>
                  <a:lnTo>
                    <a:pt x="4870" y="129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63" y="4846"/>
                  </a:lnTo>
                  <a:lnTo>
                    <a:pt x="3727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12550" y="7704"/>
                  </a:moveTo>
                  <a:lnTo>
                    <a:pt x="13764" y="9752"/>
                  </a:lnTo>
                  <a:lnTo>
                    <a:pt x="11299" y="10383"/>
                  </a:lnTo>
                  <a:lnTo>
                    <a:pt x="8525" y="7704"/>
                  </a:lnTo>
                  <a:close/>
                  <a:moveTo>
                    <a:pt x="6501" y="7704"/>
                  </a:moveTo>
                  <a:lnTo>
                    <a:pt x="3644" y="10478"/>
                  </a:lnTo>
                  <a:lnTo>
                    <a:pt x="1310" y="9871"/>
                  </a:lnTo>
                  <a:lnTo>
                    <a:pt x="2584" y="7704"/>
                  </a:lnTo>
                  <a:close/>
                  <a:moveTo>
                    <a:pt x="7930" y="8287"/>
                  </a:moveTo>
                  <a:lnTo>
                    <a:pt x="10776" y="11038"/>
                  </a:lnTo>
                  <a:lnTo>
                    <a:pt x="10145" y="13324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097" y="8287"/>
                  </a:moveTo>
                  <a:lnTo>
                    <a:pt x="7097" y="12192"/>
                  </a:lnTo>
                  <a:lnTo>
                    <a:pt x="7085" y="12192"/>
                  </a:lnTo>
                  <a:lnTo>
                    <a:pt x="4989" y="13359"/>
                  </a:lnTo>
                  <a:lnTo>
                    <a:pt x="4334" y="10966"/>
                  </a:lnTo>
                  <a:lnTo>
                    <a:pt x="7097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02"/>
                  </a:lnTo>
                  <a:lnTo>
                    <a:pt x="14598" y="9537"/>
                  </a:lnTo>
                  <a:lnTo>
                    <a:pt x="13216" y="7216"/>
                  </a:lnTo>
                  <a:lnTo>
                    <a:pt x="14550" y="4965"/>
                  </a:lnTo>
                  <a:lnTo>
                    <a:pt x="14883" y="4430"/>
                  </a:lnTo>
                  <a:lnTo>
                    <a:pt x="14883" y="4215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42;p5"/>
            <p:cNvSpPr/>
            <p:nvPr/>
          </p:nvSpPr>
          <p:spPr>
            <a:xfrm>
              <a:off x="2407262" y="3734204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38" y="1238"/>
                  </a:moveTo>
                  <a:lnTo>
                    <a:pt x="10693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38" y="1238"/>
                  </a:lnTo>
                  <a:close/>
                  <a:moveTo>
                    <a:pt x="3739" y="4215"/>
                  </a:moveTo>
                  <a:lnTo>
                    <a:pt x="6502" y="6894"/>
                  </a:lnTo>
                  <a:lnTo>
                    <a:pt x="2489" y="6894"/>
                  </a:lnTo>
                  <a:lnTo>
                    <a:pt x="1263" y="4846"/>
                  </a:lnTo>
                  <a:lnTo>
                    <a:pt x="3739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4" y="6894"/>
                  </a:lnTo>
                  <a:lnTo>
                    <a:pt x="11371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68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57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43;p5"/>
            <p:cNvSpPr/>
            <p:nvPr/>
          </p:nvSpPr>
          <p:spPr>
            <a:xfrm>
              <a:off x="2407262" y="4198916"/>
              <a:ext cx="478772" cy="465094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8" y="1238"/>
                  </a:moveTo>
                  <a:lnTo>
                    <a:pt x="10693" y="3632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38" y="1238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31" y="6882"/>
                  </a:lnTo>
                  <a:lnTo>
                    <a:pt x="8514" y="6882"/>
                  </a:lnTo>
                  <a:lnTo>
                    <a:pt x="11371" y="4132"/>
                  </a:lnTo>
                  <a:close/>
                  <a:moveTo>
                    <a:pt x="3739" y="4215"/>
                  </a:moveTo>
                  <a:lnTo>
                    <a:pt x="6502" y="6894"/>
                  </a:lnTo>
                  <a:lnTo>
                    <a:pt x="2489" y="6894"/>
                  </a:lnTo>
                  <a:lnTo>
                    <a:pt x="1287" y="4858"/>
                  </a:lnTo>
                  <a:lnTo>
                    <a:pt x="3739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68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57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44;p5"/>
            <p:cNvSpPr/>
            <p:nvPr/>
          </p:nvSpPr>
          <p:spPr>
            <a:xfrm>
              <a:off x="2407262" y="4663629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38" y="1250"/>
                  </a:moveTo>
                  <a:lnTo>
                    <a:pt x="10693" y="3643"/>
                  </a:lnTo>
                  <a:lnTo>
                    <a:pt x="7918" y="6322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38" y="1250"/>
                  </a:lnTo>
                  <a:close/>
                  <a:moveTo>
                    <a:pt x="3739" y="4203"/>
                  </a:moveTo>
                  <a:lnTo>
                    <a:pt x="6502" y="6882"/>
                  </a:lnTo>
                  <a:lnTo>
                    <a:pt x="2489" y="6882"/>
                  </a:lnTo>
                  <a:lnTo>
                    <a:pt x="1263" y="4846"/>
                  </a:lnTo>
                  <a:lnTo>
                    <a:pt x="3739" y="4203"/>
                  </a:lnTo>
                  <a:close/>
                  <a:moveTo>
                    <a:pt x="11383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50" y="7715"/>
                  </a:moveTo>
                  <a:lnTo>
                    <a:pt x="13764" y="9763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68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57" y="13311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21" y="8299"/>
                  </a:moveTo>
                  <a:lnTo>
                    <a:pt x="7121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2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45;p5"/>
            <p:cNvSpPr/>
            <p:nvPr/>
          </p:nvSpPr>
          <p:spPr>
            <a:xfrm>
              <a:off x="2407262" y="2804398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882" y="1274"/>
                  </a:moveTo>
                  <a:lnTo>
                    <a:pt x="7097" y="2513"/>
                  </a:lnTo>
                  <a:lnTo>
                    <a:pt x="7097" y="6323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2"/>
                  </a:lnTo>
                  <a:lnTo>
                    <a:pt x="11300" y="10383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29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46;p5"/>
            <p:cNvSpPr/>
            <p:nvPr/>
          </p:nvSpPr>
          <p:spPr>
            <a:xfrm>
              <a:off x="1924768" y="2804398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882" y="1274"/>
                  </a:moveTo>
                  <a:lnTo>
                    <a:pt x="7108" y="2513"/>
                  </a:lnTo>
                  <a:lnTo>
                    <a:pt x="7108" y="6323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95" y="4132"/>
                  </a:lnTo>
                  <a:close/>
                  <a:moveTo>
                    <a:pt x="12549" y="7704"/>
                  </a:moveTo>
                  <a:lnTo>
                    <a:pt x="13752" y="9752"/>
                  </a:lnTo>
                  <a:lnTo>
                    <a:pt x="11299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99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47;p5"/>
            <p:cNvSpPr/>
            <p:nvPr/>
          </p:nvSpPr>
          <p:spPr>
            <a:xfrm>
              <a:off x="1924768" y="3734204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108" y="2512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42" y="2405"/>
                  </a:lnTo>
                  <a:lnTo>
                    <a:pt x="10037" y="1238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86" y="4846"/>
                  </a:lnTo>
                  <a:lnTo>
                    <a:pt x="3739" y="4215"/>
                  </a:lnTo>
                  <a:close/>
                  <a:moveTo>
                    <a:pt x="11371" y="4132"/>
                  </a:moveTo>
                  <a:lnTo>
                    <a:pt x="13716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12549" y="7704"/>
                  </a:moveTo>
                  <a:lnTo>
                    <a:pt x="13776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75" y="11037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57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48;p5"/>
            <p:cNvSpPr/>
            <p:nvPr/>
          </p:nvSpPr>
          <p:spPr>
            <a:xfrm>
              <a:off x="1924768" y="4198916"/>
              <a:ext cx="478740" cy="465094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11371" y="4132"/>
                  </a:moveTo>
                  <a:lnTo>
                    <a:pt x="13716" y="4739"/>
                  </a:lnTo>
                  <a:lnTo>
                    <a:pt x="12430" y="6882"/>
                  </a:lnTo>
                  <a:lnTo>
                    <a:pt x="8513" y="6882"/>
                  </a:lnTo>
                  <a:lnTo>
                    <a:pt x="11371" y="4132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2549" y="7715"/>
                  </a:moveTo>
                  <a:lnTo>
                    <a:pt x="13776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42" y="8299"/>
                  </a:moveTo>
                  <a:lnTo>
                    <a:pt x="10775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57" y="4132"/>
                  </a:lnTo>
                  <a:lnTo>
                    <a:pt x="0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49;p5"/>
            <p:cNvSpPr/>
            <p:nvPr/>
          </p:nvSpPr>
          <p:spPr>
            <a:xfrm>
              <a:off x="1924768" y="4663629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86"/>
                  </a:moveTo>
                  <a:lnTo>
                    <a:pt x="7108" y="2524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39" y="4203"/>
                  </a:moveTo>
                  <a:lnTo>
                    <a:pt x="6513" y="6882"/>
                  </a:lnTo>
                  <a:lnTo>
                    <a:pt x="2489" y="6882"/>
                  </a:lnTo>
                  <a:lnTo>
                    <a:pt x="1274" y="4846"/>
                  </a:lnTo>
                  <a:lnTo>
                    <a:pt x="3739" y="4203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95" y="4132"/>
                  </a:lnTo>
                  <a:close/>
                  <a:moveTo>
                    <a:pt x="12549" y="7715"/>
                  </a:moveTo>
                  <a:lnTo>
                    <a:pt x="13776" y="9763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34" y="9858"/>
                  </a:lnTo>
                  <a:lnTo>
                    <a:pt x="2608" y="7715"/>
                  </a:lnTo>
                  <a:close/>
                  <a:moveTo>
                    <a:pt x="7954" y="8287"/>
                  </a:moveTo>
                  <a:lnTo>
                    <a:pt x="10799" y="11037"/>
                  </a:lnTo>
                  <a:lnTo>
                    <a:pt x="10168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70" y="36"/>
                  </a:lnTo>
                  <a:lnTo>
                    <a:pt x="4144" y="857"/>
                  </a:lnTo>
                  <a:lnTo>
                    <a:pt x="3429" y="3441"/>
                  </a:lnTo>
                  <a:lnTo>
                    <a:pt x="857" y="4120"/>
                  </a:lnTo>
                  <a:lnTo>
                    <a:pt x="0" y="4334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50;p5"/>
            <p:cNvSpPr/>
            <p:nvPr/>
          </p:nvSpPr>
          <p:spPr>
            <a:xfrm>
              <a:off x="1442624" y="4663629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1" y="3572"/>
                  </a:lnTo>
                  <a:lnTo>
                    <a:pt x="4882" y="1286"/>
                  </a:lnTo>
                  <a:close/>
                  <a:moveTo>
                    <a:pt x="10038" y="1250"/>
                  </a:moveTo>
                  <a:lnTo>
                    <a:pt x="10692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50"/>
                  </a:lnTo>
                  <a:close/>
                  <a:moveTo>
                    <a:pt x="3727" y="4203"/>
                  </a:moveTo>
                  <a:lnTo>
                    <a:pt x="6501" y="6882"/>
                  </a:lnTo>
                  <a:lnTo>
                    <a:pt x="2477" y="6882"/>
                  </a:lnTo>
                  <a:lnTo>
                    <a:pt x="1263" y="4846"/>
                  </a:lnTo>
                  <a:lnTo>
                    <a:pt x="3727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12538" y="7715"/>
                  </a:moveTo>
                  <a:lnTo>
                    <a:pt x="13764" y="9763"/>
                  </a:lnTo>
                  <a:lnTo>
                    <a:pt x="11288" y="10394"/>
                  </a:lnTo>
                  <a:lnTo>
                    <a:pt x="8525" y="7715"/>
                  </a:lnTo>
                  <a:close/>
                  <a:moveTo>
                    <a:pt x="6501" y="7715"/>
                  </a:moveTo>
                  <a:lnTo>
                    <a:pt x="3656" y="10478"/>
                  </a:lnTo>
                  <a:lnTo>
                    <a:pt x="1310" y="9858"/>
                  </a:lnTo>
                  <a:lnTo>
                    <a:pt x="2584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57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36" y="10370"/>
                  </a:lnTo>
                  <a:lnTo>
                    <a:pt x="894" y="10597"/>
                  </a:lnTo>
                  <a:lnTo>
                    <a:pt x="3549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8" y="14145"/>
                  </a:lnTo>
                  <a:lnTo>
                    <a:pt x="10680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51;p5"/>
            <p:cNvSpPr/>
            <p:nvPr/>
          </p:nvSpPr>
          <p:spPr>
            <a:xfrm>
              <a:off x="6262825" y="4198916"/>
              <a:ext cx="478740" cy="465094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11383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13" y="7715"/>
                  </a:moveTo>
                  <a:lnTo>
                    <a:pt x="3668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097" y="8299"/>
                  </a:moveTo>
                  <a:lnTo>
                    <a:pt x="7097" y="12192"/>
                  </a:lnTo>
                  <a:lnTo>
                    <a:pt x="5001" y="13371"/>
                  </a:lnTo>
                  <a:lnTo>
                    <a:pt x="4334" y="10978"/>
                  </a:lnTo>
                  <a:lnTo>
                    <a:pt x="7097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52;p5"/>
            <p:cNvSpPr/>
            <p:nvPr/>
          </p:nvSpPr>
          <p:spPr>
            <a:xfrm>
              <a:off x="6262825" y="3269110"/>
              <a:ext cx="478740" cy="465126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16" y="3632"/>
                  </a:lnTo>
                  <a:lnTo>
                    <a:pt x="7954" y="6311"/>
                  </a:lnTo>
                  <a:lnTo>
                    <a:pt x="7954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01" y="7728"/>
                  </a:moveTo>
                  <a:lnTo>
                    <a:pt x="3668" y="10478"/>
                  </a:lnTo>
                  <a:lnTo>
                    <a:pt x="1310" y="9871"/>
                  </a:lnTo>
                  <a:lnTo>
                    <a:pt x="2596" y="7728"/>
                  </a:lnTo>
                  <a:close/>
                  <a:moveTo>
                    <a:pt x="7954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53;p5"/>
            <p:cNvSpPr/>
            <p:nvPr/>
          </p:nvSpPr>
          <p:spPr>
            <a:xfrm>
              <a:off x="6262825" y="3734204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4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40" y="4751"/>
                  </a:lnTo>
                  <a:lnTo>
                    <a:pt x="12454" y="6894"/>
                  </a:lnTo>
                  <a:lnTo>
                    <a:pt x="8549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68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7" y="11037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54;p5"/>
            <p:cNvSpPr/>
            <p:nvPr/>
          </p:nvSpPr>
          <p:spPr>
            <a:xfrm>
              <a:off x="6745319" y="2804398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31" y="6311"/>
                  </a:lnTo>
                  <a:lnTo>
                    <a:pt x="7931" y="2405"/>
                  </a:lnTo>
                  <a:lnTo>
                    <a:pt x="7942" y="2405"/>
                  </a:lnTo>
                  <a:lnTo>
                    <a:pt x="10050" y="1239"/>
                  </a:lnTo>
                  <a:close/>
                  <a:moveTo>
                    <a:pt x="4883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2" y="3572"/>
                  </a:lnTo>
                  <a:lnTo>
                    <a:pt x="4883" y="1298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7" y="9752"/>
                  </a:lnTo>
                  <a:lnTo>
                    <a:pt x="11312" y="10383"/>
                  </a:lnTo>
                  <a:lnTo>
                    <a:pt x="8538" y="7704"/>
                  </a:lnTo>
                  <a:close/>
                  <a:moveTo>
                    <a:pt x="6514" y="7704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53"/>
                  </a:lnTo>
                  <a:lnTo>
                    <a:pt x="4359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7"/>
                  </a:lnTo>
                  <a:lnTo>
                    <a:pt x="13229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8" y="4013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55;p5"/>
            <p:cNvSpPr/>
            <p:nvPr/>
          </p:nvSpPr>
          <p:spPr>
            <a:xfrm>
              <a:off x="6262825" y="2804398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64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13" y="7704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28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56;p5"/>
            <p:cNvSpPr/>
            <p:nvPr/>
          </p:nvSpPr>
          <p:spPr>
            <a:xfrm>
              <a:off x="6262444" y="4663629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94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75" y="3572"/>
                  </a:lnTo>
                  <a:lnTo>
                    <a:pt x="4894" y="1286"/>
                  </a:lnTo>
                  <a:close/>
                  <a:moveTo>
                    <a:pt x="10061" y="1250"/>
                  </a:moveTo>
                  <a:lnTo>
                    <a:pt x="10716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66" y="2417"/>
                  </a:lnTo>
                  <a:lnTo>
                    <a:pt x="10061" y="1250"/>
                  </a:lnTo>
                  <a:close/>
                  <a:moveTo>
                    <a:pt x="3763" y="4203"/>
                  </a:moveTo>
                  <a:lnTo>
                    <a:pt x="6537" y="6882"/>
                  </a:lnTo>
                  <a:lnTo>
                    <a:pt x="2513" y="6882"/>
                  </a:lnTo>
                  <a:lnTo>
                    <a:pt x="1310" y="4846"/>
                  </a:lnTo>
                  <a:lnTo>
                    <a:pt x="3763" y="4203"/>
                  </a:lnTo>
                  <a:close/>
                  <a:moveTo>
                    <a:pt x="11395" y="4132"/>
                  </a:moveTo>
                  <a:lnTo>
                    <a:pt x="13740" y="4739"/>
                  </a:lnTo>
                  <a:lnTo>
                    <a:pt x="12454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25" y="7715"/>
                  </a:moveTo>
                  <a:lnTo>
                    <a:pt x="3680" y="10478"/>
                  </a:lnTo>
                  <a:lnTo>
                    <a:pt x="1334" y="9858"/>
                  </a:lnTo>
                  <a:lnTo>
                    <a:pt x="2620" y="7715"/>
                  </a:lnTo>
                  <a:close/>
                  <a:moveTo>
                    <a:pt x="7966" y="8287"/>
                  </a:moveTo>
                  <a:lnTo>
                    <a:pt x="10799" y="11037"/>
                  </a:lnTo>
                  <a:lnTo>
                    <a:pt x="10180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2" y="8299"/>
                  </a:moveTo>
                  <a:lnTo>
                    <a:pt x="7132" y="12204"/>
                  </a:lnTo>
                  <a:lnTo>
                    <a:pt x="7109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32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34" y="7394"/>
                  </a:lnTo>
                  <a:lnTo>
                    <a:pt x="489" y="9632"/>
                  </a:lnTo>
                  <a:lnTo>
                    <a:pt x="60" y="10370"/>
                  </a:lnTo>
                  <a:lnTo>
                    <a:pt x="905" y="10597"/>
                  </a:lnTo>
                  <a:lnTo>
                    <a:pt x="3572" y="11287"/>
                  </a:lnTo>
                  <a:lnTo>
                    <a:pt x="4251" y="13788"/>
                  </a:lnTo>
                  <a:lnTo>
                    <a:pt x="4477" y="14609"/>
                  </a:lnTo>
                  <a:lnTo>
                    <a:pt x="5239" y="14192"/>
                  </a:lnTo>
                  <a:lnTo>
                    <a:pt x="7632" y="12859"/>
                  </a:lnTo>
                  <a:lnTo>
                    <a:pt x="9942" y="14145"/>
                  </a:lnTo>
                  <a:lnTo>
                    <a:pt x="10692" y="14561"/>
                  </a:lnTo>
                  <a:lnTo>
                    <a:pt x="10919" y="13752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38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57;p5"/>
            <p:cNvSpPr/>
            <p:nvPr/>
          </p:nvSpPr>
          <p:spPr>
            <a:xfrm>
              <a:off x="6745319" y="4198916"/>
              <a:ext cx="478391" cy="465094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3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2" y="3560"/>
                  </a:lnTo>
                  <a:lnTo>
                    <a:pt x="4883" y="1286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31" y="6310"/>
                  </a:lnTo>
                  <a:lnTo>
                    <a:pt x="7931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65" y="9751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66"/>
                  </a:lnTo>
                  <a:lnTo>
                    <a:pt x="1323" y="9859"/>
                  </a:lnTo>
                  <a:lnTo>
                    <a:pt x="2608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4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58;p5"/>
            <p:cNvSpPr/>
            <p:nvPr/>
          </p:nvSpPr>
          <p:spPr>
            <a:xfrm>
              <a:off x="7228227" y="3733822"/>
              <a:ext cx="473460" cy="464744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86"/>
                  </a:moveTo>
                  <a:lnTo>
                    <a:pt x="7085" y="2524"/>
                  </a:lnTo>
                  <a:lnTo>
                    <a:pt x="7085" y="6323"/>
                  </a:lnTo>
                  <a:lnTo>
                    <a:pt x="4239" y="3572"/>
                  </a:lnTo>
                  <a:lnTo>
                    <a:pt x="4870" y="1286"/>
                  </a:lnTo>
                  <a:close/>
                  <a:moveTo>
                    <a:pt x="10026" y="1250"/>
                  </a:moveTo>
                  <a:lnTo>
                    <a:pt x="10680" y="3644"/>
                  </a:lnTo>
                  <a:lnTo>
                    <a:pt x="7918" y="6323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50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58"/>
                  </a:lnTo>
                  <a:lnTo>
                    <a:pt x="3727" y="4227"/>
                  </a:lnTo>
                  <a:close/>
                  <a:moveTo>
                    <a:pt x="11371" y="4144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71" y="4144"/>
                  </a:lnTo>
                  <a:close/>
                  <a:moveTo>
                    <a:pt x="12526" y="7716"/>
                  </a:moveTo>
                  <a:lnTo>
                    <a:pt x="13752" y="9763"/>
                  </a:lnTo>
                  <a:lnTo>
                    <a:pt x="11276" y="10394"/>
                  </a:lnTo>
                  <a:lnTo>
                    <a:pt x="8513" y="7716"/>
                  </a:lnTo>
                  <a:close/>
                  <a:moveTo>
                    <a:pt x="6501" y="7716"/>
                  </a:moveTo>
                  <a:lnTo>
                    <a:pt x="3644" y="10478"/>
                  </a:lnTo>
                  <a:lnTo>
                    <a:pt x="1310" y="9859"/>
                  </a:lnTo>
                  <a:lnTo>
                    <a:pt x="2584" y="7716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35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097" y="8299"/>
                  </a:moveTo>
                  <a:lnTo>
                    <a:pt x="7097" y="12204"/>
                  </a:lnTo>
                  <a:lnTo>
                    <a:pt x="7085" y="12204"/>
                  </a:lnTo>
                  <a:lnTo>
                    <a:pt x="4989" y="13371"/>
                  </a:lnTo>
                  <a:lnTo>
                    <a:pt x="4334" y="10978"/>
                  </a:lnTo>
                  <a:lnTo>
                    <a:pt x="7097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8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62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13"/>
                  </a:lnTo>
                  <a:lnTo>
                    <a:pt x="14598" y="9537"/>
                  </a:lnTo>
                  <a:lnTo>
                    <a:pt x="13216" y="7215"/>
                  </a:lnTo>
                  <a:lnTo>
                    <a:pt x="14550" y="4965"/>
                  </a:lnTo>
                  <a:lnTo>
                    <a:pt x="14883" y="4418"/>
                  </a:lnTo>
                  <a:lnTo>
                    <a:pt x="14883" y="4203"/>
                  </a:lnTo>
                  <a:lnTo>
                    <a:pt x="14157" y="4013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59;p5"/>
            <p:cNvSpPr/>
            <p:nvPr/>
          </p:nvSpPr>
          <p:spPr>
            <a:xfrm>
              <a:off x="7227845" y="3269110"/>
              <a:ext cx="473460" cy="465126"/>
            </a:xfrm>
            <a:custGeom>
              <a:avLst/>
              <a:gdLst/>
              <a:ahLst/>
              <a:cxnLst/>
              <a:rect l="l" t="t" r="r" b="b"/>
              <a:pathLst>
                <a:path w="14884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9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58"/>
                  </a:lnTo>
                  <a:lnTo>
                    <a:pt x="3739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43" y="6894"/>
                  </a:lnTo>
                  <a:lnTo>
                    <a:pt x="8525" y="6894"/>
                  </a:lnTo>
                  <a:lnTo>
                    <a:pt x="11371" y="4144"/>
                  </a:lnTo>
                  <a:close/>
                  <a:moveTo>
                    <a:pt x="12538" y="7716"/>
                  </a:moveTo>
                  <a:lnTo>
                    <a:pt x="13764" y="9752"/>
                  </a:lnTo>
                  <a:lnTo>
                    <a:pt x="11288" y="10395"/>
                  </a:lnTo>
                  <a:lnTo>
                    <a:pt x="8525" y="7716"/>
                  </a:lnTo>
                  <a:close/>
                  <a:moveTo>
                    <a:pt x="6501" y="7728"/>
                  </a:moveTo>
                  <a:lnTo>
                    <a:pt x="3656" y="10478"/>
                  </a:lnTo>
                  <a:lnTo>
                    <a:pt x="1310" y="9871"/>
                  </a:lnTo>
                  <a:lnTo>
                    <a:pt x="2584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5" y="14205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4883" y="10323"/>
                  </a:lnTo>
                  <a:lnTo>
                    <a:pt x="14883" y="10025"/>
                  </a:lnTo>
                  <a:lnTo>
                    <a:pt x="14598" y="9549"/>
                  </a:lnTo>
                  <a:lnTo>
                    <a:pt x="13216" y="7227"/>
                  </a:lnTo>
                  <a:lnTo>
                    <a:pt x="14550" y="4977"/>
                  </a:lnTo>
                  <a:lnTo>
                    <a:pt x="14883" y="4418"/>
                  </a:lnTo>
                  <a:lnTo>
                    <a:pt x="14883" y="4215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60;p5"/>
            <p:cNvSpPr/>
            <p:nvPr/>
          </p:nvSpPr>
          <p:spPr>
            <a:xfrm>
              <a:off x="7228227" y="4663629"/>
              <a:ext cx="473460" cy="464744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86"/>
                  </a:moveTo>
                  <a:lnTo>
                    <a:pt x="7085" y="2524"/>
                  </a:lnTo>
                  <a:lnTo>
                    <a:pt x="7085" y="6322"/>
                  </a:lnTo>
                  <a:lnTo>
                    <a:pt x="4239" y="3572"/>
                  </a:lnTo>
                  <a:lnTo>
                    <a:pt x="4870" y="1286"/>
                  </a:lnTo>
                  <a:close/>
                  <a:moveTo>
                    <a:pt x="10026" y="1250"/>
                  </a:moveTo>
                  <a:lnTo>
                    <a:pt x="10680" y="3643"/>
                  </a:lnTo>
                  <a:lnTo>
                    <a:pt x="7918" y="6322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50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31" y="6882"/>
                  </a:lnTo>
                  <a:lnTo>
                    <a:pt x="8513" y="6882"/>
                  </a:lnTo>
                  <a:lnTo>
                    <a:pt x="11371" y="4132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58"/>
                  </a:lnTo>
                  <a:lnTo>
                    <a:pt x="3727" y="4227"/>
                  </a:lnTo>
                  <a:close/>
                  <a:moveTo>
                    <a:pt x="12526" y="7715"/>
                  </a:moveTo>
                  <a:lnTo>
                    <a:pt x="13752" y="9763"/>
                  </a:lnTo>
                  <a:lnTo>
                    <a:pt x="11276" y="10394"/>
                  </a:lnTo>
                  <a:lnTo>
                    <a:pt x="8513" y="7715"/>
                  </a:lnTo>
                  <a:close/>
                  <a:moveTo>
                    <a:pt x="6501" y="7715"/>
                  </a:moveTo>
                  <a:lnTo>
                    <a:pt x="3644" y="10478"/>
                  </a:lnTo>
                  <a:lnTo>
                    <a:pt x="1310" y="9858"/>
                  </a:lnTo>
                  <a:lnTo>
                    <a:pt x="2584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35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085" y="8299"/>
                  </a:moveTo>
                  <a:lnTo>
                    <a:pt x="7085" y="12204"/>
                  </a:lnTo>
                  <a:lnTo>
                    <a:pt x="4989" y="13371"/>
                  </a:lnTo>
                  <a:lnTo>
                    <a:pt x="4311" y="10978"/>
                  </a:lnTo>
                  <a:lnTo>
                    <a:pt x="7085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47"/>
                  </a:lnTo>
                  <a:lnTo>
                    <a:pt x="9930" y="14145"/>
                  </a:lnTo>
                  <a:lnTo>
                    <a:pt x="10680" y="14561"/>
                  </a:lnTo>
                  <a:lnTo>
                    <a:pt x="10907" y="13740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4883" y="10311"/>
                  </a:lnTo>
                  <a:lnTo>
                    <a:pt x="14883" y="9989"/>
                  </a:lnTo>
                  <a:lnTo>
                    <a:pt x="14598" y="9537"/>
                  </a:lnTo>
                  <a:lnTo>
                    <a:pt x="13216" y="7215"/>
                  </a:lnTo>
                  <a:lnTo>
                    <a:pt x="14550" y="4965"/>
                  </a:lnTo>
                  <a:lnTo>
                    <a:pt x="14883" y="4417"/>
                  </a:lnTo>
                  <a:lnTo>
                    <a:pt x="14883" y="4203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61;p5"/>
            <p:cNvSpPr/>
            <p:nvPr/>
          </p:nvSpPr>
          <p:spPr>
            <a:xfrm>
              <a:off x="7228227" y="4198535"/>
              <a:ext cx="473460" cy="465126"/>
            </a:xfrm>
            <a:custGeom>
              <a:avLst/>
              <a:gdLst/>
              <a:ahLst/>
              <a:cxnLst/>
              <a:rect l="l" t="t" r="r" b="b"/>
              <a:pathLst>
                <a:path w="14884" h="14622" extrusionOk="0">
                  <a:moveTo>
                    <a:pt x="4870" y="1298"/>
                  </a:moveTo>
                  <a:lnTo>
                    <a:pt x="7085" y="2536"/>
                  </a:lnTo>
                  <a:lnTo>
                    <a:pt x="7085" y="6322"/>
                  </a:lnTo>
                  <a:lnTo>
                    <a:pt x="4239" y="3572"/>
                  </a:lnTo>
                  <a:lnTo>
                    <a:pt x="4870" y="1298"/>
                  </a:lnTo>
                  <a:close/>
                  <a:moveTo>
                    <a:pt x="10026" y="1250"/>
                  </a:moveTo>
                  <a:lnTo>
                    <a:pt x="10680" y="3644"/>
                  </a:lnTo>
                  <a:lnTo>
                    <a:pt x="7918" y="6322"/>
                  </a:lnTo>
                  <a:lnTo>
                    <a:pt x="7918" y="2429"/>
                  </a:lnTo>
                  <a:lnTo>
                    <a:pt x="7930" y="2429"/>
                  </a:lnTo>
                  <a:lnTo>
                    <a:pt x="10026" y="1250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71" y="4144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70"/>
                  </a:lnTo>
                  <a:lnTo>
                    <a:pt x="3727" y="4227"/>
                  </a:lnTo>
                  <a:close/>
                  <a:moveTo>
                    <a:pt x="12526" y="7727"/>
                  </a:moveTo>
                  <a:lnTo>
                    <a:pt x="13752" y="9763"/>
                  </a:lnTo>
                  <a:lnTo>
                    <a:pt x="11276" y="10406"/>
                  </a:lnTo>
                  <a:lnTo>
                    <a:pt x="8513" y="7727"/>
                  </a:lnTo>
                  <a:close/>
                  <a:moveTo>
                    <a:pt x="6501" y="7727"/>
                  </a:moveTo>
                  <a:lnTo>
                    <a:pt x="3644" y="10478"/>
                  </a:lnTo>
                  <a:lnTo>
                    <a:pt x="1310" y="9871"/>
                  </a:lnTo>
                  <a:lnTo>
                    <a:pt x="2584" y="7727"/>
                  </a:lnTo>
                  <a:close/>
                  <a:moveTo>
                    <a:pt x="7930" y="8311"/>
                  </a:moveTo>
                  <a:lnTo>
                    <a:pt x="10776" y="11061"/>
                  </a:lnTo>
                  <a:lnTo>
                    <a:pt x="10145" y="13335"/>
                  </a:lnTo>
                  <a:lnTo>
                    <a:pt x="7930" y="12097"/>
                  </a:lnTo>
                  <a:lnTo>
                    <a:pt x="7930" y="8311"/>
                  </a:lnTo>
                  <a:close/>
                  <a:moveTo>
                    <a:pt x="7097" y="8311"/>
                  </a:moveTo>
                  <a:lnTo>
                    <a:pt x="7097" y="12204"/>
                  </a:lnTo>
                  <a:lnTo>
                    <a:pt x="7085" y="12204"/>
                  </a:lnTo>
                  <a:lnTo>
                    <a:pt x="4989" y="13383"/>
                  </a:lnTo>
                  <a:lnTo>
                    <a:pt x="4334" y="10990"/>
                  </a:lnTo>
                  <a:lnTo>
                    <a:pt x="7097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13"/>
                  </a:lnTo>
                  <a:lnTo>
                    <a:pt x="14598" y="9561"/>
                  </a:lnTo>
                  <a:lnTo>
                    <a:pt x="13216" y="7215"/>
                  </a:lnTo>
                  <a:lnTo>
                    <a:pt x="14550" y="4977"/>
                  </a:lnTo>
                  <a:lnTo>
                    <a:pt x="14883" y="4417"/>
                  </a:lnTo>
                  <a:lnTo>
                    <a:pt x="14883" y="4215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62;p5"/>
            <p:cNvSpPr/>
            <p:nvPr/>
          </p:nvSpPr>
          <p:spPr>
            <a:xfrm>
              <a:off x="6745319" y="3269110"/>
              <a:ext cx="478391" cy="465126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3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2" y="3560"/>
                  </a:lnTo>
                  <a:lnTo>
                    <a:pt x="4883" y="1286"/>
                  </a:lnTo>
                  <a:close/>
                  <a:moveTo>
                    <a:pt x="10050" y="1239"/>
                  </a:moveTo>
                  <a:lnTo>
                    <a:pt x="10705" y="3632"/>
                  </a:lnTo>
                  <a:lnTo>
                    <a:pt x="7931" y="6311"/>
                  </a:lnTo>
                  <a:lnTo>
                    <a:pt x="7931" y="2417"/>
                  </a:lnTo>
                  <a:lnTo>
                    <a:pt x="7942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5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63;p5"/>
            <p:cNvSpPr/>
            <p:nvPr/>
          </p:nvSpPr>
          <p:spPr>
            <a:xfrm>
              <a:off x="6745319" y="3734204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3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2" y="3560"/>
                  </a:lnTo>
                  <a:lnTo>
                    <a:pt x="4883" y="1274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31" y="6311"/>
                  </a:lnTo>
                  <a:lnTo>
                    <a:pt x="7931" y="2405"/>
                  </a:lnTo>
                  <a:lnTo>
                    <a:pt x="7942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99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5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56" y="10466"/>
                  </a:lnTo>
                  <a:lnTo>
                    <a:pt x="1323" y="9847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800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3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64;p5"/>
            <p:cNvSpPr/>
            <p:nvPr/>
          </p:nvSpPr>
          <p:spPr>
            <a:xfrm>
              <a:off x="5780299" y="3269110"/>
              <a:ext cx="478772" cy="465126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44"/>
                  </a:lnTo>
                  <a:close/>
                  <a:moveTo>
                    <a:pt x="12550" y="7716"/>
                  </a:moveTo>
                  <a:lnTo>
                    <a:pt x="13776" y="9752"/>
                  </a:lnTo>
                  <a:lnTo>
                    <a:pt x="11300" y="10395"/>
                  </a:lnTo>
                  <a:lnTo>
                    <a:pt x="8538" y="7716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65;p5"/>
            <p:cNvSpPr/>
            <p:nvPr/>
          </p:nvSpPr>
          <p:spPr>
            <a:xfrm>
              <a:off x="6745319" y="4663629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3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2" y="3572"/>
                  </a:lnTo>
                  <a:lnTo>
                    <a:pt x="4883" y="1286"/>
                  </a:lnTo>
                  <a:close/>
                  <a:moveTo>
                    <a:pt x="10050" y="1250"/>
                  </a:moveTo>
                  <a:lnTo>
                    <a:pt x="10705" y="3643"/>
                  </a:lnTo>
                  <a:lnTo>
                    <a:pt x="7931" y="6322"/>
                  </a:lnTo>
                  <a:lnTo>
                    <a:pt x="7931" y="2417"/>
                  </a:lnTo>
                  <a:lnTo>
                    <a:pt x="7942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14" y="6882"/>
                  </a:lnTo>
                  <a:lnTo>
                    <a:pt x="2501" y="6882"/>
                  </a:lnTo>
                  <a:lnTo>
                    <a:pt x="1299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50" y="7715"/>
                  </a:moveTo>
                  <a:lnTo>
                    <a:pt x="13765" y="9763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78"/>
                  </a:lnTo>
                  <a:lnTo>
                    <a:pt x="1323" y="9858"/>
                  </a:lnTo>
                  <a:lnTo>
                    <a:pt x="2608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05"/>
                  </a:lnTo>
                  <a:lnTo>
                    <a:pt x="7419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32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40" y="13788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2"/>
                  </a:lnTo>
                  <a:lnTo>
                    <a:pt x="11491" y="3310"/>
                  </a:lnTo>
                  <a:lnTo>
                    <a:pt x="10800" y="810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66;p5"/>
            <p:cNvSpPr/>
            <p:nvPr/>
          </p:nvSpPr>
          <p:spPr>
            <a:xfrm>
              <a:off x="4333167" y="4663629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86"/>
                  </a:moveTo>
                  <a:lnTo>
                    <a:pt x="7120" y="2524"/>
                  </a:lnTo>
                  <a:lnTo>
                    <a:pt x="7120" y="6322"/>
                  </a:lnTo>
                  <a:lnTo>
                    <a:pt x="4274" y="3572"/>
                  </a:lnTo>
                  <a:lnTo>
                    <a:pt x="4894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0" y="6882"/>
                  </a:lnTo>
                  <a:lnTo>
                    <a:pt x="1298" y="4846"/>
                  </a:lnTo>
                  <a:lnTo>
                    <a:pt x="3751" y="4203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49" y="6882"/>
                  </a:lnTo>
                  <a:lnTo>
                    <a:pt x="11382" y="4132"/>
                  </a:lnTo>
                  <a:close/>
                  <a:moveTo>
                    <a:pt x="12561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11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43" y="869"/>
                  </a:lnTo>
                  <a:lnTo>
                    <a:pt x="3429" y="3465"/>
                  </a:lnTo>
                  <a:lnTo>
                    <a:pt x="845" y="4132"/>
                  </a:lnTo>
                  <a:lnTo>
                    <a:pt x="0" y="4358"/>
                  </a:lnTo>
                  <a:lnTo>
                    <a:pt x="429" y="5084"/>
                  </a:lnTo>
                  <a:lnTo>
                    <a:pt x="1822" y="7394"/>
                  </a:lnTo>
                  <a:lnTo>
                    <a:pt x="476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204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67;p5"/>
            <p:cNvSpPr/>
            <p:nvPr/>
          </p:nvSpPr>
          <p:spPr>
            <a:xfrm>
              <a:off x="4815661" y="4663629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1" y="3572"/>
                  </a:lnTo>
                  <a:lnTo>
                    <a:pt x="4882" y="1286"/>
                  </a:lnTo>
                  <a:close/>
                  <a:moveTo>
                    <a:pt x="10050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501" y="6882"/>
                  </a:lnTo>
                  <a:lnTo>
                    <a:pt x="1275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56" y="10478"/>
                  </a:lnTo>
                  <a:lnTo>
                    <a:pt x="1322" y="9858"/>
                  </a:lnTo>
                  <a:lnTo>
                    <a:pt x="2596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68;p5"/>
            <p:cNvSpPr/>
            <p:nvPr/>
          </p:nvSpPr>
          <p:spPr>
            <a:xfrm>
              <a:off x="4815661" y="2804398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9"/>
                  </a:lnTo>
                  <a:close/>
                  <a:moveTo>
                    <a:pt x="4894" y="1298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2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7"/>
                  </a:lnTo>
                  <a:lnTo>
                    <a:pt x="13228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69;p5"/>
            <p:cNvSpPr/>
            <p:nvPr/>
          </p:nvSpPr>
          <p:spPr>
            <a:xfrm>
              <a:off x="4815661" y="3269110"/>
              <a:ext cx="478391" cy="465126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70;p5"/>
            <p:cNvSpPr/>
            <p:nvPr/>
          </p:nvSpPr>
          <p:spPr>
            <a:xfrm>
              <a:off x="4815661" y="4198916"/>
              <a:ext cx="478391" cy="465094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71;p5"/>
            <p:cNvSpPr/>
            <p:nvPr/>
          </p:nvSpPr>
          <p:spPr>
            <a:xfrm>
              <a:off x="4815661" y="3734204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3" y="7704"/>
                  </a:moveTo>
                  <a:lnTo>
                    <a:pt x="3680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72;p5"/>
            <p:cNvSpPr/>
            <p:nvPr/>
          </p:nvSpPr>
          <p:spPr>
            <a:xfrm>
              <a:off x="4333167" y="4198916"/>
              <a:ext cx="478740" cy="465094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096" y="2512"/>
                  </a:lnTo>
                  <a:lnTo>
                    <a:pt x="7096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8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49" y="6882"/>
                  </a:lnTo>
                  <a:lnTo>
                    <a:pt x="11382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204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73;p5"/>
            <p:cNvSpPr/>
            <p:nvPr/>
          </p:nvSpPr>
          <p:spPr>
            <a:xfrm>
              <a:off x="4333167" y="2804398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9"/>
                  </a:lnTo>
                  <a:close/>
                  <a:moveTo>
                    <a:pt x="4894" y="1274"/>
                  </a:moveTo>
                  <a:lnTo>
                    <a:pt x="7120" y="2513"/>
                  </a:lnTo>
                  <a:lnTo>
                    <a:pt x="7120" y="6323"/>
                  </a:lnTo>
                  <a:lnTo>
                    <a:pt x="4274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32"/>
                  </a:lnTo>
                  <a:close/>
                  <a:moveTo>
                    <a:pt x="12561" y="7704"/>
                  </a:moveTo>
                  <a:lnTo>
                    <a:pt x="13788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79" y="10478"/>
                  </a:lnTo>
                  <a:lnTo>
                    <a:pt x="1334" y="9871"/>
                  </a:lnTo>
                  <a:lnTo>
                    <a:pt x="2619" y="7704"/>
                  </a:lnTo>
                  <a:close/>
                  <a:moveTo>
                    <a:pt x="7953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28" y="7216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74;p5"/>
            <p:cNvSpPr/>
            <p:nvPr/>
          </p:nvSpPr>
          <p:spPr>
            <a:xfrm>
              <a:off x="5780299" y="3734204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74"/>
                  </a:moveTo>
                  <a:lnTo>
                    <a:pt x="7109" y="2512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9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32"/>
                  </a:lnTo>
                  <a:close/>
                  <a:moveTo>
                    <a:pt x="12550" y="7704"/>
                  </a:moveTo>
                  <a:lnTo>
                    <a:pt x="13776" y="9751"/>
                  </a:lnTo>
                  <a:lnTo>
                    <a:pt x="11300" y="10382"/>
                  </a:lnTo>
                  <a:lnTo>
                    <a:pt x="8538" y="7704"/>
                  </a:lnTo>
                  <a:close/>
                  <a:moveTo>
                    <a:pt x="6525" y="7704"/>
                  </a:moveTo>
                  <a:lnTo>
                    <a:pt x="3668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1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75;p5"/>
            <p:cNvSpPr/>
            <p:nvPr/>
          </p:nvSpPr>
          <p:spPr>
            <a:xfrm>
              <a:off x="4333167" y="3734204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6" y="2512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98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32"/>
                  </a:lnTo>
                  <a:close/>
                  <a:moveTo>
                    <a:pt x="12549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57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204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76;p5"/>
            <p:cNvSpPr/>
            <p:nvPr/>
          </p:nvSpPr>
          <p:spPr>
            <a:xfrm>
              <a:off x="4333167" y="3269110"/>
              <a:ext cx="478740" cy="465126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44"/>
                  </a:lnTo>
                  <a:close/>
                  <a:moveTo>
                    <a:pt x="12549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204" y="10502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77;p5"/>
            <p:cNvSpPr/>
            <p:nvPr/>
          </p:nvSpPr>
          <p:spPr>
            <a:xfrm>
              <a:off x="5780299" y="4663629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50" y="1250"/>
                  </a:moveTo>
                  <a:lnTo>
                    <a:pt x="10705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1" y="6882"/>
                  </a:lnTo>
                  <a:lnTo>
                    <a:pt x="1287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38" y="6882"/>
                  </a:lnTo>
                  <a:lnTo>
                    <a:pt x="11395" y="4132"/>
                  </a:lnTo>
                  <a:close/>
                  <a:moveTo>
                    <a:pt x="12550" y="7715"/>
                  </a:moveTo>
                  <a:lnTo>
                    <a:pt x="13776" y="9763"/>
                  </a:lnTo>
                  <a:lnTo>
                    <a:pt x="11300" y="10394"/>
                  </a:lnTo>
                  <a:lnTo>
                    <a:pt x="8538" y="7715"/>
                  </a:lnTo>
                  <a:close/>
                  <a:moveTo>
                    <a:pt x="6525" y="7715"/>
                  </a:moveTo>
                  <a:lnTo>
                    <a:pt x="3668" y="10478"/>
                  </a:lnTo>
                  <a:lnTo>
                    <a:pt x="1334" y="9858"/>
                  </a:lnTo>
                  <a:lnTo>
                    <a:pt x="2608" y="7715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5001" y="13371"/>
                  </a:lnTo>
                  <a:lnTo>
                    <a:pt x="4335" y="10978"/>
                  </a:lnTo>
                  <a:lnTo>
                    <a:pt x="7109" y="8299"/>
                  </a:lnTo>
                  <a:close/>
                  <a:moveTo>
                    <a:pt x="10586" y="0"/>
                  </a:moveTo>
                  <a:lnTo>
                    <a:pt x="9824" y="405"/>
                  </a:lnTo>
                  <a:lnTo>
                    <a:pt x="7430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51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2" y="810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78;p5"/>
            <p:cNvSpPr/>
            <p:nvPr/>
          </p:nvSpPr>
          <p:spPr>
            <a:xfrm>
              <a:off x="5780299" y="2804398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906" y="1298"/>
                  </a:moveTo>
                  <a:lnTo>
                    <a:pt x="7121" y="2525"/>
                  </a:lnTo>
                  <a:lnTo>
                    <a:pt x="7121" y="6323"/>
                  </a:lnTo>
                  <a:lnTo>
                    <a:pt x="4275" y="3572"/>
                  </a:lnTo>
                  <a:lnTo>
                    <a:pt x="4906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2"/>
                  </a:lnTo>
                  <a:lnTo>
                    <a:pt x="11312" y="10383"/>
                  </a:lnTo>
                  <a:lnTo>
                    <a:pt x="8550" y="7704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21" y="12192"/>
                  </a:lnTo>
                  <a:lnTo>
                    <a:pt x="5025" y="13359"/>
                  </a:lnTo>
                  <a:lnTo>
                    <a:pt x="4359" y="10966"/>
                  </a:lnTo>
                  <a:lnTo>
                    <a:pt x="7133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41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79;p5"/>
            <p:cNvSpPr/>
            <p:nvPr/>
          </p:nvSpPr>
          <p:spPr>
            <a:xfrm>
              <a:off x="5780299" y="4198916"/>
              <a:ext cx="478772" cy="465094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86"/>
                  </a:moveTo>
                  <a:lnTo>
                    <a:pt x="7109" y="2512"/>
                  </a:lnTo>
                  <a:lnTo>
                    <a:pt x="7109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8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38" y="6882"/>
                  </a:lnTo>
                  <a:lnTo>
                    <a:pt x="11395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7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76" y="9751"/>
                  </a:lnTo>
                  <a:lnTo>
                    <a:pt x="11300" y="10394"/>
                  </a:lnTo>
                  <a:lnTo>
                    <a:pt x="8538" y="7715"/>
                  </a:lnTo>
                  <a:close/>
                  <a:moveTo>
                    <a:pt x="6525" y="7715"/>
                  </a:moveTo>
                  <a:lnTo>
                    <a:pt x="3668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80;p5"/>
            <p:cNvSpPr/>
            <p:nvPr/>
          </p:nvSpPr>
          <p:spPr>
            <a:xfrm>
              <a:off x="5298187" y="2804398"/>
              <a:ext cx="478359" cy="464744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10037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9"/>
                  </a:lnTo>
                  <a:close/>
                  <a:moveTo>
                    <a:pt x="4882" y="1274"/>
                  </a:moveTo>
                  <a:lnTo>
                    <a:pt x="7096" y="2513"/>
                  </a:lnTo>
                  <a:lnTo>
                    <a:pt x="7096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46"/>
                  </a:lnTo>
                  <a:lnTo>
                    <a:pt x="3739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1" y="7704"/>
                  </a:moveTo>
                  <a:lnTo>
                    <a:pt x="13776" y="9752"/>
                  </a:lnTo>
                  <a:lnTo>
                    <a:pt x="11311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7"/>
                  </a:lnTo>
                  <a:lnTo>
                    <a:pt x="13228" y="7216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5297805" y="4198916"/>
              <a:ext cx="478740" cy="465094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94" y="1286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94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54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49" y="7715"/>
                  </a:moveTo>
                  <a:lnTo>
                    <a:pt x="13776" y="9751"/>
                  </a:lnTo>
                  <a:lnTo>
                    <a:pt x="11299" y="10394"/>
                  </a:lnTo>
                  <a:lnTo>
                    <a:pt x="8537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799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58" y="4132"/>
                  </a:lnTo>
                  <a:lnTo>
                    <a:pt x="0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40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82;p5"/>
            <p:cNvSpPr/>
            <p:nvPr/>
          </p:nvSpPr>
          <p:spPr>
            <a:xfrm>
              <a:off x="5297805" y="3734204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74"/>
                  </a:moveTo>
                  <a:lnTo>
                    <a:pt x="7108" y="2512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54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49" y="7704"/>
                  </a:moveTo>
                  <a:lnTo>
                    <a:pt x="13776" y="9751"/>
                  </a:lnTo>
                  <a:lnTo>
                    <a:pt x="11299" y="10382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99" y="11037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58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83;p5"/>
            <p:cNvSpPr/>
            <p:nvPr/>
          </p:nvSpPr>
          <p:spPr>
            <a:xfrm>
              <a:off x="5297424" y="3269110"/>
              <a:ext cx="479122" cy="465126"/>
            </a:xfrm>
            <a:custGeom>
              <a:avLst/>
              <a:gdLst/>
              <a:ahLst/>
              <a:cxnLst/>
              <a:rect l="l" t="t" r="r" b="b"/>
              <a:pathLst>
                <a:path w="15062" h="14622" extrusionOk="0">
                  <a:moveTo>
                    <a:pt x="4906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61" y="1239"/>
                  </a:moveTo>
                  <a:lnTo>
                    <a:pt x="10716" y="3632"/>
                  </a:lnTo>
                  <a:lnTo>
                    <a:pt x="7954" y="6311"/>
                  </a:lnTo>
                  <a:lnTo>
                    <a:pt x="7954" y="2417"/>
                  </a:lnTo>
                  <a:lnTo>
                    <a:pt x="7966" y="2417"/>
                  </a:lnTo>
                  <a:lnTo>
                    <a:pt x="10061" y="1239"/>
                  </a:lnTo>
                  <a:close/>
                  <a:moveTo>
                    <a:pt x="3763" y="4215"/>
                  </a:moveTo>
                  <a:lnTo>
                    <a:pt x="6537" y="6894"/>
                  </a:lnTo>
                  <a:lnTo>
                    <a:pt x="2513" y="6894"/>
                  </a:lnTo>
                  <a:lnTo>
                    <a:pt x="1310" y="4858"/>
                  </a:lnTo>
                  <a:lnTo>
                    <a:pt x="3763" y="4215"/>
                  </a:lnTo>
                  <a:close/>
                  <a:moveTo>
                    <a:pt x="11407" y="4144"/>
                  </a:moveTo>
                  <a:lnTo>
                    <a:pt x="13740" y="4751"/>
                  </a:lnTo>
                  <a:lnTo>
                    <a:pt x="12466" y="6894"/>
                  </a:lnTo>
                  <a:lnTo>
                    <a:pt x="8549" y="6894"/>
                  </a:lnTo>
                  <a:lnTo>
                    <a:pt x="11407" y="4144"/>
                  </a:lnTo>
                  <a:close/>
                  <a:moveTo>
                    <a:pt x="12561" y="7716"/>
                  </a:moveTo>
                  <a:lnTo>
                    <a:pt x="13788" y="9752"/>
                  </a:lnTo>
                  <a:lnTo>
                    <a:pt x="11311" y="10395"/>
                  </a:lnTo>
                  <a:lnTo>
                    <a:pt x="8549" y="7716"/>
                  </a:lnTo>
                  <a:close/>
                  <a:moveTo>
                    <a:pt x="6537" y="7728"/>
                  </a:moveTo>
                  <a:lnTo>
                    <a:pt x="3679" y="10478"/>
                  </a:lnTo>
                  <a:lnTo>
                    <a:pt x="1346" y="9871"/>
                  </a:lnTo>
                  <a:lnTo>
                    <a:pt x="2620" y="7728"/>
                  </a:lnTo>
                  <a:close/>
                  <a:moveTo>
                    <a:pt x="7966" y="8299"/>
                  </a:moveTo>
                  <a:lnTo>
                    <a:pt x="10811" y="11049"/>
                  </a:lnTo>
                  <a:lnTo>
                    <a:pt x="10180" y="13323"/>
                  </a:lnTo>
                  <a:lnTo>
                    <a:pt x="7966" y="12085"/>
                  </a:lnTo>
                  <a:lnTo>
                    <a:pt x="7966" y="8299"/>
                  </a:lnTo>
                  <a:close/>
                  <a:moveTo>
                    <a:pt x="7132" y="8299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25" y="13371"/>
                  </a:lnTo>
                  <a:lnTo>
                    <a:pt x="4358" y="10978"/>
                  </a:lnTo>
                  <a:lnTo>
                    <a:pt x="7132" y="8299"/>
                  </a:lnTo>
                  <a:close/>
                  <a:moveTo>
                    <a:pt x="10597" y="0"/>
                  </a:moveTo>
                  <a:lnTo>
                    <a:pt x="9835" y="417"/>
                  </a:lnTo>
                  <a:lnTo>
                    <a:pt x="7442" y="1763"/>
                  </a:lnTo>
                  <a:lnTo>
                    <a:pt x="5132" y="465"/>
                  </a:lnTo>
                  <a:lnTo>
                    <a:pt x="4382" y="48"/>
                  </a:lnTo>
                  <a:lnTo>
                    <a:pt x="4156" y="870"/>
                  </a:lnTo>
                  <a:lnTo>
                    <a:pt x="3441" y="3453"/>
                  </a:lnTo>
                  <a:lnTo>
                    <a:pt x="858" y="4132"/>
                  </a:lnTo>
                  <a:lnTo>
                    <a:pt x="0" y="4346"/>
                  </a:lnTo>
                  <a:lnTo>
                    <a:pt x="453" y="5084"/>
                  </a:lnTo>
                  <a:lnTo>
                    <a:pt x="1834" y="7406"/>
                  </a:lnTo>
                  <a:lnTo>
                    <a:pt x="489" y="9644"/>
                  </a:lnTo>
                  <a:lnTo>
                    <a:pt x="60" y="10383"/>
                  </a:lnTo>
                  <a:lnTo>
                    <a:pt x="905" y="10597"/>
                  </a:lnTo>
                  <a:lnTo>
                    <a:pt x="3572" y="11299"/>
                  </a:lnTo>
                  <a:lnTo>
                    <a:pt x="4263" y="13800"/>
                  </a:lnTo>
                  <a:lnTo>
                    <a:pt x="4477" y="14621"/>
                  </a:lnTo>
                  <a:lnTo>
                    <a:pt x="5239" y="14205"/>
                  </a:lnTo>
                  <a:lnTo>
                    <a:pt x="7632" y="12859"/>
                  </a:lnTo>
                  <a:lnTo>
                    <a:pt x="9942" y="14157"/>
                  </a:lnTo>
                  <a:lnTo>
                    <a:pt x="10704" y="14574"/>
                  </a:lnTo>
                  <a:lnTo>
                    <a:pt x="10930" y="13752"/>
                  </a:lnTo>
                  <a:lnTo>
                    <a:pt x="11645" y="11168"/>
                  </a:lnTo>
                  <a:lnTo>
                    <a:pt x="14216" y="10502"/>
                  </a:lnTo>
                  <a:lnTo>
                    <a:pt x="15062" y="10275"/>
                  </a:lnTo>
                  <a:lnTo>
                    <a:pt x="14633" y="9549"/>
                  </a:lnTo>
                  <a:lnTo>
                    <a:pt x="13252" y="7227"/>
                  </a:lnTo>
                  <a:lnTo>
                    <a:pt x="14586" y="4977"/>
                  </a:lnTo>
                  <a:lnTo>
                    <a:pt x="15014" y="4251"/>
                  </a:lnTo>
                  <a:lnTo>
                    <a:pt x="14169" y="4025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97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84;p5"/>
            <p:cNvSpPr/>
            <p:nvPr/>
          </p:nvSpPr>
          <p:spPr>
            <a:xfrm>
              <a:off x="5297805" y="4663629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86"/>
                  </a:moveTo>
                  <a:lnTo>
                    <a:pt x="7108" y="2524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94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1" y="6882"/>
                  </a:lnTo>
                  <a:lnTo>
                    <a:pt x="1286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54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12573" y="7715"/>
                  </a:moveTo>
                  <a:lnTo>
                    <a:pt x="13788" y="9763"/>
                  </a:lnTo>
                  <a:lnTo>
                    <a:pt x="11323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34" y="9858"/>
                  </a:lnTo>
                  <a:lnTo>
                    <a:pt x="2608" y="7715"/>
                  </a:lnTo>
                  <a:close/>
                  <a:moveTo>
                    <a:pt x="7954" y="8287"/>
                  </a:moveTo>
                  <a:lnTo>
                    <a:pt x="10799" y="11037"/>
                  </a:lnTo>
                  <a:lnTo>
                    <a:pt x="10168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70" y="36"/>
                  </a:lnTo>
                  <a:lnTo>
                    <a:pt x="4144" y="857"/>
                  </a:lnTo>
                  <a:lnTo>
                    <a:pt x="3429" y="3441"/>
                  </a:lnTo>
                  <a:lnTo>
                    <a:pt x="858" y="4120"/>
                  </a:lnTo>
                  <a:lnTo>
                    <a:pt x="0" y="4334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85;p5"/>
            <p:cNvSpPr/>
            <p:nvPr/>
          </p:nvSpPr>
          <p:spPr>
            <a:xfrm>
              <a:off x="8665530" y="3269110"/>
              <a:ext cx="478391" cy="465126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86;p5"/>
            <p:cNvSpPr/>
            <p:nvPr/>
          </p:nvSpPr>
          <p:spPr>
            <a:xfrm>
              <a:off x="8183036" y="3269110"/>
              <a:ext cx="478740" cy="465126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44"/>
                  </a:lnTo>
                  <a:close/>
                  <a:moveTo>
                    <a:pt x="12549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2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87;p5"/>
            <p:cNvSpPr/>
            <p:nvPr/>
          </p:nvSpPr>
          <p:spPr>
            <a:xfrm>
              <a:off x="7700510" y="2804398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906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5" y="3572"/>
                  </a:lnTo>
                  <a:lnTo>
                    <a:pt x="4906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04"/>
                  </a:lnTo>
                  <a:close/>
                  <a:moveTo>
                    <a:pt x="7954" y="8287"/>
                  </a:moveTo>
                  <a:lnTo>
                    <a:pt x="10800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25" y="13359"/>
                  </a:lnTo>
                  <a:lnTo>
                    <a:pt x="4370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88;p5"/>
            <p:cNvSpPr/>
            <p:nvPr/>
          </p:nvSpPr>
          <p:spPr>
            <a:xfrm>
              <a:off x="7700510" y="3269110"/>
              <a:ext cx="478772" cy="465126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12550" y="7716"/>
                  </a:moveTo>
                  <a:lnTo>
                    <a:pt x="13776" y="9752"/>
                  </a:lnTo>
                  <a:lnTo>
                    <a:pt x="11300" y="10395"/>
                  </a:lnTo>
                  <a:lnTo>
                    <a:pt x="8537" y="7716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89;p5"/>
            <p:cNvSpPr/>
            <p:nvPr/>
          </p:nvSpPr>
          <p:spPr>
            <a:xfrm>
              <a:off x="7700510" y="4198916"/>
              <a:ext cx="478772" cy="465094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906" y="1286"/>
                  </a:moveTo>
                  <a:lnTo>
                    <a:pt x="7120" y="2512"/>
                  </a:lnTo>
                  <a:lnTo>
                    <a:pt x="7120" y="6310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8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90;p5"/>
            <p:cNvSpPr/>
            <p:nvPr/>
          </p:nvSpPr>
          <p:spPr>
            <a:xfrm>
              <a:off x="7700510" y="3734204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74"/>
                  </a:moveTo>
                  <a:lnTo>
                    <a:pt x="7109" y="2512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8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1"/>
                  </a:lnTo>
                  <a:lnTo>
                    <a:pt x="11311" y="10382"/>
                  </a:lnTo>
                  <a:lnTo>
                    <a:pt x="8549" y="7704"/>
                  </a:lnTo>
                  <a:close/>
                  <a:moveTo>
                    <a:pt x="6525" y="7704"/>
                  </a:moveTo>
                  <a:lnTo>
                    <a:pt x="3668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91;p5"/>
            <p:cNvSpPr/>
            <p:nvPr/>
          </p:nvSpPr>
          <p:spPr>
            <a:xfrm>
              <a:off x="8665530" y="3734204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38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8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3" y="7704"/>
                  </a:moveTo>
                  <a:lnTo>
                    <a:pt x="3656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92;p5"/>
            <p:cNvSpPr/>
            <p:nvPr/>
          </p:nvSpPr>
          <p:spPr>
            <a:xfrm>
              <a:off x="8665530" y="4198916"/>
              <a:ext cx="478391" cy="465094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94" y="1286"/>
                  </a:moveTo>
                  <a:lnTo>
                    <a:pt x="7109" y="2512"/>
                  </a:lnTo>
                  <a:lnTo>
                    <a:pt x="7109" y="6310"/>
                  </a:lnTo>
                  <a:lnTo>
                    <a:pt x="4275" y="3560"/>
                  </a:lnTo>
                  <a:lnTo>
                    <a:pt x="4894" y="1286"/>
                  </a:lnTo>
                  <a:close/>
                  <a:moveTo>
                    <a:pt x="10038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2562" y="7715"/>
                  </a:moveTo>
                  <a:lnTo>
                    <a:pt x="13776" y="9751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93;p5"/>
            <p:cNvSpPr/>
            <p:nvPr/>
          </p:nvSpPr>
          <p:spPr>
            <a:xfrm>
              <a:off x="8665530" y="4663629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94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75" y="3572"/>
                  </a:lnTo>
                  <a:lnTo>
                    <a:pt x="4894" y="1286"/>
                  </a:lnTo>
                  <a:close/>
                  <a:moveTo>
                    <a:pt x="10038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501" y="6882"/>
                  </a:lnTo>
                  <a:lnTo>
                    <a:pt x="1275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56" y="10478"/>
                  </a:lnTo>
                  <a:lnTo>
                    <a:pt x="1322" y="9858"/>
                  </a:lnTo>
                  <a:lnTo>
                    <a:pt x="2596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57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94;p5"/>
            <p:cNvSpPr/>
            <p:nvPr/>
          </p:nvSpPr>
          <p:spPr>
            <a:xfrm>
              <a:off x="8665530" y="2804398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38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8" y="1239"/>
                  </a:lnTo>
                  <a:close/>
                  <a:moveTo>
                    <a:pt x="4894" y="1298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2" y="10383"/>
                  </a:lnTo>
                  <a:lnTo>
                    <a:pt x="8537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7"/>
                  </a:lnTo>
                  <a:lnTo>
                    <a:pt x="13229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95;p5"/>
            <p:cNvSpPr/>
            <p:nvPr/>
          </p:nvSpPr>
          <p:spPr>
            <a:xfrm>
              <a:off x="8183036" y="2804398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9"/>
                  </a:lnTo>
                  <a:close/>
                  <a:moveTo>
                    <a:pt x="4894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4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32"/>
                  </a:lnTo>
                  <a:close/>
                  <a:moveTo>
                    <a:pt x="12561" y="7704"/>
                  </a:moveTo>
                  <a:lnTo>
                    <a:pt x="13764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79" y="10478"/>
                  </a:lnTo>
                  <a:lnTo>
                    <a:pt x="1346" y="9871"/>
                  </a:lnTo>
                  <a:lnTo>
                    <a:pt x="2619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3" y="858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28" y="7216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96;p5"/>
            <p:cNvSpPr/>
            <p:nvPr/>
          </p:nvSpPr>
          <p:spPr>
            <a:xfrm>
              <a:off x="8183036" y="3734204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6" y="2512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98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32"/>
                  </a:lnTo>
                  <a:close/>
                  <a:moveTo>
                    <a:pt x="12549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57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90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97;p5"/>
            <p:cNvSpPr/>
            <p:nvPr/>
          </p:nvSpPr>
          <p:spPr>
            <a:xfrm>
              <a:off x="8183036" y="4198916"/>
              <a:ext cx="478740" cy="465094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94" y="1286"/>
                  </a:moveTo>
                  <a:lnTo>
                    <a:pt x="7120" y="2512"/>
                  </a:lnTo>
                  <a:lnTo>
                    <a:pt x="7120" y="6310"/>
                  </a:lnTo>
                  <a:lnTo>
                    <a:pt x="4274" y="3560"/>
                  </a:lnTo>
                  <a:lnTo>
                    <a:pt x="4894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8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2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1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98;p5"/>
            <p:cNvSpPr/>
            <p:nvPr/>
          </p:nvSpPr>
          <p:spPr>
            <a:xfrm>
              <a:off x="8183036" y="4663629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86"/>
                  </a:moveTo>
                  <a:lnTo>
                    <a:pt x="7120" y="2524"/>
                  </a:lnTo>
                  <a:lnTo>
                    <a:pt x="7120" y="6322"/>
                  </a:lnTo>
                  <a:lnTo>
                    <a:pt x="4274" y="3572"/>
                  </a:lnTo>
                  <a:lnTo>
                    <a:pt x="4894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0" y="6882"/>
                  </a:lnTo>
                  <a:lnTo>
                    <a:pt x="1286" y="4846"/>
                  </a:lnTo>
                  <a:lnTo>
                    <a:pt x="3751" y="4203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2" y="4132"/>
                  </a:lnTo>
                  <a:close/>
                  <a:moveTo>
                    <a:pt x="12561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3" y="857"/>
                  </a:lnTo>
                  <a:lnTo>
                    <a:pt x="3429" y="3441"/>
                  </a:lnTo>
                  <a:lnTo>
                    <a:pt x="845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61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89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99;p5"/>
            <p:cNvSpPr/>
            <p:nvPr/>
          </p:nvSpPr>
          <p:spPr>
            <a:xfrm>
              <a:off x="7700510" y="4663629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86"/>
                  </a:moveTo>
                  <a:lnTo>
                    <a:pt x="7120" y="2524"/>
                  </a:lnTo>
                  <a:lnTo>
                    <a:pt x="7120" y="6322"/>
                  </a:lnTo>
                  <a:lnTo>
                    <a:pt x="4275" y="3572"/>
                  </a:lnTo>
                  <a:lnTo>
                    <a:pt x="4906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1" y="6882"/>
                  </a:lnTo>
                  <a:lnTo>
                    <a:pt x="1286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12562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13" y="7715"/>
                  </a:moveTo>
                  <a:lnTo>
                    <a:pt x="3668" y="10478"/>
                  </a:lnTo>
                  <a:lnTo>
                    <a:pt x="1310" y="9858"/>
                  </a:lnTo>
                  <a:lnTo>
                    <a:pt x="2596" y="7715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8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5"/>
            <p:cNvSpPr/>
            <p:nvPr/>
          </p:nvSpPr>
          <p:spPr>
            <a:xfrm>
              <a:off x="964647" y="3269110"/>
              <a:ext cx="478772" cy="465126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86"/>
                  </a:moveTo>
                  <a:lnTo>
                    <a:pt x="7121" y="2525"/>
                  </a:lnTo>
                  <a:lnTo>
                    <a:pt x="7121" y="6311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44"/>
                  </a:lnTo>
                  <a:close/>
                  <a:moveTo>
                    <a:pt x="12562" y="7716"/>
                  </a:moveTo>
                  <a:lnTo>
                    <a:pt x="13788" y="9752"/>
                  </a:lnTo>
                  <a:lnTo>
                    <a:pt x="11312" y="10395"/>
                  </a:lnTo>
                  <a:lnTo>
                    <a:pt x="8550" y="7716"/>
                  </a:lnTo>
                  <a:close/>
                  <a:moveTo>
                    <a:pt x="6526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5"/>
            <p:cNvSpPr/>
            <p:nvPr/>
          </p:nvSpPr>
          <p:spPr>
            <a:xfrm>
              <a:off x="482535" y="3269110"/>
              <a:ext cx="478359" cy="465126"/>
            </a:xfrm>
            <a:custGeom>
              <a:avLst/>
              <a:gdLst/>
              <a:ahLst/>
              <a:cxnLst/>
              <a:rect l="l" t="t" r="r" b="b"/>
              <a:pathLst>
                <a:path w="15038" h="14622" extrusionOk="0">
                  <a:moveTo>
                    <a:pt x="4894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94" y="1286"/>
                  </a:lnTo>
                  <a:close/>
                  <a:moveTo>
                    <a:pt x="10037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12561" y="7716"/>
                  </a:moveTo>
                  <a:lnTo>
                    <a:pt x="13776" y="9752"/>
                  </a:lnTo>
                  <a:lnTo>
                    <a:pt x="11311" y="10395"/>
                  </a:lnTo>
                  <a:lnTo>
                    <a:pt x="8537" y="7716"/>
                  </a:lnTo>
                  <a:close/>
                  <a:moveTo>
                    <a:pt x="6513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73" y="0"/>
                  </a:moveTo>
                  <a:lnTo>
                    <a:pt x="9811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6" y="9644"/>
                  </a:lnTo>
                  <a:lnTo>
                    <a:pt x="36" y="10383"/>
                  </a:lnTo>
                  <a:lnTo>
                    <a:pt x="881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53" y="14621"/>
                  </a:lnTo>
                  <a:lnTo>
                    <a:pt x="5215" y="14205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2"/>
                  </a:lnTo>
                  <a:lnTo>
                    <a:pt x="15038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5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5"/>
            <p:cNvSpPr/>
            <p:nvPr/>
          </p:nvSpPr>
          <p:spPr>
            <a:xfrm>
              <a:off x="9" y="2804398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9"/>
                  </a:lnTo>
                  <a:close/>
                  <a:moveTo>
                    <a:pt x="4894" y="1274"/>
                  </a:moveTo>
                  <a:lnTo>
                    <a:pt x="7109" y="2513"/>
                  </a:lnTo>
                  <a:lnTo>
                    <a:pt x="7109" y="6323"/>
                  </a:lnTo>
                  <a:lnTo>
                    <a:pt x="4275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2" y="10383"/>
                  </a:lnTo>
                  <a:lnTo>
                    <a:pt x="8537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97" y="0"/>
                  </a:moveTo>
                  <a:lnTo>
                    <a:pt x="9835" y="417"/>
                  </a:lnTo>
                  <a:lnTo>
                    <a:pt x="7442" y="1751"/>
                  </a:lnTo>
                  <a:lnTo>
                    <a:pt x="5132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33" y="9537"/>
                  </a:lnTo>
                  <a:lnTo>
                    <a:pt x="13240" y="7216"/>
                  </a:lnTo>
                  <a:lnTo>
                    <a:pt x="14586" y="4965"/>
                  </a:lnTo>
                  <a:lnTo>
                    <a:pt x="15014" y="4239"/>
                  </a:lnTo>
                  <a:lnTo>
                    <a:pt x="14169" y="4013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97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5"/>
            <p:cNvSpPr/>
            <p:nvPr/>
          </p:nvSpPr>
          <p:spPr>
            <a:xfrm>
              <a:off x="9" y="3269110"/>
              <a:ext cx="478772" cy="465126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0"/>
                  </a:lnTo>
                  <a:lnTo>
                    <a:pt x="4894" y="1286"/>
                  </a:lnTo>
                  <a:close/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44"/>
                  </a:lnTo>
                  <a:close/>
                  <a:moveTo>
                    <a:pt x="12562" y="7716"/>
                  </a:moveTo>
                  <a:lnTo>
                    <a:pt x="13776" y="9752"/>
                  </a:lnTo>
                  <a:lnTo>
                    <a:pt x="11312" y="10395"/>
                  </a:lnTo>
                  <a:lnTo>
                    <a:pt x="8537" y="7716"/>
                  </a:lnTo>
                  <a:close/>
                  <a:moveTo>
                    <a:pt x="6501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097" y="8299"/>
                  </a:move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097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50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104;p5"/>
            <p:cNvSpPr/>
            <p:nvPr/>
          </p:nvSpPr>
          <p:spPr>
            <a:xfrm>
              <a:off x="9" y="4198916"/>
              <a:ext cx="478772" cy="465094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94" y="1286"/>
                  </a:moveTo>
                  <a:lnTo>
                    <a:pt x="7109" y="2512"/>
                  </a:lnTo>
                  <a:lnTo>
                    <a:pt x="7109" y="6310"/>
                  </a:lnTo>
                  <a:lnTo>
                    <a:pt x="4275" y="3560"/>
                  </a:lnTo>
                  <a:lnTo>
                    <a:pt x="4894" y="1286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63" y="4858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51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37" y="7715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20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3" y="8299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33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50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5"/>
            <p:cNvSpPr/>
            <p:nvPr/>
          </p:nvSpPr>
          <p:spPr>
            <a:xfrm>
              <a:off x="9" y="3734204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94" y="1274"/>
                  </a:moveTo>
                  <a:lnTo>
                    <a:pt x="7109" y="2512"/>
                  </a:lnTo>
                  <a:lnTo>
                    <a:pt x="7109" y="6311"/>
                  </a:lnTo>
                  <a:lnTo>
                    <a:pt x="4275" y="3560"/>
                  </a:lnTo>
                  <a:lnTo>
                    <a:pt x="4894" y="1274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1"/>
                  </a:lnTo>
                  <a:lnTo>
                    <a:pt x="11312" y="10382"/>
                  </a:lnTo>
                  <a:lnTo>
                    <a:pt x="8537" y="7704"/>
                  </a:lnTo>
                  <a:close/>
                  <a:moveTo>
                    <a:pt x="6537" y="7704"/>
                  </a:moveTo>
                  <a:lnTo>
                    <a:pt x="3680" y="10466"/>
                  </a:lnTo>
                  <a:lnTo>
                    <a:pt x="1334" y="9847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5"/>
            <p:cNvSpPr/>
            <p:nvPr/>
          </p:nvSpPr>
          <p:spPr>
            <a:xfrm>
              <a:off x="964647" y="3734204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74"/>
                  </a:moveTo>
                  <a:lnTo>
                    <a:pt x="7121" y="2512"/>
                  </a:lnTo>
                  <a:lnTo>
                    <a:pt x="7121" y="6311"/>
                  </a:lnTo>
                  <a:lnTo>
                    <a:pt x="4275" y="3560"/>
                  </a:lnTo>
                  <a:lnTo>
                    <a:pt x="4906" y="1274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1"/>
                  </a:lnTo>
                  <a:lnTo>
                    <a:pt x="11312" y="10382"/>
                  </a:lnTo>
                  <a:lnTo>
                    <a:pt x="8550" y="7704"/>
                  </a:lnTo>
                  <a:close/>
                  <a:moveTo>
                    <a:pt x="6526" y="7704"/>
                  </a:moveTo>
                  <a:lnTo>
                    <a:pt x="3668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41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5"/>
            <p:cNvSpPr/>
            <p:nvPr/>
          </p:nvSpPr>
          <p:spPr>
            <a:xfrm>
              <a:off x="964647" y="4198916"/>
              <a:ext cx="478772" cy="465094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906" y="1286"/>
                  </a:moveTo>
                  <a:lnTo>
                    <a:pt x="7121" y="2512"/>
                  </a:lnTo>
                  <a:lnTo>
                    <a:pt x="7121" y="6310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8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95" y="4132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2" y="10394"/>
                  </a:lnTo>
                  <a:lnTo>
                    <a:pt x="8550" y="7715"/>
                  </a:lnTo>
                  <a:close/>
                  <a:moveTo>
                    <a:pt x="6537" y="7715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20" y="7715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5"/>
            <p:cNvSpPr/>
            <p:nvPr/>
          </p:nvSpPr>
          <p:spPr>
            <a:xfrm>
              <a:off x="964647" y="4663629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86"/>
                  </a:moveTo>
                  <a:lnTo>
                    <a:pt x="7121" y="2524"/>
                  </a:lnTo>
                  <a:lnTo>
                    <a:pt x="7121" y="6322"/>
                  </a:lnTo>
                  <a:lnTo>
                    <a:pt x="4275" y="3572"/>
                  </a:lnTo>
                  <a:lnTo>
                    <a:pt x="4906" y="1286"/>
                  </a:lnTo>
                  <a:close/>
                  <a:moveTo>
                    <a:pt x="10050" y="1250"/>
                  </a:moveTo>
                  <a:lnTo>
                    <a:pt x="10705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26" y="6882"/>
                  </a:lnTo>
                  <a:lnTo>
                    <a:pt x="2501" y="6882"/>
                  </a:lnTo>
                  <a:lnTo>
                    <a:pt x="1287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95" y="4132"/>
                  </a:lnTo>
                  <a:close/>
                  <a:moveTo>
                    <a:pt x="12562" y="7715"/>
                  </a:moveTo>
                  <a:lnTo>
                    <a:pt x="13788" y="9763"/>
                  </a:lnTo>
                  <a:lnTo>
                    <a:pt x="11312" y="10394"/>
                  </a:lnTo>
                  <a:lnTo>
                    <a:pt x="8550" y="7715"/>
                  </a:lnTo>
                  <a:close/>
                  <a:moveTo>
                    <a:pt x="6537" y="7715"/>
                  </a:moveTo>
                  <a:lnTo>
                    <a:pt x="3680" y="10478"/>
                  </a:lnTo>
                  <a:lnTo>
                    <a:pt x="1346" y="9858"/>
                  </a:lnTo>
                  <a:lnTo>
                    <a:pt x="2620" y="7715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99"/>
                  </a:moveTo>
                  <a:lnTo>
                    <a:pt x="7133" y="12204"/>
                  </a:lnTo>
                  <a:lnTo>
                    <a:pt x="7121" y="12204"/>
                  </a:lnTo>
                  <a:lnTo>
                    <a:pt x="5025" y="13371"/>
                  </a:lnTo>
                  <a:lnTo>
                    <a:pt x="4370" y="10978"/>
                  </a:lnTo>
                  <a:lnTo>
                    <a:pt x="7133" y="8299"/>
                  </a:lnTo>
                  <a:close/>
                  <a:moveTo>
                    <a:pt x="10586" y="0"/>
                  </a:moveTo>
                  <a:lnTo>
                    <a:pt x="9824" y="405"/>
                  </a:lnTo>
                  <a:lnTo>
                    <a:pt x="7430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32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51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61"/>
                  </a:lnTo>
                  <a:lnTo>
                    <a:pt x="10907" y="13752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41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2" y="810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5"/>
            <p:cNvSpPr/>
            <p:nvPr/>
          </p:nvSpPr>
          <p:spPr>
            <a:xfrm>
              <a:off x="964647" y="2804398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906" y="1274"/>
                  </a:moveTo>
                  <a:lnTo>
                    <a:pt x="7121" y="2513"/>
                  </a:lnTo>
                  <a:lnTo>
                    <a:pt x="7121" y="6323"/>
                  </a:lnTo>
                  <a:lnTo>
                    <a:pt x="4275" y="3560"/>
                  </a:lnTo>
                  <a:lnTo>
                    <a:pt x="4906" y="1274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2"/>
                  </a:lnTo>
                  <a:lnTo>
                    <a:pt x="11312" y="10383"/>
                  </a:lnTo>
                  <a:lnTo>
                    <a:pt x="8550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04"/>
                  </a:lnTo>
                  <a:close/>
                  <a:moveTo>
                    <a:pt x="7954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21" y="12192"/>
                  </a:lnTo>
                  <a:lnTo>
                    <a:pt x="5025" y="13359"/>
                  </a:lnTo>
                  <a:lnTo>
                    <a:pt x="4370" y="10966"/>
                  </a:lnTo>
                  <a:lnTo>
                    <a:pt x="7133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53"/>
                  </a:lnTo>
                  <a:lnTo>
                    <a:pt x="4359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41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5"/>
            <p:cNvSpPr/>
            <p:nvPr/>
          </p:nvSpPr>
          <p:spPr>
            <a:xfrm>
              <a:off x="482535" y="2804398"/>
              <a:ext cx="478359" cy="464744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10037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9"/>
                  </a:lnTo>
                  <a:close/>
                  <a:moveTo>
                    <a:pt x="4894" y="1274"/>
                  </a:moveTo>
                  <a:lnTo>
                    <a:pt x="7108" y="2513"/>
                  </a:lnTo>
                  <a:lnTo>
                    <a:pt x="7108" y="6323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1" y="7704"/>
                  </a:moveTo>
                  <a:lnTo>
                    <a:pt x="13764" y="9752"/>
                  </a:lnTo>
                  <a:lnTo>
                    <a:pt x="11311" y="10383"/>
                  </a:lnTo>
                  <a:lnTo>
                    <a:pt x="8537" y="7704"/>
                  </a:lnTo>
                  <a:close/>
                  <a:moveTo>
                    <a:pt x="6513" y="7704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7"/>
                  </a:lnTo>
                  <a:lnTo>
                    <a:pt x="13228" y="7216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5"/>
            <p:cNvSpPr/>
            <p:nvPr/>
          </p:nvSpPr>
          <p:spPr>
            <a:xfrm>
              <a:off x="482535" y="3734204"/>
              <a:ext cx="478359" cy="464744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94" y="1274"/>
                  </a:moveTo>
                  <a:lnTo>
                    <a:pt x="7108" y="2512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1" y="7704"/>
                  </a:moveTo>
                  <a:lnTo>
                    <a:pt x="13776" y="9751"/>
                  </a:lnTo>
                  <a:lnTo>
                    <a:pt x="11311" y="10382"/>
                  </a:lnTo>
                  <a:lnTo>
                    <a:pt x="8537" y="7704"/>
                  </a:lnTo>
                  <a:close/>
                  <a:moveTo>
                    <a:pt x="6513" y="7704"/>
                  </a:moveTo>
                  <a:lnTo>
                    <a:pt x="3655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42" y="8287"/>
                  </a:moveTo>
                  <a:lnTo>
                    <a:pt x="10787" y="11037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11" y="417"/>
                  </a:lnTo>
                  <a:lnTo>
                    <a:pt x="7418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53" y="14609"/>
                  </a:lnTo>
                  <a:lnTo>
                    <a:pt x="5215" y="14192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90"/>
                  </a:lnTo>
                  <a:lnTo>
                    <a:pt x="15038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4990" y="4239"/>
                  </a:lnTo>
                  <a:lnTo>
                    <a:pt x="14145" y="4013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5"/>
            <p:cNvSpPr/>
            <p:nvPr/>
          </p:nvSpPr>
          <p:spPr>
            <a:xfrm>
              <a:off x="482535" y="4198916"/>
              <a:ext cx="478359" cy="465094"/>
            </a:xfrm>
            <a:custGeom>
              <a:avLst/>
              <a:gdLst/>
              <a:ahLst/>
              <a:cxnLst/>
              <a:rect l="l" t="t" r="r" b="b"/>
              <a:pathLst>
                <a:path w="15038" h="14621" extrusionOk="0">
                  <a:moveTo>
                    <a:pt x="4894" y="1286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94" y="1286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11383" y="4132"/>
                  </a:moveTo>
                  <a:lnTo>
                    <a:pt x="13716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58"/>
                  </a:lnTo>
                  <a:lnTo>
                    <a:pt x="3751" y="4215"/>
                  </a:lnTo>
                  <a:close/>
                  <a:moveTo>
                    <a:pt x="12561" y="7715"/>
                  </a:moveTo>
                  <a:lnTo>
                    <a:pt x="13776" y="9751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620" y="7715"/>
                  </a:lnTo>
                  <a:close/>
                  <a:moveTo>
                    <a:pt x="7942" y="8299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20" y="8299"/>
                  </a:lnTo>
                  <a:close/>
                  <a:moveTo>
                    <a:pt x="10573" y="0"/>
                  </a:moveTo>
                  <a:lnTo>
                    <a:pt x="9811" y="417"/>
                  </a:lnTo>
                  <a:lnTo>
                    <a:pt x="7418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6" y="9644"/>
                  </a:lnTo>
                  <a:lnTo>
                    <a:pt x="36" y="10382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799"/>
                  </a:lnTo>
                  <a:lnTo>
                    <a:pt x="4453" y="14621"/>
                  </a:lnTo>
                  <a:lnTo>
                    <a:pt x="5215" y="14204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1"/>
                  </a:lnTo>
                  <a:lnTo>
                    <a:pt x="15038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4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5"/>
            <p:cNvSpPr/>
            <p:nvPr/>
          </p:nvSpPr>
          <p:spPr>
            <a:xfrm>
              <a:off x="482535" y="4663629"/>
              <a:ext cx="478359" cy="464744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94" y="1286"/>
                  </a:moveTo>
                  <a:lnTo>
                    <a:pt x="7108" y="2524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94" y="1286"/>
                  </a:lnTo>
                  <a:close/>
                  <a:moveTo>
                    <a:pt x="10037" y="1250"/>
                  </a:moveTo>
                  <a:lnTo>
                    <a:pt x="10692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501" y="6882"/>
                  </a:lnTo>
                  <a:lnTo>
                    <a:pt x="1274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6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12561" y="7715"/>
                  </a:moveTo>
                  <a:lnTo>
                    <a:pt x="13776" y="9763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67" y="10478"/>
                  </a:lnTo>
                  <a:lnTo>
                    <a:pt x="1334" y="9858"/>
                  </a:lnTo>
                  <a:lnTo>
                    <a:pt x="2620" y="7715"/>
                  </a:lnTo>
                  <a:close/>
                  <a:moveTo>
                    <a:pt x="7942" y="8287"/>
                  </a:moveTo>
                  <a:lnTo>
                    <a:pt x="10787" y="11037"/>
                  </a:lnTo>
                  <a:lnTo>
                    <a:pt x="10156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20" y="8299"/>
                  </a:lnTo>
                  <a:close/>
                  <a:moveTo>
                    <a:pt x="10573" y="0"/>
                  </a:moveTo>
                  <a:lnTo>
                    <a:pt x="9811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7" y="3441"/>
                  </a:lnTo>
                  <a:lnTo>
                    <a:pt x="846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32"/>
                  </a:lnTo>
                  <a:lnTo>
                    <a:pt x="36" y="10370"/>
                  </a:lnTo>
                  <a:lnTo>
                    <a:pt x="893" y="10597"/>
                  </a:lnTo>
                  <a:lnTo>
                    <a:pt x="3548" y="11287"/>
                  </a:lnTo>
                  <a:lnTo>
                    <a:pt x="4239" y="13788"/>
                  </a:lnTo>
                  <a:lnTo>
                    <a:pt x="4453" y="14609"/>
                  </a:lnTo>
                  <a:lnTo>
                    <a:pt x="5215" y="14192"/>
                  </a:lnTo>
                  <a:lnTo>
                    <a:pt x="7608" y="12859"/>
                  </a:lnTo>
                  <a:lnTo>
                    <a:pt x="9918" y="14145"/>
                  </a:lnTo>
                  <a:lnTo>
                    <a:pt x="10680" y="14561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89"/>
                  </a:lnTo>
                  <a:lnTo>
                    <a:pt x="15038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4990" y="4239"/>
                  </a:lnTo>
                  <a:lnTo>
                    <a:pt x="14145" y="4012"/>
                  </a:lnTo>
                  <a:lnTo>
                    <a:pt x="11478" y="3310"/>
                  </a:lnTo>
                  <a:lnTo>
                    <a:pt x="10799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5"/>
            <p:cNvSpPr/>
            <p:nvPr/>
          </p:nvSpPr>
          <p:spPr>
            <a:xfrm>
              <a:off x="9" y="4663629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94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75" y="3548"/>
                  </a:lnTo>
                  <a:lnTo>
                    <a:pt x="4894" y="1286"/>
                  </a:lnTo>
                  <a:close/>
                  <a:moveTo>
                    <a:pt x="10050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489" y="6882"/>
                  </a:lnTo>
                  <a:lnTo>
                    <a:pt x="1263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80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99"/>
                  </a:moveTo>
                  <a:lnTo>
                    <a:pt x="7133" y="12204"/>
                  </a:lnTo>
                  <a:lnTo>
                    <a:pt x="7109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33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32" y="869"/>
                  </a:lnTo>
                  <a:lnTo>
                    <a:pt x="3418" y="3465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36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5" name="Google Shape;115;p5"/>
          <p:cNvSpPr txBox="1">
            <a:spLocks noGrp="1"/>
          </p:cNvSpPr>
          <p:nvPr>
            <p:ph type="subTitle" idx="1"/>
          </p:nvPr>
        </p:nvSpPr>
        <p:spPr>
          <a:xfrm>
            <a:off x="1427238" y="2155400"/>
            <a:ext cx="2222100" cy="48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9pPr>
          </a:lstStyle>
          <a:p>
            <a:endParaRPr/>
          </a:p>
        </p:txBody>
      </p:sp>
      <p:sp>
        <p:nvSpPr>
          <p:cNvPr id="116" name="Google Shape;116;p5"/>
          <p:cNvSpPr txBox="1">
            <a:spLocks noGrp="1"/>
          </p:cNvSpPr>
          <p:nvPr>
            <p:ph type="subTitle" idx="2"/>
          </p:nvPr>
        </p:nvSpPr>
        <p:spPr>
          <a:xfrm>
            <a:off x="5494638" y="2155400"/>
            <a:ext cx="2222100" cy="48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9pPr>
          </a:lstStyle>
          <a:p>
            <a:endParaRPr/>
          </a:p>
        </p:txBody>
      </p:sp>
      <p:sp>
        <p:nvSpPr>
          <p:cNvPr id="117" name="Google Shape;117;p5"/>
          <p:cNvSpPr txBox="1">
            <a:spLocks noGrp="1"/>
          </p:cNvSpPr>
          <p:nvPr>
            <p:ph type="subTitle" idx="3"/>
          </p:nvPr>
        </p:nvSpPr>
        <p:spPr>
          <a:xfrm>
            <a:off x="1427238" y="2537300"/>
            <a:ext cx="2222100" cy="104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5"/>
          <p:cNvSpPr txBox="1">
            <a:spLocks noGrp="1"/>
          </p:cNvSpPr>
          <p:nvPr>
            <p:ph type="subTitle" idx="4"/>
          </p:nvPr>
        </p:nvSpPr>
        <p:spPr>
          <a:xfrm>
            <a:off x="5494638" y="2537300"/>
            <a:ext cx="2222100" cy="104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5"/>
          <p:cNvSpPr txBox="1">
            <a:spLocks noGrp="1"/>
          </p:cNvSpPr>
          <p:nvPr>
            <p:ph type="title"/>
          </p:nvPr>
        </p:nvSpPr>
        <p:spPr>
          <a:xfrm>
            <a:off x="713225" y="360397"/>
            <a:ext cx="7732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51423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6"/>
          <p:cNvSpPr txBox="1">
            <a:spLocks noGrp="1"/>
          </p:cNvSpPr>
          <p:nvPr>
            <p:ph type="title"/>
          </p:nvPr>
        </p:nvSpPr>
        <p:spPr>
          <a:xfrm>
            <a:off x="713225" y="360397"/>
            <a:ext cx="7732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42842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7"/>
          <p:cNvSpPr txBox="1">
            <a:spLocks noGrp="1"/>
          </p:cNvSpPr>
          <p:nvPr>
            <p:ph type="subTitle" idx="1"/>
          </p:nvPr>
        </p:nvSpPr>
        <p:spPr>
          <a:xfrm>
            <a:off x="1113400" y="2362500"/>
            <a:ext cx="2751300" cy="106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7"/>
          <p:cNvSpPr txBox="1">
            <a:spLocks noGrp="1"/>
          </p:cNvSpPr>
          <p:nvPr>
            <p:ph type="title"/>
          </p:nvPr>
        </p:nvSpPr>
        <p:spPr>
          <a:xfrm>
            <a:off x="1117900" y="1718700"/>
            <a:ext cx="2746800" cy="64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32613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gradFill>
          <a:gsLst>
            <a:gs pos="0">
              <a:schemeClr val="accent3"/>
            </a:gs>
            <a:gs pos="100000">
              <a:schemeClr val="accent4"/>
            </a:gs>
          </a:gsLst>
          <a:lin ang="5400700" scaled="0"/>
        </a:grad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" name="Google Shape;126;p8"/>
          <p:cNvGrpSpPr/>
          <p:nvPr/>
        </p:nvGrpSpPr>
        <p:grpSpPr>
          <a:xfrm>
            <a:off x="9" y="15011"/>
            <a:ext cx="9144293" cy="5113712"/>
            <a:chOff x="216975" y="846375"/>
            <a:chExt cx="7186650" cy="4018950"/>
          </a:xfrm>
        </p:grpSpPr>
        <p:sp>
          <p:nvSpPr>
            <p:cNvPr id="127" name="Google Shape;127;p8"/>
            <p:cNvSpPr/>
            <p:nvPr/>
          </p:nvSpPr>
          <p:spPr>
            <a:xfrm>
              <a:off x="2488100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49" y="1251"/>
                  </a:lnTo>
                  <a:close/>
                  <a:moveTo>
                    <a:pt x="3739" y="4228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1"/>
                  </a:lnTo>
                  <a:lnTo>
                    <a:pt x="3739" y="4228"/>
                  </a:lnTo>
                  <a:close/>
                  <a:moveTo>
                    <a:pt x="11383" y="4156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6"/>
                  </a:lnTo>
                  <a:close/>
                  <a:moveTo>
                    <a:pt x="12550" y="7728"/>
                  </a:moveTo>
                  <a:lnTo>
                    <a:pt x="13752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13" y="7704"/>
                  </a:moveTo>
                  <a:lnTo>
                    <a:pt x="3656" y="10478"/>
                  </a:lnTo>
                  <a:lnTo>
                    <a:pt x="1322" y="9859"/>
                  </a:lnTo>
                  <a:lnTo>
                    <a:pt x="2596" y="7704"/>
                  </a:lnTo>
                  <a:close/>
                  <a:moveTo>
                    <a:pt x="7930" y="8300"/>
                  </a:moveTo>
                  <a:lnTo>
                    <a:pt x="10776" y="11050"/>
                  </a:lnTo>
                  <a:lnTo>
                    <a:pt x="10144" y="13336"/>
                  </a:lnTo>
                  <a:lnTo>
                    <a:pt x="7930" y="12098"/>
                  </a:lnTo>
                  <a:lnTo>
                    <a:pt x="7930" y="8300"/>
                  </a:lnTo>
                  <a:close/>
                  <a:moveTo>
                    <a:pt x="7108" y="8300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8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7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3243250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906" y="1274"/>
                  </a:moveTo>
                  <a:lnTo>
                    <a:pt x="7120" y="2513"/>
                  </a:lnTo>
                  <a:lnTo>
                    <a:pt x="7120" y="6323"/>
                  </a:lnTo>
                  <a:lnTo>
                    <a:pt x="4275" y="3560"/>
                  </a:lnTo>
                  <a:lnTo>
                    <a:pt x="4906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40" y="4751"/>
                  </a:lnTo>
                  <a:lnTo>
                    <a:pt x="12466" y="6894"/>
                  </a:lnTo>
                  <a:lnTo>
                    <a:pt x="8549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04"/>
                  </a:lnTo>
                  <a:close/>
                  <a:moveTo>
                    <a:pt x="7954" y="8287"/>
                  </a:moveTo>
                  <a:lnTo>
                    <a:pt x="10799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5025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488100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6" y="2512"/>
                  </a:lnTo>
                  <a:lnTo>
                    <a:pt x="7096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25" y="1238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25" y="123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46"/>
                  </a:lnTo>
                  <a:lnTo>
                    <a:pt x="3727" y="4215"/>
                  </a:lnTo>
                  <a:close/>
                  <a:moveTo>
                    <a:pt x="11371" y="4132"/>
                  </a:moveTo>
                  <a:lnTo>
                    <a:pt x="13704" y="4751"/>
                  </a:lnTo>
                  <a:lnTo>
                    <a:pt x="12430" y="6894"/>
                  </a:lnTo>
                  <a:lnTo>
                    <a:pt x="8525" y="6894"/>
                  </a:lnTo>
                  <a:lnTo>
                    <a:pt x="11371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56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8" y="8287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8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8"/>
            <p:cNvSpPr/>
            <p:nvPr/>
          </p:nvSpPr>
          <p:spPr>
            <a:xfrm>
              <a:off x="2488100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49" y="1251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83" y="4144"/>
                  </a:lnTo>
                  <a:close/>
                  <a:moveTo>
                    <a:pt x="3739" y="4228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8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311"/>
                  </a:moveTo>
                  <a:lnTo>
                    <a:pt x="10776" y="11062"/>
                  </a:lnTo>
                  <a:lnTo>
                    <a:pt x="10144" y="13336"/>
                  </a:lnTo>
                  <a:lnTo>
                    <a:pt x="7930" y="12109"/>
                  </a:lnTo>
                  <a:lnTo>
                    <a:pt x="7930" y="8311"/>
                  </a:lnTo>
                  <a:close/>
                  <a:moveTo>
                    <a:pt x="7108" y="8311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08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4"/>
                  </a:lnTo>
                  <a:lnTo>
                    <a:pt x="846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36" y="10383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15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09" y="9550"/>
                  </a:lnTo>
                  <a:lnTo>
                    <a:pt x="13228" y="7228"/>
                  </a:lnTo>
                  <a:lnTo>
                    <a:pt x="14574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8"/>
            <p:cNvSpPr/>
            <p:nvPr/>
          </p:nvSpPr>
          <p:spPr>
            <a:xfrm>
              <a:off x="2488100" y="34038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5" y="1239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5" y="1239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58"/>
                  </a:lnTo>
                  <a:lnTo>
                    <a:pt x="3727" y="4215"/>
                  </a:lnTo>
                  <a:close/>
                  <a:moveTo>
                    <a:pt x="11371" y="4144"/>
                  </a:moveTo>
                  <a:lnTo>
                    <a:pt x="13704" y="4751"/>
                  </a:lnTo>
                  <a:lnTo>
                    <a:pt x="12430" y="6894"/>
                  </a:lnTo>
                  <a:lnTo>
                    <a:pt x="8525" y="6894"/>
                  </a:lnTo>
                  <a:lnTo>
                    <a:pt x="11371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8"/>
            <p:cNvSpPr/>
            <p:nvPr/>
          </p:nvSpPr>
          <p:spPr>
            <a:xfrm>
              <a:off x="2488100" y="8466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10025" y="1238"/>
                  </a:moveTo>
                  <a:lnTo>
                    <a:pt x="10680" y="3631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5" y="1238"/>
                  </a:lnTo>
                  <a:close/>
                  <a:moveTo>
                    <a:pt x="4882" y="1298"/>
                  </a:moveTo>
                  <a:lnTo>
                    <a:pt x="7096" y="2536"/>
                  </a:lnTo>
                  <a:lnTo>
                    <a:pt x="7096" y="6322"/>
                  </a:lnTo>
                  <a:lnTo>
                    <a:pt x="4251" y="3572"/>
                  </a:lnTo>
                  <a:lnTo>
                    <a:pt x="4882" y="1298"/>
                  </a:lnTo>
                  <a:close/>
                  <a:moveTo>
                    <a:pt x="3739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58"/>
                  </a:lnTo>
                  <a:lnTo>
                    <a:pt x="3739" y="4215"/>
                  </a:lnTo>
                  <a:close/>
                  <a:moveTo>
                    <a:pt x="11371" y="4131"/>
                  </a:moveTo>
                  <a:lnTo>
                    <a:pt x="13704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71" y="4131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13" y="7727"/>
                  </a:moveTo>
                  <a:lnTo>
                    <a:pt x="3656" y="10477"/>
                  </a:lnTo>
                  <a:lnTo>
                    <a:pt x="1322" y="9870"/>
                  </a:lnTo>
                  <a:lnTo>
                    <a:pt x="2596" y="7727"/>
                  </a:lnTo>
                  <a:close/>
                  <a:moveTo>
                    <a:pt x="7930" y="8287"/>
                  </a:moveTo>
                  <a:lnTo>
                    <a:pt x="10776" y="11049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8" y="8287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08" y="8287"/>
                  </a:lnTo>
                  <a:close/>
                  <a:moveTo>
                    <a:pt x="10561" y="0"/>
                  </a:moveTo>
                  <a:lnTo>
                    <a:pt x="9811" y="417"/>
                  </a:lnTo>
                  <a:lnTo>
                    <a:pt x="7406" y="1762"/>
                  </a:lnTo>
                  <a:lnTo>
                    <a:pt x="5108" y="476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50" y="10275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27"/>
                  </a:lnTo>
                  <a:lnTo>
                    <a:pt x="14157" y="4000"/>
                  </a:lnTo>
                  <a:lnTo>
                    <a:pt x="11490" y="3310"/>
                  </a:lnTo>
                  <a:lnTo>
                    <a:pt x="10799" y="798"/>
                  </a:lnTo>
                  <a:lnTo>
                    <a:pt x="10561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8"/>
            <p:cNvSpPr/>
            <p:nvPr/>
          </p:nvSpPr>
          <p:spPr>
            <a:xfrm>
              <a:off x="2488100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8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49" y="1251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3739" y="4227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62"/>
                  </a:lnTo>
                  <a:lnTo>
                    <a:pt x="10144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8"/>
            <p:cNvSpPr/>
            <p:nvPr/>
          </p:nvSpPr>
          <p:spPr>
            <a:xfrm>
              <a:off x="2488100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51" y="3561"/>
                  </a:lnTo>
                  <a:lnTo>
                    <a:pt x="4882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49" y="1251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39" y="4227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13" y="7716"/>
                  </a:moveTo>
                  <a:lnTo>
                    <a:pt x="3679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7" y="11050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87"/>
                  </a:moveTo>
                  <a:lnTo>
                    <a:pt x="7108" y="12193"/>
                  </a:lnTo>
                  <a:lnTo>
                    <a:pt x="7096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08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8"/>
            <p:cNvSpPr/>
            <p:nvPr/>
          </p:nvSpPr>
          <p:spPr>
            <a:xfrm>
              <a:off x="2488100" y="12118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7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61"/>
                  </a:lnTo>
                  <a:lnTo>
                    <a:pt x="4882" y="1287"/>
                  </a:lnTo>
                  <a:close/>
                  <a:moveTo>
                    <a:pt x="10049" y="1239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18"/>
                  </a:lnTo>
                  <a:lnTo>
                    <a:pt x="7942" y="2418"/>
                  </a:lnTo>
                  <a:lnTo>
                    <a:pt x="10049" y="1239"/>
                  </a:lnTo>
                  <a:close/>
                  <a:moveTo>
                    <a:pt x="3727" y="4216"/>
                  </a:moveTo>
                  <a:lnTo>
                    <a:pt x="6501" y="6895"/>
                  </a:lnTo>
                  <a:lnTo>
                    <a:pt x="2489" y="6895"/>
                  </a:lnTo>
                  <a:lnTo>
                    <a:pt x="1274" y="4859"/>
                  </a:lnTo>
                  <a:lnTo>
                    <a:pt x="3727" y="4216"/>
                  </a:lnTo>
                  <a:close/>
                  <a:moveTo>
                    <a:pt x="11383" y="4144"/>
                  </a:moveTo>
                  <a:lnTo>
                    <a:pt x="13716" y="4752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13" y="7728"/>
                  </a:moveTo>
                  <a:lnTo>
                    <a:pt x="3656" y="10490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300"/>
                  </a:moveTo>
                  <a:lnTo>
                    <a:pt x="10787" y="11050"/>
                  </a:lnTo>
                  <a:lnTo>
                    <a:pt x="10168" y="13324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08" y="8300"/>
                  </a:moveTo>
                  <a:lnTo>
                    <a:pt x="7108" y="12193"/>
                  </a:lnTo>
                  <a:lnTo>
                    <a:pt x="7096" y="12193"/>
                  </a:lnTo>
                  <a:lnTo>
                    <a:pt x="5001" y="13372"/>
                  </a:lnTo>
                  <a:lnTo>
                    <a:pt x="4346" y="10978"/>
                  </a:lnTo>
                  <a:lnTo>
                    <a:pt x="7108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70"/>
                  </a:lnTo>
                  <a:lnTo>
                    <a:pt x="3417" y="3454"/>
                  </a:lnTo>
                  <a:lnTo>
                    <a:pt x="846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10" y="7407"/>
                  </a:lnTo>
                  <a:lnTo>
                    <a:pt x="477" y="9657"/>
                  </a:lnTo>
                  <a:lnTo>
                    <a:pt x="48" y="10383"/>
                  </a:lnTo>
                  <a:lnTo>
                    <a:pt x="893" y="10609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72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65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09" y="9550"/>
                  </a:lnTo>
                  <a:lnTo>
                    <a:pt x="13228" y="7228"/>
                  </a:lnTo>
                  <a:lnTo>
                    <a:pt x="14574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8"/>
            <p:cNvSpPr/>
            <p:nvPr/>
          </p:nvSpPr>
          <p:spPr>
            <a:xfrm>
              <a:off x="2108875" y="267307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63" y="3561"/>
                  </a:lnTo>
                  <a:lnTo>
                    <a:pt x="4882" y="1286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3739" y="4227"/>
                  </a:moveTo>
                  <a:lnTo>
                    <a:pt x="6502" y="6906"/>
                  </a:lnTo>
                  <a:lnTo>
                    <a:pt x="2489" y="6906"/>
                  </a:lnTo>
                  <a:lnTo>
                    <a:pt x="1263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300" y="10407"/>
                  </a:lnTo>
                  <a:lnTo>
                    <a:pt x="8526" y="7728"/>
                  </a:lnTo>
                  <a:close/>
                  <a:moveTo>
                    <a:pt x="6514" y="7716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88" y="11050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87"/>
                  </a:moveTo>
                  <a:lnTo>
                    <a:pt x="7121" y="12193"/>
                  </a:lnTo>
                  <a:lnTo>
                    <a:pt x="7097" y="12193"/>
                  </a:lnTo>
                  <a:lnTo>
                    <a:pt x="5001" y="13371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1" y="7394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49"/>
                  </a:lnTo>
                  <a:lnTo>
                    <a:pt x="13229" y="7228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8"/>
            <p:cNvSpPr/>
            <p:nvPr/>
          </p:nvSpPr>
          <p:spPr>
            <a:xfrm>
              <a:off x="2108875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63" y="3573"/>
                  </a:lnTo>
                  <a:lnTo>
                    <a:pt x="4882" y="1298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83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3739" y="4227"/>
                  </a:moveTo>
                  <a:lnTo>
                    <a:pt x="6502" y="6906"/>
                  </a:lnTo>
                  <a:lnTo>
                    <a:pt x="2489" y="6906"/>
                  </a:lnTo>
                  <a:lnTo>
                    <a:pt x="1263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53" y="9764"/>
                  </a:lnTo>
                  <a:lnTo>
                    <a:pt x="11300" y="10407"/>
                  </a:lnTo>
                  <a:lnTo>
                    <a:pt x="8526" y="7728"/>
                  </a:lnTo>
                  <a:close/>
                  <a:moveTo>
                    <a:pt x="6514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299"/>
                  </a:moveTo>
                  <a:lnTo>
                    <a:pt x="10776" y="11062"/>
                  </a:lnTo>
                  <a:lnTo>
                    <a:pt x="10157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121" y="8299"/>
                  </a:moveTo>
                  <a:lnTo>
                    <a:pt x="7121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1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8"/>
            <p:cNvSpPr/>
            <p:nvPr/>
          </p:nvSpPr>
          <p:spPr>
            <a:xfrm>
              <a:off x="2108875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29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83" y="4144"/>
                  </a:lnTo>
                  <a:close/>
                  <a:moveTo>
                    <a:pt x="3739" y="4228"/>
                  </a:moveTo>
                  <a:lnTo>
                    <a:pt x="6502" y="6906"/>
                  </a:lnTo>
                  <a:lnTo>
                    <a:pt x="2489" y="6906"/>
                  </a:lnTo>
                  <a:lnTo>
                    <a:pt x="1263" y="4870"/>
                  </a:lnTo>
                  <a:lnTo>
                    <a:pt x="3739" y="4228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300" y="10407"/>
                  </a:lnTo>
                  <a:lnTo>
                    <a:pt x="8526" y="7728"/>
                  </a:lnTo>
                  <a:close/>
                  <a:moveTo>
                    <a:pt x="6514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311"/>
                  </a:moveTo>
                  <a:lnTo>
                    <a:pt x="10776" y="11062"/>
                  </a:lnTo>
                  <a:lnTo>
                    <a:pt x="10157" y="13336"/>
                  </a:lnTo>
                  <a:lnTo>
                    <a:pt x="7930" y="12109"/>
                  </a:lnTo>
                  <a:lnTo>
                    <a:pt x="7930" y="8311"/>
                  </a:lnTo>
                  <a:close/>
                  <a:moveTo>
                    <a:pt x="7121" y="8311"/>
                  </a:moveTo>
                  <a:lnTo>
                    <a:pt x="7121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7" y="10990"/>
                  </a:lnTo>
                  <a:lnTo>
                    <a:pt x="7121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29" y="5085"/>
                  </a:lnTo>
                  <a:lnTo>
                    <a:pt x="1811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22" y="9550"/>
                  </a:lnTo>
                  <a:lnTo>
                    <a:pt x="13229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8"/>
            <p:cNvSpPr/>
            <p:nvPr/>
          </p:nvSpPr>
          <p:spPr>
            <a:xfrm>
              <a:off x="2488100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096" y="2512"/>
                  </a:lnTo>
                  <a:lnTo>
                    <a:pt x="7096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5" y="1238"/>
                  </a:moveTo>
                  <a:lnTo>
                    <a:pt x="10680" y="3632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5" y="1238"/>
                  </a:lnTo>
                  <a:close/>
                  <a:moveTo>
                    <a:pt x="11371" y="4132"/>
                  </a:moveTo>
                  <a:lnTo>
                    <a:pt x="13704" y="4739"/>
                  </a:lnTo>
                  <a:lnTo>
                    <a:pt x="12430" y="6882"/>
                  </a:lnTo>
                  <a:lnTo>
                    <a:pt x="8525" y="6882"/>
                  </a:lnTo>
                  <a:lnTo>
                    <a:pt x="11371" y="4132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58"/>
                  </a:lnTo>
                  <a:lnTo>
                    <a:pt x="3727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8"/>
            <p:cNvSpPr/>
            <p:nvPr/>
          </p:nvSpPr>
          <p:spPr>
            <a:xfrm>
              <a:off x="2108575" y="8466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10050" y="1238"/>
                  </a:moveTo>
                  <a:lnTo>
                    <a:pt x="10705" y="3631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4894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31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8" y="6894"/>
                  </a:lnTo>
                  <a:lnTo>
                    <a:pt x="11383" y="4131"/>
                  </a:lnTo>
                  <a:close/>
                  <a:moveTo>
                    <a:pt x="12562" y="7715"/>
                  </a:moveTo>
                  <a:lnTo>
                    <a:pt x="13776" y="9751"/>
                  </a:lnTo>
                  <a:lnTo>
                    <a:pt x="11312" y="10394"/>
                  </a:lnTo>
                  <a:lnTo>
                    <a:pt x="8538" y="7715"/>
                  </a:lnTo>
                  <a:close/>
                  <a:moveTo>
                    <a:pt x="6526" y="7727"/>
                  </a:moveTo>
                  <a:lnTo>
                    <a:pt x="3680" y="10477"/>
                  </a:lnTo>
                  <a:lnTo>
                    <a:pt x="1334" y="9870"/>
                  </a:lnTo>
                  <a:lnTo>
                    <a:pt x="2620" y="7727"/>
                  </a:lnTo>
                  <a:close/>
                  <a:moveTo>
                    <a:pt x="7942" y="8287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71"/>
                  </a:lnTo>
                  <a:lnTo>
                    <a:pt x="4359" y="10966"/>
                  </a:lnTo>
                  <a:lnTo>
                    <a:pt x="7133" y="8287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8" y="1762"/>
                  </a:lnTo>
                  <a:lnTo>
                    <a:pt x="5121" y="464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37" y="10370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38" y="10275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15" y="4227"/>
                  </a:lnTo>
                  <a:lnTo>
                    <a:pt x="14169" y="4000"/>
                  </a:lnTo>
                  <a:lnTo>
                    <a:pt x="11502" y="3322"/>
                  </a:lnTo>
                  <a:lnTo>
                    <a:pt x="10824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8"/>
            <p:cNvSpPr/>
            <p:nvPr/>
          </p:nvSpPr>
          <p:spPr>
            <a:xfrm>
              <a:off x="2108875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50" y="1250"/>
                  </a:moveTo>
                  <a:lnTo>
                    <a:pt x="10705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50" y="1250"/>
                  </a:lnTo>
                  <a:close/>
                  <a:moveTo>
                    <a:pt x="3739" y="4227"/>
                  </a:moveTo>
                  <a:lnTo>
                    <a:pt x="6502" y="6906"/>
                  </a:lnTo>
                  <a:lnTo>
                    <a:pt x="2489" y="6906"/>
                  </a:lnTo>
                  <a:lnTo>
                    <a:pt x="1263" y="4870"/>
                  </a:lnTo>
                  <a:lnTo>
                    <a:pt x="3739" y="4227"/>
                  </a:lnTo>
                  <a:close/>
                  <a:moveTo>
                    <a:pt x="11383" y="4155"/>
                  </a:moveTo>
                  <a:lnTo>
                    <a:pt x="13729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5"/>
                  </a:lnTo>
                  <a:close/>
                  <a:moveTo>
                    <a:pt x="12550" y="7727"/>
                  </a:moveTo>
                  <a:lnTo>
                    <a:pt x="13764" y="9763"/>
                  </a:lnTo>
                  <a:lnTo>
                    <a:pt x="11300" y="10406"/>
                  </a:lnTo>
                  <a:lnTo>
                    <a:pt x="8526" y="7727"/>
                  </a:lnTo>
                  <a:close/>
                  <a:moveTo>
                    <a:pt x="6514" y="7739"/>
                  </a:moveTo>
                  <a:lnTo>
                    <a:pt x="3668" y="10501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30" y="8311"/>
                  </a:moveTo>
                  <a:lnTo>
                    <a:pt x="10776" y="11061"/>
                  </a:lnTo>
                  <a:lnTo>
                    <a:pt x="10157" y="13335"/>
                  </a:lnTo>
                  <a:lnTo>
                    <a:pt x="7930" y="12097"/>
                  </a:lnTo>
                  <a:lnTo>
                    <a:pt x="7930" y="8311"/>
                  </a:lnTo>
                  <a:close/>
                  <a:moveTo>
                    <a:pt x="7121" y="8311"/>
                  </a:moveTo>
                  <a:lnTo>
                    <a:pt x="7121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7" y="10989"/>
                  </a:lnTo>
                  <a:lnTo>
                    <a:pt x="7121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50" y="10275"/>
                  </a:lnTo>
                  <a:lnTo>
                    <a:pt x="14622" y="9537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8"/>
            <p:cNvSpPr/>
            <p:nvPr/>
          </p:nvSpPr>
          <p:spPr>
            <a:xfrm>
              <a:off x="2108875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3739" y="4228"/>
                  </a:moveTo>
                  <a:lnTo>
                    <a:pt x="6502" y="6906"/>
                  </a:lnTo>
                  <a:lnTo>
                    <a:pt x="2489" y="6906"/>
                  </a:lnTo>
                  <a:lnTo>
                    <a:pt x="1263" y="4871"/>
                  </a:lnTo>
                  <a:lnTo>
                    <a:pt x="3739" y="4228"/>
                  </a:lnTo>
                  <a:close/>
                  <a:moveTo>
                    <a:pt x="11383" y="4156"/>
                  </a:moveTo>
                  <a:lnTo>
                    <a:pt x="13729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6"/>
                  </a:lnTo>
                  <a:close/>
                  <a:moveTo>
                    <a:pt x="12550" y="7728"/>
                  </a:moveTo>
                  <a:lnTo>
                    <a:pt x="13753" y="9764"/>
                  </a:lnTo>
                  <a:lnTo>
                    <a:pt x="11300" y="10407"/>
                  </a:lnTo>
                  <a:lnTo>
                    <a:pt x="8526" y="7728"/>
                  </a:lnTo>
                  <a:close/>
                  <a:moveTo>
                    <a:pt x="6514" y="7704"/>
                  </a:moveTo>
                  <a:lnTo>
                    <a:pt x="3668" y="10478"/>
                  </a:lnTo>
                  <a:lnTo>
                    <a:pt x="1322" y="9859"/>
                  </a:lnTo>
                  <a:lnTo>
                    <a:pt x="2608" y="7704"/>
                  </a:lnTo>
                  <a:close/>
                  <a:moveTo>
                    <a:pt x="7930" y="8300"/>
                  </a:moveTo>
                  <a:lnTo>
                    <a:pt x="10776" y="11050"/>
                  </a:lnTo>
                  <a:lnTo>
                    <a:pt x="10157" y="13336"/>
                  </a:lnTo>
                  <a:lnTo>
                    <a:pt x="7930" y="12098"/>
                  </a:lnTo>
                  <a:lnTo>
                    <a:pt x="7930" y="8300"/>
                  </a:lnTo>
                  <a:close/>
                  <a:moveTo>
                    <a:pt x="7121" y="8300"/>
                  </a:moveTo>
                  <a:lnTo>
                    <a:pt x="7121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7" y="10978"/>
                  </a:lnTo>
                  <a:lnTo>
                    <a:pt x="7121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29" y="5073"/>
                  </a:lnTo>
                  <a:lnTo>
                    <a:pt x="1811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1" y="14145"/>
                  </a:lnTo>
                  <a:lnTo>
                    <a:pt x="10693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8"/>
            <p:cNvSpPr/>
            <p:nvPr/>
          </p:nvSpPr>
          <p:spPr>
            <a:xfrm>
              <a:off x="2487800" y="4500100"/>
              <a:ext cx="376550" cy="365225"/>
            </a:xfrm>
            <a:custGeom>
              <a:avLst/>
              <a:gdLst/>
              <a:ahLst/>
              <a:cxnLst/>
              <a:rect l="l" t="t" r="r" b="b"/>
              <a:pathLst>
                <a:path w="15062" h="14609" extrusionOk="0">
                  <a:moveTo>
                    <a:pt x="4894" y="1274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10037" y="1238"/>
                  </a:moveTo>
                  <a:lnTo>
                    <a:pt x="10692" y="3631"/>
                  </a:lnTo>
                  <a:lnTo>
                    <a:pt x="7930" y="6310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8"/>
                  </a:lnTo>
                  <a:close/>
                  <a:moveTo>
                    <a:pt x="11395" y="4120"/>
                  </a:moveTo>
                  <a:lnTo>
                    <a:pt x="13728" y="4727"/>
                  </a:lnTo>
                  <a:lnTo>
                    <a:pt x="12454" y="6870"/>
                  </a:lnTo>
                  <a:lnTo>
                    <a:pt x="8537" y="6870"/>
                  </a:lnTo>
                  <a:lnTo>
                    <a:pt x="11395" y="4120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46"/>
                  </a:lnTo>
                  <a:lnTo>
                    <a:pt x="3751" y="4215"/>
                  </a:lnTo>
                  <a:close/>
                  <a:moveTo>
                    <a:pt x="12562" y="7703"/>
                  </a:moveTo>
                  <a:lnTo>
                    <a:pt x="13776" y="9751"/>
                  </a:lnTo>
                  <a:lnTo>
                    <a:pt x="11311" y="10382"/>
                  </a:lnTo>
                  <a:lnTo>
                    <a:pt x="8537" y="7703"/>
                  </a:lnTo>
                  <a:close/>
                  <a:moveTo>
                    <a:pt x="6513" y="7703"/>
                  </a:moveTo>
                  <a:lnTo>
                    <a:pt x="3668" y="10466"/>
                  </a:lnTo>
                  <a:lnTo>
                    <a:pt x="1334" y="9846"/>
                  </a:lnTo>
                  <a:lnTo>
                    <a:pt x="2596" y="7703"/>
                  </a:lnTo>
                  <a:close/>
                  <a:moveTo>
                    <a:pt x="7942" y="8275"/>
                  </a:moveTo>
                  <a:lnTo>
                    <a:pt x="10788" y="11025"/>
                  </a:lnTo>
                  <a:lnTo>
                    <a:pt x="10156" y="13299"/>
                  </a:lnTo>
                  <a:lnTo>
                    <a:pt x="7942" y="12073"/>
                  </a:lnTo>
                  <a:lnTo>
                    <a:pt x="7942" y="8275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97" y="0"/>
                  </a:moveTo>
                  <a:lnTo>
                    <a:pt x="9835" y="417"/>
                  </a:lnTo>
                  <a:lnTo>
                    <a:pt x="7442" y="1750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65" y="9644"/>
                  </a:lnTo>
                  <a:lnTo>
                    <a:pt x="60" y="10370"/>
                  </a:lnTo>
                  <a:lnTo>
                    <a:pt x="905" y="10597"/>
                  </a:lnTo>
                  <a:lnTo>
                    <a:pt x="3572" y="11299"/>
                  </a:lnTo>
                  <a:lnTo>
                    <a:pt x="4251" y="13787"/>
                  </a:lnTo>
                  <a:lnTo>
                    <a:pt x="4477" y="14609"/>
                  </a:lnTo>
                  <a:lnTo>
                    <a:pt x="5239" y="14192"/>
                  </a:lnTo>
                  <a:lnTo>
                    <a:pt x="7632" y="12859"/>
                  </a:lnTo>
                  <a:lnTo>
                    <a:pt x="9942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62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86" y="4965"/>
                  </a:lnTo>
                  <a:lnTo>
                    <a:pt x="15014" y="4239"/>
                  </a:lnTo>
                  <a:lnTo>
                    <a:pt x="14169" y="4012"/>
                  </a:lnTo>
                  <a:lnTo>
                    <a:pt x="11502" y="3310"/>
                  </a:lnTo>
                  <a:lnTo>
                    <a:pt x="10811" y="810"/>
                  </a:lnTo>
                  <a:lnTo>
                    <a:pt x="10597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8"/>
            <p:cNvSpPr/>
            <p:nvPr/>
          </p:nvSpPr>
          <p:spPr>
            <a:xfrm>
              <a:off x="2488100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49" y="1239"/>
                  </a:lnTo>
                  <a:close/>
                  <a:moveTo>
                    <a:pt x="4882" y="1274"/>
                  </a:moveTo>
                  <a:lnTo>
                    <a:pt x="7096" y="2513"/>
                  </a:lnTo>
                  <a:lnTo>
                    <a:pt x="7096" y="6323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2"/>
                  </a:lnTo>
                  <a:lnTo>
                    <a:pt x="11299" y="10383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096" y="8287"/>
                  </a:moveTo>
                  <a:lnTo>
                    <a:pt x="7096" y="12192"/>
                  </a:lnTo>
                  <a:lnTo>
                    <a:pt x="5001" y="13359"/>
                  </a:lnTo>
                  <a:lnTo>
                    <a:pt x="4322" y="10966"/>
                  </a:lnTo>
                  <a:lnTo>
                    <a:pt x="7096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09" y="9537"/>
                  </a:lnTo>
                  <a:lnTo>
                    <a:pt x="13228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8"/>
            <p:cNvSpPr/>
            <p:nvPr/>
          </p:nvSpPr>
          <p:spPr>
            <a:xfrm>
              <a:off x="2867025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3" y="1299"/>
                  </a:moveTo>
                  <a:lnTo>
                    <a:pt x="7108" y="2525"/>
                  </a:lnTo>
                  <a:lnTo>
                    <a:pt x="7108" y="6323"/>
                  </a:lnTo>
                  <a:lnTo>
                    <a:pt x="4262" y="3573"/>
                  </a:lnTo>
                  <a:lnTo>
                    <a:pt x="4893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1" y="6323"/>
                  </a:lnTo>
                  <a:lnTo>
                    <a:pt x="7941" y="2430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8" y="6906"/>
                  </a:lnTo>
                  <a:lnTo>
                    <a:pt x="1274" y="4871"/>
                  </a:lnTo>
                  <a:lnTo>
                    <a:pt x="3739" y="4228"/>
                  </a:lnTo>
                  <a:close/>
                  <a:moveTo>
                    <a:pt x="11394" y="4156"/>
                  </a:moveTo>
                  <a:lnTo>
                    <a:pt x="13728" y="4763"/>
                  </a:lnTo>
                  <a:lnTo>
                    <a:pt x="12454" y="6906"/>
                  </a:lnTo>
                  <a:lnTo>
                    <a:pt x="8549" y="6906"/>
                  </a:lnTo>
                  <a:lnTo>
                    <a:pt x="11394" y="4156"/>
                  </a:lnTo>
                  <a:close/>
                  <a:moveTo>
                    <a:pt x="12549" y="7728"/>
                  </a:moveTo>
                  <a:lnTo>
                    <a:pt x="13776" y="9764"/>
                  </a:lnTo>
                  <a:lnTo>
                    <a:pt x="11299" y="10407"/>
                  </a:lnTo>
                  <a:lnTo>
                    <a:pt x="8537" y="7728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34" y="9859"/>
                  </a:lnTo>
                  <a:lnTo>
                    <a:pt x="2607" y="7704"/>
                  </a:lnTo>
                  <a:close/>
                  <a:moveTo>
                    <a:pt x="7941" y="8300"/>
                  </a:moveTo>
                  <a:lnTo>
                    <a:pt x="10787" y="11050"/>
                  </a:lnTo>
                  <a:lnTo>
                    <a:pt x="10156" y="13336"/>
                  </a:lnTo>
                  <a:lnTo>
                    <a:pt x="7941" y="12098"/>
                  </a:lnTo>
                  <a:lnTo>
                    <a:pt x="7941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8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9"/>
                  </a:lnTo>
                  <a:lnTo>
                    <a:pt x="4143" y="858"/>
                  </a:lnTo>
                  <a:lnTo>
                    <a:pt x="3429" y="3454"/>
                  </a:lnTo>
                  <a:lnTo>
                    <a:pt x="857" y="4120"/>
                  </a:lnTo>
                  <a:lnTo>
                    <a:pt x="0" y="4347"/>
                  </a:lnTo>
                  <a:lnTo>
                    <a:pt x="441" y="5073"/>
                  </a:lnTo>
                  <a:lnTo>
                    <a:pt x="1822" y="7395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32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8" y="13753"/>
                  </a:lnTo>
                  <a:lnTo>
                    <a:pt x="11632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3" y="4966"/>
                  </a:lnTo>
                  <a:lnTo>
                    <a:pt x="15014" y="4239"/>
                  </a:lnTo>
                  <a:lnTo>
                    <a:pt x="14157" y="4013"/>
                  </a:lnTo>
                  <a:lnTo>
                    <a:pt x="11501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8"/>
            <p:cNvSpPr/>
            <p:nvPr/>
          </p:nvSpPr>
          <p:spPr>
            <a:xfrm>
              <a:off x="3243250" y="44998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58"/>
                  </a:lnTo>
                  <a:lnTo>
                    <a:pt x="3751" y="4227"/>
                  </a:lnTo>
                  <a:close/>
                  <a:moveTo>
                    <a:pt x="12562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8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799" y="11049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47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19" y="13740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8"/>
            <p:cNvSpPr/>
            <p:nvPr/>
          </p:nvSpPr>
          <p:spPr>
            <a:xfrm>
              <a:off x="3243250" y="41342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44"/>
                  </a:lnTo>
                  <a:lnTo>
                    <a:pt x="7942" y="6322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27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7"/>
                  </a:lnTo>
                  <a:close/>
                  <a:moveTo>
                    <a:pt x="7954" y="8311"/>
                  </a:moveTo>
                  <a:lnTo>
                    <a:pt x="10799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90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77"/>
                  </a:lnTo>
                  <a:lnTo>
                    <a:pt x="15002" y="4239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8"/>
            <p:cNvSpPr/>
            <p:nvPr/>
          </p:nvSpPr>
          <p:spPr>
            <a:xfrm>
              <a:off x="3243250" y="37690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86"/>
                  </a:moveTo>
                  <a:lnTo>
                    <a:pt x="7109" y="2524"/>
                  </a:lnTo>
                  <a:lnTo>
                    <a:pt x="7109" y="6323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49" y="1250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58"/>
                  </a:lnTo>
                  <a:lnTo>
                    <a:pt x="3751" y="4227"/>
                  </a:lnTo>
                  <a:close/>
                  <a:moveTo>
                    <a:pt x="11395" y="4144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44"/>
                  </a:lnTo>
                  <a:close/>
                  <a:moveTo>
                    <a:pt x="12550" y="7716"/>
                  </a:moveTo>
                  <a:lnTo>
                    <a:pt x="13776" y="9763"/>
                  </a:lnTo>
                  <a:lnTo>
                    <a:pt x="11300" y="10394"/>
                  </a:lnTo>
                  <a:lnTo>
                    <a:pt x="8537" y="7716"/>
                  </a:lnTo>
                  <a:close/>
                  <a:moveTo>
                    <a:pt x="6525" y="7716"/>
                  </a:moveTo>
                  <a:lnTo>
                    <a:pt x="3668" y="10478"/>
                  </a:lnTo>
                  <a:lnTo>
                    <a:pt x="1322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99" y="11049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8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62"/>
                  </a:lnTo>
                  <a:lnTo>
                    <a:pt x="10919" y="13752"/>
                  </a:lnTo>
                  <a:lnTo>
                    <a:pt x="11633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8"/>
            <p:cNvSpPr/>
            <p:nvPr/>
          </p:nvSpPr>
          <p:spPr>
            <a:xfrm>
              <a:off x="2867025" y="30383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51"/>
                  </a:moveTo>
                  <a:lnTo>
                    <a:pt x="10704" y="3644"/>
                  </a:lnTo>
                  <a:lnTo>
                    <a:pt x="7941" y="6323"/>
                  </a:lnTo>
                  <a:lnTo>
                    <a:pt x="7941" y="2417"/>
                  </a:lnTo>
                  <a:lnTo>
                    <a:pt x="7953" y="2417"/>
                  </a:lnTo>
                  <a:lnTo>
                    <a:pt x="10049" y="1251"/>
                  </a:lnTo>
                  <a:close/>
                  <a:moveTo>
                    <a:pt x="4893" y="1286"/>
                  </a:moveTo>
                  <a:lnTo>
                    <a:pt x="7108" y="2525"/>
                  </a:lnTo>
                  <a:lnTo>
                    <a:pt x="7108" y="6335"/>
                  </a:lnTo>
                  <a:lnTo>
                    <a:pt x="4262" y="3572"/>
                  </a:lnTo>
                  <a:lnTo>
                    <a:pt x="4893" y="1286"/>
                  </a:lnTo>
                  <a:close/>
                  <a:moveTo>
                    <a:pt x="3762" y="4227"/>
                  </a:moveTo>
                  <a:lnTo>
                    <a:pt x="6525" y="6906"/>
                  </a:lnTo>
                  <a:lnTo>
                    <a:pt x="2512" y="6906"/>
                  </a:lnTo>
                  <a:lnTo>
                    <a:pt x="1286" y="4858"/>
                  </a:lnTo>
                  <a:lnTo>
                    <a:pt x="3762" y="4227"/>
                  </a:lnTo>
                  <a:close/>
                  <a:moveTo>
                    <a:pt x="11394" y="4144"/>
                  </a:moveTo>
                  <a:lnTo>
                    <a:pt x="13728" y="4763"/>
                  </a:lnTo>
                  <a:lnTo>
                    <a:pt x="12454" y="6906"/>
                  </a:lnTo>
                  <a:lnTo>
                    <a:pt x="8549" y="6906"/>
                  </a:lnTo>
                  <a:lnTo>
                    <a:pt x="11394" y="4144"/>
                  </a:lnTo>
                  <a:close/>
                  <a:moveTo>
                    <a:pt x="12549" y="7716"/>
                  </a:moveTo>
                  <a:lnTo>
                    <a:pt x="13776" y="9764"/>
                  </a:lnTo>
                  <a:lnTo>
                    <a:pt x="11299" y="10395"/>
                  </a:lnTo>
                  <a:lnTo>
                    <a:pt x="8537" y="7716"/>
                  </a:lnTo>
                  <a:close/>
                  <a:moveTo>
                    <a:pt x="6525" y="7716"/>
                  </a:moveTo>
                  <a:lnTo>
                    <a:pt x="3667" y="10490"/>
                  </a:lnTo>
                  <a:lnTo>
                    <a:pt x="1334" y="9883"/>
                  </a:lnTo>
                  <a:lnTo>
                    <a:pt x="2607" y="7716"/>
                  </a:lnTo>
                  <a:close/>
                  <a:moveTo>
                    <a:pt x="7953" y="8299"/>
                  </a:moveTo>
                  <a:lnTo>
                    <a:pt x="10799" y="11050"/>
                  </a:lnTo>
                  <a:lnTo>
                    <a:pt x="10168" y="13336"/>
                  </a:lnTo>
                  <a:lnTo>
                    <a:pt x="7953" y="12097"/>
                  </a:lnTo>
                  <a:lnTo>
                    <a:pt x="7953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20" y="8299"/>
                  </a:lnTo>
                  <a:close/>
                  <a:moveTo>
                    <a:pt x="10585" y="1"/>
                  </a:moveTo>
                  <a:lnTo>
                    <a:pt x="9823" y="405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70" y="36"/>
                  </a:lnTo>
                  <a:lnTo>
                    <a:pt x="4143" y="858"/>
                  </a:lnTo>
                  <a:lnTo>
                    <a:pt x="3429" y="3441"/>
                  </a:lnTo>
                  <a:lnTo>
                    <a:pt x="857" y="4120"/>
                  </a:lnTo>
                  <a:lnTo>
                    <a:pt x="0" y="4334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6" y="9633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88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32" y="12859"/>
                  </a:lnTo>
                  <a:lnTo>
                    <a:pt x="9930" y="14145"/>
                  </a:lnTo>
                  <a:lnTo>
                    <a:pt x="10692" y="14562"/>
                  </a:lnTo>
                  <a:lnTo>
                    <a:pt x="10918" y="13752"/>
                  </a:lnTo>
                  <a:lnTo>
                    <a:pt x="11632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3" y="4965"/>
                  </a:lnTo>
                  <a:lnTo>
                    <a:pt x="15014" y="4239"/>
                  </a:lnTo>
                  <a:lnTo>
                    <a:pt x="14157" y="4013"/>
                  </a:lnTo>
                  <a:lnTo>
                    <a:pt x="11501" y="3310"/>
                  </a:lnTo>
                  <a:lnTo>
                    <a:pt x="10811" y="810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8"/>
            <p:cNvSpPr/>
            <p:nvPr/>
          </p:nvSpPr>
          <p:spPr>
            <a:xfrm>
              <a:off x="2866725" y="8466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10049" y="1238"/>
                  </a:moveTo>
                  <a:lnTo>
                    <a:pt x="10704" y="3631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3" y="2417"/>
                  </a:lnTo>
                  <a:lnTo>
                    <a:pt x="10049" y="1238"/>
                  </a:lnTo>
                  <a:close/>
                  <a:moveTo>
                    <a:pt x="4905" y="1298"/>
                  </a:moveTo>
                  <a:lnTo>
                    <a:pt x="7120" y="2536"/>
                  </a:lnTo>
                  <a:lnTo>
                    <a:pt x="7120" y="6322"/>
                  </a:lnTo>
                  <a:lnTo>
                    <a:pt x="4274" y="3572"/>
                  </a:lnTo>
                  <a:lnTo>
                    <a:pt x="4905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94" y="4143"/>
                  </a:moveTo>
                  <a:lnTo>
                    <a:pt x="13728" y="4751"/>
                  </a:lnTo>
                  <a:lnTo>
                    <a:pt x="12466" y="6894"/>
                  </a:lnTo>
                  <a:lnTo>
                    <a:pt x="8549" y="6894"/>
                  </a:lnTo>
                  <a:lnTo>
                    <a:pt x="11394" y="4143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37" y="7727"/>
                  </a:moveTo>
                  <a:lnTo>
                    <a:pt x="3679" y="10477"/>
                  </a:lnTo>
                  <a:lnTo>
                    <a:pt x="1346" y="9870"/>
                  </a:lnTo>
                  <a:lnTo>
                    <a:pt x="2619" y="7727"/>
                  </a:lnTo>
                  <a:close/>
                  <a:moveTo>
                    <a:pt x="7953" y="8287"/>
                  </a:moveTo>
                  <a:lnTo>
                    <a:pt x="10799" y="11061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57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5026" y="4227"/>
                  </a:lnTo>
                  <a:lnTo>
                    <a:pt x="14169" y="4000"/>
                  </a:lnTo>
                  <a:lnTo>
                    <a:pt x="11513" y="3310"/>
                  </a:lnTo>
                  <a:lnTo>
                    <a:pt x="10823" y="798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8"/>
            <p:cNvSpPr/>
            <p:nvPr/>
          </p:nvSpPr>
          <p:spPr>
            <a:xfrm>
              <a:off x="2867300" y="1942325"/>
              <a:ext cx="375975" cy="365850"/>
            </a:xfrm>
            <a:custGeom>
              <a:avLst/>
              <a:gdLst/>
              <a:ahLst/>
              <a:cxnLst/>
              <a:rect l="l" t="t" r="r" b="b"/>
              <a:pathLst>
                <a:path w="15039" h="14634" extrusionOk="0">
                  <a:moveTo>
                    <a:pt x="4882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38" y="1251"/>
                  </a:moveTo>
                  <a:lnTo>
                    <a:pt x="10693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10038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5"/>
                  </a:lnTo>
                  <a:lnTo>
                    <a:pt x="8538" y="6895"/>
                  </a:lnTo>
                  <a:lnTo>
                    <a:pt x="11383" y="4144"/>
                  </a:lnTo>
                  <a:close/>
                  <a:moveTo>
                    <a:pt x="3728" y="4228"/>
                  </a:moveTo>
                  <a:lnTo>
                    <a:pt x="6502" y="6906"/>
                  </a:lnTo>
                  <a:lnTo>
                    <a:pt x="2477" y="6906"/>
                  </a:lnTo>
                  <a:lnTo>
                    <a:pt x="1263" y="4870"/>
                  </a:lnTo>
                  <a:lnTo>
                    <a:pt x="3728" y="4228"/>
                  </a:lnTo>
                  <a:close/>
                  <a:moveTo>
                    <a:pt x="12538" y="7728"/>
                  </a:moveTo>
                  <a:lnTo>
                    <a:pt x="13765" y="9764"/>
                  </a:lnTo>
                  <a:lnTo>
                    <a:pt x="11288" y="10407"/>
                  </a:lnTo>
                  <a:lnTo>
                    <a:pt x="8526" y="7728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596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57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2" y="13383"/>
                  </a:lnTo>
                  <a:lnTo>
                    <a:pt x="4347" y="10990"/>
                  </a:lnTo>
                  <a:lnTo>
                    <a:pt x="7109" y="8311"/>
                  </a:lnTo>
                  <a:close/>
                  <a:moveTo>
                    <a:pt x="10574" y="1"/>
                  </a:moveTo>
                  <a:lnTo>
                    <a:pt x="9824" y="418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30" y="5085"/>
                  </a:lnTo>
                  <a:lnTo>
                    <a:pt x="1811" y="7418"/>
                  </a:lnTo>
                  <a:lnTo>
                    <a:pt x="477" y="9669"/>
                  </a:lnTo>
                  <a:lnTo>
                    <a:pt x="37" y="10395"/>
                  </a:lnTo>
                  <a:lnTo>
                    <a:pt x="894" y="10621"/>
                  </a:lnTo>
                  <a:lnTo>
                    <a:pt x="3549" y="11312"/>
                  </a:lnTo>
                  <a:lnTo>
                    <a:pt x="4240" y="13812"/>
                  </a:lnTo>
                  <a:lnTo>
                    <a:pt x="4466" y="14634"/>
                  </a:lnTo>
                  <a:lnTo>
                    <a:pt x="5216" y="14217"/>
                  </a:lnTo>
                  <a:lnTo>
                    <a:pt x="7621" y="12883"/>
                  </a:lnTo>
                  <a:lnTo>
                    <a:pt x="9919" y="14169"/>
                  </a:lnTo>
                  <a:lnTo>
                    <a:pt x="10681" y="14586"/>
                  </a:lnTo>
                  <a:lnTo>
                    <a:pt x="10907" y="13776"/>
                  </a:lnTo>
                  <a:lnTo>
                    <a:pt x="11621" y="11181"/>
                  </a:lnTo>
                  <a:lnTo>
                    <a:pt x="14193" y="10502"/>
                  </a:lnTo>
                  <a:lnTo>
                    <a:pt x="15039" y="10276"/>
                  </a:lnTo>
                  <a:lnTo>
                    <a:pt x="14610" y="9550"/>
                  </a:lnTo>
                  <a:lnTo>
                    <a:pt x="13229" y="7228"/>
                  </a:lnTo>
                  <a:lnTo>
                    <a:pt x="14562" y="4978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74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8"/>
            <p:cNvSpPr/>
            <p:nvPr/>
          </p:nvSpPr>
          <p:spPr>
            <a:xfrm>
              <a:off x="3243250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906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5" y="3561"/>
                  </a:lnTo>
                  <a:lnTo>
                    <a:pt x="4906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99" y="11050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32" y="8287"/>
                  </a:moveTo>
                  <a:lnTo>
                    <a:pt x="7132" y="12193"/>
                  </a:lnTo>
                  <a:lnTo>
                    <a:pt x="7120" y="12193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2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49"/>
                  </a:lnTo>
                  <a:lnTo>
                    <a:pt x="13240" y="7228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8"/>
            <p:cNvSpPr/>
            <p:nvPr/>
          </p:nvSpPr>
          <p:spPr>
            <a:xfrm>
              <a:off x="3243250" y="8466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10049" y="1238"/>
                  </a:moveTo>
                  <a:lnTo>
                    <a:pt x="10704" y="3631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4882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71" y="4131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71" y="4131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27"/>
                  </a:moveTo>
                  <a:lnTo>
                    <a:pt x="3668" y="10477"/>
                  </a:lnTo>
                  <a:lnTo>
                    <a:pt x="1322" y="9870"/>
                  </a:lnTo>
                  <a:lnTo>
                    <a:pt x="2608" y="7727"/>
                  </a:lnTo>
                  <a:close/>
                  <a:moveTo>
                    <a:pt x="7954" y="8287"/>
                  </a:moveTo>
                  <a:lnTo>
                    <a:pt x="10799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27"/>
                  </a:lnTo>
                  <a:lnTo>
                    <a:pt x="14157" y="4000"/>
                  </a:lnTo>
                  <a:lnTo>
                    <a:pt x="11490" y="3310"/>
                  </a:lnTo>
                  <a:lnTo>
                    <a:pt x="10811" y="798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8"/>
            <p:cNvSpPr/>
            <p:nvPr/>
          </p:nvSpPr>
          <p:spPr>
            <a:xfrm>
              <a:off x="3243250" y="3403525"/>
              <a:ext cx="376250" cy="365850"/>
            </a:xfrm>
            <a:custGeom>
              <a:avLst/>
              <a:gdLst/>
              <a:ahLst/>
              <a:cxnLst/>
              <a:rect l="l" t="t" r="r" b="b"/>
              <a:pathLst>
                <a:path w="15050" h="14634" extrusionOk="0">
                  <a:moveTo>
                    <a:pt x="4882" y="1298"/>
                  </a:moveTo>
                  <a:lnTo>
                    <a:pt x="7109" y="2537"/>
                  </a:lnTo>
                  <a:lnTo>
                    <a:pt x="7109" y="6323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71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71" y="4156"/>
                  </a:lnTo>
                  <a:close/>
                  <a:moveTo>
                    <a:pt x="12550" y="7728"/>
                  </a:moveTo>
                  <a:lnTo>
                    <a:pt x="13776" y="9764"/>
                  </a:lnTo>
                  <a:lnTo>
                    <a:pt x="11300" y="10407"/>
                  </a:lnTo>
                  <a:lnTo>
                    <a:pt x="8537" y="7728"/>
                  </a:lnTo>
                  <a:close/>
                  <a:moveTo>
                    <a:pt x="6525" y="7740"/>
                  </a:moveTo>
                  <a:lnTo>
                    <a:pt x="3668" y="10490"/>
                  </a:lnTo>
                  <a:lnTo>
                    <a:pt x="1322" y="9883"/>
                  </a:lnTo>
                  <a:lnTo>
                    <a:pt x="2608" y="7740"/>
                  </a:lnTo>
                  <a:close/>
                  <a:moveTo>
                    <a:pt x="7954" y="8311"/>
                  </a:moveTo>
                  <a:lnTo>
                    <a:pt x="10799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95"/>
                  </a:lnTo>
                  <a:lnTo>
                    <a:pt x="893" y="10609"/>
                  </a:lnTo>
                  <a:lnTo>
                    <a:pt x="3560" y="11311"/>
                  </a:lnTo>
                  <a:lnTo>
                    <a:pt x="4251" y="13812"/>
                  </a:lnTo>
                  <a:lnTo>
                    <a:pt x="4465" y="14633"/>
                  </a:lnTo>
                  <a:lnTo>
                    <a:pt x="5227" y="14217"/>
                  </a:lnTo>
                  <a:lnTo>
                    <a:pt x="7621" y="12871"/>
                  </a:lnTo>
                  <a:lnTo>
                    <a:pt x="9930" y="14169"/>
                  </a:lnTo>
                  <a:lnTo>
                    <a:pt x="10692" y="14586"/>
                  </a:lnTo>
                  <a:lnTo>
                    <a:pt x="10919" y="13764"/>
                  </a:lnTo>
                  <a:lnTo>
                    <a:pt x="11633" y="11180"/>
                  </a:lnTo>
                  <a:lnTo>
                    <a:pt x="14205" y="10514"/>
                  </a:lnTo>
                  <a:lnTo>
                    <a:pt x="15050" y="10287"/>
                  </a:lnTo>
                  <a:lnTo>
                    <a:pt x="14621" y="9561"/>
                  </a:lnTo>
                  <a:lnTo>
                    <a:pt x="13240" y="7239"/>
                  </a:lnTo>
                  <a:lnTo>
                    <a:pt x="14574" y="4989"/>
                  </a:lnTo>
                  <a:lnTo>
                    <a:pt x="15002" y="4239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8"/>
            <p:cNvSpPr/>
            <p:nvPr/>
          </p:nvSpPr>
          <p:spPr>
            <a:xfrm>
              <a:off x="2108875" y="34038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693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38" y="1239"/>
                  </a:lnTo>
                  <a:close/>
                  <a:moveTo>
                    <a:pt x="3739" y="4215"/>
                  </a:moveTo>
                  <a:lnTo>
                    <a:pt x="6502" y="6894"/>
                  </a:lnTo>
                  <a:lnTo>
                    <a:pt x="2489" y="6894"/>
                  </a:lnTo>
                  <a:lnTo>
                    <a:pt x="1287" y="4858"/>
                  </a:lnTo>
                  <a:lnTo>
                    <a:pt x="3739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4" y="6894"/>
                  </a:lnTo>
                  <a:lnTo>
                    <a:pt x="11371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4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57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8"/>
            <p:cNvSpPr/>
            <p:nvPr/>
          </p:nvSpPr>
          <p:spPr>
            <a:xfrm>
              <a:off x="2867300" y="37693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26" y="1238"/>
                  </a:moveTo>
                  <a:lnTo>
                    <a:pt x="10681" y="3632"/>
                  </a:lnTo>
                  <a:lnTo>
                    <a:pt x="7919" y="6311"/>
                  </a:lnTo>
                  <a:lnTo>
                    <a:pt x="7919" y="2405"/>
                  </a:lnTo>
                  <a:lnTo>
                    <a:pt x="7930" y="2405"/>
                  </a:lnTo>
                  <a:lnTo>
                    <a:pt x="10026" y="1238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63" y="4846"/>
                  </a:lnTo>
                  <a:lnTo>
                    <a:pt x="3728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14" y="6894"/>
                  </a:lnTo>
                  <a:lnTo>
                    <a:pt x="11371" y="4132"/>
                  </a:lnTo>
                  <a:close/>
                  <a:moveTo>
                    <a:pt x="12538" y="7704"/>
                  </a:moveTo>
                  <a:lnTo>
                    <a:pt x="13765" y="9751"/>
                  </a:lnTo>
                  <a:lnTo>
                    <a:pt x="11288" y="10382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56" y="10466"/>
                  </a:lnTo>
                  <a:lnTo>
                    <a:pt x="1323" y="9847"/>
                  </a:lnTo>
                  <a:lnTo>
                    <a:pt x="2596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37" y="10371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800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8"/>
            <p:cNvSpPr/>
            <p:nvPr/>
          </p:nvSpPr>
          <p:spPr>
            <a:xfrm>
              <a:off x="2867300" y="340382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6" y="1239"/>
                  </a:moveTo>
                  <a:lnTo>
                    <a:pt x="10681" y="3632"/>
                  </a:lnTo>
                  <a:lnTo>
                    <a:pt x="7919" y="6311"/>
                  </a:lnTo>
                  <a:lnTo>
                    <a:pt x="7919" y="2417"/>
                  </a:lnTo>
                  <a:lnTo>
                    <a:pt x="7930" y="2417"/>
                  </a:lnTo>
                  <a:lnTo>
                    <a:pt x="10026" y="1239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75" y="4858"/>
                  </a:lnTo>
                  <a:lnTo>
                    <a:pt x="3728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14" y="6894"/>
                  </a:lnTo>
                  <a:lnTo>
                    <a:pt x="11371" y="4144"/>
                  </a:lnTo>
                  <a:close/>
                  <a:moveTo>
                    <a:pt x="12538" y="7716"/>
                  </a:moveTo>
                  <a:lnTo>
                    <a:pt x="13765" y="9752"/>
                  </a:lnTo>
                  <a:lnTo>
                    <a:pt x="11288" y="10395"/>
                  </a:lnTo>
                  <a:lnTo>
                    <a:pt x="8526" y="7716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37" y="10383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8"/>
            <p:cNvSpPr/>
            <p:nvPr/>
          </p:nvSpPr>
          <p:spPr>
            <a:xfrm>
              <a:off x="2867300" y="41345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6" y="1238"/>
                  </a:moveTo>
                  <a:lnTo>
                    <a:pt x="10681" y="3632"/>
                  </a:lnTo>
                  <a:lnTo>
                    <a:pt x="7919" y="6310"/>
                  </a:lnTo>
                  <a:lnTo>
                    <a:pt x="7919" y="2417"/>
                  </a:lnTo>
                  <a:lnTo>
                    <a:pt x="7930" y="2417"/>
                  </a:lnTo>
                  <a:lnTo>
                    <a:pt x="10026" y="1238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19" y="6882"/>
                  </a:lnTo>
                  <a:lnTo>
                    <a:pt x="8514" y="6882"/>
                  </a:lnTo>
                  <a:lnTo>
                    <a:pt x="11371" y="4132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8" y="4215"/>
                  </a:lnTo>
                  <a:close/>
                  <a:moveTo>
                    <a:pt x="12538" y="7715"/>
                  </a:moveTo>
                  <a:lnTo>
                    <a:pt x="13765" y="9751"/>
                  </a:lnTo>
                  <a:lnTo>
                    <a:pt x="11288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66"/>
                  </a:lnTo>
                  <a:lnTo>
                    <a:pt x="1323" y="9859"/>
                  </a:lnTo>
                  <a:lnTo>
                    <a:pt x="2596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37" y="10382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8"/>
            <p:cNvSpPr/>
            <p:nvPr/>
          </p:nvSpPr>
          <p:spPr>
            <a:xfrm>
              <a:off x="2867025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93" y="1298"/>
                  </a:moveTo>
                  <a:lnTo>
                    <a:pt x="7108" y="2536"/>
                  </a:lnTo>
                  <a:lnTo>
                    <a:pt x="7108" y="6334"/>
                  </a:lnTo>
                  <a:lnTo>
                    <a:pt x="4262" y="3572"/>
                  </a:lnTo>
                  <a:lnTo>
                    <a:pt x="4893" y="1298"/>
                  </a:lnTo>
                  <a:close/>
                  <a:moveTo>
                    <a:pt x="10037" y="1250"/>
                  </a:moveTo>
                  <a:lnTo>
                    <a:pt x="10692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1" y="2429"/>
                  </a:lnTo>
                  <a:lnTo>
                    <a:pt x="10037" y="1250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8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1382" y="4155"/>
                  </a:moveTo>
                  <a:lnTo>
                    <a:pt x="13716" y="4763"/>
                  </a:lnTo>
                  <a:lnTo>
                    <a:pt x="12430" y="6906"/>
                  </a:lnTo>
                  <a:lnTo>
                    <a:pt x="8525" y="6906"/>
                  </a:lnTo>
                  <a:lnTo>
                    <a:pt x="11382" y="4155"/>
                  </a:lnTo>
                  <a:close/>
                  <a:moveTo>
                    <a:pt x="12549" y="7727"/>
                  </a:moveTo>
                  <a:lnTo>
                    <a:pt x="13776" y="9763"/>
                  </a:lnTo>
                  <a:lnTo>
                    <a:pt x="11299" y="10406"/>
                  </a:lnTo>
                  <a:lnTo>
                    <a:pt x="8537" y="7727"/>
                  </a:lnTo>
                  <a:close/>
                  <a:moveTo>
                    <a:pt x="6513" y="7727"/>
                  </a:moveTo>
                  <a:lnTo>
                    <a:pt x="3667" y="10501"/>
                  </a:lnTo>
                  <a:lnTo>
                    <a:pt x="1334" y="9882"/>
                  </a:lnTo>
                  <a:lnTo>
                    <a:pt x="2596" y="7727"/>
                  </a:lnTo>
                  <a:close/>
                  <a:moveTo>
                    <a:pt x="7941" y="8311"/>
                  </a:moveTo>
                  <a:lnTo>
                    <a:pt x="10787" y="11061"/>
                  </a:lnTo>
                  <a:lnTo>
                    <a:pt x="10156" y="13335"/>
                  </a:lnTo>
                  <a:lnTo>
                    <a:pt x="7941" y="12097"/>
                  </a:lnTo>
                  <a:lnTo>
                    <a:pt x="7941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83"/>
                  </a:lnTo>
                  <a:lnTo>
                    <a:pt x="4358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57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32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2" y="11168"/>
                  </a:lnTo>
                  <a:lnTo>
                    <a:pt x="14204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14" y="4251"/>
                  </a:lnTo>
                  <a:lnTo>
                    <a:pt x="14157" y="4024"/>
                  </a:lnTo>
                  <a:lnTo>
                    <a:pt x="11501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8"/>
            <p:cNvSpPr/>
            <p:nvPr/>
          </p:nvSpPr>
          <p:spPr>
            <a:xfrm>
              <a:off x="2867300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1" y="3572"/>
                  </a:lnTo>
                  <a:lnTo>
                    <a:pt x="4882" y="1286"/>
                  </a:lnTo>
                  <a:close/>
                  <a:moveTo>
                    <a:pt x="10026" y="1250"/>
                  </a:moveTo>
                  <a:lnTo>
                    <a:pt x="10681" y="3643"/>
                  </a:lnTo>
                  <a:lnTo>
                    <a:pt x="7919" y="6322"/>
                  </a:lnTo>
                  <a:lnTo>
                    <a:pt x="7919" y="2417"/>
                  </a:lnTo>
                  <a:lnTo>
                    <a:pt x="7930" y="2417"/>
                  </a:lnTo>
                  <a:lnTo>
                    <a:pt x="10026" y="1250"/>
                  </a:lnTo>
                  <a:close/>
                  <a:moveTo>
                    <a:pt x="3728" y="4203"/>
                  </a:moveTo>
                  <a:lnTo>
                    <a:pt x="6502" y="6882"/>
                  </a:lnTo>
                  <a:lnTo>
                    <a:pt x="2477" y="6882"/>
                  </a:lnTo>
                  <a:lnTo>
                    <a:pt x="1275" y="4846"/>
                  </a:lnTo>
                  <a:lnTo>
                    <a:pt x="3728" y="4203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19" y="6882"/>
                  </a:lnTo>
                  <a:lnTo>
                    <a:pt x="8514" y="6882"/>
                  </a:lnTo>
                  <a:lnTo>
                    <a:pt x="11371" y="4132"/>
                  </a:lnTo>
                  <a:close/>
                  <a:moveTo>
                    <a:pt x="12538" y="7715"/>
                  </a:moveTo>
                  <a:lnTo>
                    <a:pt x="13765" y="9763"/>
                  </a:lnTo>
                  <a:lnTo>
                    <a:pt x="11288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78"/>
                  </a:lnTo>
                  <a:lnTo>
                    <a:pt x="1323" y="9858"/>
                  </a:lnTo>
                  <a:lnTo>
                    <a:pt x="2596" y="7715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5" y="13311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05"/>
                  </a:lnTo>
                  <a:lnTo>
                    <a:pt x="7419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32"/>
                  </a:lnTo>
                  <a:lnTo>
                    <a:pt x="37" y="10370"/>
                  </a:lnTo>
                  <a:lnTo>
                    <a:pt x="894" y="10597"/>
                  </a:lnTo>
                  <a:lnTo>
                    <a:pt x="3549" y="11287"/>
                  </a:lnTo>
                  <a:lnTo>
                    <a:pt x="4240" y="13788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8"/>
            <p:cNvSpPr/>
            <p:nvPr/>
          </p:nvSpPr>
          <p:spPr>
            <a:xfrm>
              <a:off x="3243250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95" y="4155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55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39"/>
                  </a:moveTo>
                  <a:lnTo>
                    <a:pt x="3668" y="10501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54" y="8311"/>
                  </a:moveTo>
                  <a:lnTo>
                    <a:pt x="10799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8"/>
            <p:cNvSpPr/>
            <p:nvPr/>
          </p:nvSpPr>
          <p:spPr>
            <a:xfrm>
              <a:off x="3243250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906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5" y="3573"/>
                  </a:lnTo>
                  <a:lnTo>
                    <a:pt x="4906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799" y="11062"/>
                  </a:lnTo>
                  <a:lnTo>
                    <a:pt x="10168" y="13336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32" y="8299"/>
                  </a:moveTo>
                  <a:lnTo>
                    <a:pt x="7132" y="12205"/>
                  </a:lnTo>
                  <a:lnTo>
                    <a:pt x="7120" y="12205"/>
                  </a:lnTo>
                  <a:lnTo>
                    <a:pt x="5025" y="13383"/>
                  </a:lnTo>
                  <a:lnTo>
                    <a:pt x="4370" y="10978"/>
                  </a:lnTo>
                  <a:lnTo>
                    <a:pt x="7132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8"/>
            <p:cNvSpPr/>
            <p:nvPr/>
          </p:nvSpPr>
          <p:spPr>
            <a:xfrm>
              <a:off x="2867300" y="267307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1"/>
                  </a:lnTo>
                  <a:lnTo>
                    <a:pt x="4882" y="1286"/>
                  </a:lnTo>
                  <a:close/>
                  <a:moveTo>
                    <a:pt x="10038" y="1251"/>
                  </a:moveTo>
                  <a:lnTo>
                    <a:pt x="10693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1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8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83" y="4144"/>
                  </a:lnTo>
                  <a:close/>
                  <a:moveTo>
                    <a:pt x="12538" y="7728"/>
                  </a:moveTo>
                  <a:lnTo>
                    <a:pt x="13765" y="9764"/>
                  </a:lnTo>
                  <a:lnTo>
                    <a:pt x="11288" y="10407"/>
                  </a:lnTo>
                  <a:lnTo>
                    <a:pt x="8526" y="7728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57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2" y="13371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1"/>
                  </a:moveTo>
                  <a:lnTo>
                    <a:pt x="9824" y="417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5"/>
                  </a:lnTo>
                  <a:lnTo>
                    <a:pt x="1811" y="7406"/>
                  </a:lnTo>
                  <a:lnTo>
                    <a:pt x="477" y="9645"/>
                  </a:lnTo>
                  <a:lnTo>
                    <a:pt x="37" y="10383"/>
                  </a:lnTo>
                  <a:lnTo>
                    <a:pt x="894" y="10597"/>
                  </a:lnTo>
                  <a:lnTo>
                    <a:pt x="3549" y="11300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9" y="10276"/>
                  </a:lnTo>
                  <a:lnTo>
                    <a:pt x="14610" y="9549"/>
                  </a:lnTo>
                  <a:lnTo>
                    <a:pt x="13229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8"/>
            <p:cNvSpPr/>
            <p:nvPr/>
          </p:nvSpPr>
          <p:spPr>
            <a:xfrm>
              <a:off x="3243250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109" y="2537"/>
                  </a:lnTo>
                  <a:lnTo>
                    <a:pt x="7109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5"/>
                  </a:lnTo>
                  <a:lnTo>
                    <a:pt x="8537" y="6895"/>
                  </a:lnTo>
                  <a:lnTo>
                    <a:pt x="11395" y="4144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799" y="11062"/>
                  </a:lnTo>
                  <a:lnTo>
                    <a:pt x="10168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58" y="4132"/>
                  </a:lnTo>
                  <a:lnTo>
                    <a:pt x="1" y="4347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1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40" y="7228"/>
                  </a:lnTo>
                  <a:lnTo>
                    <a:pt x="14574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8"/>
            <p:cNvSpPr/>
            <p:nvPr/>
          </p:nvSpPr>
          <p:spPr>
            <a:xfrm>
              <a:off x="2867300" y="2308150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13"/>
                  </a:lnTo>
                  <a:lnTo>
                    <a:pt x="7097" y="6311"/>
                  </a:lnTo>
                  <a:lnTo>
                    <a:pt x="4251" y="3561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693" y="3632"/>
                  </a:lnTo>
                  <a:lnTo>
                    <a:pt x="7930" y="6311"/>
                  </a:lnTo>
                  <a:lnTo>
                    <a:pt x="7930" y="2418"/>
                  </a:lnTo>
                  <a:lnTo>
                    <a:pt x="7942" y="2418"/>
                  </a:lnTo>
                  <a:lnTo>
                    <a:pt x="10038" y="1239"/>
                  </a:lnTo>
                  <a:close/>
                  <a:moveTo>
                    <a:pt x="3728" y="4203"/>
                  </a:moveTo>
                  <a:lnTo>
                    <a:pt x="6502" y="6882"/>
                  </a:lnTo>
                  <a:lnTo>
                    <a:pt x="2477" y="6882"/>
                  </a:lnTo>
                  <a:lnTo>
                    <a:pt x="1263" y="4834"/>
                  </a:lnTo>
                  <a:lnTo>
                    <a:pt x="3728" y="4203"/>
                  </a:lnTo>
                  <a:close/>
                  <a:moveTo>
                    <a:pt x="11383" y="4120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38" y="6882"/>
                  </a:lnTo>
                  <a:lnTo>
                    <a:pt x="11383" y="4120"/>
                  </a:lnTo>
                  <a:close/>
                  <a:moveTo>
                    <a:pt x="12538" y="7716"/>
                  </a:moveTo>
                  <a:lnTo>
                    <a:pt x="13765" y="9752"/>
                  </a:lnTo>
                  <a:lnTo>
                    <a:pt x="11288" y="10395"/>
                  </a:lnTo>
                  <a:lnTo>
                    <a:pt x="8526" y="7716"/>
                  </a:lnTo>
                  <a:close/>
                  <a:moveTo>
                    <a:pt x="6514" y="7716"/>
                  </a:moveTo>
                  <a:lnTo>
                    <a:pt x="3656" y="10466"/>
                  </a:lnTo>
                  <a:lnTo>
                    <a:pt x="1323" y="9859"/>
                  </a:lnTo>
                  <a:lnTo>
                    <a:pt x="2596" y="7716"/>
                  </a:lnTo>
                  <a:close/>
                  <a:moveTo>
                    <a:pt x="7942" y="8275"/>
                  </a:moveTo>
                  <a:lnTo>
                    <a:pt x="10788" y="11026"/>
                  </a:lnTo>
                  <a:lnTo>
                    <a:pt x="10157" y="13312"/>
                  </a:lnTo>
                  <a:lnTo>
                    <a:pt x="7942" y="12073"/>
                  </a:lnTo>
                  <a:lnTo>
                    <a:pt x="7942" y="8275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2" y="13371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1"/>
                  </a:moveTo>
                  <a:lnTo>
                    <a:pt x="9824" y="417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3"/>
                  </a:lnTo>
                  <a:lnTo>
                    <a:pt x="1811" y="7394"/>
                  </a:lnTo>
                  <a:lnTo>
                    <a:pt x="477" y="9645"/>
                  </a:lnTo>
                  <a:lnTo>
                    <a:pt x="37" y="10371"/>
                  </a:lnTo>
                  <a:lnTo>
                    <a:pt x="894" y="10597"/>
                  </a:lnTo>
                  <a:lnTo>
                    <a:pt x="3549" y="11300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490"/>
                  </a:lnTo>
                  <a:lnTo>
                    <a:pt x="15039" y="10276"/>
                  </a:lnTo>
                  <a:lnTo>
                    <a:pt x="14610" y="9537"/>
                  </a:lnTo>
                  <a:lnTo>
                    <a:pt x="13229" y="7216"/>
                  </a:lnTo>
                  <a:lnTo>
                    <a:pt x="14562" y="4977"/>
                  </a:lnTo>
                  <a:lnTo>
                    <a:pt x="15003" y="4239"/>
                  </a:lnTo>
                  <a:lnTo>
                    <a:pt x="14146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8"/>
            <p:cNvSpPr/>
            <p:nvPr/>
          </p:nvSpPr>
          <p:spPr>
            <a:xfrm>
              <a:off x="3243250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95" y="4156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56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22" y="9859"/>
                  </a:lnTo>
                  <a:lnTo>
                    <a:pt x="2608" y="7704"/>
                  </a:lnTo>
                  <a:close/>
                  <a:moveTo>
                    <a:pt x="7954" y="8300"/>
                  </a:moveTo>
                  <a:lnTo>
                    <a:pt x="10799" y="11050"/>
                  </a:lnTo>
                  <a:lnTo>
                    <a:pt x="10168" y="13336"/>
                  </a:lnTo>
                  <a:lnTo>
                    <a:pt x="7954" y="12098"/>
                  </a:lnTo>
                  <a:lnTo>
                    <a:pt x="7954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44" y="858"/>
                  </a:lnTo>
                  <a:lnTo>
                    <a:pt x="3430" y="3454"/>
                  </a:lnTo>
                  <a:lnTo>
                    <a:pt x="858" y="4120"/>
                  </a:lnTo>
                  <a:lnTo>
                    <a:pt x="1" y="4347"/>
                  </a:lnTo>
                  <a:lnTo>
                    <a:pt x="429" y="5073"/>
                  </a:lnTo>
                  <a:lnTo>
                    <a:pt x="1822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8"/>
            <p:cNvSpPr/>
            <p:nvPr/>
          </p:nvSpPr>
          <p:spPr>
            <a:xfrm>
              <a:off x="1729675" y="34038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7" y="1239"/>
                  </a:moveTo>
                  <a:lnTo>
                    <a:pt x="10692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42" y="2417"/>
                  </a:lnTo>
                  <a:lnTo>
                    <a:pt x="10037" y="1239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1371" y="4144"/>
                  </a:moveTo>
                  <a:lnTo>
                    <a:pt x="13716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44"/>
                  </a:lnTo>
                  <a:close/>
                  <a:moveTo>
                    <a:pt x="12549" y="7716"/>
                  </a:moveTo>
                  <a:lnTo>
                    <a:pt x="13776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75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5001" y="13371"/>
                  </a:lnTo>
                  <a:lnTo>
                    <a:pt x="4334" y="10978"/>
                  </a:lnTo>
                  <a:lnTo>
                    <a:pt x="7108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29" y="3453"/>
                  </a:lnTo>
                  <a:lnTo>
                    <a:pt x="857" y="4132"/>
                  </a:lnTo>
                  <a:lnTo>
                    <a:pt x="0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502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8"/>
            <p:cNvSpPr/>
            <p:nvPr/>
          </p:nvSpPr>
          <p:spPr>
            <a:xfrm>
              <a:off x="1350450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894" y="1274"/>
                  </a:moveTo>
                  <a:lnTo>
                    <a:pt x="7109" y="2513"/>
                  </a:lnTo>
                  <a:lnTo>
                    <a:pt x="7109" y="6323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3763" y="4215"/>
                  </a:moveTo>
                  <a:lnTo>
                    <a:pt x="6525" y="6894"/>
                  </a:lnTo>
                  <a:lnTo>
                    <a:pt x="2513" y="6894"/>
                  </a:lnTo>
                  <a:lnTo>
                    <a:pt x="1287" y="4846"/>
                  </a:lnTo>
                  <a:lnTo>
                    <a:pt x="3763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50" y="7704"/>
                  </a:moveTo>
                  <a:lnTo>
                    <a:pt x="13776" y="9752"/>
                  </a:lnTo>
                  <a:lnTo>
                    <a:pt x="11300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40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502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8"/>
            <p:cNvSpPr/>
            <p:nvPr/>
          </p:nvSpPr>
          <p:spPr>
            <a:xfrm>
              <a:off x="1350450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1"/>
                  </a:lnTo>
                  <a:lnTo>
                    <a:pt x="3739" y="4228"/>
                  </a:lnTo>
                  <a:close/>
                  <a:moveTo>
                    <a:pt x="11395" y="4156"/>
                  </a:moveTo>
                  <a:lnTo>
                    <a:pt x="13729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95" y="4156"/>
                  </a:lnTo>
                  <a:close/>
                  <a:moveTo>
                    <a:pt x="12550" y="7728"/>
                  </a:moveTo>
                  <a:lnTo>
                    <a:pt x="13776" y="9764"/>
                  </a:lnTo>
                  <a:lnTo>
                    <a:pt x="11300" y="10407"/>
                  </a:lnTo>
                  <a:lnTo>
                    <a:pt x="8537" y="7728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59"/>
                  </a:lnTo>
                  <a:lnTo>
                    <a:pt x="2608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57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21" y="8300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1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9"/>
                  </a:lnTo>
                  <a:lnTo>
                    <a:pt x="4144" y="858"/>
                  </a:lnTo>
                  <a:lnTo>
                    <a:pt x="3430" y="3454"/>
                  </a:lnTo>
                  <a:lnTo>
                    <a:pt x="858" y="4120"/>
                  </a:lnTo>
                  <a:lnTo>
                    <a:pt x="1" y="4347"/>
                  </a:lnTo>
                  <a:lnTo>
                    <a:pt x="441" y="5073"/>
                  </a:lnTo>
                  <a:lnTo>
                    <a:pt x="1822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502" y="3323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8"/>
            <p:cNvSpPr/>
            <p:nvPr/>
          </p:nvSpPr>
          <p:spPr>
            <a:xfrm>
              <a:off x="1350750" y="340382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6" y="1239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39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75" y="4858"/>
                  </a:lnTo>
                  <a:lnTo>
                    <a:pt x="3727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02" y="6894"/>
                  </a:lnTo>
                  <a:lnTo>
                    <a:pt x="11371" y="4144"/>
                  </a:lnTo>
                  <a:close/>
                  <a:moveTo>
                    <a:pt x="12538" y="7716"/>
                  </a:moveTo>
                  <a:lnTo>
                    <a:pt x="13764" y="9752"/>
                  </a:lnTo>
                  <a:lnTo>
                    <a:pt x="11288" y="10395"/>
                  </a:lnTo>
                  <a:lnTo>
                    <a:pt x="8525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8"/>
            <p:cNvSpPr/>
            <p:nvPr/>
          </p:nvSpPr>
          <p:spPr>
            <a:xfrm>
              <a:off x="1350450" y="1211600"/>
              <a:ext cx="376275" cy="365825"/>
            </a:xfrm>
            <a:custGeom>
              <a:avLst/>
              <a:gdLst/>
              <a:ahLst/>
              <a:cxnLst/>
              <a:rect l="l" t="t" r="r" b="b"/>
              <a:pathLst>
                <a:path w="15051" h="14633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50" y="1250"/>
                  </a:moveTo>
                  <a:lnTo>
                    <a:pt x="10704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50" y="1250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0"/>
                  </a:lnTo>
                  <a:lnTo>
                    <a:pt x="3739" y="4227"/>
                  </a:lnTo>
                  <a:close/>
                  <a:moveTo>
                    <a:pt x="11395" y="4155"/>
                  </a:moveTo>
                  <a:lnTo>
                    <a:pt x="13729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95" y="4155"/>
                  </a:lnTo>
                  <a:close/>
                  <a:moveTo>
                    <a:pt x="12550" y="7727"/>
                  </a:moveTo>
                  <a:lnTo>
                    <a:pt x="13764" y="9763"/>
                  </a:lnTo>
                  <a:lnTo>
                    <a:pt x="11300" y="10406"/>
                  </a:lnTo>
                  <a:lnTo>
                    <a:pt x="8537" y="7727"/>
                  </a:lnTo>
                  <a:close/>
                  <a:moveTo>
                    <a:pt x="6525" y="7739"/>
                  </a:moveTo>
                  <a:lnTo>
                    <a:pt x="3668" y="10501"/>
                  </a:lnTo>
                  <a:lnTo>
                    <a:pt x="1334" y="9882"/>
                  </a:lnTo>
                  <a:lnTo>
                    <a:pt x="2608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57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21" y="8311"/>
                  </a:moveTo>
                  <a:lnTo>
                    <a:pt x="7121" y="12204"/>
                  </a:lnTo>
                  <a:lnTo>
                    <a:pt x="7109" y="12204"/>
                  </a:lnTo>
                  <a:lnTo>
                    <a:pt x="5013" y="13383"/>
                  </a:lnTo>
                  <a:lnTo>
                    <a:pt x="4358" y="10989"/>
                  </a:lnTo>
                  <a:lnTo>
                    <a:pt x="7121" y="8311"/>
                  </a:lnTo>
                  <a:close/>
                  <a:moveTo>
                    <a:pt x="10585" y="0"/>
                  </a:moveTo>
                  <a:lnTo>
                    <a:pt x="9835" y="441"/>
                  </a:lnTo>
                  <a:lnTo>
                    <a:pt x="7430" y="1774"/>
                  </a:lnTo>
                  <a:lnTo>
                    <a:pt x="5132" y="476"/>
                  </a:lnTo>
                  <a:lnTo>
                    <a:pt x="4370" y="60"/>
                  </a:lnTo>
                  <a:lnTo>
                    <a:pt x="4144" y="881"/>
                  </a:lnTo>
                  <a:lnTo>
                    <a:pt x="3430" y="3477"/>
                  </a:lnTo>
                  <a:lnTo>
                    <a:pt x="858" y="4143"/>
                  </a:lnTo>
                  <a:lnTo>
                    <a:pt x="1" y="4370"/>
                  </a:lnTo>
                  <a:lnTo>
                    <a:pt x="441" y="5096"/>
                  </a:lnTo>
                  <a:lnTo>
                    <a:pt x="1822" y="7418"/>
                  </a:lnTo>
                  <a:lnTo>
                    <a:pt x="477" y="9668"/>
                  </a:lnTo>
                  <a:lnTo>
                    <a:pt x="48" y="10394"/>
                  </a:lnTo>
                  <a:lnTo>
                    <a:pt x="894" y="10620"/>
                  </a:lnTo>
                  <a:lnTo>
                    <a:pt x="3561" y="11311"/>
                  </a:lnTo>
                  <a:lnTo>
                    <a:pt x="4251" y="13811"/>
                  </a:lnTo>
                  <a:lnTo>
                    <a:pt x="4466" y="14633"/>
                  </a:lnTo>
                  <a:lnTo>
                    <a:pt x="5228" y="14216"/>
                  </a:lnTo>
                  <a:lnTo>
                    <a:pt x="7633" y="12883"/>
                  </a:lnTo>
                  <a:lnTo>
                    <a:pt x="9930" y="14168"/>
                  </a:lnTo>
                  <a:lnTo>
                    <a:pt x="10692" y="14585"/>
                  </a:lnTo>
                  <a:lnTo>
                    <a:pt x="10919" y="13776"/>
                  </a:lnTo>
                  <a:lnTo>
                    <a:pt x="11633" y="11180"/>
                  </a:lnTo>
                  <a:lnTo>
                    <a:pt x="14205" y="10513"/>
                  </a:lnTo>
                  <a:lnTo>
                    <a:pt x="15050" y="10287"/>
                  </a:lnTo>
                  <a:lnTo>
                    <a:pt x="14622" y="9561"/>
                  </a:lnTo>
                  <a:lnTo>
                    <a:pt x="13240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502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8"/>
            <p:cNvSpPr/>
            <p:nvPr/>
          </p:nvSpPr>
          <p:spPr>
            <a:xfrm>
              <a:off x="1350750" y="41345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38" y="1238"/>
                  </a:moveTo>
                  <a:lnTo>
                    <a:pt x="10692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7" y="4215"/>
                  </a:lnTo>
                  <a:close/>
                  <a:moveTo>
                    <a:pt x="12538" y="7715"/>
                  </a:moveTo>
                  <a:lnTo>
                    <a:pt x="13764" y="9751"/>
                  </a:lnTo>
                  <a:lnTo>
                    <a:pt x="11288" y="10394"/>
                  </a:lnTo>
                  <a:lnTo>
                    <a:pt x="8525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2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8"/>
            <p:cNvSpPr/>
            <p:nvPr/>
          </p:nvSpPr>
          <p:spPr>
            <a:xfrm>
              <a:off x="1350750" y="37693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26" y="1238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26" y="123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75" y="4846"/>
                  </a:lnTo>
                  <a:lnTo>
                    <a:pt x="3727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02" y="6894"/>
                  </a:lnTo>
                  <a:lnTo>
                    <a:pt x="11371" y="4132"/>
                  </a:lnTo>
                  <a:close/>
                  <a:moveTo>
                    <a:pt x="12538" y="7704"/>
                  </a:moveTo>
                  <a:lnTo>
                    <a:pt x="13764" y="9751"/>
                  </a:lnTo>
                  <a:lnTo>
                    <a:pt x="11288" y="10382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56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8"/>
            <p:cNvSpPr/>
            <p:nvPr/>
          </p:nvSpPr>
          <p:spPr>
            <a:xfrm>
              <a:off x="5897750" y="303860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10026" y="1239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26" y="1239"/>
                  </a:lnTo>
                  <a:close/>
                  <a:moveTo>
                    <a:pt x="4870" y="1298"/>
                  </a:moveTo>
                  <a:lnTo>
                    <a:pt x="7085" y="2525"/>
                  </a:lnTo>
                  <a:lnTo>
                    <a:pt x="7085" y="6323"/>
                  </a:lnTo>
                  <a:lnTo>
                    <a:pt x="4239" y="3572"/>
                  </a:lnTo>
                  <a:lnTo>
                    <a:pt x="4870" y="129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63" y="4846"/>
                  </a:lnTo>
                  <a:lnTo>
                    <a:pt x="3727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12550" y="7704"/>
                  </a:moveTo>
                  <a:lnTo>
                    <a:pt x="13764" y="9752"/>
                  </a:lnTo>
                  <a:lnTo>
                    <a:pt x="11299" y="10383"/>
                  </a:lnTo>
                  <a:lnTo>
                    <a:pt x="8525" y="7704"/>
                  </a:lnTo>
                  <a:close/>
                  <a:moveTo>
                    <a:pt x="6501" y="7704"/>
                  </a:moveTo>
                  <a:lnTo>
                    <a:pt x="3644" y="10478"/>
                  </a:lnTo>
                  <a:lnTo>
                    <a:pt x="1310" y="9871"/>
                  </a:lnTo>
                  <a:lnTo>
                    <a:pt x="2584" y="7704"/>
                  </a:lnTo>
                  <a:close/>
                  <a:moveTo>
                    <a:pt x="7930" y="8287"/>
                  </a:moveTo>
                  <a:lnTo>
                    <a:pt x="10776" y="11038"/>
                  </a:lnTo>
                  <a:lnTo>
                    <a:pt x="10145" y="13324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097" y="8287"/>
                  </a:moveTo>
                  <a:lnTo>
                    <a:pt x="7097" y="12192"/>
                  </a:lnTo>
                  <a:lnTo>
                    <a:pt x="7085" y="12192"/>
                  </a:lnTo>
                  <a:lnTo>
                    <a:pt x="4989" y="13359"/>
                  </a:lnTo>
                  <a:lnTo>
                    <a:pt x="4334" y="10966"/>
                  </a:lnTo>
                  <a:lnTo>
                    <a:pt x="7097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02"/>
                  </a:lnTo>
                  <a:lnTo>
                    <a:pt x="14598" y="9537"/>
                  </a:lnTo>
                  <a:lnTo>
                    <a:pt x="13216" y="7216"/>
                  </a:lnTo>
                  <a:lnTo>
                    <a:pt x="14550" y="4965"/>
                  </a:lnTo>
                  <a:lnTo>
                    <a:pt x="14883" y="4430"/>
                  </a:lnTo>
                  <a:lnTo>
                    <a:pt x="14883" y="4215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8"/>
            <p:cNvSpPr/>
            <p:nvPr/>
          </p:nvSpPr>
          <p:spPr>
            <a:xfrm>
              <a:off x="1729675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8"/>
                  </a:moveTo>
                  <a:lnTo>
                    <a:pt x="7108" y="2525"/>
                  </a:lnTo>
                  <a:lnTo>
                    <a:pt x="7108" y="6323"/>
                  </a:lnTo>
                  <a:lnTo>
                    <a:pt x="4263" y="3573"/>
                  </a:lnTo>
                  <a:lnTo>
                    <a:pt x="4882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70"/>
                  </a:lnTo>
                  <a:lnTo>
                    <a:pt x="3739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95" y="4132"/>
                  </a:lnTo>
                  <a:close/>
                  <a:moveTo>
                    <a:pt x="12549" y="7728"/>
                  </a:moveTo>
                  <a:lnTo>
                    <a:pt x="13776" y="9764"/>
                  </a:lnTo>
                  <a:lnTo>
                    <a:pt x="11299" y="10407"/>
                  </a:lnTo>
                  <a:lnTo>
                    <a:pt x="8537" y="7728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75" y="11062"/>
                  </a:lnTo>
                  <a:lnTo>
                    <a:pt x="10156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205"/>
                  </a:lnTo>
                  <a:lnTo>
                    <a:pt x="7108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22" y="7394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8"/>
            <p:cNvSpPr/>
            <p:nvPr/>
          </p:nvSpPr>
          <p:spPr>
            <a:xfrm>
              <a:off x="1729675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108" y="2525"/>
                  </a:lnTo>
                  <a:lnTo>
                    <a:pt x="7108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1"/>
                  </a:lnTo>
                  <a:lnTo>
                    <a:pt x="3739" y="4228"/>
                  </a:lnTo>
                  <a:close/>
                  <a:moveTo>
                    <a:pt x="11395" y="4156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95" y="4156"/>
                  </a:lnTo>
                  <a:close/>
                  <a:moveTo>
                    <a:pt x="12549" y="7728"/>
                  </a:moveTo>
                  <a:lnTo>
                    <a:pt x="13776" y="9764"/>
                  </a:lnTo>
                  <a:lnTo>
                    <a:pt x="11299" y="10407"/>
                  </a:lnTo>
                  <a:lnTo>
                    <a:pt x="8537" y="7728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34" y="9859"/>
                  </a:lnTo>
                  <a:lnTo>
                    <a:pt x="2608" y="7704"/>
                  </a:lnTo>
                  <a:close/>
                  <a:moveTo>
                    <a:pt x="7942" y="8300"/>
                  </a:moveTo>
                  <a:lnTo>
                    <a:pt x="10775" y="11050"/>
                  </a:lnTo>
                  <a:lnTo>
                    <a:pt x="10156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8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44" y="858"/>
                  </a:lnTo>
                  <a:lnTo>
                    <a:pt x="3429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22" y="7395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8" y="13753"/>
                  </a:lnTo>
                  <a:lnTo>
                    <a:pt x="11633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8"/>
            <p:cNvSpPr/>
            <p:nvPr/>
          </p:nvSpPr>
          <p:spPr>
            <a:xfrm>
              <a:off x="1729375" y="846675"/>
              <a:ext cx="376550" cy="365525"/>
            </a:xfrm>
            <a:custGeom>
              <a:avLst/>
              <a:gdLst/>
              <a:ahLst/>
              <a:cxnLst/>
              <a:rect l="l" t="t" r="r" b="b"/>
              <a:pathLst>
                <a:path w="15062" h="14621" extrusionOk="0">
                  <a:moveTo>
                    <a:pt x="10061" y="1238"/>
                  </a:moveTo>
                  <a:lnTo>
                    <a:pt x="10716" y="3631"/>
                  </a:lnTo>
                  <a:lnTo>
                    <a:pt x="7954" y="6310"/>
                  </a:lnTo>
                  <a:lnTo>
                    <a:pt x="7954" y="2417"/>
                  </a:lnTo>
                  <a:lnTo>
                    <a:pt x="7966" y="2417"/>
                  </a:lnTo>
                  <a:lnTo>
                    <a:pt x="10061" y="1238"/>
                  </a:lnTo>
                  <a:close/>
                  <a:moveTo>
                    <a:pt x="4894" y="1298"/>
                  </a:moveTo>
                  <a:lnTo>
                    <a:pt x="7120" y="2536"/>
                  </a:lnTo>
                  <a:lnTo>
                    <a:pt x="7120" y="6322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3" y="4131"/>
                  </a:moveTo>
                  <a:lnTo>
                    <a:pt x="13728" y="4751"/>
                  </a:lnTo>
                  <a:lnTo>
                    <a:pt x="12454" y="6894"/>
                  </a:lnTo>
                  <a:lnTo>
                    <a:pt x="8549" y="6894"/>
                  </a:lnTo>
                  <a:lnTo>
                    <a:pt x="11383" y="4131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37" y="7727"/>
                  </a:moveTo>
                  <a:lnTo>
                    <a:pt x="3679" y="10477"/>
                  </a:lnTo>
                  <a:lnTo>
                    <a:pt x="1346" y="9870"/>
                  </a:lnTo>
                  <a:lnTo>
                    <a:pt x="2620" y="7727"/>
                  </a:lnTo>
                  <a:close/>
                  <a:moveTo>
                    <a:pt x="7954" y="8287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5013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45" y="11168"/>
                  </a:lnTo>
                  <a:lnTo>
                    <a:pt x="14216" y="10489"/>
                  </a:lnTo>
                  <a:lnTo>
                    <a:pt x="15062" y="10275"/>
                  </a:lnTo>
                  <a:lnTo>
                    <a:pt x="14633" y="9537"/>
                  </a:lnTo>
                  <a:lnTo>
                    <a:pt x="13252" y="7215"/>
                  </a:lnTo>
                  <a:lnTo>
                    <a:pt x="14585" y="4965"/>
                  </a:lnTo>
                  <a:lnTo>
                    <a:pt x="15014" y="4227"/>
                  </a:lnTo>
                  <a:lnTo>
                    <a:pt x="14169" y="4024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8"/>
            <p:cNvSpPr/>
            <p:nvPr/>
          </p:nvSpPr>
          <p:spPr>
            <a:xfrm>
              <a:off x="1729675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108" y="2537"/>
                  </a:lnTo>
                  <a:lnTo>
                    <a:pt x="7108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16" y="3656"/>
                  </a:lnTo>
                  <a:lnTo>
                    <a:pt x="7954" y="6335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95" y="4144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8"/>
                  </a:lnTo>
                  <a:close/>
                  <a:moveTo>
                    <a:pt x="12549" y="7728"/>
                  </a:moveTo>
                  <a:lnTo>
                    <a:pt x="13776" y="9764"/>
                  </a:lnTo>
                  <a:lnTo>
                    <a:pt x="11299" y="10407"/>
                  </a:lnTo>
                  <a:lnTo>
                    <a:pt x="8537" y="7728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311"/>
                  </a:moveTo>
                  <a:lnTo>
                    <a:pt x="10775" y="11062"/>
                  </a:lnTo>
                  <a:lnTo>
                    <a:pt x="10156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20" y="8311"/>
                  </a:moveTo>
                  <a:lnTo>
                    <a:pt x="7120" y="12205"/>
                  </a:lnTo>
                  <a:lnTo>
                    <a:pt x="7108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29" y="3454"/>
                  </a:lnTo>
                  <a:lnTo>
                    <a:pt x="846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3"/>
                  </a:lnTo>
                  <a:lnTo>
                    <a:pt x="11633" y="11169"/>
                  </a:lnTo>
                  <a:lnTo>
                    <a:pt x="14204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40" y="7228"/>
                  </a:lnTo>
                  <a:lnTo>
                    <a:pt x="14573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8"/>
            <p:cNvSpPr/>
            <p:nvPr/>
          </p:nvSpPr>
          <p:spPr>
            <a:xfrm>
              <a:off x="2108875" y="37693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38" y="1238"/>
                  </a:moveTo>
                  <a:lnTo>
                    <a:pt x="10693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38" y="1238"/>
                  </a:lnTo>
                  <a:close/>
                  <a:moveTo>
                    <a:pt x="3739" y="4215"/>
                  </a:moveTo>
                  <a:lnTo>
                    <a:pt x="6502" y="6894"/>
                  </a:lnTo>
                  <a:lnTo>
                    <a:pt x="2489" y="6894"/>
                  </a:lnTo>
                  <a:lnTo>
                    <a:pt x="1263" y="4846"/>
                  </a:lnTo>
                  <a:lnTo>
                    <a:pt x="3739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4" y="6894"/>
                  </a:lnTo>
                  <a:lnTo>
                    <a:pt x="11371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68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57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8"/>
            <p:cNvSpPr/>
            <p:nvPr/>
          </p:nvSpPr>
          <p:spPr>
            <a:xfrm>
              <a:off x="1729675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1"/>
                  </a:lnTo>
                  <a:lnTo>
                    <a:pt x="4882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49" y="7728"/>
                  </a:moveTo>
                  <a:lnTo>
                    <a:pt x="13776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25" y="7716"/>
                  </a:moveTo>
                  <a:lnTo>
                    <a:pt x="3679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99" y="11050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87"/>
                  </a:moveTo>
                  <a:lnTo>
                    <a:pt x="7120" y="12193"/>
                  </a:lnTo>
                  <a:lnTo>
                    <a:pt x="7108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29" y="3453"/>
                  </a:lnTo>
                  <a:lnTo>
                    <a:pt x="857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69"/>
                  </a:lnTo>
                  <a:lnTo>
                    <a:pt x="14204" y="10502"/>
                  </a:lnTo>
                  <a:lnTo>
                    <a:pt x="15050" y="10276"/>
                  </a:lnTo>
                  <a:lnTo>
                    <a:pt x="14621" y="9549"/>
                  </a:lnTo>
                  <a:lnTo>
                    <a:pt x="13240" y="7228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8"/>
            <p:cNvSpPr/>
            <p:nvPr/>
          </p:nvSpPr>
          <p:spPr>
            <a:xfrm>
              <a:off x="2108875" y="41345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8" y="1238"/>
                  </a:moveTo>
                  <a:lnTo>
                    <a:pt x="10693" y="3632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38" y="1238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31" y="6882"/>
                  </a:lnTo>
                  <a:lnTo>
                    <a:pt x="8514" y="6882"/>
                  </a:lnTo>
                  <a:lnTo>
                    <a:pt x="11371" y="4132"/>
                  </a:lnTo>
                  <a:close/>
                  <a:moveTo>
                    <a:pt x="3739" y="4215"/>
                  </a:moveTo>
                  <a:lnTo>
                    <a:pt x="6502" y="6894"/>
                  </a:lnTo>
                  <a:lnTo>
                    <a:pt x="2489" y="6894"/>
                  </a:lnTo>
                  <a:lnTo>
                    <a:pt x="1287" y="4858"/>
                  </a:lnTo>
                  <a:lnTo>
                    <a:pt x="3739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68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57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8"/>
            <p:cNvSpPr/>
            <p:nvPr/>
          </p:nvSpPr>
          <p:spPr>
            <a:xfrm>
              <a:off x="2108875" y="44998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38" y="1250"/>
                  </a:moveTo>
                  <a:lnTo>
                    <a:pt x="10693" y="3643"/>
                  </a:lnTo>
                  <a:lnTo>
                    <a:pt x="7918" y="6322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38" y="1250"/>
                  </a:lnTo>
                  <a:close/>
                  <a:moveTo>
                    <a:pt x="3739" y="4203"/>
                  </a:moveTo>
                  <a:lnTo>
                    <a:pt x="6502" y="6882"/>
                  </a:lnTo>
                  <a:lnTo>
                    <a:pt x="2489" y="6882"/>
                  </a:lnTo>
                  <a:lnTo>
                    <a:pt x="1263" y="4846"/>
                  </a:lnTo>
                  <a:lnTo>
                    <a:pt x="3739" y="4203"/>
                  </a:lnTo>
                  <a:close/>
                  <a:moveTo>
                    <a:pt x="11383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50" y="7715"/>
                  </a:moveTo>
                  <a:lnTo>
                    <a:pt x="13764" y="9763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68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57" y="13311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21" y="8299"/>
                  </a:moveTo>
                  <a:lnTo>
                    <a:pt x="7121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2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8"/>
            <p:cNvSpPr/>
            <p:nvPr/>
          </p:nvSpPr>
          <p:spPr>
            <a:xfrm>
              <a:off x="2108875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882" y="1274"/>
                  </a:moveTo>
                  <a:lnTo>
                    <a:pt x="7097" y="2513"/>
                  </a:lnTo>
                  <a:lnTo>
                    <a:pt x="7097" y="6323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2"/>
                  </a:lnTo>
                  <a:lnTo>
                    <a:pt x="11300" y="10383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29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8"/>
            <p:cNvSpPr/>
            <p:nvPr/>
          </p:nvSpPr>
          <p:spPr>
            <a:xfrm>
              <a:off x="1729675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882" y="1274"/>
                  </a:moveTo>
                  <a:lnTo>
                    <a:pt x="7108" y="2513"/>
                  </a:lnTo>
                  <a:lnTo>
                    <a:pt x="7108" y="6323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95" y="4132"/>
                  </a:lnTo>
                  <a:close/>
                  <a:moveTo>
                    <a:pt x="12549" y="7704"/>
                  </a:moveTo>
                  <a:lnTo>
                    <a:pt x="13752" y="9752"/>
                  </a:lnTo>
                  <a:lnTo>
                    <a:pt x="11299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99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8"/>
            <p:cNvSpPr/>
            <p:nvPr/>
          </p:nvSpPr>
          <p:spPr>
            <a:xfrm>
              <a:off x="1350450" y="8466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10050" y="1238"/>
                  </a:moveTo>
                  <a:lnTo>
                    <a:pt x="10704" y="3631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8"/>
                  </a:lnTo>
                  <a:close/>
                  <a:moveTo>
                    <a:pt x="4882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58"/>
                  </a:lnTo>
                  <a:lnTo>
                    <a:pt x="3739" y="4215"/>
                  </a:lnTo>
                  <a:close/>
                  <a:moveTo>
                    <a:pt x="11383" y="4131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1"/>
                  </a:lnTo>
                  <a:close/>
                  <a:moveTo>
                    <a:pt x="12550" y="7715"/>
                  </a:moveTo>
                  <a:lnTo>
                    <a:pt x="13776" y="9751"/>
                  </a:lnTo>
                  <a:lnTo>
                    <a:pt x="11300" y="10394"/>
                  </a:lnTo>
                  <a:lnTo>
                    <a:pt x="8537" y="7715"/>
                  </a:lnTo>
                  <a:close/>
                  <a:moveTo>
                    <a:pt x="6513" y="7727"/>
                  </a:moveTo>
                  <a:lnTo>
                    <a:pt x="3668" y="10477"/>
                  </a:lnTo>
                  <a:lnTo>
                    <a:pt x="1322" y="9870"/>
                  </a:lnTo>
                  <a:lnTo>
                    <a:pt x="2596" y="7727"/>
                  </a:lnTo>
                  <a:close/>
                  <a:moveTo>
                    <a:pt x="7942" y="8287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21" y="8287"/>
                  </a:lnTo>
                  <a:close/>
                  <a:moveTo>
                    <a:pt x="10573" y="0"/>
                  </a:moveTo>
                  <a:lnTo>
                    <a:pt x="9835" y="417"/>
                  </a:lnTo>
                  <a:lnTo>
                    <a:pt x="7430" y="1762"/>
                  </a:lnTo>
                  <a:lnTo>
                    <a:pt x="5132" y="464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33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2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14" y="4227"/>
                  </a:lnTo>
                  <a:lnTo>
                    <a:pt x="14157" y="4000"/>
                  </a:lnTo>
                  <a:lnTo>
                    <a:pt x="11502" y="3310"/>
                  </a:lnTo>
                  <a:lnTo>
                    <a:pt x="10812" y="798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8"/>
            <p:cNvSpPr/>
            <p:nvPr/>
          </p:nvSpPr>
          <p:spPr>
            <a:xfrm>
              <a:off x="1729675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98"/>
                  </a:moveTo>
                  <a:lnTo>
                    <a:pt x="7108" y="2536"/>
                  </a:lnTo>
                  <a:lnTo>
                    <a:pt x="7108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1395" y="4155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95" y="4155"/>
                  </a:lnTo>
                  <a:close/>
                  <a:moveTo>
                    <a:pt x="12549" y="7727"/>
                  </a:moveTo>
                  <a:lnTo>
                    <a:pt x="13776" y="9763"/>
                  </a:lnTo>
                  <a:lnTo>
                    <a:pt x="11299" y="10406"/>
                  </a:lnTo>
                  <a:lnTo>
                    <a:pt x="8537" y="7727"/>
                  </a:lnTo>
                  <a:close/>
                  <a:moveTo>
                    <a:pt x="6525" y="7739"/>
                  </a:moveTo>
                  <a:lnTo>
                    <a:pt x="3667" y="10501"/>
                  </a:lnTo>
                  <a:lnTo>
                    <a:pt x="1334" y="9882"/>
                  </a:lnTo>
                  <a:lnTo>
                    <a:pt x="2608" y="7739"/>
                  </a:lnTo>
                  <a:close/>
                  <a:moveTo>
                    <a:pt x="7942" y="8311"/>
                  </a:moveTo>
                  <a:lnTo>
                    <a:pt x="10775" y="11061"/>
                  </a:lnTo>
                  <a:lnTo>
                    <a:pt x="10156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8"/>
            <p:cNvSpPr/>
            <p:nvPr/>
          </p:nvSpPr>
          <p:spPr>
            <a:xfrm>
              <a:off x="1350450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99"/>
                  </a:moveTo>
                  <a:lnTo>
                    <a:pt x="7109" y="2537"/>
                  </a:lnTo>
                  <a:lnTo>
                    <a:pt x="7109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55" y="6895"/>
                  </a:lnTo>
                  <a:lnTo>
                    <a:pt x="8537" y="6895"/>
                  </a:lnTo>
                  <a:lnTo>
                    <a:pt x="11395" y="4144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0"/>
                  </a:lnTo>
                  <a:lnTo>
                    <a:pt x="3739" y="4228"/>
                  </a:lnTo>
                  <a:close/>
                  <a:moveTo>
                    <a:pt x="12550" y="7728"/>
                  </a:moveTo>
                  <a:lnTo>
                    <a:pt x="13776" y="9764"/>
                  </a:lnTo>
                  <a:lnTo>
                    <a:pt x="11300" y="10407"/>
                  </a:lnTo>
                  <a:lnTo>
                    <a:pt x="8537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57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21" y="8311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90"/>
                  </a:lnTo>
                  <a:lnTo>
                    <a:pt x="7121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58" y="4132"/>
                  </a:lnTo>
                  <a:lnTo>
                    <a:pt x="1" y="4347"/>
                  </a:lnTo>
                  <a:lnTo>
                    <a:pt x="441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50"/>
                  </a:lnTo>
                  <a:lnTo>
                    <a:pt x="13240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502" y="3323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8"/>
            <p:cNvSpPr/>
            <p:nvPr/>
          </p:nvSpPr>
          <p:spPr>
            <a:xfrm>
              <a:off x="1350450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8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76" y="9764"/>
                  </a:lnTo>
                  <a:lnTo>
                    <a:pt x="11300" y="10407"/>
                  </a:lnTo>
                  <a:lnTo>
                    <a:pt x="8537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57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21" y="8299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1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502" y="3322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8"/>
            <p:cNvSpPr/>
            <p:nvPr/>
          </p:nvSpPr>
          <p:spPr>
            <a:xfrm>
              <a:off x="1350750" y="267307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1"/>
                  </a:lnTo>
                  <a:lnTo>
                    <a:pt x="4882" y="1286"/>
                  </a:lnTo>
                  <a:close/>
                  <a:moveTo>
                    <a:pt x="10038" y="1251"/>
                  </a:moveTo>
                  <a:lnTo>
                    <a:pt x="10692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38" y="7728"/>
                  </a:moveTo>
                  <a:lnTo>
                    <a:pt x="13764" y="9764"/>
                  </a:lnTo>
                  <a:lnTo>
                    <a:pt x="11288" y="10407"/>
                  </a:lnTo>
                  <a:lnTo>
                    <a:pt x="8525" y="7728"/>
                  </a:lnTo>
                  <a:close/>
                  <a:moveTo>
                    <a:pt x="6513" y="7716"/>
                  </a:moveTo>
                  <a:lnTo>
                    <a:pt x="3668" y="10466"/>
                  </a:lnTo>
                  <a:lnTo>
                    <a:pt x="1334" y="9859"/>
                  </a:lnTo>
                  <a:lnTo>
                    <a:pt x="2596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57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49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8" y="10276"/>
                  </a:lnTo>
                  <a:lnTo>
                    <a:pt x="14610" y="9549"/>
                  </a:lnTo>
                  <a:lnTo>
                    <a:pt x="13228" y="7228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8"/>
            <p:cNvSpPr/>
            <p:nvPr/>
          </p:nvSpPr>
          <p:spPr>
            <a:xfrm>
              <a:off x="1729675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108" y="2512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42" y="2405"/>
                  </a:lnTo>
                  <a:lnTo>
                    <a:pt x="10037" y="1238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86" y="4846"/>
                  </a:lnTo>
                  <a:lnTo>
                    <a:pt x="3739" y="4215"/>
                  </a:lnTo>
                  <a:close/>
                  <a:moveTo>
                    <a:pt x="11371" y="4132"/>
                  </a:moveTo>
                  <a:lnTo>
                    <a:pt x="13716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12549" y="7704"/>
                  </a:moveTo>
                  <a:lnTo>
                    <a:pt x="13776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75" y="11037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57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8"/>
            <p:cNvSpPr/>
            <p:nvPr/>
          </p:nvSpPr>
          <p:spPr>
            <a:xfrm>
              <a:off x="1729675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11371" y="4132"/>
                  </a:moveTo>
                  <a:lnTo>
                    <a:pt x="13716" y="4739"/>
                  </a:lnTo>
                  <a:lnTo>
                    <a:pt x="12430" y="6882"/>
                  </a:lnTo>
                  <a:lnTo>
                    <a:pt x="8513" y="6882"/>
                  </a:lnTo>
                  <a:lnTo>
                    <a:pt x="11371" y="4132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2549" y="7715"/>
                  </a:moveTo>
                  <a:lnTo>
                    <a:pt x="13776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42" y="8299"/>
                  </a:moveTo>
                  <a:lnTo>
                    <a:pt x="10775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57" y="4132"/>
                  </a:lnTo>
                  <a:lnTo>
                    <a:pt x="0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8"/>
            <p:cNvSpPr/>
            <p:nvPr/>
          </p:nvSpPr>
          <p:spPr>
            <a:xfrm>
              <a:off x="1729675" y="44998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86"/>
                  </a:moveTo>
                  <a:lnTo>
                    <a:pt x="7108" y="2524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39" y="4203"/>
                  </a:moveTo>
                  <a:lnTo>
                    <a:pt x="6513" y="6882"/>
                  </a:lnTo>
                  <a:lnTo>
                    <a:pt x="2489" y="6882"/>
                  </a:lnTo>
                  <a:lnTo>
                    <a:pt x="1274" y="4846"/>
                  </a:lnTo>
                  <a:lnTo>
                    <a:pt x="3739" y="4203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95" y="4132"/>
                  </a:lnTo>
                  <a:close/>
                  <a:moveTo>
                    <a:pt x="12549" y="7715"/>
                  </a:moveTo>
                  <a:lnTo>
                    <a:pt x="13776" y="9763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34" y="9858"/>
                  </a:lnTo>
                  <a:lnTo>
                    <a:pt x="2608" y="7715"/>
                  </a:lnTo>
                  <a:close/>
                  <a:moveTo>
                    <a:pt x="7954" y="8287"/>
                  </a:moveTo>
                  <a:lnTo>
                    <a:pt x="10799" y="11037"/>
                  </a:lnTo>
                  <a:lnTo>
                    <a:pt x="10168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70" y="36"/>
                  </a:lnTo>
                  <a:lnTo>
                    <a:pt x="4144" y="857"/>
                  </a:lnTo>
                  <a:lnTo>
                    <a:pt x="3429" y="3441"/>
                  </a:lnTo>
                  <a:lnTo>
                    <a:pt x="857" y="4120"/>
                  </a:lnTo>
                  <a:lnTo>
                    <a:pt x="0" y="4334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8"/>
            <p:cNvSpPr/>
            <p:nvPr/>
          </p:nvSpPr>
          <p:spPr>
            <a:xfrm>
              <a:off x="1350750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1" y="3572"/>
                  </a:lnTo>
                  <a:lnTo>
                    <a:pt x="4882" y="1286"/>
                  </a:lnTo>
                  <a:close/>
                  <a:moveTo>
                    <a:pt x="10038" y="1250"/>
                  </a:moveTo>
                  <a:lnTo>
                    <a:pt x="10692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50"/>
                  </a:lnTo>
                  <a:close/>
                  <a:moveTo>
                    <a:pt x="3727" y="4203"/>
                  </a:moveTo>
                  <a:lnTo>
                    <a:pt x="6501" y="6882"/>
                  </a:lnTo>
                  <a:lnTo>
                    <a:pt x="2477" y="6882"/>
                  </a:lnTo>
                  <a:lnTo>
                    <a:pt x="1263" y="4846"/>
                  </a:lnTo>
                  <a:lnTo>
                    <a:pt x="3727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12538" y="7715"/>
                  </a:moveTo>
                  <a:lnTo>
                    <a:pt x="13764" y="9763"/>
                  </a:lnTo>
                  <a:lnTo>
                    <a:pt x="11288" y="10394"/>
                  </a:lnTo>
                  <a:lnTo>
                    <a:pt x="8525" y="7715"/>
                  </a:lnTo>
                  <a:close/>
                  <a:moveTo>
                    <a:pt x="6501" y="7715"/>
                  </a:moveTo>
                  <a:lnTo>
                    <a:pt x="3656" y="10478"/>
                  </a:lnTo>
                  <a:lnTo>
                    <a:pt x="1310" y="9858"/>
                  </a:lnTo>
                  <a:lnTo>
                    <a:pt x="2584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57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36" y="10370"/>
                  </a:lnTo>
                  <a:lnTo>
                    <a:pt x="894" y="10597"/>
                  </a:lnTo>
                  <a:lnTo>
                    <a:pt x="3549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8" y="14145"/>
                  </a:lnTo>
                  <a:lnTo>
                    <a:pt x="10680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8"/>
            <p:cNvSpPr/>
            <p:nvPr/>
          </p:nvSpPr>
          <p:spPr>
            <a:xfrm>
              <a:off x="5139025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13" y="7704"/>
                  </a:moveTo>
                  <a:lnTo>
                    <a:pt x="3668" y="10478"/>
                  </a:lnTo>
                  <a:lnTo>
                    <a:pt x="1322" y="9859"/>
                  </a:lnTo>
                  <a:lnTo>
                    <a:pt x="2608" y="7704"/>
                  </a:lnTo>
                  <a:close/>
                  <a:moveTo>
                    <a:pt x="7954" y="8300"/>
                  </a:moveTo>
                  <a:lnTo>
                    <a:pt x="10787" y="11050"/>
                  </a:lnTo>
                  <a:lnTo>
                    <a:pt x="10168" y="13336"/>
                  </a:lnTo>
                  <a:lnTo>
                    <a:pt x="7954" y="12098"/>
                  </a:lnTo>
                  <a:lnTo>
                    <a:pt x="7954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44" y="858"/>
                  </a:lnTo>
                  <a:lnTo>
                    <a:pt x="3429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22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8"/>
            <p:cNvSpPr/>
            <p:nvPr/>
          </p:nvSpPr>
          <p:spPr>
            <a:xfrm>
              <a:off x="5139025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83" y="4144"/>
                  </a:moveTo>
                  <a:lnTo>
                    <a:pt x="13728" y="4751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83" y="4144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13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29" y="3454"/>
                  </a:lnTo>
                  <a:lnTo>
                    <a:pt x="846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28" y="7228"/>
                  </a:lnTo>
                  <a:lnTo>
                    <a:pt x="14574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8"/>
            <p:cNvSpPr/>
            <p:nvPr/>
          </p:nvSpPr>
          <p:spPr>
            <a:xfrm>
              <a:off x="5139025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5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13" y="7739"/>
                  </a:moveTo>
                  <a:lnTo>
                    <a:pt x="3668" y="10501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54" y="8311"/>
                  </a:moveTo>
                  <a:lnTo>
                    <a:pt x="10787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8"/>
            <p:cNvSpPr/>
            <p:nvPr/>
          </p:nvSpPr>
          <p:spPr>
            <a:xfrm>
              <a:off x="5139325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70" y="1298"/>
                  </a:moveTo>
                  <a:lnTo>
                    <a:pt x="7085" y="2525"/>
                  </a:lnTo>
                  <a:lnTo>
                    <a:pt x="7085" y="6323"/>
                  </a:lnTo>
                  <a:lnTo>
                    <a:pt x="4251" y="3573"/>
                  </a:lnTo>
                  <a:lnTo>
                    <a:pt x="4870" y="1298"/>
                  </a:lnTo>
                  <a:close/>
                  <a:moveTo>
                    <a:pt x="10037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11371" y="4132"/>
                  </a:moveTo>
                  <a:lnTo>
                    <a:pt x="13716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3739" y="4227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52" y="9764"/>
                  </a:lnTo>
                  <a:lnTo>
                    <a:pt x="11299" y="10407"/>
                  </a:lnTo>
                  <a:lnTo>
                    <a:pt x="8537" y="7728"/>
                  </a:lnTo>
                  <a:close/>
                  <a:moveTo>
                    <a:pt x="6501" y="7728"/>
                  </a:moveTo>
                  <a:lnTo>
                    <a:pt x="3656" y="10478"/>
                  </a:lnTo>
                  <a:lnTo>
                    <a:pt x="1310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75" y="11062"/>
                  </a:lnTo>
                  <a:lnTo>
                    <a:pt x="10156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205"/>
                  </a:lnTo>
                  <a:lnTo>
                    <a:pt x="7085" y="12205"/>
                  </a:lnTo>
                  <a:lnTo>
                    <a:pt x="4989" y="13383"/>
                  </a:lnTo>
                  <a:lnTo>
                    <a:pt x="4334" y="10978"/>
                  </a:lnTo>
                  <a:lnTo>
                    <a:pt x="7108" y="8299"/>
                  </a:lnTo>
                  <a:close/>
                  <a:moveTo>
                    <a:pt x="10573" y="1"/>
                  </a:moveTo>
                  <a:lnTo>
                    <a:pt x="9811" y="417"/>
                  </a:lnTo>
                  <a:lnTo>
                    <a:pt x="7418" y="1751"/>
                  </a:lnTo>
                  <a:lnTo>
                    <a:pt x="5108" y="465"/>
                  </a:lnTo>
                  <a:lnTo>
                    <a:pt x="4346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34" y="4120"/>
                  </a:lnTo>
                  <a:lnTo>
                    <a:pt x="0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16" y="7216"/>
                  </a:lnTo>
                  <a:lnTo>
                    <a:pt x="14562" y="4966"/>
                  </a:lnTo>
                  <a:lnTo>
                    <a:pt x="14990" y="4239"/>
                  </a:lnTo>
                  <a:lnTo>
                    <a:pt x="14145" y="4013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8"/>
            <p:cNvSpPr/>
            <p:nvPr/>
          </p:nvSpPr>
          <p:spPr>
            <a:xfrm>
              <a:off x="5139025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11383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13" y="7715"/>
                  </a:moveTo>
                  <a:lnTo>
                    <a:pt x="3668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097" y="8299"/>
                  </a:moveTo>
                  <a:lnTo>
                    <a:pt x="7097" y="12192"/>
                  </a:lnTo>
                  <a:lnTo>
                    <a:pt x="5001" y="13371"/>
                  </a:lnTo>
                  <a:lnTo>
                    <a:pt x="4334" y="10978"/>
                  </a:lnTo>
                  <a:lnTo>
                    <a:pt x="7097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8"/>
            <p:cNvSpPr/>
            <p:nvPr/>
          </p:nvSpPr>
          <p:spPr>
            <a:xfrm>
              <a:off x="5139025" y="34038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16" y="3632"/>
                  </a:lnTo>
                  <a:lnTo>
                    <a:pt x="7954" y="6311"/>
                  </a:lnTo>
                  <a:lnTo>
                    <a:pt x="7954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01" y="7728"/>
                  </a:moveTo>
                  <a:lnTo>
                    <a:pt x="3668" y="10478"/>
                  </a:lnTo>
                  <a:lnTo>
                    <a:pt x="1310" y="9871"/>
                  </a:lnTo>
                  <a:lnTo>
                    <a:pt x="2596" y="7728"/>
                  </a:lnTo>
                  <a:close/>
                  <a:moveTo>
                    <a:pt x="7954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8"/>
            <p:cNvSpPr/>
            <p:nvPr/>
          </p:nvSpPr>
          <p:spPr>
            <a:xfrm>
              <a:off x="5139025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4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40" y="4751"/>
                  </a:lnTo>
                  <a:lnTo>
                    <a:pt x="12454" y="6894"/>
                  </a:lnTo>
                  <a:lnTo>
                    <a:pt x="8549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68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7" y="11037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8"/>
            <p:cNvSpPr/>
            <p:nvPr/>
          </p:nvSpPr>
          <p:spPr>
            <a:xfrm>
              <a:off x="5518225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31" y="6311"/>
                  </a:lnTo>
                  <a:lnTo>
                    <a:pt x="7931" y="2405"/>
                  </a:lnTo>
                  <a:lnTo>
                    <a:pt x="7942" y="2405"/>
                  </a:lnTo>
                  <a:lnTo>
                    <a:pt x="10050" y="1239"/>
                  </a:lnTo>
                  <a:close/>
                  <a:moveTo>
                    <a:pt x="4883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2" y="3572"/>
                  </a:lnTo>
                  <a:lnTo>
                    <a:pt x="4883" y="1298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7" y="9752"/>
                  </a:lnTo>
                  <a:lnTo>
                    <a:pt x="11312" y="10383"/>
                  </a:lnTo>
                  <a:lnTo>
                    <a:pt x="8538" y="7704"/>
                  </a:lnTo>
                  <a:close/>
                  <a:moveTo>
                    <a:pt x="6514" y="7704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53"/>
                  </a:lnTo>
                  <a:lnTo>
                    <a:pt x="4359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7"/>
                  </a:lnTo>
                  <a:lnTo>
                    <a:pt x="13229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8" y="4013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8"/>
            <p:cNvSpPr/>
            <p:nvPr/>
          </p:nvSpPr>
          <p:spPr>
            <a:xfrm>
              <a:off x="5139025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94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11383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79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87" y="11050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87"/>
                  </a:moveTo>
                  <a:lnTo>
                    <a:pt x="7120" y="12193"/>
                  </a:lnTo>
                  <a:lnTo>
                    <a:pt x="7097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29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8"/>
            <p:cNvSpPr/>
            <p:nvPr/>
          </p:nvSpPr>
          <p:spPr>
            <a:xfrm>
              <a:off x="5139025" y="846375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4882" y="1310"/>
                  </a:moveTo>
                  <a:lnTo>
                    <a:pt x="7097" y="2548"/>
                  </a:lnTo>
                  <a:lnTo>
                    <a:pt x="7097" y="6334"/>
                  </a:lnTo>
                  <a:lnTo>
                    <a:pt x="4263" y="3584"/>
                  </a:lnTo>
                  <a:lnTo>
                    <a:pt x="4882" y="131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05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71" y="4143"/>
                  </a:lnTo>
                  <a:close/>
                  <a:moveTo>
                    <a:pt x="12550" y="7727"/>
                  </a:moveTo>
                  <a:lnTo>
                    <a:pt x="13764" y="9763"/>
                  </a:lnTo>
                  <a:lnTo>
                    <a:pt x="11299" y="10406"/>
                  </a:lnTo>
                  <a:lnTo>
                    <a:pt x="8525" y="7727"/>
                  </a:lnTo>
                  <a:close/>
                  <a:moveTo>
                    <a:pt x="6513" y="7739"/>
                  </a:moveTo>
                  <a:lnTo>
                    <a:pt x="3668" y="10489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54" y="8299"/>
                  </a:moveTo>
                  <a:lnTo>
                    <a:pt x="10787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42" y="14157"/>
                  </a:lnTo>
                  <a:lnTo>
                    <a:pt x="10704" y="14573"/>
                  </a:lnTo>
                  <a:lnTo>
                    <a:pt x="10930" y="13752"/>
                  </a:lnTo>
                  <a:lnTo>
                    <a:pt x="11645" y="11156"/>
                  </a:lnTo>
                  <a:lnTo>
                    <a:pt x="14216" y="10489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22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8"/>
            <p:cNvSpPr/>
            <p:nvPr/>
          </p:nvSpPr>
          <p:spPr>
            <a:xfrm>
              <a:off x="4759800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8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1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3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41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8"/>
            <p:cNvSpPr/>
            <p:nvPr/>
          </p:nvSpPr>
          <p:spPr>
            <a:xfrm>
              <a:off x="4759800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99"/>
                  </a:moveTo>
                  <a:lnTo>
                    <a:pt x="7109" y="2537"/>
                  </a:lnTo>
                  <a:lnTo>
                    <a:pt x="7109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5"/>
                  </a:lnTo>
                  <a:lnTo>
                    <a:pt x="8538" y="6895"/>
                  </a:lnTo>
                  <a:lnTo>
                    <a:pt x="11395" y="4144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21" y="8311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7" y="10990"/>
                  </a:lnTo>
                  <a:lnTo>
                    <a:pt x="7121" y="8311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58" y="4132"/>
                  </a:lnTo>
                  <a:lnTo>
                    <a:pt x="1" y="4347"/>
                  </a:lnTo>
                  <a:lnTo>
                    <a:pt x="441" y="5085"/>
                  </a:lnTo>
                  <a:lnTo>
                    <a:pt x="1823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19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50"/>
                  </a:lnTo>
                  <a:lnTo>
                    <a:pt x="13241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8"/>
            <p:cNvSpPr/>
            <p:nvPr/>
          </p:nvSpPr>
          <p:spPr>
            <a:xfrm>
              <a:off x="4759800" y="267307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86"/>
                  </a:moveTo>
                  <a:lnTo>
                    <a:pt x="7121" y="2525"/>
                  </a:lnTo>
                  <a:lnTo>
                    <a:pt x="7121" y="6311"/>
                  </a:lnTo>
                  <a:lnTo>
                    <a:pt x="4275" y="3561"/>
                  </a:lnTo>
                  <a:lnTo>
                    <a:pt x="4906" y="1286"/>
                  </a:lnTo>
                  <a:close/>
                  <a:moveTo>
                    <a:pt x="10050" y="1251"/>
                  </a:moveTo>
                  <a:lnTo>
                    <a:pt x="10716" y="3656"/>
                  </a:lnTo>
                  <a:lnTo>
                    <a:pt x="7954" y="6335"/>
                  </a:lnTo>
                  <a:lnTo>
                    <a:pt x="7954" y="2429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25" y="7716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800" y="11050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87"/>
                  </a:moveTo>
                  <a:lnTo>
                    <a:pt x="7121" y="12193"/>
                  </a:lnTo>
                  <a:lnTo>
                    <a:pt x="7109" y="12193"/>
                  </a:lnTo>
                  <a:lnTo>
                    <a:pt x="5001" y="13371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6" y="1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5"/>
                  </a:lnTo>
                  <a:lnTo>
                    <a:pt x="1823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49"/>
                  </a:lnTo>
                  <a:lnTo>
                    <a:pt x="13229" y="7228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8"/>
            <p:cNvSpPr/>
            <p:nvPr/>
          </p:nvSpPr>
          <p:spPr>
            <a:xfrm>
              <a:off x="4759800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50" y="1250"/>
                  </a:moveTo>
                  <a:lnTo>
                    <a:pt x="10705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1395" y="4155"/>
                  </a:moveTo>
                  <a:lnTo>
                    <a:pt x="13741" y="4763"/>
                  </a:lnTo>
                  <a:lnTo>
                    <a:pt x="12467" y="6906"/>
                  </a:lnTo>
                  <a:lnTo>
                    <a:pt x="8550" y="6906"/>
                  </a:lnTo>
                  <a:lnTo>
                    <a:pt x="11395" y="4155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2" y="10406"/>
                  </a:lnTo>
                  <a:lnTo>
                    <a:pt x="8550" y="7727"/>
                  </a:lnTo>
                  <a:close/>
                  <a:moveTo>
                    <a:pt x="6525" y="7739"/>
                  </a:moveTo>
                  <a:lnTo>
                    <a:pt x="3668" y="10501"/>
                  </a:lnTo>
                  <a:lnTo>
                    <a:pt x="1334" y="9882"/>
                  </a:lnTo>
                  <a:lnTo>
                    <a:pt x="2608" y="7739"/>
                  </a:lnTo>
                  <a:close/>
                  <a:moveTo>
                    <a:pt x="7954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1" y="8311"/>
                  </a:moveTo>
                  <a:lnTo>
                    <a:pt x="7121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7" y="10989"/>
                  </a:lnTo>
                  <a:lnTo>
                    <a:pt x="7121" y="8311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4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2" y="9537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8"/>
            <p:cNvSpPr/>
            <p:nvPr/>
          </p:nvSpPr>
          <p:spPr>
            <a:xfrm>
              <a:off x="4759800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1"/>
                  </a:lnTo>
                  <a:lnTo>
                    <a:pt x="3751" y="4228"/>
                  </a:lnTo>
                  <a:close/>
                  <a:moveTo>
                    <a:pt x="11371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38" y="6906"/>
                  </a:lnTo>
                  <a:lnTo>
                    <a:pt x="11371" y="4156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59"/>
                  </a:lnTo>
                  <a:lnTo>
                    <a:pt x="2608" y="7704"/>
                  </a:lnTo>
                  <a:close/>
                  <a:moveTo>
                    <a:pt x="7954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54" y="12098"/>
                  </a:lnTo>
                  <a:lnTo>
                    <a:pt x="7954" y="8300"/>
                  </a:lnTo>
                  <a:close/>
                  <a:moveTo>
                    <a:pt x="7121" y="8300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7" y="10978"/>
                  </a:lnTo>
                  <a:lnTo>
                    <a:pt x="7121" y="8300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51"/>
                  </a:lnTo>
                  <a:lnTo>
                    <a:pt x="5121" y="465"/>
                  </a:lnTo>
                  <a:lnTo>
                    <a:pt x="4370" y="49"/>
                  </a:lnTo>
                  <a:lnTo>
                    <a:pt x="4144" y="858"/>
                  </a:lnTo>
                  <a:lnTo>
                    <a:pt x="3430" y="3454"/>
                  </a:lnTo>
                  <a:lnTo>
                    <a:pt x="858" y="4120"/>
                  </a:lnTo>
                  <a:lnTo>
                    <a:pt x="1" y="4347"/>
                  </a:lnTo>
                  <a:lnTo>
                    <a:pt x="441" y="5073"/>
                  </a:lnTo>
                  <a:lnTo>
                    <a:pt x="1823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1" y="14145"/>
                  </a:lnTo>
                  <a:lnTo>
                    <a:pt x="10693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8"/>
            <p:cNvSpPr/>
            <p:nvPr/>
          </p:nvSpPr>
          <p:spPr>
            <a:xfrm>
              <a:off x="5139025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64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13" y="7704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28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8"/>
            <p:cNvSpPr/>
            <p:nvPr/>
          </p:nvSpPr>
          <p:spPr>
            <a:xfrm>
              <a:off x="5138725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94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75" y="3572"/>
                  </a:lnTo>
                  <a:lnTo>
                    <a:pt x="4894" y="1286"/>
                  </a:lnTo>
                  <a:close/>
                  <a:moveTo>
                    <a:pt x="10061" y="1250"/>
                  </a:moveTo>
                  <a:lnTo>
                    <a:pt x="10716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66" y="2417"/>
                  </a:lnTo>
                  <a:lnTo>
                    <a:pt x="10061" y="1250"/>
                  </a:lnTo>
                  <a:close/>
                  <a:moveTo>
                    <a:pt x="3763" y="4203"/>
                  </a:moveTo>
                  <a:lnTo>
                    <a:pt x="6537" y="6882"/>
                  </a:lnTo>
                  <a:lnTo>
                    <a:pt x="2513" y="6882"/>
                  </a:lnTo>
                  <a:lnTo>
                    <a:pt x="1310" y="4846"/>
                  </a:lnTo>
                  <a:lnTo>
                    <a:pt x="3763" y="4203"/>
                  </a:lnTo>
                  <a:close/>
                  <a:moveTo>
                    <a:pt x="11395" y="4132"/>
                  </a:moveTo>
                  <a:lnTo>
                    <a:pt x="13740" y="4739"/>
                  </a:lnTo>
                  <a:lnTo>
                    <a:pt x="12454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25" y="7715"/>
                  </a:moveTo>
                  <a:lnTo>
                    <a:pt x="3680" y="10478"/>
                  </a:lnTo>
                  <a:lnTo>
                    <a:pt x="1334" y="9858"/>
                  </a:lnTo>
                  <a:lnTo>
                    <a:pt x="2620" y="7715"/>
                  </a:lnTo>
                  <a:close/>
                  <a:moveTo>
                    <a:pt x="7966" y="8287"/>
                  </a:moveTo>
                  <a:lnTo>
                    <a:pt x="10799" y="11037"/>
                  </a:lnTo>
                  <a:lnTo>
                    <a:pt x="10180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2" y="8299"/>
                  </a:moveTo>
                  <a:lnTo>
                    <a:pt x="7132" y="12204"/>
                  </a:lnTo>
                  <a:lnTo>
                    <a:pt x="7109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32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34" y="7394"/>
                  </a:lnTo>
                  <a:lnTo>
                    <a:pt x="489" y="9632"/>
                  </a:lnTo>
                  <a:lnTo>
                    <a:pt x="60" y="10370"/>
                  </a:lnTo>
                  <a:lnTo>
                    <a:pt x="905" y="10597"/>
                  </a:lnTo>
                  <a:lnTo>
                    <a:pt x="3572" y="11287"/>
                  </a:lnTo>
                  <a:lnTo>
                    <a:pt x="4251" y="13788"/>
                  </a:lnTo>
                  <a:lnTo>
                    <a:pt x="4477" y="14609"/>
                  </a:lnTo>
                  <a:lnTo>
                    <a:pt x="5239" y="14192"/>
                  </a:lnTo>
                  <a:lnTo>
                    <a:pt x="7632" y="12859"/>
                  </a:lnTo>
                  <a:lnTo>
                    <a:pt x="9942" y="14145"/>
                  </a:lnTo>
                  <a:lnTo>
                    <a:pt x="10692" y="14561"/>
                  </a:lnTo>
                  <a:lnTo>
                    <a:pt x="10919" y="13752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38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8"/>
            <p:cNvSpPr/>
            <p:nvPr/>
          </p:nvSpPr>
          <p:spPr>
            <a:xfrm>
              <a:off x="4759800" y="846375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50"/>
                  </a:moveTo>
                  <a:lnTo>
                    <a:pt x="10705" y="3643"/>
                  </a:lnTo>
                  <a:lnTo>
                    <a:pt x="7942" y="6322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50" y="1250"/>
                  </a:lnTo>
                  <a:close/>
                  <a:moveTo>
                    <a:pt x="4882" y="1310"/>
                  </a:moveTo>
                  <a:lnTo>
                    <a:pt x="7109" y="2548"/>
                  </a:lnTo>
                  <a:lnTo>
                    <a:pt x="7109" y="6334"/>
                  </a:lnTo>
                  <a:lnTo>
                    <a:pt x="4263" y="3584"/>
                  </a:lnTo>
                  <a:lnTo>
                    <a:pt x="4882" y="131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38" y="6906"/>
                  </a:lnTo>
                  <a:lnTo>
                    <a:pt x="11371" y="4143"/>
                  </a:lnTo>
                  <a:close/>
                  <a:moveTo>
                    <a:pt x="12550" y="7727"/>
                  </a:moveTo>
                  <a:lnTo>
                    <a:pt x="13776" y="9763"/>
                  </a:lnTo>
                  <a:lnTo>
                    <a:pt x="11300" y="10406"/>
                  </a:lnTo>
                  <a:lnTo>
                    <a:pt x="8538" y="7727"/>
                  </a:lnTo>
                  <a:close/>
                  <a:moveTo>
                    <a:pt x="6525" y="7739"/>
                  </a:moveTo>
                  <a:lnTo>
                    <a:pt x="3668" y="10489"/>
                  </a:lnTo>
                  <a:lnTo>
                    <a:pt x="1334" y="9882"/>
                  </a:lnTo>
                  <a:lnTo>
                    <a:pt x="2608" y="7739"/>
                  </a:lnTo>
                  <a:close/>
                  <a:moveTo>
                    <a:pt x="7954" y="8299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5001" y="13383"/>
                  </a:lnTo>
                  <a:lnTo>
                    <a:pt x="4335" y="10978"/>
                  </a:lnTo>
                  <a:lnTo>
                    <a:pt x="7109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0"/>
                  </a:lnTo>
                  <a:lnTo>
                    <a:pt x="5121" y="464"/>
                  </a:lnTo>
                  <a:lnTo>
                    <a:pt x="4370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22"/>
                  </a:lnTo>
                  <a:lnTo>
                    <a:pt x="10812" y="810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8"/>
            <p:cNvSpPr/>
            <p:nvPr/>
          </p:nvSpPr>
          <p:spPr>
            <a:xfrm>
              <a:off x="5518225" y="41345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3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2" y="3560"/>
                  </a:lnTo>
                  <a:lnTo>
                    <a:pt x="4883" y="1286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31" y="6310"/>
                  </a:lnTo>
                  <a:lnTo>
                    <a:pt x="7931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65" y="9751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66"/>
                  </a:lnTo>
                  <a:lnTo>
                    <a:pt x="1323" y="9859"/>
                  </a:lnTo>
                  <a:lnTo>
                    <a:pt x="2608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4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8"/>
            <p:cNvSpPr/>
            <p:nvPr/>
          </p:nvSpPr>
          <p:spPr>
            <a:xfrm>
              <a:off x="5897750" y="376905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86"/>
                  </a:moveTo>
                  <a:lnTo>
                    <a:pt x="7085" y="2524"/>
                  </a:lnTo>
                  <a:lnTo>
                    <a:pt x="7085" y="6323"/>
                  </a:lnTo>
                  <a:lnTo>
                    <a:pt x="4239" y="3572"/>
                  </a:lnTo>
                  <a:lnTo>
                    <a:pt x="4870" y="1286"/>
                  </a:lnTo>
                  <a:close/>
                  <a:moveTo>
                    <a:pt x="10026" y="1250"/>
                  </a:moveTo>
                  <a:lnTo>
                    <a:pt x="10680" y="3644"/>
                  </a:lnTo>
                  <a:lnTo>
                    <a:pt x="7918" y="6323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50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58"/>
                  </a:lnTo>
                  <a:lnTo>
                    <a:pt x="3727" y="4227"/>
                  </a:lnTo>
                  <a:close/>
                  <a:moveTo>
                    <a:pt x="11371" y="4144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71" y="4144"/>
                  </a:lnTo>
                  <a:close/>
                  <a:moveTo>
                    <a:pt x="12526" y="7716"/>
                  </a:moveTo>
                  <a:lnTo>
                    <a:pt x="13752" y="9763"/>
                  </a:lnTo>
                  <a:lnTo>
                    <a:pt x="11276" y="10394"/>
                  </a:lnTo>
                  <a:lnTo>
                    <a:pt x="8513" y="7716"/>
                  </a:lnTo>
                  <a:close/>
                  <a:moveTo>
                    <a:pt x="6501" y="7716"/>
                  </a:moveTo>
                  <a:lnTo>
                    <a:pt x="3644" y="10478"/>
                  </a:lnTo>
                  <a:lnTo>
                    <a:pt x="1310" y="9859"/>
                  </a:lnTo>
                  <a:lnTo>
                    <a:pt x="2584" y="7716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35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097" y="8299"/>
                  </a:moveTo>
                  <a:lnTo>
                    <a:pt x="7097" y="12204"/>
                  </a:lnTo>
                  <a:lnTo>
                    <a:pt x="7085" y="12204"/>
                  </a:lnTo>
                  <a:lnTo>
                    <a:pt x="4989" y="13371"/>
                  </a:lnTo>
                  <a:lnTo>
                    <a:pt x="4334" y="10978"/>
                  </a:lnTo>
                  <a:lnTo>
                    <a:pt x="7097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8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62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13"/>
                  </a:lnTo>
                  <a:lnTo>
                    <a:pt x="14598" y="9537"/>
                  </a:lnTo>
                  <a:lnTo>
                    <a:pt x="13216" y="7215"/>
                  </a:lnTo>
                  <a:lnTo>
                    <a:pt x="14550" y="4965"/>
                  </a:lnTo>
                  <a:lnTo>
                    <a:pt x="14883" y="4418"/>
                  </a:lnTo>
                  <a:lnTo>
                    <a:pt x="14883" y="4203"/>
                  </a:lnTo>
                  <a:lnTo>
                    <a:pt x="14157" y="4013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8"/>
            <p:cNvSpPr/>
            <p:nvPr/>
          </p:nvSpPr>
          <p:spPr>
            <a:xfrm>
              <a:off x="5897450" y="3403825"/>
              <a:ext cx="372100" cy="365550"/>
            </a:xfrm>
            <a:custGeom>
              <a:avLst/>
              <a:gdLst/>
              <a:ahLst/>
              <a:cxnLst/>
              <a:rect l="l" t="t" r="r" b="b"/>
              <a:pathLst>
                <a:path w="14884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9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58"/>
                  </a:lnTo>
                  <a:lnTo>
                    <a:pt x="3739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43" y="6894"/>
                  </a:lnTo>
                  <a:lnTo>
                    <a:pt x="8525" y="6894"/>
                  </a:lnTo>
                  <a:lnTo>
                    <a:pt x="11371" y="4144"/>
                  </a:lnTo>
                  <a:close/>
                  <a:moveTo>
                    <a:pt x="12538" y="7716"/>
                  </a:moveTo>
                  <a:lnTo>
                    <a:pt x="13764" y="9752"/>
                  </a:lnTo>
                  <a:lnTo>
                    <a:pt x="11288" y="10395"/>
                  </a:lnTo>
                  <a:lnTo>
                    <a:pt x="8525" y="7716"/>
                  </a:lnTo>
                  <a:close/>
                  <a:moveTo>
                    <a:pt x="6501" y="7728"/>
                  </a:moveTo>
                  <a:lnTo>
                    <a:pt x="3656" y="10478"/>
                  </a:lnTo>
                  <a:lnTo>
                    <a:pt x="1310" y="9871"/>
                  </a:lnTo>
                  <a:lnTo>
                    <a:pt x="2584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5" y="14205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4883" y="10323"/>
                  </a:lnTo>
                  <a:lnTo>
                    <a:pt x="14883" y="10025"/>
                  </a:lnTo>
                  <a:lnTo>
                    <a:pt x="14598" y="9549"/>
                  </a:lnTo>
                  <a:lnTo>
                    <a:pt x="13216" y="7227"/>
                  </a:lnTo>
                  <a:lnTo>
                    <a:pt x="14550" y="4977"/>
                  </a:lnTo>
                  <a:lnTo>
                    <a:pt x="14883" y="4418"/>
                  </a:lnTo>
                  <a:lnTo>
                    <a:pt x="14883" y="4215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8"/>
            <p:cNvSpPr/>
            <p:nvPr/>
          </p:nvSpPr>
          <p:spPr>
            <a:xfrm>
              <a:off x="5897750" y="1942025"/>
              <a:ext cx="372100" cy="365550"/>
            </a:xfrm>
            <a:custGeom>
              <a:avLst/>
              <a:gdLst/>
              <a:ahLst/>
              <a:cxnLst/>
              <a:rect l="l" t="t" r="r" b="b"/>
              <a:pathLst>
                <a:path w="14884" h="14622" extrusionOk="0">
                  <a:moveTo>
                    <a:pt x="4870" y="1311"/>
                  </a:moveTo>
                  <a:lnTo>
                    <a:pt x="7085" y="2549"/>
                  </a:lnTo>
                  <a:lnTo>
                    <a:pt x="7085" y="6347"/>
                  </a:lnTo>
                  <a:lnTo>
                    <a:pt x="4239" y="3585"/>
                  </a:lnTo>
                  <a:lnTo>
                    <a:pt x="4870" y="1311"/>
                  </a:lnTo>
                  <a:close/>
                  <a:moveTo>
                    <a:pt x="10026" y="1263"/>
                  </a:moveTo>
                  <a:lnTo>
                    <a:pt x="10680" y="3668"/>
                  </a:lnTo>
                  <a:lnTo>
                    <a:pt x="7918" y="6347"/>
                  </a:lnTo>
                  <a:lnTo>
                    <a:pt x="7918" y="2442"/>
                  </a:lnTo>
                  <a:lnTo>
                    <a:pt x="7930" y="2442"/>
                  </a:lnTo>
                  <a:lnTo>
                    <a:pt x="10026" y="1263"/>
                  </a:lnTo>
                  <a:close/>
                  <a:moveTo>
                    <a:pt x="11371" y="4156"/>
                  </a:moveTo>
                  <a:lnTo>
                    <a:pt x="13705" y="4763"/>
                  </a:lnTo>
                  <a:lnTo>
                    <a:pt x="12431" y="6907"/>
                  </a:lnTo>
                  <a:lnTo>
                    <a:pt x="8513" y="6907"/>
                  </a:lnTo>
                  <a:lnTo>
                    <a:pt x="11371" y="4156"/>
                  </a:lnTo>
                  <a:close/>
                  <a:moveTo>
                    <a:pt x="3727" y="4240"/>
                  </a:moveTo>
                  <a:lnTo>
                    <a:pt x="6501" y="6918"/>
                  </a:lnTo>
                  <a:lnTo>
                    <a:pt x="2477" y="6918"/>
                  </a:lnTo>
                  <a:lnTo>
                    <a:pt x="1263" y="4882"/>
                  </a:lnTo>
                  <a:lnTo>
                    <a:pt x="3727" y="4240"/>
                  </a:lnTo>
                  <a:close/>
                  <a:moveTo>
                    <a:pt x="12550" y="7740"/>
                  </a:moveTo>
                  <a:lnTo>
                    <a:pt x="13764" y="9776"/>
                  </a:lnTo>
                  <a:lnTo>
                    <a:pt x="11299" y="10419"/>
                  </a:lnTo>
                  <a:lnTo>
                    <a:pt x="8525" y="7740"/>
                  </a:lnTo>
                  <a:close/>
                  <a:moveTo>
                    <a:pt x="6501" y="7740"/>
                  </a:moveTo>
                  <a:lnTo>
                    <a:pt x="3644" y="10490"/>
                  </a:lnTo>
                  <a:lnTo>
                    <a:pt x="1310" y="9883"/>
                  </a:lnTo>
                  <a:lnTo>
                    <a:pt x="2584" y="7740"/>
                  </a:lnTo>
                  <a:close/>
                  <a:moveTo>
                    <a:pt x="7930" y="8323"/>
                  </a:moveTo>
                  <a:lnTo>
                    <a:pt x="10776" y="11074"/>
                  </a:lnTo>
                  <a:lnTo>
                    <a:pt x="10145" y="13348"/>
                  </a:lnTo>
                  <a:lnTo>
                    <a:pt x="7930" y="12121"/>
                  </a:lnTo>
                  <a:lnTo>
                    <a:pt x="7930" y="8323"/>
                  </a:lnTo>
                  <a:close/>
                  <a:moveTo>
                    <a:pt x="7097" y="8323"/>
                  </a:moveTo>
                  <a:lnTo>
                    <a:pt x="7097" y="12217"/>
                  </a:lnTo>
                  <a:lnTo>
                    <a:pt x="7085" y="12217"/>
                  </a:lnTo>
                  <a:lnTo>
                    <a:pt x="4989" y="13395"/>
                  </a:lnTo>
                  <a:lnTo>
                    <a:pt x="4334" y="11002"/>
                  </a:lnTo>
                  <a:lnTo>
                    <a:pt x="7097" y="8323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490"/>
                  </a:lnTo>
                  <a:lnTo>
                    <a:pt x="14883" y="10312"/>
                  </a:lnTo>
                  <a:lnTo>
                    <a:pt x="14883" y="10002"/>
                  </a:lnTo>
                  <a:lnTo>
                    <a:pt x="14598" y="9562"/>
                  </a:lnTo>
                  <a:lnTo>
                    <a:pt x="13216" y="7240"/>
                  </a:lnTo>
                  <a:lnTo>
                    <a:pt x="14550" y="4990"/>
                  </a:lnTo>
                  <a:lnTo>
                    <a:pt x="14883" y="4442"/>
                  </a:lnTo>
                  <a:lnTo>
                    <a:pt x="14883" y="4216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8"/>
            <p:cNvSpPr/>
            <p:nvPr/>
          </p:nvSpPr>
          <p:spPr>
            <a:xfrm>
              <a:off x="5897750" y="449980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86"/>
                  </a:moveTo>
                  <a:lnTo>
                    <a:pt x="7085" y="2524"/>
                  </a:lnTo>
                  <a:lnTo>
                    <a:pt x="7085" y="6322"/>
                  </a:lnTo>
                  <a:lnTo>
                    <a:pt x="4239" y="3572"/>
                  </a:lnTo>
                  <a:lnTo>
                    <a:pt x="4870" y="1286"/>
                  </a:lnTo>
                  <a:close/>
                  <a:moveTo>
                    <a:pt x="10026" y="1250"/>
                  </a:moveTo>
                  <a:lnTo>
                    <a:pt x="10680" y="3643"/>
                  </a:lnTo>
                  <a:lnTo>
                    <a:pt x="7918" y="6322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50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31" y="6882"/>
                  </a:lnTo>
                  <a:lnTo>
                    <a:pt x="8513" y="6882"/>
                  </a:lnTo>
                  <a:lnTo>
                    <a:pt x="11371" y="4132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58"/>
                  </a:lnTo>
                  <a:lnTo>
                    <a:pt x="3727" y="4227"/>
                  </a:lnTo>
                  <a:close/>
                  <a:moveTo>
                    <a:pt x="12526" y="7715"/>
                  </a:moveTo>
                  <a:lnTo>
                    <a:pt x="13752" y="9763"/>
                  </a:lnTo>
                  <a:lnTo>
                    <a:pt x="11276" y="10394"/>
                  </a:lnTo>
                  <a:lnTo>
                    <a:pt x="8513" y="7715"/>
                  </a:lnTo>
                  <a:close/>
                  <a:moveTo>
                    <a:pt x="6501" y="7715"/>
                  </a:moveTo>
                  <a:lnTo>
                    <a:pt x="3644" y="10478"/>
                  </a:lnTo>
                  <a:lnTo>
                    <a:pt x="1310" y="9858"/>
                  </a:lnTo>
                  <a:lnTo>
                    <a:pt x="2584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35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085" y="8299"/>
                  </a:moveTo>
                  <a:lnTo>
                    <a:pt x="7085" y="12204"/>
                  </a:lnTo>
                  <a:lnTo>
                    <a:pt x="4989" y="13371"/>
                  </a:lnTo>
                  <a:lnTo>
                    <a:pt x="4311" y="10978"/>
                  </a:lnTo>
                  <a:lnTo>
                    <a:pt x="7085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47"/>
                  </a:lnTo>
                  <a:lnTo>
                    <a:pt x="9930" y="14145"/>
                  </a:lnTo>
                  <a:lnTo>
                    <a:pt x="10680" y="14561"/>
                  </a:lnTo>
                  <a:lnTo>
                    <a:pt x="10907" y="13740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4883" y="10311"/>
                  </a:lnTo>
                  <a:lnTo>
                    <a:pt x="14883" y="9989"/>
                  </a:lnTo>
                  <a:lnTo>
                    <a:pt x="14598" y="9537"/>
                  </a:lnTo>
                  <a:lnTo>
                    <a:pt x="13216" y="7215"/>
                  </a:lnTo>
                  <a:lnTo>
                    <a:pt x="14550" y="4965"/>
                  </a:lnTo>
                  <a:lnTo>
                    <a:pt x="14883" y="4417"/>
                  </a:lnTo>
                  <a:lnTo>
                    <a:pt x="14883" y="4203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8"/>
            <p:cNvSpPr/>
            <p:nvPr/>
          </p:nvSpPr>
          <p:spPr>
            <a:xfrm>
              <a:off x="5897750" y="230785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98"/>
                  </a:moveTo>
                  <a:lnTo>
                    <a:pt x="7085" y="2525"/>
                  </a:lnTo>
                  <a:lnTo>
                    <a:pt x="7085" y="6323"/>
                  </a:lnTo>
                  <a:lnTo>
                    <a:pt x="4239" y="3573"/>
                  </a:lnTo>
                  <a:lnTo>
                    <a:pt x="4870" y="1298"/>
                  </a:lnTo>
                  <a:close/>
                  <a:moveTo>
                    <a:pt x="10026" y="1251"/>
                  </a:moveTo>
                  <a:lnTo>
                    <a:pt x="10680" y="3644"/>
                  </a:lnTo>
                  <a:lnTo>
                    <a:pt x="7918" y="6323"/>
                  </a:lnTo>
                  <a:lnTo>
                    <a:pt x="7918" y="2430"/>
                  </a:lnTo>
                  <a:lnTo>
                    <a:pt x="7930" y="2430"/>
                  </a:lnTo>
                  <a:lnTo>
                    <a:pt x="10026" y="1251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70"/>
                  </a:lnTo>
                  <a:lnTo>
                    <a:pt x="3727" y="4227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01" y="7728"/>
                  </a:moveTo>
                  <a:lnTo>
                    <a:pt x="3644" y="10478"/>
                  </a:lnTo>
                  <a:lnTo>
                    <a:pt x="1310" y="9871"/>
                  </a:lnTo>
                  <a:lnTo>
                    <a:pt x="2584" y="7728"/>
                  </a:lnTo>
                  <a:close/>
                  <a:moveTo>
                    <a:pt x="7930" y="8299"/>
                  </a:moveTo>
                  <a:lnTo>
                    <a:pt x="10776" y="11062"/>
                  </a:lnTo>
                  <a:lnTo>
                    <a:pt x="10145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097" y="8299"/>
                  </a:moveTo>
                  <a:lnTo>
                    <a:pt x="7097" y="12205"/>
                  </a:lnTo>
                  <a:lnTo>
                    <a:pt x="7085" y="12205"/>
                  </a:lnTo>
                  <a:lnTo>
                    <a:pt x="4989" y="13383"/>
                  </a:lnTo>
                  <a:lnTo>
                    <a:pt x="4334" y="10978"/>
                  </a:lnTo>
                  <a:lnTo>
                    <a:pt x="7097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02"/>
                  </a:lnTo>
                  <a:lnTo>
                    <a:pt x="14598" y="9538"/>
                  </a:lnTo>
                  <a:lnTo>
                    <a:pt x="13216" y="7216"/>
                  </a:lnTo>
                  <a:lnTo>
                    <a:pt x="14550" y="4966"/>
                  </a:lnTo>
                  <a:lnTo>
                    <a:pt x="14883" y="4418"/>
                  </a:lnTo>
                  <a:lnTo>
                    <a:pt x="14883" y="4215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8"/>
            <p:cNvSpPr/>
            <p:nvPr/>
          </p:nvSpPr>
          <p:spPr>
            <a:xfrm>
              <a:off x="5897450" y="1212175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82" y="1275"/>
                  </a:moveTo>
                  <a:lnTo>
                    <a:pt x="7097" y="2513"/>
                  </a:lnTo>
                  <a:lnTo>
                    <a:pt x="7097" y="6311"/>
                  </a:lnTo>
                  <a:lnTo>
                    <a:pt x="4251" y="3549"/>
                  </a:lnTo>
                  <a:lnTo>
                    <a:pt x="4882" y="1275"/>
                  </a:lnTo>
                  <a:close/>
                  <a:moveTo>
                    <a:pt x="10038" y="1227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6"/>
                  </a:lnTo>
                  <a:lnTo>
                    <a:pt x="7942" y="2406"/>
                  </a:lnTo>
                  <a:lnTo>
                    <a:pt x="10038" y="1227"/>
                  </a:lnTo>
                  <a:close/>
                  <a:moveTo>
                    <a:pt x="3739" y="4204"/>
                  </a:moveTo>
                  <a:lnTo>
                    <a:pt x="6513" y="6883"/>
                  </a:lnTo>
                  <a:lnTo>
                    <a:pt x="2489" y="6883"/>
                  </a:lnTo>
                  <a:lnTo>
                    <a:pt x="1275" y="4847"/>
                  </a:lnTo>
                  <a:lnTo>
                    <a:pt x="3739" y="4204"/>
                  </a:lnTo>
                  <a:close/>
                  <a:moveTo>
                    <a:pt x="11371" y="4132"/>
                  </a:moveTo>
                  <a:lnTo>
                    <a:pt x="13705" y="4740"/>
                  </a:lnTo>
                  <a:lnTo>
                    <a:pt x="12443" y="6883"/>
                  </a:lnTo>
                  <a:lnTo>
                    <a:pt x="8525" y="6883"/>
                  </a:lnTo>
                  <a:lnTo>
                    <a:pt x="11371" y="4132"/>
                  </a:lnTo>
                  <a:close/>
                  <a:moveTo>
                    <a:pt x="12538" y="7704"/>
                  </a:moveTo>
                  <a:lnTo>
                    <a:pt x="13764" y="9740"/>
                  </a:lnTo>
                  <a:lnTo>
                    <a:pt x="11288" y="10383"/>
                  </a:lnTo>
                  <a:lnTo>
                    <a:pt x="8525" y="7704"/>
                  </a:lnTo>
                  <a:close/>
                  <a:moveTo>
                    <a:pt x="6513" y="7716"/>
                  </a:moveTo>
                  <a:lnTo>
                    <a:pt x="3656" y="10478"/>
                  </a:lnTo>
                  <a:lnTo>
                    <a:pt x="1322" y="9859"/>
                  </a:lnTo>
                  <a:lnTo>
                    <a:pt x="2596" y="7716"/>
                  </a:lnTo>
                  <a:close/>
                  <a:moveTo>
                    <a:pt x="7942" y="8288"/>
                  </a:moveTo>
                  <a:lnTo>
                    <a:pt x="10788" y="11038"/>
                  </a:lnTo>
                  <a:lnTo>
                    <a:pt x="10157" y="13312"/>
                  </a:lnTo>
                  <a:lnTo>
                    <a:pt x="7942" y="12074"/>
                  </a:lnTo>
                  <a:lnTo>
                    <a:pt x="7942" y="8288"/>
                  </a:lnTo>
                  <a:close/>
                  <a:moveTo>
                    <a:pt x="7109" y="8288"/>
                  </a:moveTo>
                  <a:lnTo>
                    <a:pt x="7109" y="12181"/>
                  </a:lnTo>
                  <a:lnTo>
                    <a:pt x="7097" y="12181"/>
                  </a:lnTo>
                  <a:lnTo>
                    <a:pt x="5001" y="13360"/>
                  </a:lnTo>
                  <a:lnTo>
                    <a:pt x="4346" y="10966"/>
                  </a:lnTo>
                  <a:lnTo>
                    <a:pt x="7109" y="8288"/>
                  </a:lnTo>
                  <a:close/>
                  <a:moveTo>
                    <a:pt x="10573" y="1"/>
                  </a:moveTo>
                  <a:lnTo>
                    <a:pt x="9823" y="418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37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49" y="11288"/>
                  </a:lnTo>
                  <a:lnTo>
                    <a:pt x="4239" y="13788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1" y="12860"/>
                  </a:lnTo>
                  <a:lnTo>
                    <a:pt x="9918" y="14145"/>
                  </a:lnTo>
                  <a:lnTo>
                    <a:pt x="10680" y="14562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4883" y="10312"/>
                  </a:lnTo>
                  <a:lnTo>
                    <a:pt x="14883" y="10002"/>
                  </a:lnTo>
                  <a:lnTo>
                    <a:pt x="14598" y="9538"/>
                  </a:lnTo>
                  <a:lnTo>
                    <a:pt x="13216" y="7216"/>
                  </a:lnTo>
                  <a:lnTo>
                    <a:pt x="14550" y="4966"/>
                  </a:lnTo>
                  <a:lnTo>
                    <a:pt x="14883" y="4418"/>
                  </a:lnTo>
                  <a:lnTo>
                    <a:pt x="14883" y="4204"/>
                  </a:lnTo>
                  <a:lnTo>
                    <a:pt x="14145" y="4013"/>
                  </a:lnTo>
                  <a:lnTo>
                    <a:pt x="11490" y="3311"/>
                  </a:lnTo>
                  <a:lnTo>
                    <a:pt x="10800" y="810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8"/>
            <p:cNvSpPr/>
            <p:nvPr/>
          </p:nvSpPr>
          <p:spPr>
            <a:xfrm>
              <a:off x="5897750" y="4134275"/>
              <a:ext cx="372100" cy="365550"/>
            </a:xfrm>
            <a:custGeom>
              <a:avLst/>
              <a:gdLst/>
              <a:ahLst/>
              <a:cxnLst/>
              <a:rect l="l" t="t" r="r" b="b"/>
              <a:pathLst>
                <a:path w="14884" h="14622" extrusionOk="0">
                  <a:moveTo>
                    <a:pt x="4870" y="1298"/>
                  </a:moveTo>
                  <a:lnTo>
                    <a:pt x="7085" y="2536"/>
                  </a:lnTo>
                  <a:lnTo>
                    <a:pt x="7085" y="6322"/>
                  </a:lnTo>
                  <a:lnTo>
                    <a:pt x="4239" y="3572"/>
                  </a:lnTo>
                  <a:lnTo>
                    <a:pt x="4870" y="1298"/>
                  </a:lnTo>
                  <a:close/>
                  <a:moveTo>
                    <a:pt x="10026" y="1250"/>
                  </a:moveTo>
                  <a:lnTo>
                    <a:pt x="10680" y="3644"/>
                  </a:lnTo>
                  <a:lnTo>
                    <a:pt x="7918" y="6322"/>
                  </a:lnTo>
                  <a:lnTo>
                    <a:pt x="7918" y="2429"/>
                  </a:lnTo>
                  <a:lnTo>
                    <a:pt x="7930" y="2429"/>
                  </a:lnTo>
                  <a:lnTo>
                    <a:pt x="10026" y="1250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71" y="4144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70"/>
                  </a:lnTo>
                  <a:lnTo>
                    <a:pt x="3727" y="4227"/>
                  </a:lnTo>
                  <a:close/>
                  <a:moveTo>
                    <a:pt x="12526" y="7727"/>
                  </a:moveTo>
                  <a:lnTo>
                    <a:pt x="13752" y="9763"/>
                  </a:lnTo>
                  <a:lnTo>
                    <a:pt x="11276" y="10406"/>
                  </a:lnTo>
                  <a:lnTo>
                    <a:pt x="8513" y="7727"/>
                  </a:lnTo>
                  <a:close/>
                  <a:moveTo>
                    <a:pt x="6501" y="7727"/>
                  </a:moveTo>
                  <a:lnTo>
                    <a:pt x="3644" y="10478"/>
                  </a:lnTo>
                  <a:lnTo>
                    <a:pt x="1310" y="9871"/>
                  </a:lnTo>
                  <a:lnTo>
                    <a:pt x="2584" y="7727"/>
                  </a:lnTo>
                  <a:close/>
                  <a:moveTo>
                    <a:pt x="7930" y="8311"/>
                  </a:moveTo>
                  <a:lnTo>
                    <a:pt x="10776" y="11061"/>
                  </a:lnTo>
                  <a:lnTo>
                    <a:pt x="10145" y="13335"/>
                  </a:lnTo>
                  <a:lnTo>
                    <a:pt x="7930" y="12097"/>
                  </a:lnTo>
                  <a:lnTo>
                    <a:pt x="7930" y="8311"/>
                  </a:lnTo>
                  <a:close/>
                  <a:moveTo>
                    <a:pt x="7097" y="8311"/>
                  </a:moveTo>
                  <a:lnTo>
                    <a:pt x="7097" y="12204"/>
                  </a:lnTo>
                  <a:lnTo>
                    <a:pt x="7085" y="12204"/>
                  </a:lnTo>
                  <a:lnTo>
                    <a:pt x="4989" y="13383"/>
                  </a:lnTo>
                  <a:lnTo>
                    <a:pt x="4334" y="10990"/>
                  </a:lnTo>
                  <a:lnTo>
                    <a:pt x="7097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13"/>
                  </a:lnTo>
                  <a:lnTo>
                    <a:pt x="14598" y="9561"/>
                  </a:lnTo>
                  <a:lnTo>
                    <a:pt x="13216" y="7215"/>
                  </a:lnTo>
                  <a:lnTo>
                    <a:pt x="14550" y="4977"/>
                  </a:lnTo>
                  <a:lnTo>
                    <a:pt x="14883" y="4417"/>
                  </a:lnTo>
                  <a:lnTo>
                    <a:pt x="14883" y="4215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8"/>
            <p:cNvSpPr/>
            <p:nvPr/>
          </p:nvSpPr>
          <p:spPr>
            <a:xfrm>
              <a:off x="5897750" y="846675"/>
              <a:ext cx="372100" cy="365525"/>
            </a:xfrm>
            <a:custGeom>
              <a:avLst/>
              <a:gdLst/>
              <a:ahLst/>
              <a:cxnLst/>
              <a:rect l="l" t="t" r="r" b="b"/>
              <a:pathLst>
                <a:path w="14884" h="14621" extrusionOk="0">
                  <a:moveTo>
                    <a:pt x="10026" y="1238"/>
                  </a:moveTo>
                  <a:lnTo>
                    <a:pt x="10680" y="3631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38"/>
                  </a:lnTo>
                  <a:close/>
                  <a:moveTo>
                    <a:pt x="4870" y="1298"/>
                  </a:moveTo>
                  <a:lnTo>
                    <a:pt x="7085" y="2536"/>
                  </a:lnTo>
                  <a:lnTo>
                    <a:pt x="7085" y="6322"/>
                  </a:lnTo>
                  <a:lnTo>
                    <a:pt x="4239" y="3572"/>
                  </a:lnTo>
                  <a:lnTo>
                    <a:pt x="4870" y="129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7" y="4215"/>
                  </a:lnTo>
                  <a:close/>
                  <a:moveTo>
                    <a:pt x="11359" y="4131"/>
                  </a:moveTo>
                  <a:lnTo>
                    <a:pt x="13693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59" y="4131"/>
                  </a:lnTo>
                  <a:close/>
                  <a:moveTo>
                    <a:pt x="12526" y="7715"/>
                  </a:moveTo>
                  <a:lnTo>
                    <a:pt x="13752" y="9751"/>
                  </a:lnTo>
                  <a:lnTo>
                    <a:pt x="11276" y="10394"/>
                  </a:lnTo>
                  <a:lnTo>
                    <a:pt x="8513" y="7715"/>
                  </a:lnTo>
                  <a:close/>
                  <a:moveTo>
                    <a:pt x="6501" y="7727"/>
                  </a:moveTo>
                  <a:lnTo>
                    <a:pt x="3644" y="10477"/>
                  </a:lnTo>
                  <a:lnTo>
                    <a:pt x="1310" y="9870"/>
                  </a:lnTo>
                  <a:lnTo>
                    <a:pt x="2584" y="7727"/>
                  </a:lnTo>
                  <a:close/>
                  <a:moveTo>
                    <a:pt x="7930" y="8287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085" y="8287"/>
                  </a:moveTo>
                  <a:lnTo>
                    <a:pt x="7085" y="12192"/>
                  </a:lnTo>
                  <a:lnTo>
                    <a:pt x="4989" y="13371"/>
                  </a:lnTo>
                  <a:lnTo>
                    <a:pt x="4311" y="10966"/>
                  </a:lnTo>
                  <a:lnTo>
                    <a:pt x="7085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4883" y="10311"/>
                  </a:lnTo>
                  <a:lnTo>
                    <a:pt x="14883" y="10001"/>
                  </a:lnTo>
                  <a:lnTo>
                    <a:pt x="14598" y="9537"/>
                  </a:lnTo>
                  <a:lnTo>
                    <a:pt x="13216" y="7215"/>
                  </a:lnTo>
                  <a:lnTo>
                    <a:pt x="14550" y="4977"/>
                  </a:lnTo>
                  <a:lnTo>
                    <a:pt x="14883" y="4417"/>
                  </a:lnTo>
                  <a:lnTo>
                    <a:pt x="14883" y="4215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8"/>
            <p:cNvSpPr/>
            <p:nvPr/>
          </p:nvSpPr>
          <p:spPr>
            <a:xfrm>
              <a:off x="5897150" y="2672775"/>
              <a:ext cx="372100" cy="365850"/>
            </a:xfrm>
            <a:custGeom>
              <a:avLst/>
              <a:gdLst/>
              <a:ahLst/>
              <a:cxnLst/>
              <a:rect l="l" t="t" r="r" b="b"/>
              <a:pathLst>
                <a:path w="14884" h="14634" extrusionOk="0">
                  <a:moveTo>
                    <a:pt x="4906" y="1298"/>
                  </a:moveTo>
                  <a:lnTo>
                    <a:pt x="7121" y="2537"/>
                  </a:lnTo>
                  <a:lnTo>
                    <a:pt x="7121" y="6323"/>
                  </a:lnTo>
                  <a:lnTo>
                    <a:pt x="4275" y="3573"/>
                  </a:lnTo>
                  <a:lnTo>
                    <a:pt x="4906" y="1298"/>
                  </a:lnTo>
                  <a:close/>
                  <a:moveTo>
                    <a:pt x="10050" y="1263"/>
                  </a:moveTo>
                  <a:lnTo>
                    <a:pt x="10728" y="3668"/>
                  </a:lnTo>
                  <a:lnTo>
                    <a:pt x="7954" y="6347"/>
                  </a:lnTo>
                  <a:lnTo>
                    <a:pt x="7954" y="2441"/>
                  </a:lnTo>
                  <a:lnTo>
                    <a:pt x="10050" y="1263"/>
                  </a:lnTo>
                  <a:close/>
                  <a:moveTo>
                    <a:pt x="11395" y="4156"/>
                  </a:moveTo>
                  <a:lnTo>
                    <a:pt x="13729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95" y="4156"/>
                  </a:lnTo>
                  <a:close/>
                  <a:moveTo>
                    <a:pt x="3751" y="4239"/>
                  </a:moveTo>
                  <a:lnTo>
                    <a:pt x="6525" y="6918"/>
                  </a:lnTo>
                  <a:lnTo>
                    <a:pt x="2501" y="6918"/>
                  </a:lnTo>
                  <a:lnTo>
                    <a:pt x="1287" y="4882"/>
                  </a:lnTo>
                  <a:lnTo>
                    <a:pt x="3751" y="4239"/>
                  </a:lnTo>
                  <a:close/>
                  <a:moveTo>
                    <a:pt x="12574" y="7740"/>
                  </a:moveTo>
                  <a:lnTo>
                    <a:pt x="13788" y="9776"/>
                  </a:lnTo>
                  <a:lnTo>
                    <a:pt x="11323" y="10419"/>
                  </a:lnTo>
                  <a:lnTo>
                    <a:pt x="8549" y="7740"/>
                  </a:lnTo>
                  <a:close/>
                  <a:moveTo>
                    <a:pt x="6525" y="7728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800" y="11062"/>
                  </a:lnTo>
                  <a:lnTo>
                    <a:pt x="10169" y="13336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1" y="8299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1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95"/>
                  </a:lnTo>
                  <a:lnTo>
                    <a:pt x="906" y="10609"/>
                  </a:lnTo>
                  <a:lnTo>
                    <a:pt x="3561" y="11312"/>
                  </a:lnTo>
                  <a:lnTo>
                    <a:pt x="4251" y="13812"/>
                  </a:lnTo>
                  <a:lnTo>
                    <a:pt x="4477" y="14633"/>
                  </a:lnTo>
                  <a:lnTo>
                    <a:pt x="5227" y="14217"/>
                  </a:lnTo>
                  <a:lnTo>
                    <a:pt x="7621" y="12871"/>
                  </a:lnTo>
                  <a:lnTo>
                    <a:pt x="9930" y="14169"/>
                  </a:lnTo>
                  <a:lnTo>
                    <a:pt x="10692" y="14586"/>
                  </a:lnTo>
                  <a:lnTo>
                    <a:pt x="10919" y="13764"/>
                  </a:lnTo>
                  <a:lnTo>
                    <a:pt x="11633" y="11181"/>
                  </a:lnTo>
                  <a:lnTo>
                    <a:pt x="14205" y="10514"/>
                  </a:lnTo>
                  <a:lnTo>
                    <a:pt x="14883" y="10335"/>
                  </a:lnTo>
                  <a:lnTo>
                    <a:pt x="14883" y="10014"/>
                  </a:lnTo>
                  <a:lnTo>
                    <a:pt x="14610" y="9561"/>
                  </a:lnTo>
                  <a:lnTo>
                    <a:pt x="13217" y="7240"/>
                  </a:lnTo>
                  <a:lnTo>
                    <a:pt x="14562" y="4989"/>
                  </a:lnTo>
                  <a:lnTo>
                    <a:pt x="14883" y="4430"/>
                  </a:lnTo>
                  <a:lnTo>
                    <a:pt x="14883" y="4215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8"/>
            <p:cNvSpPr/>
            <p:nvPr/>
          </p:nvSpPr>
          <p:spPr>
            <a:xfrm>
              <a:off x="5518225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3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2" y="3573"/>
                  </a:lnTo>
                  <a:lnTo>
                    <a:pt x="4883" y="1298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31" y="6323"/>
                  </a:lnTo>
                  <a:lnTo>
                    <a:pt x="7931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3751" y="4227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7" y="9764"/>
                  </a:lnTo>
                  <a:lnTo>
                    <a:pt x="11312" y="10407"/>
                  </a:lnTo>
                  <a:lnTo>
                    <a:pt x="8538" y="7728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2" y="13383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86" y="1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3"/>
                  </a:lnTo>
                  <a:lnTo>
                    <a:pt x="1811" y="7394"/>
                  </a:lnTo>
                  <a:lnTo>
                    <a:pt x="477" y="9645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8" y="4013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8"/>
            <p:cNvSpPr/>
            <p:nvPr/>
          </p:nvSpPr>
          <p:spPr>
            <a:xfrm>
              <a:off x="5518225" y="1211600"/>
              <a:ext cx="375675" cy="365525"/>
            </a:xfrm>
            <a:custGeom>
              <a:avLst/>
              <a:gdLst/>
              <a:ahLst/>
              <a:cxnLst/>
              <a:rect l="l" t="t" r="r" b="b"/>
              <a:pathLst>
                <a:path w="15027" h="14621" extrusionOk="0">
                  <a:moveTo>
                    <a:pt x="4883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52" y="3572"/>
                  </a:lnTo>
                  <a:lnTo>
                    <a:pt x="4883" y="1298"/>
                  </a:lnTo>
                  <a:close/>
                  <a:moveTo>
                    <a:pt x="10050" y="1250"/>
                  </a:moveTo>
                  <a:lnTo>
                    <a:pt x="10705" y="3655"/>
                  </a:lnTo>
                  <a:lnTo>
                    <a:pt x="7931" y="6334"/>
                  </a:lnTo>
                  <a:lnTo>
                    <a:pt x="7931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5"/>
                  </a:lnTo>
                  <a:close/>
                  <a:moveTo>
                    <a:pt x="12550" y="7727"/>
                  </a:moveTo>
                  <a:lnTo>
                    <a:pt x="13765" y="9763"/>
                  </a:lnTo>
                  <a:lnTo>
                    <a:pt x="11300" y="10406"/>
                  </a:lnTo>
                  <a:lnTo>
                    <a:pt x="8526" y="7727"/>
                  </a:lnTo>
                  <a:close/>
                  <a:moveTo>
                    <a:pt x="6514" y="7739"/>
                  </a:moveTo>
                  <a:lnTo>
                    <a:pt x="3656" y="10501"/>
                  </a:lnTo>
                  <a:lnTo>
                    <a:pt x="1323" y="9882"/>
                  </a:lnTo>
                  <a:lnTo>
                    <a:pt x="2608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83"/>
                  </a:lnTo>
                  <a:lnTo>
                    <a:pt x="4347" y="10989"/>
                  </a:lnTo>
                  <a:lnTo>
                    <a:pt x="7109" y="8311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4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27" y="10275"/>
                  </a:lnTo>
                  <a:lnTo>
                    <a:pt x="14598" y="9537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8" y="4024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8"/>
            <p:cNvSpPr/>
            <p:nvPr/>
          </p:nvSpPr>
          <p:spPr>
            <a:xfrm>
              <a:off x="5518225" y="340382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3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2" y="3560"/>
                  </a:lnTo>
                  <a:lnTo>
                    <a:pt x="4883" y="1286"/>
                  </a:lnTo>
                  <a:close/>
                  <a:moveTo>
                    <a:pt x="10050" y="1239"/>
                  </a:moveTo>
                  <a:lnTo>
                    <a:pt x="10705" y="3632"/>
                  </a:lnTo>
                  <a:lnTo>
                    <a:pt x="7931" y="6311"/>
                  </a:lnTo>
                  <a:lnTo>
                    <a:pt x="7931" y="2417"/>
                  </a:lnTo>
                  <a:lnTo>
                    <a:pt x="7942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5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8"/>
            <p:cNvSpPr/>
            <p:nvPr/>
          </p:nvSpPr>
          <p:spPr>
            <a:xfrm>
              <a:off x="5518225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3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2" y="3573"/>
                  </a:lnTo>
                  <a:lnTo>
                    <a:pt x="4883" y="1299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31" y="6323"/>
                  </a:lnTo>
                  <a:lnTo>
                    <a:pt x="7931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65" y="9764"/>
                  </a:lnTo>
                  <a:lnTo>
                    <a:pt x="11312" y="10407"/>
                  </a:lnTo>
                  <a:lnTo>
                    <a:pt x="8538" y="7728"/>
                  </a:lnTo>
                  <a:close/>
                  <a:moveTo>
                    <a:pt x="6514" y="7704"/>
                  </a:moveTo>
                  <a:lnTo>
                    <a:pt x="3656" y="10478"/>
                  </a:lnTo>
                  <a:lnTo>
                    <a:pt x="1323" y="9859"/>
                  </a:lnTo>
                  <a:lnTo>
                    <a:pt x="2608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09" y="8300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2" y="13383"/>
                  </a:lnTo>
                  <a:lnTo>
                    <a:pt x="4347" y="10978"/>
                  </a:lnTo>
                  <a:lnTo>
                    <a:pt x="7109" y="8300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51"/>
                  </a:lnTo>
                  <a:lnTo>
                    <a:pt x="5121" y="465"/>
                  </a:lnTo>
                  <a:lnTo>
                    <a:pt x="4359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30" y="5073"/>
                  </a:lnTo>
                  <a:lnTo>
                    <a:pt x="1811" y="7395"/>
                  </a:lnTo>
                  <a:lnTo>
                    <a:pt x="477" y="9645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1" y="14145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8" y="4013"/>
                  </a:lnTo>
                  <a:lnTo>
                    <a:pt x="11491" y="3323"/>
                  </a:lnTo>
                  <a:lnTo>
                    <a:pt x="10800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8"/>
            <p:cNvSpPr/>
            <p:nvPr/>
          </p:nvSpPr>
          <p:spPr>
            <a:xfrm>
              <a:off x="5518225" y="37693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3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2" y="3560"/>
                  </a:lnTo>
                  <a:lnTo>
                    <a:pt x="4883" y="1274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31" y="6311"/>
                  </a:lnTo>
                  <a:lnTo>
                    <a:pt x="7931" y="2405"/>
                  </a:lnTo>
                  <a:lnTo>
                    <a:pt x="7942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99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5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56" y="10466"/>
                  </a:lnTo>
                  <a:lnTo>
                    <a:pt x="1323" y="9847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800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3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8"/>
            <p:cNvSpPr/>
            <p:nvPr/>
          </p:nvSpPr>
          <p:spPr>
            <a:xfrm>
              <a:off x="4759800" y="34038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44"/>
                  </a:lnTo>
                  <a:close/>
                  <a:moveTo>
                    <a:pt x="12550" y="7716"/>
                  </a:moveTo>
                  <a:lnTo>
                    <a:pt x="13776" y="9752"/>
                  </a:lnTo>
                  <a:lnTo>
                    <a:pt x="11300" y="10395"/>
                  </a:lnTo>
                  <a:lnTo>
                    <a:pt x="8538" y="7716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8"/>
            <p:cNvSpPr/>
            <p:nvPr/>
          </p:nvSpPr>
          <p:spPr>
            <a:xfrm>
              <a:off x="5518225" y="267307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50" y="1251"/>
                  </a:moveTo>
                  <a:lnTo>
                    <a:pt x="10717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7" y="9764"/>
                  </a:lnTo>
                  <a:lnTo>
                    <a:pt x="11312" y="10407"/>
                  </a:lnTo>
                  <a:lnTo>
                    <a:pt x="8538" y="7728"/>
                  </a:lnTo>
                  <a:close/>
                  <a:moveTo>
                    <a:pt x="6514" y="7716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2" y="13371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1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5"/>
                  </a:lnTo>
                  <a:lnTo>
                    <a:pt x="1811" y="7406"/>
                  </a:lnTo>
                  <a:lnTo>
                    <a:pt x="477" y="9645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9" y="10276"/>
                  </a:lnTo>
                  <a:lnTo>
                    <a:pt x="14610" y="9549"/>
                  </a:lnTo>
                  <a:lnTo>
                    <a:pt x="13229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8"/>
            <p:cNvSpPr/>
            <p:nvPr/>
          </p:nvSpPr>
          <p:spPr>
            <a:xfrm>
              <a:off x="5518225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3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52" y="3573"/>
                  </a:lnTo>
                  <a:lnTo>
                    <a:pt x="4883" y="1299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31" y="6335"/>
                  </a:lnTo>
                  <a:lnTo>
                    <a:pt x="7931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83" y="4144"/>
                  </a:lnTo>
                  <a:close/>
                  <a:moveTo>
                    <a:pt x="3751" y="4228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65" y="9764"/>
                  </a:lnTo>
                  <a:lnTo>
                    <a:pt x="11312" y="10407"/>
                  </a:lnTo>
                  <a:lnTo>
                    <a:pt x="8538" y="7728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2" y="13383"/>
                  </a:lnTo>
                  <a:lnTo>
                    <a:pt x="4347" y="10990"/>
                  </a:lnTo>
                  <a:lnTo>
                    <a:pt x="7109" y="8311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30" y="5085"/>
                  </a:lnTo>
                  <a:lnTo>
                    <a:pt x="1811" y="7406"/>
                  </a:lnTo>
                  <a:lnTo>
                    <a:pt x="477" y="9645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1" y="14157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50"/>
                  </a:lnTo>
                  <a:lnTo>
                    <a:pt x="13229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8" y="4025"/>
                  </a:lnTo>
                  <a:lnTo>
                    <a:pt x="11491" y="3323"/>
                  </a:lnTo>
                  <a:lnTo>
                    <a:pt x="10800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8"/>
            <p:cNvSpPr/>
            <p:nvPr/>
          </p:nvSpPr>
          <p:spPr>
            <a:xfrm>
              <a:off x="5518225" y="846375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50"/>
                  </a:moveTo>
                  <a:lnTo>
                    <a:pt x="10705" y="3643"/>
                  </a:lnTo>
                  <a:lnTo>
                    <a:pt x="7931" y="6322"/>
                  </a:lnTo>
                  <a:lnTo>
                    <a:pt x="7931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4883" y="1310"/>
                  </a:moveTo>
                  <a:lnTo>
                    <a:pt x="7097" y="2548"/>
                  </a:lnTo>
                  <a:lnTo>
                    <a:pt x="7097" y="6334"/>
                  </a:lnTo>
                  <a:lnTo>
                    <a:pt x="4252" y="3584"/>
                  </a:lnTo>
                  <a:lnTo>
                    <a:pt x="4883" y="1310"/>
                  </a:lnTo>
                  <a:close/>
                  <a:moveTo>
                    <a:pt x="3751" y="4227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05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71" y="4143"/>
                  </a:lnTo>
                  <a:close/>
                  <a:moveTo>
                    <a:pt x="12550" y="7727"/>
                  </a:moveTo>
                  <a:lnTo>
                    <a:pt x="13765" y="9763"/>
                  </a:lnTo>
                  <a:lnTo>
                    <a:pt x="11300" y="10406"/>
                  </a:lnTo>
                  <a:lnTo>
                    <a:pt x="8526" y="7727"/>
                  </a:lnTo>
                  <a:close/>
                  <a:moveTo>
                    <a:pt x="6514" y="7739"/>
                  </a:moveTo>
                  <a:lnTo>
                    <a:pt x="3656" y="10489"/>
                  </a:lnTo>
                  <a:lnTo>
                    <a:pt x="1323" y="9882"/>
                  </a:lnTo>
                  <a:lnTo>
                    <a:pt x="2608" y="7739"/>
                  </a:lnTo>
                  <a:close/>
                  <a:moveTo>
                    <a:pt x="7942" y="8299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83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0"/>
                  </a:lnTo>
                  <a:lnTo>
                    <a:pt x="5121" y="464"/>
                  </a:lnTo>
                  <a:lnTo>
                    <a:pt x="4359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8" y="4012"/>
                  </a:lnTo>
                  <a:lnTo>
                    <a:pt x="11491" y="3322"/>
                  </a:lnTo>
                  <a:lnTo>
                    <a:pt x="10800" y="810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8"/>
            <p:cNvSpPr/>
            <p:nvPr/>
          </p:nvSpPr>
          <p:spPr>
            <a:xfrm>
              <a:off x="5897750" y="157710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99"/>
                  </a:moveTo>
                  <a:lnTo>
                    <a:pt x="7085" y="2525"/>
                  </a:lnTo>
                  <a:lnTo>
                    <a:pt x="7085" y="6323"/>
                  </a:lnTo>
                  <a:lnTo>
                    <a:pt x="4239" y="3573"/>
                  </a:lnTo>
                  <a:lnTo>
                    <a:pt x="4870" y="1299"/>
                  </a:lnTo>
                  <a:close/>
                  <a:moveTo>
                    <a:pt x="10026" y="1251"/>
                  </a:moveTo>
                  <a:lnTo>
                    <a:pt x="10680" y="3644"/>
                  </a:lnTo>
                  <a:lnTo>
                    <a:pt x="7918" y="6323"/>
                  </a:lnTo>
                  <a:lnTo>
                    <a:pt x="7918" y="2430"/>
                  </a:lnTo>
                  <a:lnTo>
                    <a:pt x="7930" y="2430"/>
                  </a:lnTo>
                  <a:lnTo>
                    <a:pt x="10026" y="1251"/>
                  </a:lnTo>
                  <a:close/>
                  <a:moveTo>
                    <a:pt x="3727" y="4228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71"/>
                  </a:lnTo>
                  <a:lnTo>
                    <a:pt x="3727" y="4228"/>
                  </a:lnTo>
                  <a:close/>
                  <a:moveTo>
                    <a:pt x="11371" y="4156"/>
                  </a:moveTo>
                  <a:lnTo>
                    <a:pt x="13705" y="4763"/>
                  </a:lnTo>
                  <a:lnTo>
                    <a:pt x="12431" y="6906"/>
                  </a:lnTo>
                  <a:lnTo>
                    <a:pt x="8513" y="6906"/>
                  </a:lnTo>
                  <a:lnTo>
                    <a:pt x="11371" y="4156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01" y="7704"/>
                  </a:moveTo>
                  <a:lnTo>
                    <a:pt x="3644" y="10478"/>
                  </a:lnTo>
                  <a:lnTo>
                    <a:pt x="1310" y="9859"/>
                  </a:lnTo>
                  <a:lnTo>
                    <a:pt x="2584" y="7704"/>
                  </a:lnTo>
                  <a:close/>
                  <a:moveTo>
                    <a:pt x="7930" y="8300"/>
                  </a:moveTo>
                  <a:lnTo>
                    <a:pt x="10776" y="11050"/>
                  </a:lnTo>
                  <a:lnTo>
                    <a:pt x="10145" y="13336"/>
                  </a:lnTo>
                  <a:lnTo>
                    <a:pt x="7930" y="12098"/>
                  </a:lnTo>
                  <a:lnTo>
                    <a:pt x="7930" y="8300"/>
                  </a:lnTo>
                  <a:close/>
                  <a:moveTo>
                    <a:pt x="7097" y="8300"/>
                  </a:moveTo>
                  <a:lnTo>
                    <a:pt x="7097" y="12205"/>
                  </a:lnTo>
                  <a:lnTo>
                    <a:pt x="7085" y="12205"/>
                  </a:lnTo>
                  <a:lnTo>
                    <a:pt x="4989" y="13383"/>
                  </a:lnTo>
                  <a:lnTo>
                    <a:pt x="4334" y="10978"/>
                  </a:lnTo>
                  <a:lnTo>
                    <a:pt x="7097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4883" y="10312"/>
                  </a:lnTo>
                  <a:lnTo>
                    <a:pt x="14883" y="10002"/>
                  </a:lnTo>
                  <a:lnTo>
                    <a:pt x="14598" y="9538"/>
                  </a:lnTo>
                  <a:lnTo>
                    <a:pt x="13216" y="7216"/>
                  </a:lnTo>
                  <a:lnTo>
                    <a:pt x="14550" y="4966"/>
                  </a:lnTo>
                  <a:lnTo>
                    <a:pt x="14883" y="4418"/>
                  </a:lnTo>
                  <a:lnTo>
                    <a:pt x="14883" y="4216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8"/>
            <p:cNvSpPr/>
            <p:nvPr/>
          </p:nvSpPr>
          <p:spPr>
            <a:xfrm>
              <a:off x="5518225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3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2" y="3572"/>
                  </a:lnTo>
                  <a:lnTo>
                    <a:pt x="4883" y="1286"/>
                  </a:lnTo>
                  <a:close/>
                  <a:moveTo>
                    <a:pt x="10050" y="1250"/>
                  </a:moveTo>
                  <a:lnTo>
                    <a:pt x="10705" y="3643"/>
                  </a:lnTo>
                  <a:lnTo>
                    <a:pt x="7931" y="6322"/>
                  </a:lnTo>
                  <a:lnTo>
                    <a:pt x="7931" y="2417"/>
                  </a:lnTo>
                  <a:lnTo>
                    <a:pt x="7942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14" y="6882"/>
                  </a:lnTo>
                  <a:lnTo>
                    <a:pt x="2501" y="6882"/>
                  </a:lnTo>
                  <a:lnTo>
                    <a:pt x="1299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50" y="7715"/>
                  </a:moveTo>
                  <a:lnTo>
                    <a:pt x="13765" y="9763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78"/>
                  </a:lnTo>
                  <a:lnTo>
                    <a:pt x="1323" y="9858"/>
                  </a:lnTo>
                  <a:lnTo>
                    <a:pt x="2608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05"/>
                  </a:lnTo>
                  <a:lnTo>
                    <a:pt x="7419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32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40" y="13788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2"/>
                  </a:lnTo>
                  <a:lnTo>
                    <a:pt x="11491" y="3310"/>
                  </a:lnTo>
                  <a:lnTo>
                    <a:pt x="10800" y="810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8"/>
            <p:cNvSpPr/>
            <p:nvPr/>
          </p:nvSpPr>
          <p:spPr>
            <a:xfrm>
              <a:off x="3622475" y="44998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86"/>
                  </a:moveTo>
                  <a:lnTo>
                    <a:pt x="7120" y="2524"/>
                  </a:lnTo>
                  <a:lnTo>
                    <a:pt x="7120" y="6322"/>
                  </a:lnTo>
                  <a:lnTo>
                    <a:pt x="4274" y="3572"/>
                  </a:lnTo>
                  <a:lnTo>
                    <a:pt x="4894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0" y="6882"/>
                  </a:lnTo>
                  <a:lnTo>
                    <a:pt x="1298" y="4846"/>
                  </a:lnTo>
                  <a:lnTo>
                    <a:pt x="3751" y="4203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49" y="6882"/>
                  </a:lnTo>
                  <a:lnTo>
                    <a:pt x="11382" y="4132"/>
                  </a:lnTo>
                  <a:close/>
                  <a:moveTo>
                    <a:pt x="12561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11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43" y="869"/>
                  </a:lnTo>
                  <a:lnTo>
                    <a:pt x="3429" y="3465"/>
                  </a:lnTo>
                  <a:lnTo>
                    <a:pt x="845" y="4132"/>
                  </a:lnTo>
                  <a:lnTo>
                    <a:pt x="0" y="4358"/>
                  </a:lnTo>
                  <a:lnTo>
                    <a:pt x="429" y="5084"/>
                  </a:lnTo>
                  <a:lnTo>
                    <a:pt x="1822" y="7394"/>
                  </a:lnTo>
                  <a:lnTo>
                    <a:pt x="476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204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8"/>
            <p:cNvSpPr/>
            <p:nvPr/>
          </p:nvSpPr>
          <p:spPr>
            <a:xfrm>
              <a:off x="3622475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94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4" y="3561"/>
                  </a:lnTo>
                  <a:lnTo>
                    <a:pt x="4894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53" y="2429"/>
                  </a:lnTo>
                  <a:lnTo>
                    <a:pt x="10049" y="1251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79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53" y="8299"/>
                  </a:moveTo>
                  <a:lnTo>
                    <a:pt x="10787" y="11050"/>
                  </a:lnTo>
                  <a:lnTo>
                    <a:pt x="10168" y="13324"/>
                  </a:lnTo>
                  <a:lnTo>
                    <a:pt x="7953" y="12085"/>
                  </a:lnTo>
                  <a:lnTo>
                    <a:pt x="7953" y="8299"/>
                  </a:lnTo>
                  <a:close/>
                  <a:moveTo>
                    <a:pt x="7132" y="8287"/>
                  </a:moveTo>
                  <a:lnTo>
                    <a:pt x="7132" y="12193"/>
                  </a:lnTo>
                  <a:lnTo>
                    <a:pt x="7120" y="12193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32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204" y="10502"/>
                  </a:lnTo>
                  <a:lnTo>
                    <a:pt x="15050" y="10276"/>
                  </a:lnTo>
                  <a:lnTo>
                    <a:pt x="14621" y="9549"/>
                  </a:lnTo>
                  <a:lnTo>
                    <a:pt x="13228" y="7228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8"/>
            <p:cNvSpPr/>
            <p:nvPr/>
          </p:nvSpPr>
          <p:spPr>
            <a:xfrm>
              <a:off x="4001675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1" y="3572"/>
                  </a:lnTo>
                  <a:lnTo>
                    <a:pt x="4882" y="1286"/>
                  </a:lnTo>
                  <a:close/>
                  <a:moveTo>
                    <a:pt x="10050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501" y="6882"/>
                  </a:lnTo>
                  <a:lnTo>
                    <a:pt x="1275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56" y="10478"/>
                  </a:lnTo>
                  <a:lnTo>
                    <a:pt x="1322" y="9858"/>
                  </a:lnTo>
                  <a:lnTo>
                    <a:pt x="2596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8"/>
            <p:cNvSpPr/>
            <p:nvPr/>
          </p:nvSpPr>
          <p:spPr>
            <a:xfrm>
              <a:off x="3622475" y="846675"/>
              <a:ext cx="376250" cy="365825"/>
            </a:xfrm>
            <a:custGeom>
              <a:avLst/>
              <a:gdLst/>
              <a:ahLst/>
              <a:cxnLst/>
              <a:rect l="l" t="t" r="r" b="b"/>
              <a:pathLst>
                <a:path w="15050" h="14633" extrusionOk="0">
                  <a:moveTo>
                    <a:pt x="10049" y="1238"/>
                  </a:moveTo>
                  <a:lnTo>
                    <a:pt x="10704" y="3631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8"/>
                  </a:lnTo>
                  <a:close/>
                  <a:moveTo>
                    <a:pt x="4882" y="1298"/>
                  </a:moveTo>
                  <a:lnTo>
                    <a:pt x="7096" y="2536"/>
                  </a:lnTo>
                  <a:lnTo>
                    <a:pt x="7096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2" y="4131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31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27"/>
                  </a:moveTo>
                  <a:lnTo>
                    <a:pt x="3667" y="10477"/>
                  </a:lnTo>
                  <a:lnTo>
                    <a:pt x="1322" y="9870"/>
                  </a:lnTo>
                  <a:lnTo>
                    <a:pt x="2608" y="7727"/>
                  </a:lnTo>
                  <a:close/>
                  <a:moveTo>
                    <a:pt x="7953" y="8287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43" y="881"/>
                  </a:lnTo>
                  <a:lnTo>
                    <a:pt x="3429" y="3465"/>
                  </a:lnTo>
                  <a:lnTo>
                    <a:pt x="845" y="4131"/>
                  </a:lnTo>
                  <a:lnTo>
                    <a:pt x="0" y="4358"/>
                  </a:lnTo>
                  <a:lnTo>
                    <a:pt x="429" y="5084"/>
                  </a:lnTo>
                  <a:lnTo>
                    <a:pt x="1822" y="7418"/>
                  </a:lnTo>
                  <a:lnTo>
                    <a:pt x="476" y="9656"/>
                  </a:lnTo>
                  <a:lnTo>
                    <a:pt x="48" y="10394"/>
                  </a:lnTo>
                  <a:lnTo>
                    <a:pt x="893" y="10608"/>
                  </a:lnTo>
                  <a:lnTo>
                    <a:pt x="3560" y="11311"/>
                  </a:lnTo>
                  <a:lnTo>
                    <a:pt x="4239" y="13811"/>
                  </a:lnTo>
                  <a:lnTo>
                    <a:pt x="4465" y="14633"/>
                  </a:lnTo>
                  <a:lnTo>
                    <a:pt x="5227" y="14216"/>
                  </a:lnTo>
                  <a:lnTo>
                    <a:pt x="7620" y="12871"/>
                  </a:lnTo>
                  <a:lnTo>
                    <a:pt x="9930" y="14168"/>
                  </a:lnTo>
                  <a:lnTo>
                    <a:pt x="10692" y="14585"/>
                  </a:lnTo>
                  <a:lnTo>
                    <a:pt x="10906" y="13764"/>
                  </a:lnTo>
                  <a:lnTo>
                    <a:pt x="11621" y="11180"/>
                  </a:lnTo>
                  <a:lnTo>
                    <a:pt x="14204" y="10501"/>
                  </a:lnTo>
                  <a:lnTo>
                    <a:pt x="15050" y="10287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3" y="4989"/>
                  </a:lnTo>
                  <a:lnTo>
                    <a:pt x="15002" y="4227"/>
                  </a:lnTo>
                  <a:lnTo>
                    <a:pt x="14157" y="4000"/>
                  </a:lnTo>
                  <a:lnTo>
                    <a:pt x="11490" y="3310"/>
                  </a:lnTo>
                  <a:lnTo>
                    <a:pt x="10811" y="798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8"/>
            <p:cNvSpPr/>
            <p:nvPr/>
          </p:nvSpPr>
          <p:spPr>
            <a:xfrm>
              <a:off x="4001675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9"/>
                  </a:lnTo>
                  <a:close/>
                  <a:moveTo>
                    <a:pt x="4894" y="1298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2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7"/>
                  </a:lnTo>
                  <a:lnTo>
                    <a:pt x="13228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8"/>
            <p:cNvSpPr/>
            <p:nvPr/>
          </p:nvSpPr>
          <p:spPr>
            <a:xfrm>
              <a:off x="4001675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64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04"/>
                  </a:moveTo>
                  <a:lnTo>
                    <a:pt x="3656" y="10478"/>
                  </a:lnTo>
                  <a:lnTo>
                    <a:pt x="1322" y="9859"/>
                  </a:lnTo>
                  <a:lnTo>
                    <a:pt x="2596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09" y="8300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60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8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8"/>
            <p:cNvSpPr/>
            <p:nvPr/>
          </p:nvSpPr>
          <p:spPr>
            <a:xfrm>
              <a:off x="4001675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51" y="3572"/>
                  </a:lnTo>
                  <a:lnTo>
                    <a:pt x="4882" y="1298"/>
                  </a:lnTo>
                  <a:close/>
                  <a:moveTo>
                    <a:pt x="10050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5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56" y="10501"/>
                  </a:lnTo>
                  <a:lnTo>
                    <a:pt x="1322" y="9882"/>
                  </a:lnTo>
                  <a:lnTo>
                    <a:pt x="2596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09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50" y="10275"/>
                  </a:lnTo>
                  <a:lnTo>
                    <a:pt x="14610" y="9537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8"/>
            <p:cNvSpPr/>
            <p:nvPr/>
          </p:nvSpPr>
          <p:spPr>
            <a:xfrm>
              <a:off x="4001675" y="340382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4001675" y="41345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4001675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83" y="4144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64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09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1" y="12860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50"/>
                  </a:lnTo>
                  <a:lnTo>
                    <a:pt x="13228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4001675" y="37693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3" y="7704"/>
                  </a:moveTo>
                  <a:lnTo>
                    <a:pt x="3680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3622475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096" y="2512"/>
                  </a:lnTo>
                  <a:lnTo>
                    <a:pt x="7096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8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49" y="6882"/>
                  </a:lnTo>
                  <a:lnTo>
                    <a:pt x="11382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204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3622475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9"/>
                  </a:lnTo>
                  <a:close/>
                  <a:moveTo>
                    <a:pt x="4894" y="1274"/>
                  </a:moveTo>
                  <a:lnTo>
                    <a:pt x="7120" y="2513"/>
                  </a:lnTo>
                  <a:lnTo>
                    <a:pt x="7120" y="6323"/>
                  </a:lnTo>
                  <a:lnTo>
                    <a:pt x="4274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32"/>
                  </a:lnTo>
                  <a:close/>
                  <a:moveTo>
                    <a:pt x="12561" y="7704"/>
                  </a:moveTo>
                  <a:lnTo>
                    <a:pt x="13788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79" y="10478"/>
                  </a:lnTo>
                  <a:lnTo>
                    <a:pt x="1334" y="9871"/>
                  </a:lnTo>
                  <a:lnTo>
                    <a:pt x="2619" y="7704"/>
                  </a:lnTo>
                  <a:close/>
                  <a:moveTo>
                    <a:pt x="7953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28" y="7216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3622475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53" y="6335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5"/>
                  </a:lnTo>
                  <a:lnTo>
                    <a:pt x="8549" y="6895"/>
                  </a:lnTo>
                  <a:lnTo>
                    <a:pt x="11382" y="4144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3" y="8311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53" y="12109"/>
                  </a:lnTo>
                  <a:lnTo>
                    <a:pt x="7953" y="8311"/>
                  </a:lnTo>
                  <a:close/>
                  <a:moveTo>
                    <a:pt x="7120" y="8311"/>
                  </a:moveTo>
                  <a:lnTo>
                    <a:pt x="7120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4"/>
                  </a:lnTo>
                  <a:lnTo>
                    <a:pt x="845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28" y="7228"/>
                  </a:lnTo>
                  <a:lnTo>
                    <a:pt x="14573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3622475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82" y="4156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49" y="6906"/>
                  </a:lnTo>
                  <a:lnTo>
                    <a:pt x="11382" y="4156"/>
                  </a:lnTo>
                  <a:close/>
                  <a:moveTo>
                    <a:pt x="12561" y="7728"/>
                  </a:moveTo>
                  <a:lnTo>
                    <a:pt x="13764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22" y="9859"/>
                  </a:lnTo>
                  <a:lnTo>
                    <a:pt x="2608" y="7704"/>
                  </a:lnTo>
                  <a:close/>
                  <a:moveTo>
                    <a:pt x="7953" y="8300"/>
                  </a:moveTo>
                  <a:lnTo>
                    <a:pt x="10787" y="11050"/>
                  </a:lnTo>
                  <a:lnTo>
                    <a:pt x="10168" y="13336"/>
                  </a:lnTo>
                  <a:lnTo>
                    <a:pt x="7953" y="12098"/>
                  </a:lnTo>
                  <a:lnTo>
                    <a:pt x="7953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7" y="3454"/>
                  </a:lnTo>
                  <a:lnTo>
                    <a:pt x="845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8"/>
            <p:cNvSpPr/>
            <p:nvPr/>
          </p:nvSpPr>
          <p:spPr>
            <a:xfrm>
              <a:off x="4759800" y="37693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74"/>
                  </a:moveTo>
                  <a:lnTo>
                    <a:pt x="7109" y="2512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9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32"/>
                  </a:lnTo>
                  <a:close/>
                  <a:moveTo>
                    <a:pt x="12550" y="7704"/>
                  </a:moveTo>
                  <a:lnTo>
                    <a:pt x="13776" y="9751"/>
                  </a:lnTo>
                  <a:lnTo>
                    <a:pt x="11300" y="10382"/>
                  </a:lnTo>
                  <a:lnTo>
                    <a:pt x="8538" y="7704"/>
                  </a:lnTo>
                  <a:close/>
                  <a:moveTo>
                    <a:pt x="6525" y="7704"/>
                  </a:moveTo>
                  <a:lnTo>
                    <a:pt x="3668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1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8"/>
            <p:cNvSpPr/>
            <p:nvPr/>
          </p:nvSpPr>
          <p:spPr>
            <a:xfrm>
              <a:off x="3622475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6" y="2512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98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32"/>
                  </a:lnTo>
                  <a:close/>
                  <a:moveTo>
                    <a:pt x="12549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57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204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3622475" y="34038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44"/>
                  </a:lnTo>
                  <a:close/>
                  <a:moveTo>
                    <a:pt x="12549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204" y="10502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3622475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98"/>
                  </a:moveTo>
                  <a:lnTo>
                    <a:pt x="7096" y="2536"/>
                  </a:lnTo>
                  <a:lnTo>
                    <a:pt x="7096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53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82" y="4155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49" y="6906"/>
                  </a:lnTo>
                  <a:lnTo>
                    <a:pt x="11382" y="4155"/>
                  </a:lnTo>
                  <a:close/>
                  <a:moveTo>
                    <a:pt x="12561" y="7727"/>
                  </a:moveTo>
                  <a:lnTo>
                    <a:pt x="13764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39"/>
                  </a:moveTo>
                  <a:lnTo>
                    <a:pt x="3667" y="10501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53" y="8311"/>
                  </a:moveTo>
                  <a:lnTo>
                    <a:pt x="10787" y="11061"/>
                  </a:lnTo>
                  <a:lnTo>
                    <a:pt x="10168" y="13335"/>
                  </a:lnTo>
                  <a:lnTo>
                    <a:pt x="7953" y="12097"/>
                  </a:lnTo>
                  <a:lnTo>
                    <a:pt x="7953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3622475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8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63" y="3573"/>
                  </a:lnTo>
                  <a:lnTo>
                    <a:pt x="4882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3" y="8299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53" y="12097"/>
                  </a:lnTo>
                  <a:lnTo>
                    <a:pt x="7953" y="8299"/>
                  </a:lnTo>
                  <a:close/>
                  <a:moveTo>
                    <a:pt x="7096" y="8299"/>
                  </a:moveTo>
                  <a:lnTo>
                    <a:pt x="7096" y="12205"/>
                  </a:lnTo>
                  <a:lnTo>
                    <a:pt x="5001" y="13383"/>
                  </a:lnTo>
                  <a:lnTo>
                    <a:pt x="4334" y="10978"/>
                  </a:lnTo>
                  <a:lnTo>
                    <a:pt x="7096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4380900" y="2673075"/>
              <a:ext cx="375950" cy="365550"/>
            </a:xfrm>
            <a:custGeom>
              <a:avLst/>
              <a:gdLst/>
              <a:ahLst/>
              <a:cxnLst/>
              <a:rect l="l" t="t" r="r" b="b"/>
              <a:pathLst>
                <a:path w="15038" h="14622" extrusionOk="0">
                  <a:moveTo>
                    <a:pt x="4894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1"/>
                  </a:lnTo>
                  <a:lnTo>
                    <a:pt x="4894" y="1286"/>
                  </a:lnTo>
                  <a:close/>
                  <a:moveTo>
                    <a:pt x="10037" y="1251"/>
                  </a:moveTo>
                  <a:lnTo>
                    <a:pt x="10692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7" y="1251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596" y="7716"/>
                  </a:lnTo>
                  <a:close/>
                  <a:moveTo>
                    <a:pt x="7942" y="8299"/>
                  </a:moveTo>
                  <a:lnTo>
                    <a:pt x="10787" y="11050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87"/>
                  </a:moveTo>
                  <a:lnTo>
                    <a:pt x="7108" y="12193"/>
                  </a:lnTo>
                  <a:lnTo>
                    <a:pt x="7096" y="12193"/>
                  </a:lnTo>
                  <a:lnTo>
                    <a:pt x="5001" y="13371"/>
                  </a:lnTo>
                  <a:lnTo>
                    <a:pt x="4334" y="10966"/>
                  </a:lnTo>
                  <a:lnTo>
                    <a:pt x="7108" y="8287"/>
                  </a:lnTo>
                  <a:close/>
                  <a:moveTo>
                    <a:pt x="10573" y="1"/>
                  </a:moveTo>
                  <a:lnTo>
                    <a:pt x="9811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36" y="10383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5" y="14205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38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5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4380900" y="846675"/>
              <a:ext cx="375950" cy="365525"/>
            </a:xfrm>
            <a:custGeom>
              <a:avLst/>
              <a:gdLst/>
              <a:ahLst/>
              <a:cxnLst/>
              <a:rect l="l" t="t" r="r" b="b"/>
              <a:pathLst>
                <a:path w="15038" h="14621" extrusionOk="0">
                  <a:moveTo>
                    <a:pt x="10037" y="1238"/>
                  </a:moveTo>
                  <a:lnTo>
                    <a:pt x="10692" y="3631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4882" y="1274"/>
                  </a:moveTo>
                  <a:lnTo>
                    <a:pt x="7096" y="2512"/>
                  </a:lnTo>
                  <a:lnTo>
                    <a:pt x="7096" y="6322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1371" y="4131"/>
                  </a:moveTo>
                  <a:lnTo>
                    <a:pt x="13704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71" y="4131"/>
                  </a:lnTo>
                  <a:close/>
                  <a:moveTo>
                    <a:pt x="12561" y="7715"/>
                  </a:moveTo>
                  <a:lnTo>
                    <a:pt x="13776" y="9751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27"/>
                  </a:moveTo>
                  <a:lnTo>
                    <a:pt x="3655" y="10477"/>
                  </a:lnTo>
                  <a:lnTo>
                    <a:pt x="1322" y="9870"/>
                  </a:lnTo>
                  <a:lnTo>
                    <a:pt x="2596" y="7727"/>
                  </a:lnTo>
                  <a:close/>
                  <a:moveTo>
                    <a:pt x="7942" y="8287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8" y="8287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34" y="10966"/>
                  </a:lnTo>
                  <a:lnTo>
                    <a:pt x="7108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0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15" y="14204"/>
                  </a:lnTo>
                  <a:lnTo>
                    <a:pt x="7620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489"/>
                  </a:lnTo>
                  <a:lnTo>
                    <a:pt x="15038" y="10275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27"/>
                  </a:lnTo>
                  <a:lnTo>
                    <a:pt x="14145" y="4000"/>
                  </a:lnTo>
                  <a:lnTo>
                    <a:pt x="11478" y="3310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4380900" y="230785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82" y="1298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37" y="1251"/>
                  </a:moveTo>
                  <a:lnTo>
                    <a:pt x="10692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7" y="11062"/>
                  </a:lnTo>
                  <a:lnTo>
                    <a:pt x="10156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34" y="10978"/>
                  </a:lnTo>
                  <a:lnTo>
                    <a:pt x="7108" y="8299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6" y="9645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18" y="14145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62" y="4966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4380900" y="1942325"/>
              <a:ext cx="375950" cy="365550"/>
            </a:xfrm>
            <a:custGeom>
              <a:avLst/>
              <a:gdLst/>
              <a:ahLst/>
              <a:cxnLst/>
              <a:rect l="l" t="t" r="r" b="b"/>
              <a:pathLst>
                <a:path w="15038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37" y="1251"/>
                  </a:moveTo>
                  <a:lnTo>
                    <a:pt x="10692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83" y="4144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8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311"/>
                  </a:moveTo>
                  <a:lnTo>
                    <a:pt x="10787" y="11062"/>
                  </a:lnTo>
                  <a:lnTo>
                    <a:pt x="10156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08" y="8311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34" y="10990"/>
                  </a:lnTo>
                  <a:lnTo>
                    <a:pt x="7108" y="8311"/>
                  </a:lnTo>
                  <a:close/>
                  <a:moveTo>
                    <a:pt x="10573" y="1"/>
                  </a:moveTo>
                  <a:lnTo>
                    <a:pt x="9823" y="418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4"/>
                  </a:lnTo>
                  <a:lnTo>
                    <a:pt x="846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36" y="10383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15" y="14205"/>
                  </a:lnTo>
                  <a:lnTo>
                    <a:pt x="7620" y="12860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38" y="10276"/>
                  </a:lnTo>
                  <a:lnTo>
                    <a:pt x="14609" y="9550"/>
                  </a:lnTo>
                  <a:lnTo>
                    <a:pt x="13228" y="7228"/>
                  </a:lnTo>
                  <a:lnTo>
                    <a:pt x="14562" y="4978"/>
                  </a:lnTo>
                  <a:lnTo>
                    <a:pt x="15002" y="4251"/>
                  </a:lnTo>
                  <a:lnTo>
                    <a:pt x="14145" y="4025"/>
                  </a:lnTo>
                  <a:lnTo>
                    <a:pt x="11478" y="3323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8"/>
            <p:cNvSpPr/>
            <p:nvPr/>
          </p:nvSpPr>
          <p:spPr>
            <a:xfrm>
              <a:off x="4380900" y="157710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82" y="1299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37" y="1251"/>
                  </a:moveTo>
                  <a:lnTo>
                    <a:pt x="10692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1"/>
                  </a:lnTo>
                  <a:lnTo>
                    <a:pt x="3739" y="4228"/>
                  </a:lnTo>
                  <a:close/>
                  <a:moveTo>
                    <a:pt x="11383" y="4156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6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04"/>
                  </a:moveTo>
                  <a:lnTo>
                    <a:pt x="3655" y="10478"/>
                  </a:lnTo>
                  <a:lnTo>
                    <a:pt x="1322" y="9859"/>
                  </a:lnTo>
                  <a:lnTo>
                    <a:pt x="2596" y="7704"/>
                  </a:lnTo>
                  <a:close/>
                  <a:moveTo>
                    <a:pt x="7942" y="8300"/>
                  </a:moveTo>
                  <a:lnTo>
                    <a:pt x="10787" y="11050"/>
                  </a:lnTo>
                  <a:lnTo>
                    <a:pt x="10156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08" y="8300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34" y="10978"/>
                  </a:lnTo>
                  <a:lnTo>
                    <a:pt x="7108" y="8300"/>
                  </a:lnTo>
                  <a:close/>
                  <a:moveTo>
                    <a:pt x="10573" y="1"/>
                  </a:moveTo>
                  <a:lnTo>
                    <a:pt x="9823" y="418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7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6" y="9645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0" y="12860"/>
                  </a:lnTo>
                  <a:lnTo>
                    <a:pt x="9918" y="14145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62" y="4966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78" y="3323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8"/>
            <p:cNvSpPr/>
            <p:nvPr/>
          </p:nvSpPr>
          <p:spPr>
            <a:xfrm>
              <a:off x="4759800" y="44998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50" y="1250"/>
                  </a:moveTo>
                  <a:lnTo>
                    <a:pt x="10705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1" y="6882"/>
                  </a:lnTo>
                  <a:lnTo>
                    <a:pt x="1287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38" y="6882"/>
                  </a:lnTo>
                  <a:lnTo>
                    <a:pt x="11395" y="4132"/>
                  </a:lnTo>
                  <a:close/>
                  <a:moveTo>
                    <a:pt x="12550" y="7715"/>
                  </a:moveTo>
                  <a:lnTo>
                    <a:pt x="13776" y="9763"/>
                  </a:lnTo>
                  <a:lnTo>
                    <a:pt x="11300" y="10394"/>
                  </a:lnTo>
                  <a:lnTo>
                    <a:pt x="8538" y="7715"/>
                  </a:lnTo>
                  <a:close/>
                  <a:moveTo>
                    <a:pt x="6525" y="7715"/>
                  </a:moveTo>
                  <a:lnTo>
                    <a:pt x="3668" y="10478"/>
                  </a:lnTo>
                  <a:lnTo>
                    <a:pt x="1334" y="9858"/>
                  </a:lnTo>
                  <a:lnTo>
                    <a:pt x="2608" y="7715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5001" y="13371"/>
                  </a:lnTo>
                  <a:lnTo>
                    <a:pt x="4335" y="10978"/>
                  </a:lnTo>
                  <a:lnTo>
                    <a:pt x="7109" y="8299"/>
                  </a:lnTo>
                  <a:close/>
                  <a:moveTo>
                    <a:pt x="10586" y="0"/>
                  </a:moveTo>
                  <a:lnTo>
                    <a:pt x="9824" y="405"/>
                  </a:lnTo>
                  <a:lnTo>
                    <a:pt x="7430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51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2" y="810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4759800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906" y="1298"/>
                  </a:moveTo>
                  <a:lnTo>
                    <a:pt x="7121" y="2525"/>
                  </a:lnTo>
                  <a:lnTo>
                    <a:pt x="7121" y="6323"/>
                  </a:lnTo>
                  <a:lnTo>
                    <a:pt x="4275" y="3572"/>
                  </a:lnTo>
                  <a:lnTo>
                    <a:pt x="4906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2"/>
                  </a:lnTo>
                  <a:lnTo>
                    <a:pt x="11312" y="10383"/>
                  </a:lnTo>
                  <a:lnTo>
                    <a:pt x="8550" y="7704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21" y="12192"/>
                  </a:lnTo>
                  <a:lnTo>
                    <a:pt x="5025" y="13359"/>
                  </a:lnTo>
                  <a:lnTo>
                    <a:pt x="4359" y="10966"/>
                  </a:lnTo>
                  <a:lnTo>
                    <a:pt x="7133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41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4759800" y="41345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86"/>
                  </a:moveTo>
                  <a:lnTo>
                    <a:pt x="7109" y="2512"/>
                  </a:lnTo>
                  <a:lnTo>
                    <a:pt x="7109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8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38" y="6882"/>
                  </a:lnTo>
                  <a:lnTo>
                    <a:pt x="11395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7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76" y="9751"/>
                  </a:lnTo>
                  <a:lnTo>
                    <a:pt x="11300" y="10394"/>
                  </a:lnTo>
                  <a:lnTo>
                    <a:pt x="8538" y="7715"/>
                  </a:lnTo>
                  <a:close/>
                  <a:moveTo>
                    <a:pt x="6525" y="7715"/>
                  </a:moveTo>
                  <a:lnTo>
                    <a:pt x="3668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4380900" y="303860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10037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9"/>
                  </a:lnTo>
                  <a:close/>
                  <a:moveTo>
                    <a:pt x="4882" y="1274"/>
                  </a:moveTo>
                  <a:lnTo>
                    <a:pt x="7096" y="2513"/>
                  </a:lnTo>
                  <a:lnTo>
                    <a:pt x="7096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46"/>
                  </a:lnTo>
                  <a:lnTo>
                    <a:pt x="3739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1" y="7704"/>
                  </a:moveTo>
                  <a:lnTo>
                    <a:pt x="13776" y="9752"/>
                  </a:lnTo>
                  <a:lnTo>
                    <a:pt x="11311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7"/>
                  </a:lnTo>
                  <a:lnTo>
                    <a:pt x="13228" y="7216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4001675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8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4001675" y="846375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10050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4882" y="1310"/>
                  </a:moveTo>
                  <a:lnTo>
                    <a:pt x="7097" y="2548"/>
                  </a:lnTo>
                  <a:lnTo>
                    <a:pt x="7097" y="6334"/>
                  </a:lnTo>
                  <a:lnTo>
                    <a:pt x="4251" y="3584"/>
                  </a:lnTo>
                  <a:lnTo>
                    <a:pt x="4882" y="131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05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71" y="4143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56" y="10489"/>
                  </a:lnTo>
                  <a:lnTo>
                    <a:pt x="1322" y="9882"/>
                  </a:lnTo>
                  <a:lnTo>
                    <a:pt x="2596" y="7739"/>
                  </a:lnTo>
                  <a:close/>
                  <a:moveTo>
                    <a:pt x="7942" y="8299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2"/>
                  </a:lnTo>
                  <a:lnTo>
                    <a:pt x="11490" y="3322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4001675" y="267307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8" y="10276"/>
                  </a:lnTo>
                  <a:lnTo>
                    <a:pt x="14610" y="9549"/>
                  </a:lnTo>
                  <a:lnTo>
                    <a:pt x="13228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4380600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94" y="1286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94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54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49" y="7715"/>
                  </a:moveTo>
                  <a:lnTo>
                    <a:pt x="13776" y="9751"/>
                  </a:lnTo>
                  <a:lnTo>
                    <a:pt x="11299" y="10394"/>
                  </a:lnTo>
                  <a:lnTo>
                    <a:pt x="8537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799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58" y="4132"/>
                  </a:lnTo>
                  <a:lnTo>
                    <a:pt x="0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40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8"/>
            <p:cNvSpPr/>
            <p:nvPr/>
          </p:nvSpPr>
          <p:spPr>
            <a:xfrm>
              <a:off x="4380600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74"/>
                  </a:moveTo>
                  <a:lnTo>
                    <a:pt x="7108" y="2512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54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49" y="7704"/>
                  </a:moveTo>
                  <a:lnTo>
                    <a:pt x="13776" y="9751"/>
                  </a:lnTo>
                  <a:lnTo>
                    <a:pt x="11299" y="10382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99" y="11037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58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8"/>
            <p:cNvSpPr/>
            <p:nvPr/>
          </p:nvSpPr>
          <p:spPr>
            <a:xfrm>
              <a:off x="4380300" y="3403825"/>
              <a:ext cx="376550" cy="365550"/>
            </a:xfrm>
            <a:custGeom>
              <a:avLst/>
              <a:gdLst/>
              <a:ahLst/>
              <a:cxnLst/>
              <a:rect l="l" t="t" r="r" b="b"/>
              <a:pathLst>
                <a:path w="15062" h="14622" extrusionOk="0">
                  <a:moveTo>
                    <a:pt x="4906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61" y="1239"/>
                  </a:moveTo>
                  <a:lnTo>
                    <a:pt x="10716" y="3632"/>
                  </a:lnTo>
                  <a:lnTo>
                    <a:pt x="7954" y="6311"/>
                  </a:lnTo>
                  <a:lnTo>
                    <a:pt x="7954" y="2417"/>
                  </a:lnTo>
                  <a:lnTo>
                    <a:pt x="7966" y="2417"/>
                  </a:lnTo>
                  <a:lnTo>
                    <a:pt x="10061" y="1239"/>
                  </a:lnTo>
                  <a:close/>
                  <a:moveTo>
                    <a:pt x="3763" y="4215"/>
                  </a:moveTo>
                  <a:lnTo>
                    <a:pt x="6537" y="6894"/>
                  </a:lnTo>
                  <a:lnTo>
                    <a:pt x="2513" y="6894"/>
                  </a:lnTo>
                  <a:lnTo>
                    <a:pt x="1310" y="4858"/>
                  </a:lnTo>
                  <a:lnTo>
                    <a:pt x="3763" y="4215"/>
                  </a:lnTo>
                  <a:close/>
                  <a:moveTo>
                    <a:pt x="11407" y="4144"/>
                  </a:moveTo>
                  <a:lnTo>
                    <a:pt x="13740" y="4751"/>
                  </a:lnTo>
                  <a:lnTo>
                    <a:pt x="12466" y="6894"/>
                  </a:lnTo>
                  <a:lnTo>
                    <a:pt x="8549" y="6894"/>
                  </a:lnTo>
                  <a:lnTo>
                    <a:pt x="11407" y="4144"/>
                  </a:lnTo>
                  <a:close/>
                  <a:moveTo>
                    <a:pt x="12561" y="7716"/>
                  </a:moveTo>
                  <a:lnTo>
                    <a:pt x="13788" y="9752"/>
                  </a:lnTo>
                  <a:lnTo>
                    <a:pt x="11311" y="10395"/>
                  </a:lnTo>
                  <a:lnTo>
                    <a:pt x="8549" y="7716"/>
                  </a:lnTo>
                  <a:close/>
                  <a:moveTo>
                    <a:pt x="6537" y="7728"/>
                  </a:moveTo>
                  <a:lnTo>
                    <a:pt x="3679" y="10478"/>
                  </a:lnTo>
                  <a:lnTo>
                    <a:pt x="1346" y="9871"/>
                  </a:lnTo>
                  <a:lnTo>
                    <a:pt x="2620" y="7728"/>
                  </a:lnTo>
                  <a:close/>
                  <a:moveTo>
                    <a:pt x="7966" y="8299"/>
                  </a:moveTo>
                  <a:lnTo>
                    <a:pt x="10811" y="11049"/>
                  </a:lnTo>
                  <a:lnTo>
                    <a:pt x="10180" y="13323"/>
                  </a:lnTo>
                  <a:lnTo>
                    <a:pt x="7966" y="12085"/>
                  </a:lnTo>
                  <a:lnTo>
                    <a:pt x="7966" y="8299"/>
                  </a:lnTo>
                  <a:close/>
                  <a:moveTo>
                    <a:pt x="7132" y="8299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25" y="13371"/>
                  </a:lnTo>
                  <a:lnTo>
                    <a:pt x="4358" y="10978"/>
                  </a:lnTo>
                  <a:lnTo>
                    <a:pt x="7132" y="8299"/>
                  </a:lnTo>
                  <a:close/>
                  <a:moveTo>
                    <a:pt x="10597" y="0"/>
                  </a:moveTo>
                  <a:lnTo>
                    <a:pt x="9835" y="417"/>
                  </a:lnTo>
                  <a:lnTo>
                    <a:pt x="7442" y="1763"/>
                  </a:lnTo>
                  <a:lnTo>
                    <a:pt x="5132" y="465"/>
                  </a:lnTo>
                  <a:lnTo>
                    <a:pt x="4382" y="48"/>
                  </a:lnTo>
                  <a:lnTo>
                    <a:pt x="4156" y="870"/>
                  </a:lnTo>
                  <a:lnTo>
                    <a:pt x="3441" y="3453"/>
                  </a:lnTo>
                  <a:lnTo>
                    <a:pt x="858" y="4132"/>
                  </a:lnTo>
                  <a:lnTo>
                    <a:pt x="0" y="4346"/>
                  </a:lnTo>
                  <a:lnTo>
                    <a:pt x="453" y="5084"/>
                  </a:lnTo>
                  <a:lnTo>
                    <a:pt x="1834" y="7406"/>
                  </a:lnTo>
                  <a:lnTo>
                    <a:pt x="489" y="9644"/>
                  </a:lnTo>
                  <a:lnTo>
                    <a:pt x="60" y="10383"/>
                  </a:lnTo>
                  <a:lnTo>
                    <a:pt x="905" y="10597"/>
                  </a:lnTo>
                  <a:lnTo>
                    <a:pt x="3572" y="11299"/>
                  </a:lnTo>
                  <a:lnTo>
                    <a:pt x="4263" y="13800"/>
                  </a:lnTo>
                  <a:lnTo>
                    <a:pt x="4477" y="14621"/>
                  </a:lnTo>
                  <a:lnTo>
                    <a:pt x="5239" y="14205"/>
                  </a:lnTo>
                  <a:lnTo>
                    <a:pt x="7632" y="12859"/>
                  </a:lnTo>
                  <a:lnTo>
                    <a:pt x="9942" y="14157"/>
                  </a:lnTo>
                  <a:lnTo>
                    <a:pt x="10704" y="14574"/>
                  </a:lnTo>
                  <a:lnTo>
                    <a:pt x="10930" y="13752"/>
                  </a:lnTo>
                  <a:lnTo>
                    <a:pt x="11645" y="11168"/>
                  </a:lnTo>
                  <a:lnTo>
                    <a:pt x="14216" y="10502"/>
                  </a:lnTo>
                  <a:lnTo>
                    <a:pt x="15062" y="10275"/>
                  </a:lnTo>
                  <a:lnTo>
                    <a:pt x="14633" y="9549"/>
                  </a:lnTo>
                  <a:lnTo>
                    <a:pt x="13252" y="7227"/>
                  </a:lnTo>
                  <a:lnTo>
                    <a:pt x="14586" y="4977"/>
                  </a:lnTo>
                  <a:lnTo>
                    <a:pt x="15014" y="4251"/>
                  </a:lnTo>
                  <a:lnTo>
                    <a:pt x="14169" y="4025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97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8"/>
            <p:cNvSpPr/>
            <p:nvPr/>
          </p:nvSpPr>
          <p:spPr>
            <a:xfrm>
              <a:off x="4380900" y="1211600"/>
              <a:ext cx="375950" cy="365525"/>
            </a:xfrm>
            <a:custGeom>
              <a:avLst/>
              <a:gdLst/>
              <a:ahLst/>
              <a:cxnLst/>
              <a:rect l="l" t="t" r="r" b="b"/>
              <a:pathLst>
                <a:path w="15038" h="14621" extrusionOk="0">
                  <a:moveTo>
                    <a:pt x="4882" y="1298"/>
                  </a:moveTo>
                  <a:lnTo>
                    <a:pt x="7096" y="2536"/>
                  </a:lnTo>
                  <a:lnTo>
                    <a:pt x="7096" y="6334"/>
                  </a:lnTo>
                  <a:lnTo>
                    <a:pt x="4251" y="3572"/>
                  </a:lnTo>
                  <a:lnTo>
                    <a:pt x="4882" y="1298"/>
                  </a:lnTo>
                  <a:close/>
                  <a:moveTo>
                    <a:pt x="10037" y="1250"/>
                  </a:moveTo>
                  <a:lnTo>
                    <a:pt x="10692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7" y="1250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1383" y="4155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5"/>
                  </a:lnTo>
                  <a:close/>
                  <a:moveTo>
                    <a:pt x="12561" y="7727"/>
                  </a:moveTo>
                  <a:lnTo>
                    <a:pt x="13776" y="9763"/>
                  </a:lnTo>
                  <a:lnTo>
                    <a:pt x="11311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55" y="10501"/>
                  </a:lnTo>
                  <a:lnTo>
                    <a:pt x="1322" y="9882"/>
                  </a:lnTo>
                  <a:lnTo>
                    <a:pt x="2596" y="7739"/>
                  </a:lnTo>
                  <a:close/>
                  <a:moveTo>
                    <a:pt x="7942" y="8311"/>
                  </a:moveTo>
                  <a:lnTo>
                    <a:pt x="10787" y="11061"/>
                  </a:lnTo>
                  <a:lnTo>
                    <a:pt x="10156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096" y="8311"/>
                  </a:moveTo>
                  <a:lnTo>
                    <a:pt x="7096" y="12204"/>
                  </a:lnTo>
                  <a:lnTo>
                    <a:pt x="5001" y="13383"/>
                  </a:lnTo>
                  <a:lnTo>
                    <a:pt x="4322" y="10989"/>
                  </a:lnTo>
                  <a:lnTo>
                    <a:pt x="7096" y="8311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82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15" y="14204"/>
                  </a:lnTo>
                  <a:lnTo>
                    <a:pt x="7620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489"/>
                  </a:lnTo>
                  <a:lnTo>
                    <a:pt x="15038" y="10275"/>
                  </a:lnTo>
                  <a:lnTo>
                    <a:pt x="14609" y="9537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4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8"/>
            <p:cNvSpPr/>
            <p:nvPr/>
          </p:nvSpPr>
          <p:spPr>
            <a:xfrm>
              <a:off x="4380600" y="44998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86"/>
                  </a:moveTo>
                  <a:lnTo>
                    <a:pt x="7108" y="2524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94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1" y="6882"/>
                  </a:lnTo>
                  <a:lnTo>
                    <a:pt x="1286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54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12573" y="7715"/>
                  </a:moveTo>
                  <a:lnTo>
                    <a:pt x="13788" y="9763"/>
                  </a:lnTo>
                  <a:lnTo>
                    <a:pt x="11323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34" y="9858"/>
                  </a:lnTo>
                  <a:lnTo>
                    <a:pt x="2608" y="7715"/>
                  </a:lnTo>
                  <a:close/>
                  <a:moveTo>
                    <a:pt x="7954" y="8287"/>
                  </a:moveTo>
                  <a:lnTo>
                    <a:pt x="10799" y="11037"/>
                  </a:lnTo>
                  <a:lnTo>
                    <a:pt x="10168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70" y="36"/>
                  </a:lnTo>
                  <a:lnTo>
                    <a:pt x="4144" y="857"/>
                  </a:lnTo>
                  <a:lnTo>
                    <a:pt x="3429" y="3441"/>
                  </a:lnTo>
                  <a:lnTo>
                    <a:pt x="858" y="4120"/>
                  </a:lnTo>
                  <a:lnTo>
                    <a:pt x="0" y="4334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>
              <a:off x="7027350" y="267307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38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57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3" y="8287"/>
                  </a:moveTo>
                  <a:lnTo>
                    <a:pt x="7133" y="12193"/>
                  </a:lnTo>
                  <a:lnTo>
                    <a:pt x="7109" y="12193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8" y="10276"/>
                  </a:lnTo>
                  <a:lnTo>
                    <a:pt x="14610" y="9549"/>
                  </a:lnTo>
                  <a:lnTo>
                    <a:pt x="13229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8"/>
            <p:cNvSpPr/>
            <p:nvPr/>
          </p:nvSpPr>
          <p:spPr>
            <a:xfrm>
              <a:off x="7027350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38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8" y="1251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64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" name="Google Shape;272;p8"/>
            <p:cNvSpPr/>
            <p:nvPr/>
          </p:nvSpPr>
          <p:spPr>
            <a:xfrm>
              <a:off x="7027350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38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8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83" y="4144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09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50"/>
                  </a:lnTo>
                  <a:lnTo>
                    <a:pt x="13229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7027350" y="846375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38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0"/>
                  </a:lnTo>
                  <a:close/>
                  <a:moveTo>
                    <a:pt x="4882" y="1310"/>
                  </a:moveTo>
                  <a:lnTo>
                    <a:pt x="7097" y="2548"/>
                  </a:lnTo>
                  <a:lnTo>
                    <a:pt x="7097" y="6334"/>
                  </a:lnTo>
                  <a:lnTo>
                    <a:pt x="4251" y="3584"/>
                  </a:lnTo>
                  <a:lnTo>
                    <a:pt x="4882" y="131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05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71" y="4143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56" y="10489"/>
                  </a:lnTo>
                  <a:lnTo>
                    <a:pt x="1322" y="9882"/>
                  </a:lnTo>
                  <a:lnTo>
                    <a:pt x="2596" y="7739"/>
                  </a:lnTo>
                  <a:close/>
                  <a:moveTo>
                    <a:pt x="7942" y="8299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22"/>
                  </a:lnTo>
                  <a:lnTo>
                    <a:pt x="10800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7027350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51" y="3572"/>
                  </a:lnTo>
                  <a:lnTo>
                    <a:pt x="4882" y="1298"/>
                  </a:lnTo>
                  <a:close/>
                  <a:moveTo>
                    <a:pt x="10038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5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56" y="10501"/>
                  </a:lnTo>
                  <a:lnTo>
                    <a:pt x="1322" y="9882"/>
                  </a:lnTo>
                  <a:lnTo>
                    <a:pt x="2596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09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50" y="10275"/>
                  </a:lnTo>
                  <a:lnTo>
                    <a:pt x="14610" y="9537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7027350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38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8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64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04"/>
                  </a:moveTo>
                  <a:lnTo>
                    <a:pt x="3656" y="10478"/>
                  </a:lnTo>
                  <a:lnTo>
                    <a:pt x="1322" y="9859"/>
                  </a:lnTo>
                  <a:lnTo>
                    <a:pt x="2596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09" y="8300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8"/>
            <p:cNvSpPr/>
            <p:nvPr/>
          </p:nvSpPr>
          <p:spPr>
            <a:xfrm>
              <a:off x="7027350" y="340382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8"/>
            <p:cNvSpPr/>
            <p:nvPr/>
          </p:nvSpPr>
          <p:spPr>
            <a:xfrm>
              <a:off x="6648150" y="34038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44"/>
                  </a:lnTo>
                  <a:close/>
                  <a:moveTo>
                    <a:pt x="12549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2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8"/>
            <p:cNvSpPr/>
            <p:nvPr/>
          </p:nvSpPr>
          <p:spPr>
            <a:xfrm>
              <a:off x="6268925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906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5" y="3572"/>
                  </a:lnTo>
                  <a:lnTo>
                    <a:pt x="4906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04"/>
                  </a:lnTo>
                  <a:close/>
                  <a:moveTo>
                    <a:pt x="7954" y="8287"/>
                  </a:moveTo>
                  <a:lnTo>
                    <a:pt x="10800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25" y="13359"/>
                  </a:lnTo>
                  <a:lnTo>
                    <a:pt x="4370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8"/>
            <p:cNvSpPr/>
            <p:nvPr/>
          </p:nvSpPr>
          <p:spPr>
            <a:xfrm>
              <a:off x="6268925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95" y="4156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56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59"/>
                  </a:lnTo>
                  <a:lnTo>
                    <a:pt x="2608" y="7704"/>
                  </a:lnTo>
                  <a:close/>
                  <a:moveTo>
                    <a:pt x="7954" y="8300"/>
                  </a:moveTo>
                  <a:lnTo>
                    <a:pt x="10800" y="11050"/>
                  </a:lnTo>
                  <a:lnTo>
                    <a:pt x="10168" y="13336"/>
                  </a:lnTo>
                  <a:lnTo>
                    <a:pt x="7954" y="12098"/>
                  </a:lnTo>
                  <a:lnTo>
                    <a:pt x="7954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9"/>
                  </a:lnTo>
                  <a:lnTo>
                    <a:pt x="4144" y="858"/>
                  </a:lnTo>
                  <a:lnTo>
                    <a:pt x="3430" y="3454"/>
                  </a:lnTo>
                  <a:lnTo>
                    <a:pt x="858" y="4120"/>
                  </a:lnTo>
                  <a:lnTo>
                    <a:pt x="1" y="4347"/>
                  </a:lnTo>
                  <a:lnTo>
                    <a:pt x="441" y="5073"/>
                  </a:lnTo>
                  <a:lnTo>
                    <a:pt x="1822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8"/>
            <p:cNvSpPr/>
            <p:nvPr/>
          </p:nvSpPr>
          <p:spPr>
            <a:xfrm>
              <a:off x="6268925" y="34038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12550" y="7716"/>
                  </a:moveTo>
                  <a:lnTo>
                    <a:pt x="13776" y="9752"/>
                  </a:lnTo>
                  <a:lnTo>
                    <a:pt x="11300" y="10395"/>
                  </a:lnTo>
                  <a:lnTo>
                    <a:pt x="8537" y="7716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8"/>
            <p:cNvSpPr/>
            <p:nvPr/>
          </p:nvSpPr>
          <p:spPr>
            <a:xfrm>
              <a:off x="6268925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95" y="4155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55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39"/>
                  </a:moveTo>
                  <a:lnTo>
                    <a:pt x="3668" y="10501"/>
                  </a:lnTo>
                  <a:lnTo>
                    <a:pt x="1334" y="9882"/>
                  </a:lnTo>
                  <a:lnTo>
                    <a:pt x="2608" y="7739"/>
                  </a:lnTo>
                  <a:close/>
                  <a:moveTo>
                    <a:pt x="7954" y="8311"/>
                  </a:moveTo>
                  <a:lnTo>
                    <a:pt x="10800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8"/>
            <p:cNvSpPr/>
            <p:nvPr/>
          </p:nvSpPr>
          <p:spPr>
            <a:xfrm>
              <a:off x="6268925" y="41345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906" y="1286"/>
                  </a:moveTo>
                  <a:lnTo>
                    <a:pt x="7120" y="2512"/>
                  </a:lnTo>
                  <a:lnTo>
                    <a:pt x="7120" y="6310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8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8"/>
            <p:cNvSpPr/>
            <p:nvPr/>
          </p:nvSpPr>
          <p:spPr>
            <a:xfrm>
              <a:off x="6268925" y="37693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74"/>
                  </a:moveTo>
                  <a:lnTo>
                    <a:pt x="7109" y="2512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8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1"/>
                  </a:lnTo>
                  <a:lnTo>
                    <a:pt x="11311" y="10382"/>
                  </a:lnTo>
                  <a:lnTo>
                    <a:pt x="8549" y="7704"/>
                  </a:lnTo>
                  <a:close/>
                  <a:moveTo>
                    <a:pt x="6525" y="7704"/>
                  </a:moveTo>
                  <a:lnTo>
                    <a:pt x="3668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8"/>
            <p:cNvSpPr/>
            <p:nvPr/>
          </p:nvSpPr>
          <p:spPr>
            <a:xfrm>
              <a:off x="6648150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4" y="3573"/>
                  </a:lnTo>
                  <a:lnTo>
                    <a:pt x="4894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37" y="7728"/>
                  </a:moveTo>
                  <a:lnTo>
                    <a:pt x="3679" y="10478"/>
                  </a:lnTo>
                  <a:lnTo>
                    <a:pt x="1346" y="9871"/>
                  </a:lnTo>
                  <a:lnTo>
                    <a:pt x="2619" y="7728"/>
                  </a:lnTo>
                  <a:close/>
                  <a:moveTo>
                    <a:pt x="7942" y="8299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32" y="8299"/>
                  </a:moveTo>
                  <a:lnTo>
                    <a:pt x="7132" y="12205"/>
                  </a:lnTo>
                  <a:lnTo>
                    <a:pt x="7120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32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58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22" y="7394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8"/>
            <p:cNvSpPr/>
            <p:nvPr/>
          </p:nvSpPr>
          <p:spPr>
            <a:xfrm>
              <a:off x="6648150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82" y="4156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2" y="4156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22" y="9859"/>
                  </a:lnTo>
                  <a:lnTo>
                    <a:pt x="2608" y="7704"/>
                  </a:lnTo>
                  <a:close/>
                  <a:moveTo>
                    <a:pt x="7942" y="8300"/>
                  </a:moveTo>
                  <a:lnTo>
                    <a:pt x="10787" y="11050"/>
                  </a:lnTo>
                  <a:lnTo>
                    <a:pt x="10168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43" y="858"/>
                  </a:lnTo>
                  <a:lnTo>
                    <a:pt x="3429" y="3454"/>
                  </a:lnTo>
                  <a:lnTo>
                    <a:pt x="845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22" y="7395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8"/>
            <p:cNvSpPr/>
            <p:nvPr/>
          </p:nvSpPr>
          <p:spPr>
            <a:xfrm>
              <a:off x="6648450" y="8466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10037" y="1238"/>
                  </a:moveTo>
                  <a:lnTo>
                    <a:pt x="10692" y="3631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41" y="2417"/>
                  </a:lnTo>
                  <a:lnTo>
                    <a:pt x="10037" y="1238"/>
                  </a:lnTo>
                  <a:close/>
                  <a:moveTo>
                    <a:pt x="4870" y="1298"/>
                  </a:moveTo>
                  <a:lnTo>
                    <a:pt x="7084" y="2536"/>
                  </a:lnTo>
                  <a:lnTo>
                    <a:pt x="7084" y="6322"/>
                  </a:lnTo>
                  <a:lnTo>
                    <a:pt x="4251" y="3572"/>
                  </a:lnTo>
                  <a:lnTo>
                    <a:pt x="4870" y="1298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8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1359" y="4131"/>
                  </a:moveTo>
                  <a:lnTo>
                    <a:pt x="13692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59" y="4131"/>
                  </a:lnTo>
                  <a:close/>
                  <a:moveTo>
                    <a:pt x="12549" y="7715"/>
                  </a:moveTo>
                  <a:lnTo>
                    <a:pt x="13776" y="9751"/>
                  </a:lnTo>
                  <a:lnTo>
                    <a:pt x="11299" y="10394"/>
                  </a:lnTo>
                  <a:lnTo>
                    <a:pt x="8537" y="7715"/>
                  </a:lnTo>
                  <a:close/>
                  <a:moveTo>
                    <a:pt x="6513" y="7727"/>
                  </a:moveTo>
                  <a:lnTo>
                    <a:pt x="3655" y="10477"/>
                  </a:lnTo>
                  <a:lnTo>
                    <a:pt x="1310" y="9870"/>
                  </a:lnTo>
                  <a:lnTo>
                    <a:pt x="2596" y="7727"/>
                  </a:lnTo>
                  <a:close/>
                  <a:moveTo>
                    <a:pt x="7930" y="8287"/>
                  </a:moveTo>
                  <a:lnTo>
                    <a:pt x="10775" y="11049"/>
                  </a:lnTo>
                  <a:lnTo>
                    <a:pt x="10156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8" y="8287"/>
                  </a:moveTo>
                  <a:lnTo>
                    <a:pt x="7108" y="12192"/>
                  </a:lnTo>
                  <a:lnTo>
                    <a:pt x="7084" y="12192"/>
                  </a:lnTo>
                  <a:lnTo>
                    <a:pt x="4989" y="13371"/>
                  </a:lnTo>
                  <a:lnTo>
                    <a:pt x="4334" y="10966"/>
                  </a:lnTo>
                  <a:lnTo>
                    <a:pt x="7108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57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2" y="11168"/>
                  </a:lnTo>
                  <a:lnTo>
                    <a:pt x="14204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4990" y="4227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8"/>
            <p:cNvSpPr/>
            <p:nvPr/>
          </p:nvSpPr>
          <p:spPr>
            <a:xfrm>
              <a:off x="6648150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16" y="3656"/>
                  </a:lnTo>
                  <a:lnTo>
                    <a:pt x="7953" y="6335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82" y="4144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42" y="8311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20" y="8311"/>
                  </a:moveTo>
                  <a:lnTo>
                    <a:pt x="7120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4"/>
                  </a:lnTo>
                  <a:lnTo>
                    <a:pt x="845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204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28" y="7228"/>
                  </a:lnTo>
                  <a:lnTo>
                    <a:pt x="14573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8"/>
            <p:cNvSpPr/>
            <p:nvPr/>
          </p:nvSpPr>
          <p:spPr>
            <a:xfrm>
              <a:off x="7027350" y="37693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38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8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3" y="7704"/>
                  </a:moveTo>
                  <a:lnTo>
                    <a:pt x="3656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8"/>
            <p:cNvSpPr/>
            <p:nvPr/>
          </p:nvSpPr>
          <p:spPr>
            <a:xfrm>
              <a:off x="6648150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94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4" y="3561"/>
                  </a:lnTo>
                  <a:lnTo>
                    <a:pt x="4894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53" y="2429"/>
                  </a:lnTo>
                  <a:lnTo>
                    <a:pt x="10049" y="1251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79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3" y="8299"/>
                  </a:moveTo>
                  <a:lnTo>
                    <a:pt x="10787" y="11050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2" y="8287"/>
                  </a:moveTo>
                  <a:lnTo>
                    <a:pt x="7132" y="12193"/>
                  </a:lnTo>
                  <a:lnTo>
                    <a:pt x="7120" y="12193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32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50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8"/>
            <p:cNvSpPr/>
            <p:nvPr/>
          </p:nvSpPr>
          <p:spPr>
            <a:xfrm>
              <a:off x="7027350" y="41345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94" y="1286"/>
                  </a:moveTo>
                  <a:lnTo>
                    <a:pt x="7109" y="2512"/>
                  </a:lnTo>
                  <a:lnTo>
                    <a:pt x="7109" y="6310"/>
                  </a:lnTo>
                  <a:lnTo>
                    <a:pt x="4275" y="3560"/>
                  </a:lnTo>
                  <a:lnTo>
                    <a:pt x="4894" y="1286"/>
                  </a:lnTo>
                  <a:close/>
                  <a:moveTo>
                    <a:pt x="10038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2562" y="7715"/>
                  </a:moveTo>
                  <a:lnTo>
                    <a:pt x="13776" y="9751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8"/>
            <p:cNvSpPr/>
            <p:nvPr/>
          </p:nvSpPr>
          <p:spPr>
            <a:xfrm>
              <a:off x="7027350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94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75" y="3572"/>
                  </a:lnTo>
                  <a:lnTo>
                    <a:pt x="4894" y="1286"/>
                  </a:lnTo>
                  <a:close/>
                  <a:moveTo>
                    <a:pt x="10038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501" y="6882"/>
                  </a:lnTo>
                  <a:lnTo>
                    <a:pt x="1275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56" y="10478"/>
                  </a:lnTo>
                  <a:lnTo>
                    <a:pt x="1322" y="9858"/>
                  </a:lnTo>
                  <a:lnTo>
                    <a:pt x="2596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57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8"/>
            <p:cNvSpPr/>
            <p:nvPr/>
          </p:nvSpPr>
          <p:spPr>
            <a:xfrm>
              <a:off x="7027350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38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8" y="1239"/>
                  </a:lnTo>
                  <a:close/>
                  <a:moveTo>
                    <a:pt x="4894" y="1298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2" y="10383"/>
                  </a:lnTo>
                  <a:lnTo>
                    <a:pt x="8537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7"/>
                  </a:lnTo>
                  <a:lnTo>
                    <a:pt x="13229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8"/>
            <p:cNvSpPr/>
            <p:nvPr/>
          </p:nvSpPr>
          <p:spPr>
            <a:xfrm>
              <a:off x="6648150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9"/>
                  </a:lnTo>
                  <a:close/>
                  <a:moveTo>
                    <a:pt x="4894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4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32"/>
                  </a:lnTo>
                  <a:close/>
                  <a:moveTo>
                    <a:pt x="12561" y="7704"/>
                  </a:moveTo>
                  <a:lnTo>
                    <a:pt x="13764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79" y="10478"/>
                  </a:lnTo>
                  <a:lnTo>
                    <a:pt x="1346" y="9871"/>
                  </a:lnTo>
                  <a:lnTo>
                    <a:pt x="2619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3" y="858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28" y="7216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8"/>
            <p:cNvSpPr/>
            <p:nvPr/>
          </p:nvSpPr>
          <p:spPr>
            <a:xfrm>
              <a:off x="6268925" y="8466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10049" y="1238"/>
                  </a:moveTo>
                  <a:lnTo>
                    <a:pt x="10704" y="3631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4882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71" y="4131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71" y="4131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13" y="7727"/>
                  </a:moveTo>
                  <a:lnTo>
                    <a:pt x="3668" y="10477"/>
                  </a:lnTo>
                  <a:lnTo>
                    <a:pt x="1310" y="9870"/>
                  </a:lnTo>
                  <a:lnTo>
                    <a:pt x="2596" y="7727"/>
                  </a:lnTo>
                  <a:close/>
                  <a:moveTo>
                    <a:pt x="7954" y="8287"/>
                  </a:moveTo>
                  <a:lnTo>
                    <a:pt x="10800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27"/>
                  </a:lnTo>
                  <a:lnTo>
                    <a:pt x="14157" y="4000"/>
                  </a:lnTo>
                  <a:lnTo>
                    <a:pt x="11490" y="3310"/>
                  </a:lnTo>
                  <a:lnTo>
                    <a:pt x="10811" y="798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8"/>
            <p:cNvSpPr/>
            <p:nvPr/>
          </p:nvSpPr>
          <p:spPr>
            <a:xfrm>
              <a:off x="6648150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98"/>
                  </a:moveTo>
                  <a:lnTo>
                    <a:pt x="7096" y="2536"/>
                  </a:lnTo>
                  <a:lnTo>
                    <a:pt x="7096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53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82" y="4155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2" y="4155"/>
                  </a:lnTo>
                  <a:close/>
                  <a:moveTo>
                    <a:pt x="12561" y="7727"/>
                  </a:moveTo>
                  <a:lnTo>
                    <a:pt x="13788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39"/>
                  </a:moveTo>
                  <a:lnTo>
                    <a:pt x="3667" y="10501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42" y="8311"/>
                  </a:moveTo>
                  <a:lnTo>
                    <a:pt x="10787" y="11061"/>
                  </a:lnTo>
                  <a:lnTo>
                    <a:pt x="10168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204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8"/>
            <p:cNvSpPr/>
            <p:nvPr/>
          </p:nvSpPr>
          <p:spPr>
            <a:xfrm>
              <a:off x="6268925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99"/>
                  </a:moveTo>
                  <a:lnTo>
                    <a:pt x="7120" y="2537"/>
                  </a:lnTo>
                  <a:lnTo>
                    <a:pt x="7120" y="6335"/>
                  </a:lnTo>
                  <a:lnTo>
                    <a:pt x="4275" y="3573"/>
                  </a:lnTo>
                  <a:lnTo>
                    <a:pt x="4906" y="1299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5"/>
                  </a:lnTo>
                  <a:lnTo>
                    <a:pt x="8537" y="6895"/>
                  </a:lnTo>
                  <a:lnTo>
                    <a:pt x="11395" y="4144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800" y="11062"/>
                  </a:lnTo>
                  <a:lnTo>
                    <a:pt x="10168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32" y="8311"/>
                  </a:moveTo>
                  <a:lnTo>
                    <a:pt x="7132" y="12205"/>
                  </a:lnTo>
                  <a:lnTo>
                    <a:pt x="7120" y="12205"/>
                  </a:lnTo>
                  <a:lnTo>
                    <a:pt x="5025" y="13383"/>
                  </a:lnTo>
                  <a:lnTo>
                    <a:pt x="4370" y="10990"/>
                  </a:lnTo>
                  <a:lnTo>
                    <a:pt x="7132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58" y="4132"/>
                  </a:lnTo>
                  <a:lnTo>
                    <a:pt x="1" y="4347"/>
                  </a:lnTo>
                  <a:lnTo>
                    <a:pt x="441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1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40" y="7228"/>
                  </a:lnTo>
                  <a:lnTo>
                    <a:pt x="14574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8"/>
            <p:cNvSpPr/>
            <p:nvPr/>
          </p:nvSpPr>
          <p:spPr>
            <a:xfrm>
              <a:off x="6268925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5" y="3573"/>
                  </a:lnTo>
                  <a:lnTo>
                    <a:pt x="4906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37" y="7728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28"/>
                  </a:lnTo>
                  <a:close/>
                  <a:moveTo>
                    <a:pt x="7954" y="8299"/>
                  </a:moveTo>
                  <a:lnTo>
                    <a:pt x="10800" y="11062"/>
                  </a:lnTo>
                  <a:lnTo>
                    <a:pt x="10168" y="13336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32" y="8299"/>
                  </a:moveTo>
                  <a:lnTo>
                    <a:pt x="7132" y="12205"/>
                  </a:lnTo>
                  <a:lnTo>
                    <a:pt x="7120" y="12205"/>
                  </a:lnTo>
                  <a:lnTo>
                    <a:pt x="5025" y="13383"/>
                  </a:lnTo>
                  <a:lnTo>
                    <a:pt x="4370" y="10978"/>
                  </a:lnTo>
                  <a:lnTo>
                    <a:pt x="7132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8"/>
            <p:cNvSpPr/>
            <p:nvPr/>
          </p:nvSpPr>
          <p:spPr>
            <a:xfrm>
              <a:off x="6268925" y="267307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5" y="3561"/>
                  </a:lnTo>
                  <a:lnTo>
                    <a:pt x="4906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800" y="11050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32" y="8287"/>
                  </a:moveTo>
                  <a:lnTo>
                    <a:pt x="7132" y="12193"/>
                  </a:lnTo>
                  <a:lnTo>
                    <a:pt x="7120" y="12193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2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49"/>
                  </a:lnTo>
                  <a:lnTo>
                    <a:pt x="13228" y="7228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8"/>
            <p:cNvSpPr/>
            <p:nvPr/>
          </p:nvSpPr>
          <p:spPr>
            <a:xfrm>
              <a:off x="6648150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6" y="2512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98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32"/>
                  </a:lnTo>
                  <a:close/>
                  <a:moveTo>
                    <a:pt x="12549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57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90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8"/>
            <p:cNvSpPr/>
            <p:nvPr/>
          </p:nvSpPr>
          <p:spPr>
            <a:xfrm>
              <a:off x="6648150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94" y="1286"/>
                  </a:moveTo>
                  <a:lnTo>
                    <a:pt x="7120" y="2512"/>
                  </a:lnTo>
                  <a:lnTo>
                    <a:pt x="7120" y="6310"/>
                  </a:lnTo>
                  <a:lnTo>
                    <a:pt x="4274" y="3560"/>
                  </a:lnTo>
                  <a:lnTo>
                    <a:pt x="4894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8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2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1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8"/>
            <p:cNvSpPr/>
            <p:nvPr/>
          </p:nvSpPr>
          <p:spPr>
            <a:xfrm>
              <a:off x="6648150" y="44998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86"/>
                  </a:moveTo>
                  <a:lnTo>
                    <a:pt x="7120" y="2524"/>
                  </a:lnTo>
                  <a:lnTo>
                    <a:pt x="7120" y="6322"/>
                  </a:lnTo>
                  <a:lnTo>
                    <a:pt x="4274" y="3572"/>
                  </a:lnTo>
                  <a:lnTo>
                    <a:pt x="4894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0" y="6882"/>
                  </a:lnTo>
                  <a:lnTo>
                    <a:pt x="1286" y="4846"/>
                  </a:lnTo>
                  <a:lnTo>
                    <a:pt x="3751" y="4203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2" y="4132"/>
                  </a:lnTo>
                  <a:close/>
                  <a:moveTo>
                    <a:pt x="12561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3" y="857"/>
                  </a:lnTo>
                  <a:lnTo>
                    <a:pt x="3429" y="3441"/>
                  </a:lnTo>
                  <a:lnTo>
                    <a:pt x="845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61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89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8"/>
            <p:cNvSpPr/>
            <p:nvPr/>
          </p:nvSpPr>
          <p:spPr>
            <a:xfrm>
              <a:off x="6268925" y="44998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86"/>
                  </a:moveTo>
                  <a:lnTo>
                    <a:pt x="7120" y="2524"/>
                  </a:lnTo>
                  <a:lnTo>
                    <a:pt x="7120" y="6322"/>
                  </a:lnTo>
                  <a:lnTo>
                    <a:pt x="4275" y="3572"/>
                  </a:lnTo>
                  <a:lnTo>
                    <a:pt x="4906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1" y="6882"/>
                  </a:lnTo>
                  <a:lnTo>
                    <a:pt x="1286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12562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13" y="7715"/>
                  </a:moveTo>
                  <a:lnTo>
                    <a:pt x="3668" y="10478"/>
                  </a:lnTo>
                  <a:lnTo>
                    <a:pt x="1310" y="9858"/>
                  </a:lnTo>
                  <a:lnTo>
                    <a:pt x="2596" y="7715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8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8"/>
            <p:cNvSpPr/>
            <p:nvPr/>
          </p:nvSpPr>
          <p:spPr>
            <a:xfrm>
              <a:off x="975100" y="267307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86"/>
                  </a:moveTo>
                  <a:lnTo>
                    <a:pt x="7121" y="2525"/>
                  </a:lnTo>
                  <a:lnTo>
                    <a:pt x="7121" y="6311"/>
                  </a:lnTo>
                  <a:lnTo>
                    <a:pt x="4275" y="3561"/>
                  </a:lnTo>
                  <a:lnTo>
                    <a:pt x="4906" y="1286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6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26" y="7716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800" y="11050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33" y="8287"/>
                  </a:moveTo>
                  <a:lnTo>
                    <a:pt x="7133" y="12193"/>
                  </a:lnTo>
                  <a:lnTo>
                    <a:pt x="7121" y="12193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3" y="8287"/>
                  </a:lnTo>
                  <a:close/>
                  <a:moveTo>
                    <a:pt x="10586" y="1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5"/>
                  </a:lnTo>
                  <a:lnTo>
                    <a:pt x="1823" y="7406"/>
                  </a:lnTo>
                  <a:lnTo>
                    <a:pt x="477" y="9645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49"/>
                  </a:lnTo>
                  <a:lnTo>
                    <a:pt x="13241" y="7228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8"/>
            <p:cNvSpPr/>
            <p:nvPr/>
          </p:nvSpPr>
          <p:spPr>
            <a:xfrm>
              <a:off x="975700" y="23078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26" y="1251"/>
                  </a:moveTo>
                  <a:lnTo>
                    <a:pt x="10681" y="3644"/>
                  </a:lnTo>
                  <a:lnTo>
                    <a:pt x="7918" y="6323"/>
                  </a:lnTo>
                  <a:lnTo>
                    <a:pt x="7918" y="2430"/>
                  </a:lnTo>
                  <a:lnTo>
                    <a:pt x="7930" y="2430"/>
                  </a:lnTo>
                  <a:lnTo>
                    <a:pt x="10026" y="1251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02" y="6894"/>
                  </a:lnTo>
                  <a:lnTo>
                    <a:pt x="11371" y="4132"/>
                  </a:lnTo>
                  <a:close/>
                  <a:moveTo>
                    <a:pt x="3727" y="4227"/>
                  </a:moveTo>
                  <a:lnTo>
                    <a:pt x="6502" y="6906"/>
                  </a:lnTo>
                  <a:lnTo>
                    <a:pt x="2477" y="6906"/>
                  </a:lnTo>
                  <a:lnTo>
                    <a:pt x="1263" y="4870"/>
                  </a:lnTo>
                  <a:lnTo>
                    <a:pt x="3727" y="4227"/>
                  </a:lnTo>
                  <a:close/>
                  <a:moveTo>
                    <a:pt x="12538" y="7728"/>
                  </a:moveTo>
                  <a:lnTo>
                    <a:pt x="13752" y="9764"/>
                  </a:lnTo>
                  <a:lnTo>
                    <a:pt x="11288" y="10407"/>
                  </a:lnTo>
                  <a:lnTo>
                    <a:pt x="8526" y="7728"/>
                  </a:lnTo>
                  <a:close/>
                  <a:moveTo>
                    <a:pt x="6502" y="7728"/>
                  </a:moveTo>
                  <a:lnTo>
                    <a:pt x="3656" y="10478"/>
                  </a:lnTo>
                  <a:lnTo>
                    <a:pt x="1310" y="9871"/>
                  </a:lnTo>
                  <a:lnTo>
                    <a:pt x="2584" y="7728"/>
                  </a:lnTo>
                  <a:close/>
                  <a:moveTo>
                    <a:pt x="7930" y="8299"/>
                  </a:moveTo>
                  <a:lnTo>
                    <a:pt x="10764" y="11062"/>
                  </a:lnTo>
                  <a:lnTo>
                    <a:pt x="10145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49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16" y="14193"/>
                  </a:lnTo>
                  <a:lnTo>
                    <a:pt x="7609" y="12859"/>
                  </a:lnTo>
                  <a:lnTo>
                    <a:pt x="9919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38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62" y="4966"/>
                  </a:lnTo>
                  <a:lnTo>
                    <a:pt x="15003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8"/>
            <p:cNvSpPr/>
            <p:nvPr/>
          </p:nvSpPr>
          <p:spPr>
            <a:xfrm>
              <a:off x="975100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99"/>
                  </a:moveTo>
                  <a:lnTo>
                    <a:pt x="7121" y="2537"/>
                  </a:lnTo>
                  <a:lnTo>
                    <a:pt x="7121" y="6335"/>
                  </a:lnTo>
                  <a:lnTo>
                    <a:pt x="4275" y="3573"/>
                  </a:lnTo>
                  <a:lnTo>
                    <a:pt x="4906" y="1299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95" y="4144"/>
                  </a:lnTo>
                  <a:close/>
                  <a:moveTo>
                    <a:pt x="3751" y="4228"/>
                  </a:moveTo>
                  <a:lnTo>
                    <a:pt x="6526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37" y="7728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28"/>
                  </a:lnTo>
                  <a:close/>
                  <a:moveTo>
                    <a:pt x="7954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33" y="8311"/>
                  </a:moveTo>
                  <a:lnTo>
                    <a:pt x="7133" y="12205"/>
                  </a:lnTo>
                  <a:lnTo>
                    <a:pt x="7121" y="12205"/>
                  </a:lnTo>
                  <a:lnTo>
                    <a:pt x="5025" y="13383"/>
                  </a:lnTo>
                  <a:lnTo>
                    <a:pt x="4370" y="10990"/>
                  </a:lnTo>
                  <a:lnTo>
                    <a:pt x="7133" y="8311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30" y="5085"/>
                  </a:lnTo>
                  <a:lnTo>
                    <a:pt x="1823" y="7406"/>
                  </a:lnTo>
                  <a:lnTo>
                    <a:pt x="477" y="9645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50"/>
                  </a:lnTo>
                  <a:lnTo>
                    <a:pt x="13241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8"/>
            <p:cNvSpPr/>
            <p:nvPr/>
          </p:nvSpPr>
          <p:spPr>
            <a:xfrm>
              <a:off x="975100" y="8466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10050" y="1238"/>
                  </a:moveTo>
                  <a:lnTo>
                    <a:pt x="10705" y="3631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8"/>
                  </a:lnTo>
                  <a:close/>
                  <a:moveTo>
                    <a:pt x="4906" y="1286"/>
                  </a:moveTo>
                  <a:lnTo>
                    <a:pt x="7121" y="2512"/>
                  </a:lnTo>
                  <a:lnTo>
                    <a:pt x="7121" y="6322"/>
                  </a:lnTo>
                  <a:lnTo>
                    <a:pt x="4275" y="3572"/>
                  </a:lnTo>
                  <a:lnTo>
                    <a:pt x="4906" y="1286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87" y="4858"/>
                  </a:lnTo>
                  <a:lnTo>
                    <a:pt x="3751" y="4215"/>
                  </a:lnTo>
                  <a:close/>
                  <a:moveTo>
                    <a:pt x="11395" y="4131"/>
                  </a:moveTo>
                  <a:lnTo>
                    <a:pt x="13729" y="4751"/>
                  </a:lnTo>
                  <a:lnTo>
                    <a:pt x="12467" y="6894"/>
                  </a:lnTo>
                  <a:lnTo>
                    <a:pt x="8550" y="6894"/>
                  </a:lnTo>
                  <a:lnTo>
                    <a:pt x="11395" y="4131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2" y="10394"/>
                  </a:lnTo>
                  <a:lnTo>
                    <a:pt x="8550" y="7715"/>
                  </a:lnTo>
                  <a:close/>
                  <a:moveTo>
                    <a:pt x="6526" y="7727"/>
                  </a:moveTo>
                  <a:lnTo>
                    <a:pt x="3680" y="10477"/>
                  </a:lnTo>
                  <a:lnTo>
                    <a:pt x="1334" y="9870"/>
                  </a:lnTo>
                  <a:lnTo>
                    <a:pt x="2608" y="7727"/>
                  </a:lnTo>
                  <a:close/>
                  <a:moveTo>
                    <a:pt x="7954" y="8287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21" y="12192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3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4"/>
                  </a:lnTo>
                  <a:lnTo>
                    <a:pt x="4359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2" y="9537"/>
                  </a:lnTo>
                  <a:lnTo>
                    <a:pt x="13241" y="7215"/>
                  </a:lnTo>
                  <a:lnTo>
                    <a:pt x="14574" y="4977"/>
                  </a:lnTo>
                  <a:lnTo>
                    <a:pt x="15003" y="4227"/>
                  </a:lnTo>
                  <a:lnTo>
                    <a:pt x="14157" y="4000"/>
                  </a:lnTo>
                  <a:lnTo>
                    <a:pt x="11490" y="3310"/>
                  </a:lnTo>
                  <a:lnTo>
                    <a:pt x="10812" y="798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8"/>
            <p:cNvSpPr/>
            <p:nvPr/>
          </p:nvSpPr>
          <p:spPr>
            <a:xfrm>
              <a:off x="975100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906" y="1298"/>
                  </a:moveTo>
                  <a:lnTo>
                    <a:pt x="7121" y="2536"/>
                  </a:lnTo>
                  <a:lnTo>
                    <a:pt x="7121" y="6334"/>
                  </a:lnTo>
                  <a:lnTo>
                    <a:pt x="4275" y="3572"/>
                  </a:lnTo>
                  <a:lnTo>
                    <a:pt x="4906" y="1298"/>
                  </a:lnTo>
                  <a:close/>
                  <a:moveTo>
                    <a:pt x="10050" y="1250"/>
                  </a:moveTo>
                  <a:lnTo>
                    <a:pt x="10705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26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1395" y="4155"/>
                  </a:moveTo>
                  <a:lnTo>
                    <a:pt x="13729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95" y="4155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2" y="10406"/>
                  </a:lnTo>
                  <a:lnTo>
                    <a:pt x="8550" y="7727"/>
                  </a:lnTo>
                  <a:close/>
                  <a:moveTo>
                    <a:pt x="6537" y="7739"/>
                  </a:moveTo>
                  <a:lnTo>
                    <a:pt x="3680" y="10501"/>
                  </a:lnTo>
                  <a:lnTo>
                    <a:pt x="1346" y="9882"/>
                  </a:lnTo>
                  <a:lnTo>
                    <a:pt x="2620" y="7739"/>
                  </a:lnTo>
                  <a:close/>
                  <a:moveTo>
                    <a:pt x="7954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33" y="8311"/>
                  </a:moveTo>
                  <a:lnTo>
                    <a:pt x="7133" y="12204"/>
                  </a:lnTo>
                  <a:lnTo>
                    <a:pt x="7121" y="12204"/>
                  </a:lnTo>
                  <a:lnTo>
                    <a:pt x="5025" y="13383"/>
                  </a:lnTo>
                  <a:lnTo>
                    <a:pt x="4370" y="10989"/>
                  </a:lnTo>
                  <a:lnTo>
                    <a:pt x="7133" y="8311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4"/>
                  </a:lnTo>
                  <a:lnTo>
                    <a:pt x="4359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2" y="9537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8"/>
            <p:cNvSpPr/>
            <p:nvPr/>
          </p:nvSpPr>
          <p:spPr>
            <a:xfrm>
              <a:off x="975100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99"/>
                  </a:moveTo>
                  <a:lnTo>
                    <a:pt x="7121" y="2525"/>
                  </a:lnTo>
                  <a:lnTo>
                    <a:pt x="7121" y="6323"/>
                  </a:lnTo>
                  <a:lnTo>
                    <a:pt x="4275" y="3573"/>
                  </a:lnTo>
                  <a:lnTo>
                    <a:pt x="4906" y="1299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26" y="6906"/>
                  </a:lnTo>
                  <a:lnTo>
                    <a:pt x="2501" y="6906"/>
                  </a:lnTo>
                  <a:lnTo>
                    <a:pt x="1287" y="4871"/>
                  </a:lnTo>
                  <a:lnTo>
                    <a:pt x="3751" y="4228"/>
                  </a:lnTo>
                  <a:close/>
                  <a:moveTo>
                    <a:pt x="11395" y="4156"/>
                  </a:moveTo>
                  <a:lnTo>
                    <a:pt x="13729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95" y="4156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59"/>
                  </a:lnTo>
                  <a:lnTo>
                    <a:pt x="2620" y="7704"/>
                  </a:lnTo>
                  <a:close/>
                  <a:moveTo>
                    <a:pt x="7954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54" y="12098"/>
                  </a:lnTo>
                  <a:lnTo>
                    <a:pt x="7954" y="8300"/>
                  </a:lnTo>
                  <a:close/>
                  <a:moveTo>
                    <a:pt x="7133" y="8300"/>
                  </a:moveTo>
                  <a:lnTo>
                    <a:pt x="7133" y="12205"/>
                  </a:lnTo>
                  <a:lnTo>
                    <a:pt x="7121" y="12205"/>
                  </a:lnTo>
                  <a:lnTo>
                    <a:pt x="5025" y="13383"/>
                  </a:lnTo>
                  <a:lnTo>
                    <a:pt x="4370" y="10978"/>
                  </a:lnTo>
                  <a:lnTo>
                    <a:pt x="7133" y="8300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51"/>
                  </a:lnTo>
                  <a:lnTo>
                    <a:pt x="5121" y="465"/>
                  </a:lnTo>
                  <a:lnTo>
                    <a:pt x="4359" y="49"/>
                  </a:lnTo>
                  <a:lnTo>
                    <a:pt x="4144" y="858"/>
                  </a:lnTo>
                  <a:lnTo>
                    <a:pt x="3430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30" y="5073"/>
                  </a:lnTo>
                  <a:lnTo>
                    <a:pt x="1823" y="7395"/>
                  </a:lnTo>
                  <a:lnTo>
                    <a:pt x="477" y="9645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1" y="14145"/>
                  </a:lnTo>
                  <a:lnTo>
                    <a:pt x="10693" y="14574"/>
                  </a:lnTo>
                  <a:lnTo>
                    <a:pt x="10907" y="13753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41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8"/>
            <p:cNvSpPr/>
            <p:nvPr/>
          </p:nvSpPr>
          <p:spPr>
            <a:xfrm>
              <a:off x="975100" y="34038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86"/>
                  </a:moveTo>
                  <a:lnTo>
                    <a:pt x="7121" y="2525"/>
                  </a:lnTo>
                  <a:lnTo>
                    <a:pt x="7121" y="6311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44"/>
                  </a:lnTo>
                  <a:close/>
                  <a:moveTo>
                    <a:pt x="12562" y="7716"/>
                  </a:moveTo>
                  <a:lnTo>
                    <a:pt x="13788" y="9752"/>
                  </a:lnTo>
                  <a:lnTo>
                    <a:pt x="11312" y="10395"/>
                  </a:lnTo>
                  <a:lnTo>
                    <a:pt x="8550" y="7716"/>
                  </a:lnTo>
                  <a:close/>
                  <a:moveTo>
                    <a:pt x="6526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8"/>
            <p:cNvSpPr/>
            <p:nvPr/>
          </p:nvSpPr>
          <p:spPr>
            <a:xfrm>
              <a:off x="596200" y="3403825"/>
              <a:ext cx="375950" cy="365550"/>
            </a:xfrm>
            <a:custGeom>
              <a:avLst/>
              <a:gdLst/>
              <a:ahLst/>
              <a:cxnLst/>
              <a:rect l="l" t="t" r="r" b="b"/>
              <a:pathLst>
                <a:path w="15038" h="14622" extrusionOk="0">
                  <a:moveTo>
                    <a:pt x="4894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94" y="1286"/>
                  </a:lnTo>
                  <a:close/>
                  <a:moveTo>
                    <a:pt x="10037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12561" y="7716"/>
                  </a:moveTo>
                  <a:lnTo>
                    <a:pt x="13776" y="9752"/>
                  </a:lnTo>
                  <a:lnTo>
                    <a:pt x="11311" y="10395"/>
                  </a:lnTo>
                  <a:lnTo>
                    <a:pt x="8537" y="7716"/>
                  </a:lnTo>
                  <a:close/>
                  <a:moveTo>
                    <a:pt x="6513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73" y="0"/>
                  </a:moveTo>
                  <a:lnTo>
                    <a:pt x="9811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6" y="9644"/>
                  </a:lnTo>
                  <a:lnTo>
                    <a:pt x="36" y="10383"/>
                  </a:lnTo>
                  <a:lnTo>
                    <a:pt x="881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53" y="14621"/>
                  </a:lnTo>
                  <a:lnTo>
                    <a:pt x="5215" y="14205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2"/>
                  </a:lnTo>
                  <a:lnTo>
                    <a:pt x="15038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5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8"/>
            <p:cNvSpPr/>
            <p:nvPr/>
          </p:nvSpPr>
          <p:spPr>
            <a:xfrm>
              <a:off x="216975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9"/>
                  </a:lnTo>
                  <a:close/>
                  <a:moveTo>
                    <a:pt x="4894" y="1274"/>
                  </a:moveTo>
                  <a:lnTo>
                    <a:pt x="7109" y="2513"/>
                  </a:lnTo>
                  <a:lnTo>
                    <a:pt x="7109" y="6323"/>
                  </a:lnTo>
                  <a:lnTo>
                    <a:pt x="4275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2" y="10383"/>
                  </a:lnTo>
                  <a:lnTo>
                    <a:pt x="8537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97" y="0"/>
                  </a:moveTo>
                  <a:lnTo>
                    <a:pt x="9835" y="417"/>
                  </a:lnTo>
                  <a:lnTo>
                    <a:pt x="7442" y="1751"/>
                  </a:lnTo>
                  <a:lnTo>
                    <a:pt x="5132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33" y="9537"/>
                  </a:lnTo>
                  <a:lnTo>
                    <a:pt x="13240" y="7216"/>
                  </a:lnTo>
                  <a:lnTo>
                    <a:pt x="14586" y="4965"/>
                  </a:lnTo>
                  <a:lnTo>
                    <a:pt x="15014" y="4239"/>
                  </a:lnTo>
                  <a:lnTo>
                    <a:pt x="14169" y="4013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97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8"/>
            <p:cNvSpPr/>
            <p:nvPr/>
          </p:nvSpPr>
          <p:spPr>
            <a:xfrm>
              <a:off x="216975" y="1577100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94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75" y="3573"/>
                  </a:lnTo>
                  <a:lnTo>
                    <a:pt x="4894" y="1299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7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34" y="9859"/>
                  </a:lnTo>
                  <a:lnTo>
                    <a:pt x="2620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33" y="8300"/>
                  </a:moveTo>
                  <a:lnTo>
                    <a:pt x="7133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33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59"/>
                  </a:lnTo>
                  <a:lnTo>
                    <a:pt x="429" y="5085"/>
                  </a:lnTo>
                  <a:lnTo>
                    <a:pt x="1810" y="7407"/>
                  </a:lnTo>
                  <a:lnTo>
                    <a:pt x="477" y="9657"/>
                  </a:lnTo>
                  <a:lnTo>
                    <a:pt x="36" y="10383"/>
                  </a:lnTo>
                  <a:lnTo>
                    <a:pt x="894" y="10609"/>
                  </a:lnTo>
                  <a:lnTo>
                    <a:pt x="3561" y="11312"/>
                  </a:lnTo>
                  <a:lnTo>
                    <a:pt x="4239" y="13812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72"/>
                  </a:lnTo>
                  <a:lnTo>
                    <a:pt x="9930" y="14169"/>
                  </a:lnTo>
                  <a:lnTo>
                    <a:pt x="10681" y="14586"/>
                  </a:lnTo>
                  <a:lnTo>
                    <a:pt x="10907" y="13764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50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8"/>
            <p:cNvSpPr/>
            <p:nvPr/>
          </p:nvSpPr>
          <p:spPr>
            <a:xfrm>
              <a:off x="216975" y="34038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0"/>
                  </a:lnTo>
                  <a:lnTo>
                    <a:pt x="4894" y="1286"/>
                  </a:lnTo>
                  <a:close/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44"/>
                  </a:lnTo>
                  <a:close/>
                  <a:moveTo>
                    <a:pt x="12562" y="7716"/>
                  </a:moveTo>
                  <a:lnTo>
                    <a:pt x="13776" y="9752"/>
                  </a:lnTo>
                  <a:lnTo>
                    <a:pt x="11312" y="10395"/>
                  </a:lnTo>
                  <a:lnTo>
                    <a:pt x="8537" y="7716"/>
                  </a:lnTo>
                  <a:close/>
                  <a:moveTo>
                    <a:pt x="6501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097" y="8299"/>
                  </a:move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097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50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8"/>
            <p:cNvSpPr/>
            <p:nvPr/>
          </p:nvSpPr>
          <p:spPr>
            <a:xfrm>
              <a:off x="216975" y="1211600"/>
              <a:ext cx="376275" cy="365825"/>
            </a:xfrm>
            <a:custGeom>
              <a:avLst/>
              <a:gdLst/>
              <a:ahLst/>
              <a:cxnLst/>
              <a:rect l="l" t="t" r="r" b="b"/>
              <a:pathLst>
                <a:path w="15051" h="14633" extrusionOk="0">
                  <a:moveTo>
                    <a:pt x="4894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10050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7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55"/>
                  </a:lnTo>
                  <a:close/>
                  <a:moveTo>
                    <a:pt x="12562" y="7727"/>
                  </a:moveTo>
                  <a:lnTo>
                    <a:pt x="13764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37" y="7739"/>
                  </a:moveTo>
                  <a:lnTo>
                    <a:pt x="3680" y="10501"/>
                  </a:lnTo>
                  <a:lnTo>
                    <a:pt x="1334" y="9882"/>
                  </a:lnTo>
                  <a:lnTo>
                    <a:pt x="2620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09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43"/>
                  </a:lnTo>
                  <a:lnTo>
                    <a:pt x="1" y="4370"/>
                  </a:lnTo>
                  <a:lnTo>
                    <a:pt x="429" y="5096"/>
                  </a:lnTo>
                  <a:lnTo>
                    <a:pt x="1810" y="7418"/>
                  </a:lnTo>
                  <a:lnTo>
                    <a:pt x="477" y="9668"/>
                  </a:lnTo>
                  <a:lnTo>
                    <a:pt x="36" y="10394"/>
                  </a:lnTo>
                  <a:lnTo>
                    <a:pt x="894" y="10620"/>
                  </a:lnTo>
                  <a:lnTo>
                    <a:pt x="3561" y="11311"/>
                  </a:lnTo>
                  <a:lnTo>
                    <a:pt x="4239" y="13811"/>
                  </a:lnTo>
                  <a:lnTo>
                    <a:pt x="4466" y="14633"/>
                  </a:lnTo>
                  <a:lnTo>
                    <a:pt x="5228" y="14216"/>
                  </a:lnTo>
                  <a:lnTo>
                    <a:pt x="7621" y="12883"/>
                  </a:lnTo>
                  <a:lnTo>
                    <a:pt x="9930" y="14168"/>
                  </a:lnTo>
                  <a:lnTo>
                    <a:pt x="10681" y="14585"/>
                  </a:lnTo>
                  <a:lnTo>
                    <a:pt x="10907" y="13776"/>
                  </a:lnTo>
                  <a:lnTo>
                    <a:pt x="11621" y="11180"/>
                  </a:lnTo>
                  <a:lnTo>
                    <a:pt x="14193" y="10513"/>
                  </a:lnTo>
                  <a:lnTo>
                    <a:pt x="15050" y="10287"/>
                  </a:lnTo>
                  <a:lnTo>
                    <a:pt x="14610" y="9561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8"/>
            <p:cNvSpPr/>
            <p:nvPr/>
          </p:nvSpPr>
          <p:spPr>
            <a:xfrm>
              <a:off x="216975" y="41345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94" y="1286"/>
                  </a:moveTo>
                  <a:lnTo>
                    <a:pt x="7109" y="2512"/>
                  </a:lnTo>
                  <a:lnTo>
                    <a:pt x="7109" y="6310"/>
                  </a:lnTo>
                  <a:lnTo>
                    <a:pt x="4275" y="3560"/>
                  </a:lnTo>
                  <a:lnTo>
                    <a:pt x="4894" y="1286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63" y="4858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51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37" y="7715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20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3" y="8299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33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50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8"/>
            <p:cNvSpPr/>
            <p:nvPr/>
          </p:nvSpPr>
          <p:spPr>
            <a:xfrm>
              <a:off x="216975" y="37693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94" y="1274"/>
                  </a:moveTo>
                  <a:lnTo>
                    <a:pt x="7109" y="2512"/>
                  </a:lnTo>
                  <a:lnTo>
                    <a:pt x="7109" y="6311"/>
                  </a:lnTo>
                  <a:lnTo>
                    <a:pt x="4275" y="3560"/>
                  </a:lnTo>
                  <a:lnTo>
                    <a:pt x="4894" y="1274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1"/>
                  </a:lnTo>
                  <a:lnTo>
                    <a:pt x="11312" y="10382"/>
                  </a:lnTo>
                  <a:lnTo>
                    <a:pt x="8537" y="7704"/>
                  </a:lnTo>
                  <a:close/>
                  <a:moveTo>
                    <a:pt x="6537" y="7704"/>
                  </a:moveTo>
                  <a:lnTo>
                    <a:pt x="3680" y="10466"/>
                  </a:lnTo>
                  <a:lnTo>
                    <a:pt x="1334" y="9847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8"/>
            <p:cNvSpPr/>
            <p:nvPr/>
          </p:nvSpPr>
          <p:spPr>
            <a:xfrm>
              <a:off x="596500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8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25" y="1251"/>
                  </a:moveTo>
                  <a:lnTo>
                    <a:pt x="10680" y="3644"/>
                  </a:lnTo>
                  <a:lnTo>
                    <a:pt x="7918" y="6323"/>
                  </a:lnTo>
                  <a:lnTo>
                    <a:pt x="7918" y="2430"/>
                  </a:lnTo>
                  <a:lnTo>
                    <a:pt x="7930" y="2430"/>
                  </a:lnTo>
                  <a:lnTo>
                    <a:pt x="10025" y="1251"/>
                  </a:lnTo>
                  <a:close/>
                  <a:moveTo>
                    <a:pt x="11371" y="4132"/>
                  </a:moveTo>
                  <a:lnTo>
                    <a:pt x="13704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3739" y="4227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7"/>
                  </a:lnTo>
                  <a:close/>
                  <a:moveTo>
                    <a:pt x="12549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01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299"/>
                  </a:moveTo>
                  <a:lnTo>
                    <a:pt x="10775" y="11062"/>
                  </a:lnTo>
                  <a:lnTo>
                    <a:pt x="10144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50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8"/>
            <p:cNvSpPr/>
            <p:nvPr/>
          </p:nvSpPr>
          <p:spPr>
            <a:xfrm>
              <a:off x="596200" y="157710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94" y="1299"/>
                  </a:moveTo>
                  <a:lnTo>
                    <a:pt x="7108" y="2525"/>
                  </a:lnTo>
                  <a:lnTo>
                    <a:pt x="7108" y="6323"/>
                  </a:lnTo>
                  <a:lnTo>
                    <a:pt x="4263" y="3573"/>
                  </a:lnTo>
                  <a:lnTo>
                    <a:pt x="4894" y="1299"/>
                  </a:lnTo>
                  <a:close/>
                  <a:moveTo>
                    <a:pt x="10037" y="1251"/>
                  </a:moveTo>
                  <a:lnTo>
                    <a:pt x="10692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4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6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04"/>
                  </a:moveTo>
                  <a:lnTo>
                    <a:pt x="3667" y="10478"/>
                  </a:lnTo>
                  <a:lnTo>
                    <a:pt x="1334" y="9859"/>
                  </a:lnTo>
                  <a:lnTo>
                    <a:pt x="2620" y="7704"/>
                  </a:lnTo>
                  <a:close/>
                  <a:moveTo>
                    <a:pt x="7942" y="8300"/>
                  </a:moveTo>
                  <a:lnTo>
                    <a:pt x="10787" y="11050"/>
                  </a:lnTo>
                  <a:lnTo>
                    <a:pt x="10156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8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0" y="8300"/>
                  </a:lnTo>
                  <a:close/>
                  <a:moveTo>
                    <a:pt x="10573" y="1"/>
                  </a:moveTo>
                  <a:lnTo>
                    <a:pt x="9823" y="418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7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6" y="9645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0" y="12860"/>
                  </a:lnTo>
                  <a:lnTo>
                    <a:pt x="9918" y="14145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62" y="4966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8"/>
            <p:cNvSpPr/>
            <p:nvPr/>
          </p:nvSpPr>
          <p:spPr>
            <a:xfrm>
              <a:off x="596200" y="846675"/>
              <a:ext cx="376550" cy="365525"/>
            </a:xfrm>
            <a:custGeom>
              <a:avLst/>
              <a:gdLst/>
              <a:ahLst/>
              <a:cxnLst/>
              <a:rect l="l" t="t" r="r" b="b"/>
              <a:pathLst>
                <a:path w="15062" h="14621" extrusionOk="0">
                  <a:moveTo>
                    <a:pt x="10037" y="1238"/>
                  </a:moveTo>
                  <a:lnTo>
                    <a:pt x="10692" y="3631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4894" y="1298"/>
                  </a:moveTo>
                  <a:lnTo>
                    <a:pt x="7108" y="2536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58"/>
                  </a:lnTo>
                  <a:lnTo>
                    <a:pt x="3751" y="4215"/>
                  </a:lnTo>
                  <a:close/>
                  <a:moveTo>
                    <a:pt x="11383" y="4131"/>
                  </a:moveTo>
                  <a:lnTo>
                    <a:pt x="13716" y="4751"/>
                  </a:lnTo>
                  <a:lnTo>
                    <a:pt x="12454" y="6894"/>
                  </a:lnTo>
                  <a:lnTo>
                    <a:pt x="8537" y="6894"/>
                  </a:lnTo>
                  <a:lnTo>
                    <a:pt x="11383" y="4131"/>
                  </a:lnTo>
                  <a:close/>
                  <a:moveTo>
                    <a:pt x="12561" y="7715"/>
                  </a:moveTo>
                  <a:lnTo>
                    <a:pt x="13776" y="9751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27"/>
                  </a:moveTo>
                  <a:lnTo>
                    <a:pt x="3667" y="10477"/>
                  </a:lnTo>
                  <a:lnTo>
                    <a:pt x="1334" y="9870"/>
                  </a:lnTo>
                  <a:lnTo>
                    <a:pt x="2620" y="7727"/>
                  </a:lnTo>
                  <a:close/>
                  <a:moveTo>
                    <a:pt x="7942" y="8287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0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799"/>
                  </a:lnTo>
                  <a:lnTo>
                    <a:pt x="4453" y="14621"/>
                  </a:lnTo>
                  <a:lnTo>
                    <a:pt x="5215" y="14204"/>
                  </a:lnTo>
                  <a:lnTo>
                    <a:pt x="7608" y="12859"/>
                  </a:lnTo>
                  <a:lnTo>
                    <a:pt x="9942" y="14145"/>
                  </a:lnTo>
                  <a:lnTo>
                    <a:pt x="10692" y="14561"/>
                  </a:lnTo>
                  <a:lnTo>
                    <a:pt x="10918" y="13740"/>
                  </a:lnTo>
                  <a:lnTo>
                    <a:pt x="11633" y="11144"/>
                  </a:lnTo>
                  <a:lnTo>
                    <a:pt x="14204" y="10477"/>
                  </a:lnTo>
                  <a:lnTo>
                    <a:pt x="15062" y="10251"/>
                  </a:lnTo>
                  <a:lnTo>
                    <a:pt x="14621" y="9525"/>
                  </a:lnTo>
                  <a:lnTo>
                    <a:pt x="13240" y="7203"/>
                  </a:lnTo>
                  <a:lnTo>
                    <a:pt x="14585" y="4953"/>
                  </a:lnTo>
                  <a:lnTo>
                    <a:pt x="15002" y="4227"/>
                  </a:lnTo>
                  <a:lnTo>
                    <a:pt x="14145" y="4000"/>
                  </a:lnTo>
                  <a:lnTo>
                    <a:pt x="11490" y="3310"/>
                  </a:lnTo>
                  <a:lnTo>
                    <a:pt x="10799" y="798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8"/>
            <p:cNvSpPr/>
            <p:nvPr/>
          </p:nvSpPr>
          <p:spPr>
            <a:xfrm>
              <a:off x="596500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25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10025" y="1251"/>
                  </a:lnTo>
                  <a:close/>
                  <a:moveTo>
                    <a:pt x="11371" y="4144"/>
                  </a:moveTo>
                  <a:lnTo>
                    <a:pt x="13704" y="4751"/>
                  </a:lnTo>
                  <a:lnTo>
                    <a:pt x="12430" y="6895"/>
                  </a:lnTo>
                  <a:lnTo>
                    <a:pt x="8513" y="6895"/>
                  </a:lnTo>
                  <a:lnTo>
                    <a:pt x="11371" y="4144"/>
                  </a:lnTo>
                  <a:close/>
                  <a:moveTo>
                    <a:pt x="3739" y="4228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8"/>
                  </a:lnTo>
                  <a:close/>
                  <a:moveTo>
                    <a:pt x="12549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01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311"/>
                  </a:moveTo>
                  <a:lnTo>
                    <a:pt x="10775" y="11062"/>
                  </a:lnTo>
                  <a:lnTo>
                    <a:pt x="10144" y="13336"/>
                  </a:lnTo>
                  <a:lnTo>
                    <a:pt x="7930" y="12109"/>
                  </a:lnTo>
                  <a:lnTo>
                    <a:pt x="7930" y="8311"/>
                  </a:lnTo>
                  <a:close/>
                  <a:moveTo>
                    <a:pt x="7108" y="8311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08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4"/>
                  </a:lnTo>
                  <a:lnTo>
                    <a:pt x="845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50" y="10276"/>
                  </a:lnTo>
                  <a:lnTo>
                    <a:pt x="14609" y="9550"/>
                  </a:lnTo>
                  <a:lnTo>
                    <a:pt x="13228" y="7228"/>
                  </a:lnTo>
                  <a:lnTo>
                    <a:pt x="14573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8"/>
            <p:cNvSpPr/>
            <p:nvPr/>
          </p:nvSpPr>
          <p:spPr>
            <a:xfrm>
              <a:off x="975100" y="37693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74"/>
                  </a:moveTo>
                  <a:lnTo>
                    <a:pt x="7121" y="2512"/>
                  </a:lnTo>
                  <a:lnTo>
                    <a:pt x="7121" y="6311"/>
                  </a:lnTo>
                  <a:lnTo>
                    <a:pt x="4275" y="3560"/>
                  </a:lnTo>
                  <a:lnTo>
                    <a:pt x="4906" y="1274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1"/>
                  </a:lnTo>
                  <a:lnTo>
                    <a:pt x="11312" y="10382"/>
                  </a:lnTo>
                  <a:lnTo>
                    <a:pt x="8550" y="7704"/>
                  </a:lnTo>
                  <a:close/>
                  <a:moveTo>
                    <a:pt x="6526" y="7704"/>
                  </a:moveTo>
                  <a:lnTo>
                    <a:pt x="3668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41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8"/>
            <p:cNvSpPr/>
            <p:nvPr/>
          </p:nvSpPr>
          <p:spPr>
            <a:xfrm>
              <a:off x="596200" y="2673075"/>
              <a:ext cx="375950" cy="365550"/>
            </a:xfrm>
            <a:custGeom>
              <a:avLst/>
              <a:gdLst/>
              <a:ahLst/>
              <a:cxnLst/>
              <a:rect l="l" t="t" r="r" b="b"/>
              <a:pathLst>
                <a:path w="15038" h="14622" extrusionOk="0">
                  <a:moveTo>
                    <a:pt x="4894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1"/>
                  </a:lnTo>
                  <a:lnTo>
                    <a:pt x="4894" y="1286"/>
                  </a:lnTo>
                  <a:close/>
                  <a:moveTo>
                    <a:pt x="10037" y="1251"/>
                  </a:moveTo>
                  <a:lnTo>
                    <a:pt x="10692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7" y="1251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4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596" y="7716"/>
                  </a:lnTo>
                  <a:close/>
                  <a:moveTo>
                    <a:pt x="7942" y="8299"/>
                  </a:moveTo>
                  <a:lnTo>
                    <a:pt x="10787" y="11050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87"/>
                  </a:moveTo>
                  <a:lnTo>
                    <a:pt x="7120" y="12193"/>
                  </a:lnTo>
                  <a:lnTo>
                    <a:pt x="7108" y="12193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1"/>
                  </a:moveTo>
                  <a:lnTo>
                    <a:pt x="9811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36" y="10383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53" y="14621"/>
                  </a:lnTo>
                  <a:lnTo>
                    <a:pt x="5215" y="14205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38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5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8"/>
            <p:cNvSpPr/>
            <p:nvPr/>
          </p:nvSpPr>
          <p:spPr>
            <a:xfrm>
              <a:off x="975100" y="41345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906" y="1286"/>
                  </a:moveTo>
                  <a:lnTo>
                    <a:pt x="7121" y="2512"/>
                  </a:lnTo>
                  <a:lnTo>
                    <a:pt x="7121" y="6310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8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95" y="4132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2" y="10394"/>
                  </a:lnTo>
                  <a:lnTo>
                    <a:pt x="8550" y="7715"/>
                  </a:lnTo>
                  <a:close/>
                  <a:moveTo>
                    <a:pt x="6537" y="7715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20" y="7715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8"/>
            <p:cNvSpPr/>
            <p:nvPr/>
          </p:nvSpPr>
          <p:spPr>
            <a:xfrm>
              <a:off x="975100" y="44998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86"/>
                  </a:moveTo>
                  <a:lnTo>
                    <a:pt x="7121" y="2524"/>
                  </a:lnTo>
                  <a:lnTo>
                    <a:pt x="7121" y="6322"/>
                  </a:lnTo>
                  <a:lnTo>
                    <a:pt x="4275" y="3572"/>
                  </a:lnTo>
                  <a:lnTo>
                    <a:pt x="4906" y="1286"/>
                  </a:lnTo>
                  <a:close/>
                  <a:moveTo>
                    <a:pt x="10050" y="1250"/>
                  </a:moveTo>
                  <a:lnTo>
                    <a:pt x="10705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26" y="6882"/>
                  </a:lnTo>
                  <a:lnTo>
                    <a:pt x="2501" y="6882"/>
                  </a:lnTo>
                  <a:lnTo>
                    <a:pt x="1287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95" y="4132"/>
                  </a:lnTo>
                  <a:close/>
                  <a:moveTo>
                    <a:pt x="12562" y="7715"/>
                  </a:moveTo>
                  <a:lnTo>
                    <a:pt x="13788" y="9763"/>
                  </a:lnTo>
                  <a:lnTo>
                    <a:pt x="11312" y="10394"/>
                  </a:lnTo>
                  <a:lnTo>
                    <a:pt x="8550" y="7715"/>
                  </a:lnTo>
                  <a:close/>
                  <a:moveTo>
                    <a:pt x="6537" y="7715"/>
                  </a:moveTo>
                  <a:lnTo>
                    <a:pt x="3680" y="10478"/>
                  </a:lnTo>
                  <a:lnTo>
                    <a:pt x="1346" y="9858"/>
                  </a:lnTo>
                  <a:lnTo>
                    <a:pt x="2620" y="7715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99"/>
                  </a:moveTo>
                  <a:lnTo>
                    <a:pt x="7133" y="12204"/>
                  </a:lnTo>
                  <a:lnTo>
                    <a:pt x="7121" y="12204"/>
                  </a:lnTo>
                  <a:lnTo>
                    <a:pt x="5025" y="13371"/>
                  </a:lnTo>
                  <a:lnTo>
                    <a:pt x="4370" y="10978"/>
                  </a:lnTo>
                  <a:lnTo>
                    <a:pt x="7133" y="8299"/>
                  </a:lnTo>
                  <a:close/>
                  <a:moveTo>
                    <a:pt x="10586" y="0"/>
                  </a:moveTo>
                  <a:lnTo>
                    <a:pt x="9824" y="405"/>
                  </a:lnTo>
                  <a:lnTo>
                    <a:pt x="7430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32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51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61"/>
                  </a:lnTo>
                  <a:lnTo>
                    <a:pt x="10907" y="13752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41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2" y="810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8"/>
            <p:cNvSpPr/>
            <p:nvPr/>
          </p:nvSpPr>
          <p:spPr>
            <a:xfrm>
              <a:off x="975100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906" y="1274"/>
                  </a:moveTo>
                  <a:lnTo>
                    <a:pt x="7121" y="2513"/>
                  </a:lnTo>
                  <a:lnTo>
                    <a:pt x="7121" y="6323"/>
                  </a:lnTo>
                  <a:lnTo>
                    <a:pt x="4275" y="3560"/>
                  </a:lnTo>
                  <a:lnTo>
                    <a:pt x="4906" y="1274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2"/>
                  </a:lnTo>
                  <a:lnTo>
                    <a:pt x="11312" y="10383"/>
                  </a:lnTo>
                  <a:lnTo>
                    <a:pt x="8550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04"/>
                  </a:lnTo>
                  <a:close/>
                  <a:moveTo>
                    <a:pt x="7954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21" y="12192"/>
                  </a:lnTo>
                  <a:lnTo>
                    <a:pt x="5025" y="13359"/>
                  </a:lnTo>
                  <a:lnTo>
                    <a:pt x="4370" y="10966"/>
                  </a:lnTo>
                  <a:lnTo>
                    <a:pt x="7133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53"/>
                  </a:lnTo>
                  <a:lnTo>
                    <a:pt x="4359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41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8"/>
            <p:cNvSpPr/>
            <p:nvPr/>
          </p:nvSpPr>
          <p:spPr>
            <a:xfrm>
              <a:off x="596200" y="303860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10037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9"/>
                  </a:lnTo>
                  <a:close/>
                  <a:moveTo>
                    <a:pt x="4894" y="1274"/>
                  </a:moveTo>
                  <a:lnTo>
                    <a:pt x="7108" y="2513"/>
                  </a:lnTo>
                  <a:lnTo>
                    <a:pt x="7108" y="6323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1" y="7704"/>
                  </a:moveTo>
                  <a:lnTo>
                    <a:pt x="13764" y="9752"/>
                  </a:lnTo>
                  <a:lnTo>
                    <a:pt x="11311" y="10383"/>
                  </a:lnTo>
                  <a:lnTo>
                    <a:pt x="8537" y="7704"/>
                  </a:lnTo>
                  <a:close/>
                  <a:moveTo>
                    <a:pt x="6513" y="7704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7"/>
                  </a:lnTo>
                  <a:lnTo>
                    <a:pt x="13228" y="7216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8"/>
            <p:cNvSpPr/>
            <p:nvPr/>
          </p:nvSpPr>
          <p:spPr>
            <a:xfrm>
              <a:off x="216975" y="846675"/>
              <a:ext cx="376575" cy="365525"/>
            </a:xfrm>
            <a:custGeom>
              <a:avLst/>
              <a:gdLst/>
              <a:ahLst/>
              <a:cxnLst/>
              <a:rect l="l" t="t" r="r" b="b"/>
              <a:pathLst>
                <a:path w="15063" h="14621" extrusionOk="0">
                  <a:moveTo>
                    <a:pt x="10050" y="1238"/>
                  </a:moveTo>
                  <a:lnTo>
                    <a:pt x="10704" y="3631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4894" y="1274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75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31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1"/>
                  </a:lnTo>
                  <a:close/>
                  <a:moveTo>
                    <a:pt x="12562" y="7715"/>
                  </a:moveTo>
                  <a:lnTo>
                    <a:pt x="13776" y="9751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27"/>
                  </a:moveTo>
                  <a:lnTo>
                    <a:pt x="3680" y="10477"/>
                  </a:lnTo>
                  <a:lnTo>
                    <a:pt x="1322" y="9870"/>
                  </a:lnTo>
                  <a:lnTo>
                    <a:pt x="2608" y="7727"/>
                  </a:lnTo>
                  <a:close/>
                  <a:moveTo>
                    <a:pt x="7942" y="8287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32" y="881"/>
                  </a:lnTo>
                  <a:lnTo>
                    <a:pt x="3418" y="3465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42" y="14145"/>
                  </a:lnTo>
                  <a:lnTo>
                    <a:pt x="10704" y="14561"/>
                  </a:lnTo>
                  <a:lnTo>
                    <a:pt x="10919" y="13740"/>
                  </a:lnTo>
                  <a:lnTo>
                    <a:pt x="11633" y="11168"/>
                  </a:lnTo>
                  <a:lnTo>
                    <a:pt x="14217" y="10489"/>
                  </a:lnTo>
                  <a:lnTo>
                    <a:pt x="15062" y="10275"/>
                  </a:lnTo>
                  <a:lnTo>
                    <a:pt x="14633" y="9537"/>
                  </a:lnTo>
                  <a:lnTo>
                    <a:pt x="13240" y="7215"/>
                  </a:lnTo>
                  <a:lnTo>
                    <a:pt x="14586" y="4965"/>
                  </a:lnTo>
                  <a:lnTo>
                    <a:pt x="15003" y="4227"/>
                  </a:lnTo>
                  <a:lnTo>
                    <a:pt x="14169" y="4024"/>
                  </a:lnTo>
                  <a:lnTo>
                    <a:pt x="11502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8"/>
            <p:cNvSpPr/>
            <p:nvPr/>
          </p:nvSpPr>
          <p:spPr>
            <a:xfrm>
              <a:off x="596200" y="1211600"/>
              <a:ext cx="375950" cy="365825"/>
            </a:xfrm>
            <a:custGeom>
              <a:avLst/>
              <a:gdLst/>
              <a:ahLst/>
              <a:cxnLst/>
              <a:rect l="l" t="t" r="r" b="b"/>
              <a:pathLst>
                <a:path w="15038" h="14633" extrusionOk="0">
                  <a:moveTo>
                    <a:pt x="4894" y="1298"/>
                  </a:moveTo>
                  <a:lnTo>
                    <a:pt x="7108" y="2536"/>
                  </a:lnTo>
                  <a:lnTo>
                    <a:pt x="7108" y="6334"/>
                  </a:lnTo>
                  <a:lnTo>
                    <a:pt x="4263" y="3572"/>
                  </a:lnTo>
                  <a:lnTo>
                    <a:pt x="4894" y="1298"/>
                  </a:lnTo>
                  <a:close/>
                  <a:moveTo>
                    <a:pt x="10037" y="1250"/>
                  </a:moveTo>
                  <a:lnTo>
                    <a:pt x="10692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7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4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5"/>
                  </a:lnTo>
                  <a:close/>
                  <a:moveTo>
                    <a:pt x="12561" y="7727"/>
                  </a:moveTo>
                  <a:lnTo>
                    <a:pt x="13776" y="9763"/>
                  </a:lnTo>
                  <a:lnTo>
                    <a:pt x="11311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67" y="10501"/>
                  </a:lnTo>
                  <a:lnTo>
                    <a:pt x="1334" y="9882"/>
                  </a:lnTo>
                  <a:lnTo>
                    <a:pt x="2620" y="7739"/>
                  </a:lnTo>
                  <a:close/>
                  <a:moveTo>
                    <a:pt x="7942" y="8311"/>
                  </a:moveTo>
                  <a:lnTo>
                    <a:pt x="10787" y="11061"/>
                  </a:lnTo>
                  <a:lnTo>
                    <a:pt x="10156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83"/>
                  </a:lnTo>
                  <a:lnTo>
                    <a:pt x="4358" y="10989"/>
                  </a:lnTo>
                  <a:lnTo>
                    <a:pt x="7120" y="8311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81"/>
                  </a:lnTo>
                  <a:lnTo>
                    <a:pt x="3417" y="3477"/>
                  </a:lnTo>
                  <a:lnTo>
                    <a:pt x="846" y="4143"/>
                  </a:lnTo>
                  <a:lnTo>
                    <a:pt x="0" y="4370"/>
                  </a:lnTo>
                  <a:lnTo>
                    <a:pt x="429" y="5096"/>
                  </a:lnTo>
                  <a:lnTo>
                    <a:pt x="1810" y="7418"/>
                  </a:lnTo>
                  <a:lnTo>
                    <a:pt x="476" y="9668"/>
                  </a:lnTo>
                  <a:lnTo>
                    <a:pt x="36" y="10394"/>
                  </a:lnTo>
                  <a:lnTo>
                    <a:pt x="893" y="10620"/>
                  </a:lnTo>
                  <a:lnTo>
                    <a:pt x="3548" y="11311"/>
                  </a:lnTo>
                  <a:lnTo>
                    <a:pt x="4239" y="13811"/>
                  </a:lnTo>
                  <a:lnTo>
                    <a:pt x="4453" y="14633"/>
                  </a:lnTo>
                  <a:lnTo>
                    <a:pt x="5215" y="14216"/>
                  </a:lnTo>
                  <a:lnTo>
                    <a:pt x="7608" y="12883"/>
                  </a:lnTo>
                  <a:lnTo>
                    <a:pt x="9918" y="14168"/>
                  </a:lnTo>
                  <a:lnTo>
                    <a:pt x="10680" y="14585"/>
                  </a:lnTo>
                  <a:lnTo>
                    <a:pt x="10906" y="13776"/>
                  </a:lnTo>
                  <a:lnTo>
                    <a:pt x="11621" y="11180"/>
                  </a:lnTo>
                  <a:lnTo>
                    <a:pt x="14192" y="10513"/>
                  </a:lnTo>
                  <a:lnTo>
                    <a:pt x="15038" y="10287"/>
                  </a:lnTo>
                  <a:lnTo>
                    <a:pt x="14609" y="9561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8"/>
            <p:cNvSpPr/>
            <p:nvPr/>
          </p:nvSpPr>
          <p:spPr>
            <a:xfrm>
              <a:off x="216975" y="1942325"/>
              <a:ext cx="376275" cy="365850"/>
            </a:xfrm>
            <a:custGeom>
              <a:avLst/>
              <a:gdLst/>
              <a:ahLst/>
              <a:cxnLst/>
              <a:rect l="l" t="t" r="r" b="b"/>
              <a:pathLst>
                <a:path w="15051" h="14634" extrusionOk="0">
                  <a:moveTo>
                    <a:pt x="4894" y="1299"/>
                  </a:moveTo>
                  <a:lnTo>
                    <a:pt x="7109" y="2537"/>
                  </a:lnTo>
                  <a:lnTo>
                    <a:pt x="7109" y="6335"/>
                  </a:lnTo>
                  <a:lnTo>
                    <a:pt x="4275" y="3573"/>
                  </a:lnTo>
                  <a:lnTo>
                    <a:pt x="4894" y="1299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8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44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37" y="7728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33" y="8311"/>
                  </a:moveTo>
                  <a:lnTo>
                    <a:pt x="7133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90"/>
                  </a:lnTo>
                  <a:lnTo>
                    <a:pt x="7133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44"/>
                  </a:lnTo>
                  <a:lnTo>
                    <a:pt x="1" y="4370"/>
                  </a:lnTo>
                  <a:lnTo>
                    <a:pt x="429" y="5097"/>
                  </a:lnTo>
                  <a:lnTo>
                    <a:pt x="1810" y="7418"/>
                  </a:lnTo>
                  <a:lnTo>
                    <a:pt x="477" y="9669"/>
                  </a:lnTo>
                  <a:lnTo>
                    <a:pt x="36" y="10395"/>
                  </a:lnTo>
                  <a:lnTo>
                    <a:pt x="894" y="10621"/>
                  </a:lnTo>
                  <a:lnTo>
                    <a:pt x="3561" y="11312"/>
                  </a:lnTo>
                  <a:lnTo>
                    <a:pt x="4239" y="13812"/>
                  </a:lnTo>
                  <a:lnTo>
                    <a:pt x="4466" y="14634"/>
                  </a:lnTo>
                  <a:lnTo>
                    <a:pt x="5228" y="14217"/>
                  </a:lnTo>
                  <a:lnTo>
                    <a:pt x="7621" y="12883"/>
                  </a:lnTo>
                  <a:lnTo>
                    <a:pt x="9930" y="14169"/>
                  </a:lnTo>
                  <a:lnTo>
                    <a:pt x="10681" y="14586"/>
                  </a:lnTo>
                  <a:lnTo>
                    <a:pt x="10907" y="13776"/>
                  </a:lnTo>
                  <a:lnTo>
                    <a:pt x="11621" y="11181"/>
                  </a:lnTo>
                  <a:lnTo>
                    <a:pt x="14193" y="10514"/>
                  </a:lnTo>
                  <a:lnTo>
                    <a:pt x="15050" y="10288"/>
                  </a:lnTo>
                  <a:lnTo>
                    <a:pt x="14610" y="9562"/>
                  </a:lnTo>
                  <a:lnTo>
                    <a:pt x="13240" y="7228"/>
                  </a:lnTo>
                  <a:lnTo>
                    <a:pt x="14586" y="4978"/>
                  </a:lnTo>
                  <a:lnTo>
                    <a:pt x="15014" y="4251"/>
                  </a:lnTo>
                  <a:lnTo>
                    <a:pt x="14169" y="4025"/>
                  </a:lnTo>
                  <a:lnTo>
                    <a:pt x="11502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8"/>
            <p:cNvSpPr/>
            <p:nvPr/>
          </p:nvSpPr>
          <p:spPr>
            <a:xfrm>
              <a:off x="216975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94" y="1275"/>
                  </a:moveTo>
                  <a:lnTo>
                    <a:pt x="7109" y="2513"/>
                  </a:lnTo>
                  <a:lnTo>
                    <a:pt x="7109" y="6323"/>
                  </a:lnTo>
                  <a:lnTo>
                    <a:pt x="4275" y="3561"/>
                  </a:lnTo>
                  <a:lnTo>
                    <a:pt x="4894" y="1275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32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80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33" y="8299"/>
                  </a:moveTo>
                  <a:lnTo>
                    <a:pt x="7133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33" y="8299"/>
                  </a:lnTo>
                  <a:close/>
                  <a:moveTo>
                    <a:pt x="10597" y="1"/>
                  </a:moveTo>
                  <a:lnTo>
                    <a:pt x="9835" y="417"/>
                  </a:lnTo>
                  <a:lnTo>
                    <a:pt x="7442" y="1751"/>
                  </a:lnTo>
                  <a:lnTo>
                    <a:pt x="5132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40" y="7216"/>
                  </a:lnTo>
                  <a:lnTo>
                    <a:pt x="14586" y="4966"/>
                  </a:lnTo>
                  <a:lnTo>
                    <a:pt x="15014" y="4239"/>
                  </a:lnTo>
                  <a:lnTo>
                    <a:pt x="14169" y="4013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97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8"/>
            <p:cNvSpPr/>
            <p:nvPr/>
          </p:nvSpPr>
          <p:spPr>
            <a:xfrm>
              <a:off x="216975" y="267307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1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44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3" y="8311"/>
                  </a:moveTo>
                  <a:lnTo>
                    <a:pt x="7133" y="12193"/>
                  </a:lnTo>
                  <a:lnTo>
                    <a:pt x="7109" y="12193"/>
                  </a:lnTo>
                  <a:lnTo>
                    <a:pt x="5013" y="13383"/>
                  </a:lnTo>
                  <a:lnTo>
                    <a:pt x="4358" y="10990"/>
                  </a:lnTo>
                  <a:lnTo>
                    <a:pt x="7133" y="8311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49"/>
                  </a:lnTo>
                  <a:lnTo>
                    <a:pt x="13229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8"/>
            <p:cNvSpPr/>
            <p:nvPr/>
          </p:nvSpPr>
          <p:spPr>
            <a:xfrm>
              <a:off x="596200" y="376935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94" y="1274"/>
                  </a:moveTo>
                  <a:lnTo>
                    <a:pt x="7108" y="2512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1" y="7704"/>
                  </a:moveTo>
                  <a:lnTo>
                    <a:pt x="13776" y="9751"/>
                  </a:lnTo>
                  <a:lnTo>
                    <a:pt x="11311" y="10382"/>
                  </a:lnTo>
                  <a:lnTo>
                    <a:pt x="8537" y="7704"/>
                  </a:lnTo>
                  <a:close/>
                  <a:moveTo>
                    <a:pt x="6513" y="7704"/>
                  </a:moveTo>
                  <a:lnTo>
                    <a:pt x="3655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42" y="8287"/>
                  </a:moveTo>
                  <a:lnTo>
                    <a:pt x="10787" y="11037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11" y="417"/>
                  </a:lnTo>
                  <a:lnTo>
                    <a:pt x="7418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53" y="14609"/>
                  </a:lnTo>
                  <a:lnTo>
                    <a:pt x="5215" y="14192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90"/>
                  </a:lnTo>
                  <a:lnTo>
                    <a:pt x="15038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4990" y="4239"/>
                  </a:lnTo>
                  <a:lnTo>
                    <a:pt x="14145" y="4013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8"/>
            <p:cNvSpPr/>
            <p:nvPr/>
          </p:nvSpPr>
          <p:spPr>
            <a:xfrm>
              <a:off x="596200" y="4134575"/>
              <a:ext cx="375950" cy="365525"/>
            </a:xfrm>
            <a:custGeom>
              <a:avLst/>
              <a:gdLst/>
              <a:ahLst/>
              <a:cxnLst/>
              <a:rect l="l" t="t" r="r" b="b"/>
              <a:pathLst>
                <a:path w="15038" h="14621" extrusionOk="0">
                  <a:moveTo>
                    <a:pt x="4894" y="1286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94" y="1286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11383" y="4132"/>
                  </a:moveTo>
                  <a:lnTo>
                    <a:pt x="13716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58"/>
                  </a:lnTo>
                  <a:lnTo>
                    <a:pt x="3751" y="4215"/>
                  </a:lnTo>
                  <a:close/>
                  <a:moveTo>
                    <a:pt x="12561" y="7715"/>
                  </a:moveTo>
                  <a:lnTo>
                    <a:pt x="13776" y="9751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620" y="7715"/>
                  </a:lnTo>
                  <a:close/>
                  <a:moveTo>
                    <a:pt x="7942" y="8299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20" y="8299"/>
                  </a:lnTo>
                  <a:close/>
                  <a:moveTo>
                    <a:pt x="10573" y="0"/>
                  </a:moveTo>
                  <a:lnTo>
                    <a:pt x="9811" y="417"/>
                  </a:lnTo>
                  <a:lnTo>
                    <a:pt x="7418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6" y="9644"/>
                  </a:lnTo>
                  <a:lnTo>
                    <a:pt x="36" y="10382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799"/>
                  </a:lnTo>
                  <a:lnTo>
                    <a:pt x="4453" y="14621"/>
                  </a:lnTo>
                  <a:lnTo>
                    <a:pt x="5215" y="14204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1"/>
                  </a:lnTo>
                  <a:lnTo>
                    <a:pt x="15038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4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8"/>
            <p:cNvSpPr/>
            <p:nvPr/>
          </p:nvSpPr>
          <p:spPr>
            <a:xfrm>
              <a:off x="596200" y="449980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94" y="1286"/>
                  </a:moveTo>
                  <a:lnTo>
                    <a:pt x="7108" y="2524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94" y="1286"/>
                  </a:lnTo>
                  <a:close/>
                  <a:moveTo>
                    <a:pt x="10037" y="1250"/>
                  </a:moveTo>
                  <a:lnTo>
                    <a:pt x="10692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501" y="6882"/>
                  </a:lnTo>
                  <a:lnTo>
                    <a:pt x="1274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6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12561" y="7715"/>
                  </a:moveTo>
                  <a:lnTo>
                    <a:pt x="13776" y="9763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67" y="10478"/>
                  </a:lnTo>
                  <a:lnTo>
                    <a:pt x="1334" y="9858"/>
                  </a:lnTo>
                  <a:lnTo>
                    <a:pt x="2620" y="7715"/>
                  </a:lnTo>
                  <a:close/>
                  <a:moveTo>
                    <a:pt x="7942" y="8287"/>
                  </a:moveTo>
                  <a:lnTo>
                    <a:pt x="10787" y="11037"/>
                  </a:lnTo>
                  <a:lnTo>
                    <a:pt x="10156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20" y="8299"/>
                  </a:lnTo>
                  <a:close/>
                  <a:moveTo>
                    <a:pt x="10573" y="0"/>
                  </a:moveTo>
                  <a:lnTo>
                    <a:pt x="9811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7" y="3441"/>
                  </a:lnTo>
                  <a:lnTo>
                    <a:pt x="846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32"/>
                  </a:lnTo>
                  <a:lnTo>
                    <a:pt x="36" y="10370"/>
                  </a:lnTo>
                  <a:lnTo>
                    <a:pt x="893" y="10597"/>
                  </a:lnTo>
                  <a:lnTo>
                    <a:pt x="3548" y="11287"/>
                  </a:lnTo>
                  <a:lnTo>
                    <a:pt x="4239" y="13788"/>
                  </a:lnTo>
                  <a:lnTo>
                    <a:pt x="4453" y="14609"/>
                  </a:lnTo>
                  <a:lnTo>
                    <a:pt x="5215" y="14192"/>
                  </a:lnTo>
                  <a:lnTo>
                    <a:pt x="7608" y="12859"/>
                  </a:lnTo>
                  <a:lnTo>
                    <a:pt x="9918" y="14145"/>
                  </a:lnTo>
                  <a:lnTo>
                    <a:pt x="10680" y="14561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89"/>
                  </a:lnTo>
                  <a:lnTo>
                    <a:pt x="15038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4990" y="4239"/>
                  </a:lnTo>
                  <a:lnTo>
                    <a:pt x="14145" y="4012"/>
                  </a:lnTo>
                  <a:lnTo>
                    <a:pt x="11478" y="3310"/>
                  </a:lnTo>
                  <a:lnTo>
                    <a:pt x="10799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8"/>
            <p:cNvSpPr/>
            <p:nvPr/>
          </p:nvSpPr>
          <p:spPr>
            <a:xfrm>
              <a:off x="216975" y="44998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94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75" y="3548"/>
                  </a:lnTo>
                  <a:lnTo>
                    <a:pt x="4894" y="1286"/>
                  </a:lnTo>
                  <a:close/>
                  <a:moveTo>
                    <a:pt x="10050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489" y="6882"/>
                  </a:lnTo>
                  <a:lnTo>
                    <a:pt x="1263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80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99"/>
                  </a:moveTo>
                  <a:lnTo>
                    <a:pt x="7133" y="12204"/>
                  </a:lnTo>
                  <a:lnTo>
                    <a:pt x="7109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33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32" y="869"/>
                  </a:lnTo>
                  <a:lnTo>
                    <a:pt x="3418" y="3465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36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36" name="Google Shape;336;p8"/>
          <p:cNvSpPr txBox="1">
            <a:spLocks noGrp="1"/>
          </p:cNvSpPr>
          <p:nvPr>
            <p:ph type="title"/>
          </p:nvPr>
        </p:nvSpPr>
        <p:spPr>
          <a:xfrm>
            <a:off x="2048475" y="1217900"/>
            <a:ext cx="5047500" cy="183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37" name="Google Shape;337;p8"/>
          <p:cNvSpPr txBox="1">
            <a:spLocks noGrp="1"/>
          </p:cNvSpPr>
          <p:nvPr>
            <p:ph type="subTitle" idx="1"/>
          </p:nvPr>
        </p:nvSpPr>
        <p:spPr>
          <a:xfrm>
            <a:off x="2066875" y="3605050"/>
            <a:ext cx="50292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12233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9" name="Google Shape;339;p9"/>
          <p:cNvGrpSpPr/>
          <p:nvPr/>
        </p:nvGrpSpPr>
        <p:grpSpPr>
          <a:xfrm>
            <a:off x="9" y="479723"/>
            <a:ext cx="4811899" cy="4649000"/>
            <a:chOff x="9" y="479723"/>
            <a:chExt cx="4811899" cy="4649000"/>
          </a:xfrm>
        </p:grpSpPr>
        <p:sp>
          <p:nvSpPr>
            <p:cNvPr id="340" name="Google Shape;340;p9"/>
            <p:cNvSpPr/>
            <p:nvPr/>
          </p:nvSpPr>
          <p:spPr>
            <a:xfrm>
              <a:off x="2889788" y="3734204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6" y="2512"/>
                  </a:lnTo>
                  <a:lnTo>
                    <a:pt x="7096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25" y="1238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25" y="123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46"/>
                  </a:lnTo>
                  <a:lnTo>
                    <a:pt x="3727" y="4215"/>
                  </a:lnTo>
                  <a:close/>
                  <a:moveTo>
                    <a:pt x="11371" y="4132"/>
                  </a:moveTo>
                  <a:lnTo>
                    <a:pt x="13704" y="4751"/>
                  </a:lnTo>
                  <a:lnTo>
                    <a:pt x="12430" y="6894"/>
                  </a:lnTo>
                  <a:lnTo>
                    <a:pt x="8525" y="6894"/>
                  </a:lnTo>
                  <a:lnTo>
                    <a:pt x="11371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56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8" y="8287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8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9"/>
            <p:cNvSpPr/>
            <p:nvPr/>
          </p:nvSpPr>
          <p:spPr>
            <a:xfrm>
              <a:off x="2889788" y="3269110"/>
              <a:ext cx="478740" cy="465126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5" y="1239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5" y="1239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58"/>
                  </a:lnTo>
                  <a:lnTo>
                    <a:pt x="3727" y="4215"/>
                  </a:lnTo>
                  <a:close/>
                  <a:moveTo>
                    <a:pt x="11371" y="4144"/>
                  </a:moveTo>
                  <a:lnTo>
                    <a:pt x="13704" y="4751"/>
                  </a:lnTo>
                  <a:lnTo>
                    <a:pt x="12430" y="6894"/>
                  </a:lnTo>
                  <a:lnTo>
                    <a:pt x="8525" y="6894"/>
                  </a:lnTo>
                  <a:lnTo>
                    <a:pt x="11371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9"/>
            <p:cNvSpPr/>
            <p:nvPr/>
          </p:nvSpPr>
          <p:spPr>
            <a:xfrm>
              <a:off x="2889788" y="4198916"/>
              <a:ext cx="478740" cy="465094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096" y="2512"/>
                  </a:lnTo>
                  <a:lnTo>
                    <a:pt x="7096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5" y="1238"/>
                  </a:moveTo>
                  <a:lnTo>
                    <a:pt x="10680" y="3632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5" y="1238"/>
                  </a:lnTo>
                  <a:close/>
                  <a:moveTo>
                    <a:pt x="11371" y="4132"/>
                  </a:moveTo>
                  <a:lnTo>
                    <a:pt x="13704" y="4739"/>
                  </a:lnTo>
                  <a:lnTo>
                    <a:pt x="12430" y="6882"/>
                  </a:lnTo>
                  <a:lnTo>
                    <a:pt x="8525" y="6882"/>
                  </a:lnTo>
                  <a:lnTo>
                    <a:pt x="11371" y="4132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58"/>
                  </a:lnTo>
                  <a:lnTo>
                    <a:pt x="3727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9"/>
            <p:cNvSpPr/>
            <p:nvPr/>
          </p:nvSpPr>
          <p:spPr>
            <a:xfrm>
              <a:off x="2889407" y="4664010"/>
              <a:ext cx="479122" cy="464712"/>
            </a:xfrm>
            <a:custGeom>
              <a:avLst/>
              <a:gdLst/>
              <a:ahLst/>
              <a:cxnLst/>
              <a:rect l="l" t="t" r="r" b="b"/>
              <a:pathLst>
                <a:path w="15062" h="14609" extrusionOk="0">
                  <a:moveTo>
                    <a:pt x="4894" y="1274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10037" y="1238"/>
                  </a:moveTo>
                  <a:lnTo>
                    <a:pt x="10692" y="3631"/>
                  </a:lnTo>
                  <a:lnTo>
                    <a:pt x="7930" y="6310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8"/>
                  </a:lnTo>
                  <a:close/>
                  <a:moveTo>
                    <a:pt x="11395" y="4120"/>
                  </a:moveTo>
                  <a:lnTo>
                    <a:pt x="13728" y="4727"/>
                  </a:lnTo>
                  <a:lnTo>
                    <a:pt x="12454" y="6870"/>
                  </a:lnTo>
                  <a:lnTo>
                    <a:pt x="8537" y="6870"/>
                  </a:lnTo>
                  <a:lnTo>
                    <a:pt x="11395" y="4120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46"/>
                  </a:lnTo>
                  <a:lnTo>
                    <a:pt x="3751" y="4215"/>
                  </a:lnTo>
                  <a:close/>
                  <a:moveTo>
                    <a:pt x="12562" y="7703"/>
                  </a:moveTo>
                  <a:lnTo>
                    <a:pt x="13776" y="9751"/>
                  </a:lnTo>
                  <a:lnTo>
                    <a:pt x="11311" y="10382"/>
                  </a:lnTo>
                  <a:lnTo>
                    <a:pt x="8537" y="7703"/>
                  </a:lnTo>
                  <a:close/>
                  <a:moveTo>
                    <a:pt x="6513" y="7703"/>
                  </a:moveTo>
                  <a:lnTo>
                    <a:pt x="3668" y="10466"/>
                  </a:lnTo>
                  <a:lnTo>
                    <a:pt x="1334" y="9846"/>
                  </a:lnTo>
                  <a:lnTo>
                    <a:pt x="2596" y="7703"/>
                  </a:lnTo>
                  <a:close/>
                  <a:moveTo>
                    <a:pt x="7942" y="8275"/>
                  </a:moveTo>
                  <a:lnTo>
                    <a:pt x="10788" y="11025"/>
                  </a:lnTo>
                  <a:lnTo>
                    <a:pt x="10156" y="13299"/>
                  </a:lnTo>
                  <a:lnTo>
                    <a:pt x="7942" y="12073"/>
                  </a:lnTo>
                  <a:lnTo>
                    <a:pt x="7942" y="8275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97" y="0"/>
                  </a:moveTo>
                  <a:lnTo>
                    <a:pt x="9835" y="417"/>
                  </a:lnTo>
                  <a:lnTo>
                    <a:pt x="7442" y="1750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65" y="9644"/>
                  </a:lnTo>
                  <a:lnTo>
                    <a:pt x="60" y="10370"/>
                  </a:lnTo>
                  <a:lnTo>
                    <a:pt x="905" y="10597"/>
                  </a:lnTo>
                  <a:lnTo>
                    <a:pt x="3572" y="11299"/>
                  </a:lnTo>
                  <a:lnTo>
                    <a:pt x="4251" y="13787"/>
                  </a:lnTo>
                  <a:lnTo>
                    <a:pt x="4477" y="14609"/>
                  </a:lnTo>
                  <a:lnTo>
                    <a:pt x="5239" y="14192"/>
                  </a:lnTo>
                  <a:lnTo>
                    <a:pt x="7632" y="12859"/>
                  </a:lnTo>
                  <a:lnTo>
                    <a:pt x="9942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62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86" y="4965"/>
                  </a:lnTo>
                  <a:lnTo>
                    <a:pt x="15014" y="4239"/>
                  </a:lnTo>
                  <a:lnTo>
                    <a:pt x="14169" y="4012"/>
                  </a:lnTo>
                  <a:lnTo>
                    <a:pt x="11502" y="3310"/>
                  </a:lnTo>
                  <a:lnTo>
                    <a:pt x="10811" y="810"/>
                  </a:lnTo>
                  <a:lnTo>
                    <a:pt x="10597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9"/>
            <p:cNvSpPr/>
            <p:nvPr/>
          </p:nvSpPr>
          <p:spPr>
            <a:xfrm>
              <a:off x="3850641" y="4663629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58"/>
                  </a:lnTo>
                  <a:lnTo>
                    <a:pt x="3751" y="4227"/>
                  </a:lnTo>
                  <a:close/>
                  <a:moveTo>
                    <a:pt x="12562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8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799" y="11049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47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19" y="13740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9"/>
            <p:cNvSpPr/>
            <p:nvPr/>
          </p:nvSpPr>
          <p:spPr>
            <a:xfrm>
              <a:off x="3850641" y="4198535"/>
              <a:ext cx="478740" cy="465126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44"/>
                  </a:lnTo>
                  <a:lnTo>
                    <a:pt x="7942" y="6322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27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7"/>
                  </a:lnTo>
                  <a:close/>
                  <a:moveTo>
                    <a:pt x="7954" y="8311"/>
                  </a:moveTo>
                  <a:lnTo>
                    <a:pt x="10799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90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77"/>
                  </a:lnTo>
                  <a:lnTo>
                    <a:pt x="15002" y="4239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9"/>
            <p:cNvSpPr/>
            <p:nvPr/>
          </p:nvSpPr>
          <p:spPr>
            <a:xfrm>
              <a:off x="2407262" y="3269110"/>
              <a:ext cx="478772" cy="465126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693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38" y="1239"/>
                  </a:lnTo>
                  <a:close/>
                  <a:moveTo>
                    <a:pt x="3739" y="4215"/>
                  </a:moveTo>
                  <a:lnTo>
                    <a:pt x="6502" y="6894"/>
                  </a:lnTo>
                  <a:lnTo>
                    <a:pt x="2489" y="6894"/>
                  </a:lnTo>
                  <a:lnTo>
                    <a:pt x="1287" y="4858"/>
                  </a:lnTo>
                  <a:lnTo>
                    <a:pt x="3739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4" y="6894"/>
                  </a:lnTo>
                  <a:lnTo>
                    <a:pt x="11371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4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57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9"/>
            <p:cNvSpPr/>
            <p:nvPr/>
          </p:nvSpPr>
          <p:spPr>
            <a:xfrm>
              <a:off x="3372282" y="3734204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26" y="1238"/>
                  </a:moveTo>
                  <a:lnTo>
                    <a:pt x="10681" y="3632"/>
                  </a:lnTo>
                  <a:lnTo>
                    <a:pt x="7919" y="6311"/>
                  </a:lnTo>
                  <a:lnTo>
                    <a:pt x="7919" y="2405"/>
                  </a:lnTo>
                  <a:lnTo>
                    <a:pt x="7930" y="2405"/>
                  </a:lnTo>
                  <a:lnTo>
                    <a:pt x="10026" y="1238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63" y="4846"/>
                  </a:lnTo>
                  <a:lnTo>
                    <a:pt x="3728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14" y="6894"/>
                  </a:lnTo>
                  <a:lnTo>
                    <a:pt x="11371" y="4132"/>
                  </a:lnTo>
                  <a:close/>
                  <a:moveTo>
                    <a:pt x="12538" y="7704"/>
                  </a:moveTo>
                  <a:lnTo>
                    <a:pt x="13765" y="9751"/>
                  </a:lnTo>
                  <a:lnTo>
                    <a:pt x="11288" y="10382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56" y="10466"/>
                  </a:lnTo>
                  <a:lnTo>
                    <a:pt x="1323" y="9847"/>
                  </a:lnTo>
                  <a:lnTo>
                    <a:pt x="2596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37" y="10371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800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9"/>
            <p:cNvSpPr/>
            <p:nvPr/>
          </p:nvSpPr>
          <p:spPr>
            <a:xfrm>
              <a:off x="3372282" y="4198916"/>
              <a:ext cx="478391" cy="465094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6" y="1238"/>
                  </a:moveTo>
                  <a:lnTo>
                    <a:pt x="10681" y="3632"/>
                  </a:lnTo>
                  <a:lnTo>
                    <a:pt x="7919" y="6310"/>
                  </a:lnTo>
                  <a:lnTo>
                    <a:pt x="7919" y="2417"/>
                  </a:lnTo>
                  <a:lnTo>
                    <a:pt x="7930" y="2417"/>
                  </a:lnTo>
                  <a:lnTo>
                    <a:pt x="10026" y="1238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19" y="6882"/>
                  </a:lnTo>
                  <a:lnTo>
                    <a:pt x="8514" y="6882"/>
                  </a:lnTo>
                  <a:lnTo>
                    <a:pt x="11371" y="4132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8" y="4215"/>
                  </a:lnTo>
                  <a:close/>
                  <a:moveTo>
                    <a:pt x="12538" y="7715"/>
                  </a:moveTo>
                  <a:lnTo>
                    <a:pt x="13765" y="9751"/>
                  </a:lnTo>
                  <a:lnTo>
                    <a:pt x="11288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66"/>
                  </a:lnTo>
                  <a:lnTo>
                    <a:pt x="1323" y="9859"/>
                  </a:lnTo>
                  <a:lnTo>
                    <a:pt x="2596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37" y="10382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9"/>
            <p:cNvSpPr/>
            <p:nvPr/>
          </p:nvSpPr>
          <p:spPr>
            <a:xfrm>
              <a:off x="3372282" y="4663629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1" y="3572"/>
                  </a:lnTo>
                  <a:lnTo>
                    <a:pt x="4882" y="1286"/>
                  </a:lnTo>
                  <a:close/>
                  <a:moveTo>
                    <a:pt x="10026" y="1250"/>
                  </a:moveTo>
                  <a:lnTo>
                    <a:pt x="10681" y="3643"/>
                  </a:lnTo>
                  <a:lnTo>
                    <a:pt x="7919" y="6322"/>
                  </a:lnTo>
                  <a:lnTo>
                    <a:pt x="7919" y="2417"/>
                  </a:lnTo>
                  <a:lnTo>
                    <a:pt x="7930" y="2417"/>
                  </a:lnTo>
                  <a:lnTo>
                    <a:pt x="10026" y="1250"/>
                  </a:lnTo>
                  <a:close/>
                  <a:moveTo>
                    <a:pt x="3728" y="4203"/>
                  </a:moveTo>
                  <a:lnTo>
                    <a:pt x="6502" y="6882"/>
                  </a:lnTo>
                  <a:lnTo>
                    <a:pt x="2477" y="6882"/>
                  </a:lnTo>
                  <a:lnTo>
                    <a:pt x="1275" y="4846"/>
                  </a:lnTo>
                  <a:lnTo>
                    <a:pt x="3728" y="4203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19" y="6882"/>
                  </a:lnTo>
                  <a:lnTo>
                    <a:pt x="8514" y="6882"/>
                  </a:lnTo>
                  <a:lnTo>
                    <a:pt x="11371" y="4132"/>
                  </a:lnTo>
                  <a:close/>
                  <a:moveTo>
                    <a:pt x="12538" y="7715"/>
                  </a:moveTo>
                  <a:lnTo>
                    <a:pt x="13765" y="9763"/>
                  </a:lnTo>
                  <a:lnTo>
                    <a:pt x="11288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78"/>
                  </a:lnTo>
                  <a:lnTo>
                    <a:pt x="1323" y="9858"/>
                  </a:lnTo>
                  <a:lnTo>
                    <a:pt x="2596" y="7715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5" y="13311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05"/>
                  </a:lnTo>
                  <a:lnTo>
                    <a:pt x="7419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32"/>
                  </a:lnTo>
                  <a:lnTo>
                    <a:pt x="37" y="10370"/>
                  </a:lnTo>
                  <a:lnTo>
                    <a:pt x="894" y="10597"/>
                  </a:lnTo>
                  <a:lnTo>
                    <a:pt x="3549" y="11287"/>
                  </a:lnTo>
                  <a:lnTo>
                    <a:pt x="4240" y="13788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9"/>
            <p:cNvSpPr/>
            <p:nvPr/>
          </p:nvSpPr>
          <p:spPr>
            <a:xfrm>
              <a:off x="1924768" y="3269110"/>
              <a:ext cx="478740" cy="465126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7" y="1239"/>
                  </a:moveTo>
                  <a:lnTo>
                    <a:pt x="10692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42" y="2417"/>
                  </a:lnTo>
                  <a:lnTo>
                    <a:pt x="10037" y="1239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1371" y="4144"/>
                  </a:moveTo>
                  <a:lnTo>
                    <a:pt x="13716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44"/>
                  </a:lnTo>
                  <a:close/>
                  <a:moveTo>
                    <a:pt x="12549" y="7716"/>
                  </a:moveTo>
                  <a:lnTo>
                    <a:pt x="13776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75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5001" y="13371"/>
                  </a:lnTo>
                  <a:lnTo>
                    <a:pt x="4334" y="10978"/>
                  </a:lnTo>
                  <a:lnTo>
                    <a:pt x="7108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29" y="3453"/>
                  </a:lnTo>
                  <a:lnTo>
                    <a:pt x="857" y="4132"/>
                  </a:lnTo>
                  <a:lnTo>
                    <a:pt x="0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502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9"/>
            <p:cNvSpPr/>
            <p:nvPr/>
          </p:nvSpPr>
          <p:spPr>
            <a:xfrm>
              <a:off x="1442242" y="2804398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894" y="1274"/>
                  </a:moveTo>
                  <a:lnTo>
                    <a:pt x="7109" y="2513"/>
                  </a:lnTo>
                  <a:lnTo>
                    <a:pt x="7109" y="6323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3763" y="4215"/>
                  </a:moveTo>
                  <a:lnTo>
                    <a:pt x="6525" y="6894"/>
                  </a:lnTo>
                  <a:lnTo>
                    <a:pt x="2513" y="6894"/>
                  </a:lnTo>
                  <a:lnTo>
                    <a:pt x="1287" y="4846"/>
                  </a:lnTo>
                  <a:lnTo>
                    <a:pt x="3763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50" y="7704"/>
                  </a:moveTo>
                  <a:lnTo>
                    <a:pt x="13776" y="9752"/>
                  </a:lnTo>
                  <a:lnTo>
                    <a:pt x="11300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40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502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9"/>
            <p:cNvSpPr/>
            <p:nvPr/>
          </p:nvSpPr>
          <p:spPr>
            <a:xfrm>
              <a:off x="1442624" y="3269110"/>
              <a:ext cx="478391" cy="465126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6" y="1239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39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75" y="4858"/>
                  </a:lnTo>
                  <a:lnTo>
                    <a:pt x="3727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02" y="6894"/>
                  </a:lnTo>
                  <a:lnTo>
                    <a:pt x="11371" y="4144"/>
                  </a:lnTo>
                  <a:close/>
                  <a:moveTo>
                    <a:pt x="12538" y="7716"/>
                  </a:moveTo>
                  <a:lnTo>
                    <a:pt x="13764" y="9752"/>
                  </a:lnTo>
                  <a:lnTo>
                    <a:pt x="11288" y="10395"/>
                  </a:lnTo>
                  <a:lnTo>
                    <a:pt x="8525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9"/>
            <p:cNvSpPr/>
            <p:nvPr/>
          </p:nvSpPr>
          <p:spPr>
            <a:xfrm>
              <a:off x="1442624" y="4198916"/>
              <a:ext cx="478391" cy="465094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38" y="1238"/>
                  </a:moveTo>
                  <a:lnTo>
                    <a:pt x="10692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7" y="4215"/>
                  </a:lnTo>
                  <a:close/>
                  <a:moveTo>
                    <a:pt x="12538" y="7715"/>
                  </a:moveTo>
                  <a:lnTo>
                    <a:pt x="13764" y="9751"/>
                  </a:lnTo>
                  <a:lnTo>
                    <a:pt x="11288" y="10394"/>
                  </a:lnTo>
                  <a:lnTo>
                    <a:pt x="8525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2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9"/>
            <p:cNvSpPr/>
            <p:nvPr/>
          </p:nvSpPr>
          <p:spPr>
            <a:xfrm>
              <a:off x="1442624" y="3734204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26" y="1238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26" y="123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75" y="4846"/>
                  </a:lnTo>
                  <a:lnTo>
                    <a:pt x="3727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02" y="6894"/>
                  </a:lnTo>
                  <a:lnTo>
                    <a:pt x="11371" y="4132"/>
                  </a:lnTo>
                  <a:close/>
                  <a:moveTo>
                    <a:pt x="12538" y="7704"/>
                  </a:moveTo>
                  <a:lnTo>
                    <a:pt x="13764" y="9751"/>
                  </a:lnTo>
                  <a:lnTo>
                    <a:pt x="11288" y="10382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56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9"/>
            <p:cNvSpPr/>
            <p:nvPr/>
          </p:nvSpPr>
          <p:spPr>
            <a:xfrm>
              <a:off x="2407262" y="3734204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38" y="1238"/>
                  </a:moveTo>
                  <a:lnTo>
                    <a:pt x="10693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38" y="1238"/>
                  </a:lnTo>
                  <a:close/>
                  <a:moveTo>
                    <a:pt x="3739" y="4215"/>
                  </a:moveTo>
                  <a:lnTo>
                    <a:pt x="6502" y="6894"/>
                  </a:lnTo>
                  <a:lnTo>
                    <a:pt x="2489" y="6894"/>
                  </a:lnTo>
                  <a:lnTo>
                    <a:pt x="1263" y="4846"/>
                  </a:lnTo>
                  <a:lnTo>
                    <a:pt x="3739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4" y="6894"/>
                  </a:lnTo>
                  <a:lnTo>
                    <a:pt x="11371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68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57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9"/>
            <p:cNvSpPr/>
            <p:nvPr/>
          </p:nvSpPr>
          <p:spPr>
            <a:xfrm>
              <a:off x="1924768" y="2339304"/>
              <a:ext cx="478740" cy="465126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1"/>
                  </a:lnTo>
                  <a:lnTo>
                    <a:pt x="4882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49" y="7728"/>
                  </a:moveTo>
                  <a:lnTo>
                    <a:pt x="13776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25" y="7716"/>
                  </a:moveTo>
                  <a:lnTo>
                    <a:pt x="3679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99" y="11050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87"/>
                  </a:moveTo>
                  <a:lnTo>
                    <a:pt x="7120" y="12193"/>
                  </a:lnTo>
                  <a:lnTo>
                    <a:pt x="7108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29" y="3453"/>
                  </a:lnTo>
                  <a:lnTo>
                    <a:pt x="857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69"/>
                  </a:lnTo>
                  <a:lnTo>
                    <a:pt x="14204" y="10502"/>
                  </a:lnTo>
                  <a:lnTo>
                    <a:pt x="15050" y="10276"/>
                  </a:lnTo>
                  <a:lnTo>
                    <a:pt x="14621" y="9549"/>
                  </a:lnTo>
                  <a:lnTo>
                    <a:pt x="13240" y="7228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9"/>
            <p:cNvSpPr/>
            <p:nvPr/>
          </p:nvSpPr>
          <p:spPr>
            <a:xfrm>
              <a:off x="2407262" y="4198916"/>
              <a:ext cx="478772" cy="465094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8" y="1238"/>
                  </a:moveTo>
                  <a:lnTo>
                    <a:pt x="10693" y="3632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38" y="1238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31" y="6882"/>
                  </a:lnTo>
                  <a:lnTo>
                    <a:pt x="8514" y="6882"/>
                  </a:lnTo>
                  <a:lnTo>
                    <a:pt x="11371" y="4132"/>
                  </a:lnTo>
                  <a:close/>
                  <a:moveTo>
                    <a:pt x="3739" y="4215"/>
                  </a:moveTo>
                  <a:lnTo>
                    <a:pt x="6502" y="6894"/>
                  </a:lnTo>
                  <a:lnTo>
                    <a:pt x="2489" y="6894"/>
                  </a:lnTo>
                  <a:lnTo>
                    <a:pt x="1287" y="4858"/>
                  </a:lnTo>
                  <a:lnTo>
                    <a:pt x="3739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68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57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9"/>
            <p:cNvSpPr/>
            <p:nvPr/>
          </p:nvSpPr>
          <p:spPr>
            <a:xfrm>
              <a:off x="2407262" y="4663629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38" y="1250"/>
                  </a:moveTo>
                  <a:lnTo>
                    <a:pt x="10693" y="3643"/>
                  </a:lnTo>
                  <a:lnTo>
                    <a:pt x="7918" y="6322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38" y="1250"/>
                  </a:lnTo>
                  <a:close/>
                  <a:moveTo>
                    <a:pt x="3739" y="4203"/>
                  </a:moveTo>
                  <a:lnTo>
                    <a:pt x="6502" y="6882"/>
                  </a:lnTo>
                  <a:lnTo>
                    <a:pt x="2489" y="6882"/>
                  </a:lnTo>
                  <a:lnTo>
                    <a:pt x="1263" y="4846"/>
                  </a:lnTo>
                  <a:lnTo>
                    <a:pt x="3739" y="4203"/>
                  </a:lnTo>
                  <a:close/>
                  <a:moveTo>
                    <a:pt x="11383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50" y="7715"/>
                  </a:moveTo>
                  <a:lnTo>
                    <a:pt x="13764" y="9763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68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57" y="13311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21" y="8299"/>
                  </a:moveTo>
                  <a:lnTo>
                    <a:pt x="7121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2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9"/>
            <p:cNvSpPr/>
            <p:nvPr/>
          </p:nvSpPr>
          <p:spPr>
            <a:xfrm>
              <a:off x="2407262" y="2804398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882" y="1274"/>
                  </a:moveTo>
                  <a:lnTo>
                    <a:pt x="7097" y="2513"/>
                  </a:lnTo>
                  <a:lnTo>
                    <a:pt x="7097" y="6323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2"/>
                  </a:lnTo>
                  <a:lnTo>
                    <a:pt x="11300" y="10383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29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9"/>
            <p:cNvSpPr/>
            <p:nvPr/>
          </p:nvSpPr>
          <p:spPr>
            <a:xfrm>
              <a:off x="1924768" y="2804398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882" y="1274"/>
                  </a:moveTo>
                  <a:lnTo>
                    <a:pt x="7108" y="2513"/>
                  </a:lnTo>
                  <a:lnTo>
                    <a:pt x="7108" y="6323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95" y="4132"/>
                  </a:lnTo>
                  <a:close/>
                  <a:moveTo>
                    <a:pt x="12549" y="7704"/>
                  </a:moveTo>
                  <a:lnTo>
                    <a:pt x="13752" y="9752"/>
                  </a:lnTo>
                  <a:lnTo>
                    <a:pt x="11299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99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9"/>
            <p:cNvSpPr/>
            <p:nvPr/>
          </p:nvSpPr>
          <p:spPr>
            <a:xfrm>
              <a:off x="1442242" y="1874591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8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76" y="9764"/>
                  </a:lnTo>
                  <a:lnTo>
                    <a:pt x="11300" y="10407"/>
                  </a:lnTo>
                  <a:lnTo>
                    <a:pt x="8537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57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21" y="8299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1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502" y="3322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9"/>
            <p:cNvSpPr/>
            <p:nvPr/>
          </p:nvSpPr>
          <p:spPr>
            <a:xfrm>
              <a:off x="1442624" y="2339304"/>
              <a:ext cx="478391" cy="465126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1"/>
                  </a:lnTo>
                  <a:lnTo>
                    <a:pt x="4882" y="1286"/>
                  </a:lnTo>
                  <a:close/>
                  <a:moveTo>
                    <a:pt x="10038" y="1251"/>
                  </a:moveTo>
                  <a:lnTo>
                    <a:pt x="10692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38" y="7728"/>
                  </a:moveTo>
                  <a:lnTo>
                    <a:pt x="13764" y="9764"/>
                  </a:lnTo>
                  <a:lnTo>
                    <a:pt x="11288" y="10407"/>
                  </a:lnTo>
                  <a:lnTo>
                    <a:pt x="8525" y="7728"/>
                  </a:lnTo>
                  <a:close/>
                  <a:moveTo>
                    <a:pt x="6513" y="7716"/>
                  </a:moveTo>
                  <a:lnTo>
                    <a:pt x="3668" y="10466"/>
                  </a:lnTo>
                  <a:lnTo>
                    <a:pt x="1334" y="9859"/>
                  </a:lnTo>
                  <a:lnTo>
                    <a:pt x="2596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57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49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8" y="10276"/>
                  </a:lnTo>
                  <a:lnTo>
                    <a:pt x="14610" y="9549"/>
                  </a:lnTo>
                  <a:lnTo>
                    <a:pt x="13228" y="7228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9"/>
            <p:cNvSpPr/>
            <p:nvPr/>
          </p:nvSpPr>
          <p:spPr>
            <a:xfrm>
              <a:off x="1924768" y="3734204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108" y="2512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42" y="2405"/>
                  </a:lnTo>
                  <a:lnTo>
                    <a:pt x="10037" y="1238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86" y="4846"/>
                  </a:lnTo>
                  <a:lnTo>
                    <a:pt x="3739" y="4215"/>
                  </a:lnTo>
                  <a:close/>
                  <a:moveTo>
                    <a:pt x="11371" y="4132"/>
                  </a:moveTo>
                  <a:lnTo>
                    <a:pt x="13716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12549" y="7704"/>
                  </a:moveTo>
                  <a:lnTo>
                    <a:pt x="13776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75" y="11037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57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9"/>
            <p:cNvSpPr/>
            <p:nvPr/>
          </p:nvSpPr>
          <p:spPr>
            <a:xfrm>
              <a:off x="1924768" y="4198916"/>
              <a:ext cx="478740" cy="465094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11371" y="4132"/>
                  </a:moveTo>
                  <a:lnTo>
                    <a:pt x="13716" y="4739"/>
                  </a:lnTo>
                  <a:lnTo>
                    <a:pt x="12430" y="6882"/>
                  </a:lnTo>
                  <a:lnTo>
                    <a:pt x="8513" y="6882"/>
                  </a:lnTo>
                  <a:lnTo>
                    <a:pt x="11371" y="4132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2549" y="7715"/>
                  </a:moveTo>
                  <a:lnTo>
                    <a:pt x="13776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42" y="8299"/>
                  </a:moveTo>
                  <a:lnTo>
                    <a:pt x="10775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57" y="4132"/>
                  </a:lnTo>
                  <a:lnTo>
                    <a:pt x="0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9"/>
            <p:cNvSpPr/>
            <p:nvPr/>
          </p:nvSpPr>
          <p:spPr>
            <a:xfrm>
              <a:off x="1924768" y="4663629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86"/>
                  </a:moveTo>
                  <a:lnTo>
                    <a:pt x="7108" y="2524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39" y="4203"/>
                  </a:moveTo>
                  <a:lnTo>
                    <a:pt x="6513" y="6882"/>
                  </a:lnTo>
                  <a:lnTo>
                    <a:pt x="2489" y="6882"/>
                  </a:lnTo>
                  <a:lnTo>
                    <a:pt x="1274" y="4846"/>
                  </a:lnTo>
                  <a:lnTo>
                    <a:pt x="3739" y="4203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95" y="4132"/>
                  </a:lnTo>
                  <a:close/>
                  <a:moveTo>
                    <a:pt x="12549" y="7715"/>
                  </a:moveTo>
                  <a:lnTo>
                    <a:pt x="13776" y="9763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34" y="9858"/>
                  </a:lnTo>
                  <a:lnTo>
                    <a:pt x="2608" y="7715"/>
                  </a:lnTo>
                  <a:close/>
                  <a:moveTo>
                    <a:pt x="7954" y="8287"/>
                  </a:moveTo>
                  <a:lnTo>
                    <a:pt x="10799" y="11037"/>
                  </a:lnTo>
                  <a:lnTo>
                    <a:pt x="10168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70" y="36"/>
                  </a:lnTo>
                  <a:lnTo>
                    <a:pt x="4144" y="857"/>
                  </a:lnTo>
                  <a:lnTo>
                    <a:pt x="3429" y="3441"/>
                  </a:lnTo>
                  <a:lnTo>
                    <a:pt x="857" y="4120"/>
                  </a:lnTo>
                  <a:lnTo>
                    <a:pt x="0" y="4334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9"/>
            <p:cNvSpPr/>
            <p:nvPr/>
          </p:nvSpPr>
          <p:spPr>
            <a:xfrm>
              <a:off x="1442624" y="4663629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1" y="3572"/>
                  </a:lnTo>
                  <a:lnTo>
                    <a:pt x="4882" y="1286"/>
                  </a:lnTo>
                  <a:close/>
                  <a:moveTo>
                    <a:pt x="10038" y="1250"/>
                  </a:moveTo>
                  <a:lnTo>
                    <a:pt x="10692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50"/>
                  </a:lnTo>
                  <a:close/>
                  <a:moveTo>
                    <a:pt x="3727" y="4203"/>
                  </a:moveTo>
                  <a:lnTo>
                    <a:pt x="6501" y="6882"/>
                  </a:lnTo>
                  <a:lnTo>
                    <a:pt x="2477" y="6882"/>
                  </a:lnTo>
                  <a:lnTo>
                    <a:pt x="1263" y="4846"/>
                  </a:lnTo>
                  <a:lnTo>
                    <a:pt x="3727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12538" y="7715"/>
                  </a:moveTo>
                  <a:lnTo>
                    <a:pt x="13764" y="9763"/>
                  </a:lnTo>
                  <a:lnTo>
                    <a:pt x="11288" y="10394"/>
                  </a:lnTo>
                  <a:lnTo>
                    <a:pt x="8525" y="7715"/>
                  </a:lnTo>
                  <a:close/>
                  <a:moveTo>
                    <a:pt x="6501" y="7715"/>
                  </a:moveTo>
                  <a:lnTo>
                    <a:pt x="3656" y="10478"/>
                  </a:lnTo>
                  <a:lnTo>
                    <a:pt x="1310" y="9858"/>
                  </a:lnTo>
                  <a:lnTo>
                    <a:pt x="2584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57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36" y="10370"/>
                  </a:lnTo>
                  <a:lnTo>
                    <a:pt x="894" y="10597"/>
                  </a:lnTo>
                  <a:lnTo>
                    <a:pt x="3549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8" y="14145"/>
                  </a:lnTo>
                  <a:lnTo>
                    <a:pt x="10680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9"/>
            <p:cNvSpPr/>
            <p:nvPr/>
          </p:nvSpPr>
          <p:spPr>
            <a:xfrm>
              <a:off x="4333167" y="4663629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86"/>
                  </a:moveTo>
                  <a:lnTo>
                    <a:pt x="7120" y="2524"/>
                  </a:lnTo>
                  <a:lnTo>
                    <a:pt x="7120" y="6322"/>
                  </a:lnTo>
                  <a:lnTo>
                    <a:pt x="4274" y="3572"/>
                  </a:lnTo>
                  <a:lnTo>
                    <a:pt x="4894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0" y="6882"/>
                  </a:lnTo>
                  <a:lnTo>
                    <a:pt x="1298" y="4846"/>
                  </a:lnTo>
                  <a:lnTo>
                    <a:pt x="3751" y="4203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49" y="6882"/>
                  </a:lnTo>
                  <a:lnTo>
                    <a:pt x="11382" y="4132"/>
                  </a:lnTo>
                  <a:close/>
                  <a:moveTo>
                    <a:pt x="12561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11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43" y="869"/>
                  </a:lnTo>
                  <a:lnTo>
                    <a:pt x="3429" y="3465"/>
                  </a:lnTo>
                  <a:lnTo>
                    <a:pt x="845" y="4132"/>
                  </a:lnTo>
                  <a:lnTo>
                    <a:pt x="0" y="4358"/>
                  </a:lnTo>
                  <a:lnTo>
                    <a:pt x="429" y="5084"/>
                  </a:lnTo>
                  <a:lnTo>
                    <a:pt x="1822" y="7394"/>
                  </a:lnTo>
                  <a:lnTo>
                    <a:pt x="476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204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9"/>
            <p:cNvSpPr/>
            <p:nvPr/>
          </p:nvSpPr>
          <p:spPr>
            <a:xfrm>
              <a:off x="964647" y="2339304"/>
              <a:ext cx="478772" cy="465126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86"/>
                  </a:moveTo>
                  <a:lnTo>
                    <a:pt x="7121" y="2525"/>
                  </a:lnTo>
                  <a:lnTo>
                    <a:pt x="7121" y="6311"/>
                  </a:lnTo>
                  <a:lnTo>
                    <a:pt x="4275" y="3561"/>
                  </a:lnTo>
                  <a:lnTo>
                    <a:pt x="4906" y="1286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6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26" y="7716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800" y="11050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33" y="8287"/>
                  </a:moveTo>
                  <a:lnTo>
                    <a:pt x="7133" y="12193"/>
                  </a:lnTo>
                  <a:lnTo>
                    <a:pt x="7121" y="12193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3" y="8287"/>
                  </a:lnTo>
                  <a:close/>
                  <a:moveTo>
                    <a:pt x="10586" y="1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5"/>
                  </a:lnTo>
                  <a:lnTo>
                    <a:pt x="1823" y="7406"/>
                  </a:lnTo>
                  <a:lnTo>
                    <a:pt x="477" y="9645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49"/>
                  </a:lnTo>
                  <a:lnTo>
                    <a:pt x="13241" y="7228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9"/>
            <p:cNvSpPr/>
            <p:nvPr/>
          </p:nvSpPr>
          <p:spPr>
            <a:xfrm>
              <a:off x="965411" y="1874591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26" y="1251"/>
                  </a:moveTo>
                  <a:lnTo>
                    <a:pt x="10681" y="3644"/>
                  </a:lnTo>
                  <a:lnTo>
                    <a:pt x="7918" y="6323"/>
                  </a:lnTo>
                  <a:lnTo>
                    <a:pt x="7918" y="2430"/>
                  </a:lnTo>
                  <a:lnTo>
                    <a:pt x="7930" y="2430"/>
                  </a:lnTo>
                  <a:lnTo>
                    <a:pt x="10026" y="1251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02" y="6894"/>
                  </a:lnTo>
                  <a:lnTo>
                    <a:pt x="11371" y="4132"/>
                  </a:lnTo>
                  <a:close/>
                  <a:moveTo>
                    <a:pt x="3727" y="4227"/>
                  </a:moveTo>
                  <a:lnTo>
                    <a:pt x="6502" y="6906"/>
                  </a:lnTo>
                  <a:lnTo>
                    <a:pt x="2477" y="6906"/>
                  </a:lnTo>
                  <a:lnTo>
                    <a:pt x="1263" y="4870"/>
                  </a:lnTo>
                  <a:lnTo>
                    <a:pt x="3727" y="4227"/>
                  </a:lnTo>
                  <a:close/>
                  <a:moveTo>
                    <a:pt x="12538" y="7728"/>
                  </a:moveTo>
                  <a:lnTo>
                    <a:pt x="13752" y="9764"/>
                  </a:lnTo>
                  <a:lnTo>
                    <a:pt x="11288" y="10407"/>
                  </a:lnTo>
                  <a:lnTo>
                    <a:pt x="8526" y="7728"/>
                  </a:lnTo>
                  <a:close/>
                  <a:moveTo>
                    <a:pt x="6502" y="7728"/>
                  </a:moveTo>
                  <a:lnTo>
                    <a:pt x="3656" y="10478"/>
                  </a:lnTo>
                  <a:lnTo>
                    <a:pt x="1310" y="9871"/>
                  </a:lnTo>
                  <a:lnTo>
                    <a:pt x="2584" y="7728"/>
                  </a:lnTo>
                  <a:close/>
                  <a:moveTo>
                    <a:pt x="7930" y="8299"/>
                  </a:moveTo>
                  <a:lnTo>
                    <a:pt x="10764" y="11062"/>
                  </a:lnTo>
                  <a:lnTo>
                    <a:pt x="10145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49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16" y="14193"/>
                  </a:lnTo>
                  <a:lnTo>
                    <a:pt x="7609" y="12859"/>
                  </a:lnTo>
                  <a:lnTo>
                    <a:pt x="9919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38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62" y="4966"/>
                  </a:lnTo>
                  <a:lnTo>
                    <a:pt x="15003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9"/>
            <p:cNvSpPr/>
            <p:nvPr/>
          </p:nvSpPr>
          <p:spPr>
            <a:xfrm>
              <a:off x="964647" y="1409497"/>
              <a:ext cx="478772" cy="465126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99"/>
                  </a:moveTo>
                  <a:lnTo>
                    <a:pt x="7121" y="2537"/>
                  </a:lnTo>
                  <a:lnTo>
                    <a:pt x="7121" y="6335"/>
                  </a:lnTo>
                  <a:lnTo>
                    <a:pt x="4275" y="3573"/>
                  </a:lnTo>
                  <a:lnTo>
                    <a:pt x="4906" y="1299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95" y="4144"/>
                  </a:lnTo>
                  <a:close/>
                  <a:moveTo>
                    <a:pt x="3751" y="4228"/>
                  </a:moveTo>
                  <a:lnTo>
                    <a:pt x="6526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37" y="7728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28"/>
                  </a:lnTo>
                  <a:close/>
                  <a:moveTo>
                    <a:pt x="7954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33" y="8311"/>
                  </a:moveTo>
                  <a:lnTo>
                    <a:pt x="7133" y="12205"/>
                  </a:lnTo>
                  <a:lnTo>
                    <a:pt x="7121" y="12205"/>
                  </a:lnTo>
                  <a:lnTo>
                    <a:pt x="5025" y="13383"/>
                  </a:lnTo>
                  <a:lnTo>
                    <a:pt x="4370" y="10990"/>
                  </a:lnTo>
                  <a:lnTo>
                    <a:pt x="7133" y="8311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30" y="5085"/>
                  </a:lnTo>
                  <a:lnTo>
                    <a:pt x="1823" y="7406"/>
                  </a:lnTo>
                  <a:lnTo>
                    <a:pt x="477" y="9645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50"/>
                  </a:lnTo>
                  <a:lnTo>
                    <a:pt x="13241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9"/>
            <p:cNvSpPr/>
            <p:nvPr/>
          </p:nvSpPr>
          <p:spPr>
            <a:xfrm>
              <a:off x="964647" y="3269110"/>
              <a:ext cx="478772" cy="465126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86"/>
                  </a:moveTo>
                  <a:lnTo>
                    <a:pt x="7121" y="2525"/>
                  </a:lnTo>
                  <a:lnTo>
                    <a:pt x="7121" y="6311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44"/>
                  </a:lnTo>
                  <a:close/>
                  <a:moveTo>
                    <a:pt x="12562" y="7716"/>
                  </a:moveTo>
                  <a:lnTo>
                    <a:pt x="13788" y="9752"/>
                  </a:lnTo>
                  <a:lnTo>
                    <a:pt x="11312" y="10395"/>
                  </a:lnTo>
                  <a:lnTo>
                    <a:pt x="8550" y="7716"/>
                  </a:lnTo>
                  <a:close/>
                  <a:moveTo>
                    <a:pt x="6526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9"/>
            <p:cNvSpPr/>
            <p:nvPr/>
          </p:nvSpPr>
          <p:spPr>
            <a:xfrm>
              <a:off x="482535" y="3269110"/>
              <a:ext cx="478359" cy="465126"/>
            </a:xfrm>
            <a:custGeom>
              <a:avLst/>
              <a:gdLst/>
              <a:ahLst/>
              <a:cxnLst/>
              <a:rect l="l" t="t" r="r" b="b"/>
              <a:pathLst>
                <a:path w="15038" h="14622" extrusionOk="0">
                  <a:moveTo>
                    <a:pt x="4894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94" y="1286"/>
                  </a:lnTo>
                  <a:close/>
                  <a:moveTo>
                    <a:pt x="10037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12561" y="7716"/>
                  </a:moveTo>
                  <a:lnTo>
                    <a:pt x="13776" y="9752"/>
                  </a:lnTo>
                  <a:lnTo>
                    <a:pt x="11311" y="10395"/>
                  </a:lnTo>
                  <a:lnTo>
                    <a:pt x="8537" y="7716"/>
                  </a:lnTo>
                  <a:close/>
                  <a:moveTo>
                    <a:pt x="6513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73" y="0"/>
                  </a:moveTo>
                  <a:lnTo>
                    <a:pt x="9811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6" y="9644"/>
                  </a:lnTo>
                  <a:lnTo>
                    <a:pt x="36" y="10383"/>
                  </a:lnTo>
                  <a:lnTo>
                    <a:pt x="881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53" y="14621"/>
                  </a:lnTo>
                  <a:lnTo>
                    <a:pt x="5215" y="14205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2"/>
                  </a:lnTo>
                  <a:lnTo>
                    <a:pt x="15038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5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9"/>
            <p:cNvSpPr/>
            <p:nvPr/>
          </p:nvSpPr>
          <p:spPr>
            <a:xfrm>
              <a:off x="9" y="2804398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9"/>
                  </a:lnTo>
                  <a:close/>
                  <a:moveTo>
                    <a:pt x="4894" y="1274"/>
                  </a:moveTo>
                  <a:lnTo>
                    <a:pt x="7109" y="2513"/>
                  </a:lnTo>
                  <a:lnTo>
                    <a:pt x="7109" y="6323"/>
                  </a:lnTo>
                  <a:lnTo>
                    <a:pt x="4275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2" y="10383"/>
                  </a:lnTo>
                  <a:lnTo>
                    <a:pt x="8537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97" y="0"/>
                  </a:moveTo>
                  <a:lnTo>
                    <a:pt x="9835" y="417"/>
                  </a:lnTo>
                  <a:lnTo>
                    <a:pt x="7442" y="1751"/>
                  </a:lnTo>
                  <a:lnTo>
                    <a:pt x="5132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33" y="9537"/>
                  </a:lnTo>
                  <a:lnTo>
                    <a:pt x="13240" y="7216"/>
                  </a:lnTo>
                  <a:lnTo>
                    <a:pt x="14586" y="4965"/>
                  </a:lnTo>
                  <a:lnTo>
                    <a:pt x="15014" y="4239"/>
                  </a:lnTo>
                  <a:lnTo>
                    <a:pt x="14169" y="4013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97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9"/>
            <p:cNvSpPr/>
            <p:nvPr/>
          </p:nvSpPr>
          <p:spPr>
            <a:xfrm>
              <a:off x="9" y="944785"/>
              <a:ext cx="478772" cy="465126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94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75" y="3573"/>
                  </a:lnTo>
                  <a:lnTo>
                    <a:pt x="4894" y="1299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7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34" y="9859"/>
                  </a:lnTo>
                  <a:lnTo>
                    <a:pt x="2620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33" y="8300"/>
                  </a:moveTo>
                  <a:lnTo>
                    <a:pt x="7133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33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59"/>
                  </a:lnTo>
                  <a:lnTo>
                    <a:pt x="429" y="5085"/>
                  </a:lnTo>
                  <a:lnTo>
                    <a:pt x="1810" y="7407"/>
                  </a:lnTo>
                  <a:lnTo>
                    <a:pt x="477" y="9657"/>
                  </a:lnTo>
                  <a:lnTo>
                    <a:pt x="36" y="10383"/>
                  </a:lnTo>
                  <a:lnTo>
                    <a:pt x="894" y="10609"/>
                  </a:lnTo>
                  <a:lnTo>
                    <a:pt x="3561" y="11312"/>
                  </a:lnTo>
                  <a:lnTo>
                    <a:pt x="4239" y="13812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72"/>
                  </a:lnTo>
                  <a:lnTo>
                    <a:pt x="9930" y="14169"/>
                  </a:lnTo>
                  <a:lnTo>
                    <a:pt x="10681" y="14586"/>
                  </a:lnTo>
                  <a:lnTo>
                    <a:pt x="10907" y="13764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50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9"/>
            <p:cNvSpPr/>
            <p:nvPr/>
          </p:nvSpPr>
          <p:spPr>
            <a:xfrm>
              <a:off x="9" y="3269110"/>
              <a:ext cx="478772" cy="465126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0"/>
                  </a:lnTo>
                  <a:lnTo>
                    <a:pt x="4894" y="1286"/>
                  </a:lnTo>
                  <a:close/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44"/>
                  </a:lnTo>
                  <a:close/>
                  <a:moveTo>
                    <a:pt x="12562" y="7716"/>
                  </a:moveTo>
                  <a:lnTo>
                    <a:pt x="13776" y="9752"/>
                  </a:lnTo>
                  <a:lnTo>
                    <a:pt x="11312" y="10395"/>
                  </a:lnTo>
                  <a:lnTo>
                    <a:pt x="8537" y="7716"/>
                  </a:lnTo>
                  <a:close/>
                  <a:moveTo>
                    <a:pt x="6501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097" y="8299"/>
                  </a:move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097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50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9" y="479723"/>
              <a:ext cx="478772" cy="465476"/>
            </a:xfrm>
            <a:custGeom>
              <a:avLst/>
              <a:gdLst/>
              <a:ahLst/>
              <a:cxnLst/>
              <a:rect l="l" t="t" r="r" b="b"/>
              <a:pathLst>
                <a:path w="15051" h="14633" extrusionOk="0">
                  <a:moveTo>
                    <a:pt x="4894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10050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7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55"/>
                  </a:lnTo>
                  <a:close/>
                  <a:moveTo>
                    <a:pt x="12562" y="7727"/>
                  </a:moveTo>
                  <a:lnTo>
                    <a:pt x="13764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37" y="7739"/>
                  </a:moveTo>
                  <a:lnTo>
                    <a:pt x="3680" y="10501"/>
                  </a:lnTo>
                  <a:lnTo>
                    <a:pt x="1334" y="9882"/>
                  </a:lnTo>
                  <a:lnTo>
                    <a:pt x="2620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09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43"/>
                  </a:lnTo>
                  <a:lnTo>
                    <a:pt x="1" y="4370"/>
                  </a:lnTo>
                  <a:lnTo>
                    <a:pt x="429" y="5096"/>
                  </a:lnTo>
                  <a:lnTo>
                    <a:pt x="1810" y="7418"/>
                  </a:lnTo>
                  <a:lnTo>
                    <a:pt x="477" y="9668"/>
                  </a:lnTo>
                  <a:lnTo>
                    <a:pt x="36" y="10394"/>
                  </a:lnTo>
                  <a:lnTo>
                    <a:pt x="894" y="10620"/>
                  </a:lnTo>
                  <a:lnTo>
                    <a:pt x="3561" y="11311"/>
                  </a:lnTo>
                  <a:lnTo>
                    <a:pt x="4239" y="13811"/>
                  </a:lnTo>
                  <a:lnTo>
                    <a:pt x="4466" y="14633"/>
                  </a:lnTo>
                  <a:lnTo>
                    <a:pt x="5228" y="14216"/>
                  </a:lnTo>
                  <a:lnTo>
                    <a:pt x="7621" y="12883"/>
                  </a:lnTo>
                  <a:lnTo>
                    <a:pt x="9930" y="14168"/>
                  </a:lnTo>
                  <a:lnTo>
                    <a:pt x="10681" y="14585"/>
                  </a:lnTo>
                  <a:lnTo>
                    <a:pt x="10907" y="13776"/>
                  </a:lnTo>
                  <a:lnTo>
                    <a:pt x="11621" y="11180"/>
                  </a:lnTo>
                  <a:lnTo>
                    <a:pt x="14193" y="10513"/>
                  </a:lnTo>
                  <a:lnTo>
                    <a:pt x="15050" y="10287"/>
                  </a:lnTo>
                  <a:lnTo>
                    <a:pt x="14610" y="9561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9"/>
            <p:cNvSpPr/>
            <p:nvPr/>
          </p:nvSpPr>
          <p:spPr>
            <a:xfrm>
              <a:off x="9" y="4198916"/>
              <a:ext cx="478772" cy="465094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94" y="1286"/>
                  </a:moveTo>
                  <a:lnTo>
                    <a:pt x="7109" y="2512"/>
                  </a:lnTo>
                  <a:lnTo>
                    <a:pt x="7109" y="6310"/>
                  </a:lnTo>
                  <a:lnTo>
                    <a:pt x="4275" y="3560"/>
                  </a:lnTo>
                  <a:lnTo>
                    <a:pt x="4894" y="1286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63" y="4858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51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37" y="7715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20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3" y="8299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33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50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9"/>
            <p:cNvSpPr/>
            <p:nvPr/>
          </p:nvSpPr>
          <p:spPr>
            <a:xfrm>
              <a:off x="9" y="3734204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94" y="1274"/>
                  </a:moveTo>
                  <a:lnTo>
                    <a:pt x="7109" y="2512"/>
                  </a:lnTo>
                  <a:lnTo>
                    <a:pt x="7109" y="6311"/>
                  </a:lnTo>
                  <a:lnTo>
                    <a:pt x="4275" y="3560"/>
                  </a:lnTo>
                  <a:lnTo>
                    <a:pt x="4894" y="1274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1"/>
                  </a:lnTo>
                  <a:lnTo>
                    <a:pt x="11312" y="10382"/>
                  </a:lnTo>
                  <a:lnTo>
                    <a:pt x="8537" y="7704"/>
                  </a:lnTo>
                  <a:close/>
                  <a:moveTo>
                    <a:pt x="6537" y="7704"/>
                  </a:moveTo>
                  <a:lnTo>
                    <a:pt x="3680" y="10466"/>
                  </a:lnTo>
                  <a:lnTo>
                    <a:pt x="1334" y="9847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9"/>
            <p:cNvSpPr/>
            <p:nvPr/>
          </p:nvSpPr>
          <p:spPr>
            <a:xfrm>
              <a:off x="482916" y="1874591"/>
              <a:ext cx="478741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8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25" y="1251"/>
                  </a:moveTo>
                  <a:lnTo>
                    <a:pt x="10680" y="3644"/>
                  </a:lnTo>
                  <a:lnTo>
                    <a:pt x="7918" y="6323"/>
                  </a:lnTo>
                  <a:lnTo>
                    <a:pt x="7918" y="2430"/>
                  </a:lnTo>
                  <a:lnTo>
                    <a:pt x="7930" y="2430"/>
                  </a:lnTo>
                  <a:lnTo>
                    <a:pt x="10025" y="1251"/>
                  </a:lnTo>
                  <a:close/>
                  <a:moveTo>
                    <a:pt x="11371" y="4132"/>
                  </a:moveTo>
                  <a:lnTo>
                    <a:pt x="13704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3739" y="4227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7"/>
                  </a:lnTo>
                  <a:close/>
                  <a:moveTo>
                    <a:pt x="12549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01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299"/>
                  </a:moveTo>
                  <a:lnTo>
                    <a:pt x="10775" y="11062"/>
                  </a:lnTo>
                  <a:lnTo>
                    <a:pt x="10144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50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9"/>
            <p:cNvSpPr/>
            <p:nvPr/>
          </p:nvSpPr>
          <p:spPr>
            <a:xfrm>
              <a:off x="482535" y="944785"/>
              <a:ext cx="478359" cy="464744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94" y="1299"/>
                  </a:moveTo>
                  <a:lnTo>
                    <a:pt x="7108" y="2525"/>
                  </a:lnTo>
                  <a:lnTo>
                    <a:pt x="7108" y="6323"/>
                  </a:lnTo>
                  <a:lnTo>
                    <a:pt x="4263" y="3573"/>
                  </a:lnTo>
                  <a:lnTo>
                    <a:pt x="4894" y="1299"/>
                  </a:lnTo>
                  <a:close/>
                  <a:moveTo>
                    <a:pt x="10037" y="1251"/>
                  </a:moveTo>
                  <a:lnTo>
                    <a:pt x="10692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4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6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04"/>
                  </a:moveTo>
                  <a:lnTo>
                    <a:pt x="3667" y="10478"/>
                  </a:lnTo>
                  <a:lnTo>
                    <a:pt x="1334" y="9859"/>
                  </a:lnTo>
                  <a:lnTo>
                    <a:pt x="2620" y="7704"/>
                  </a:lnTo>
                  <a:close/>
                  <a:moveTo>
                    <a:pt x="7942" y="8300"/>
                  </a:moveTo>
                  <a:lnTo>
                    <a:pt x="10787" y="11050"/>
                  </a:lnTo>
                  <a:lnTo>
                    <a:pt x="10156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8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0" y="8300"/>
                  </a:lnTo>
                  <a:close/>
                  <a:moveTo>
                    <a:pt x="10573" y="1"/>
                  </a:moveTo>
                  <a:lnTo>
                    <a:pt x="9823" y="418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7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6" y="9645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0" y="12860"/>
                  </a:lnTo>
                  <a:lnTo>
                    <a:pt x="9918" y="14145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62" y="4966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9"/>
            <p:cNvSpPr/>
            <p:nvPr/>
          </p:nvSpPr>
          <p:spPr>
            <a:xfrm>
              <a:off x="482916" y="1409497"/>
              <a:ext cx="478741" cy="465126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25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10025" y="1251"/>
                  </a:lnTo>
                  <a:close/>
                  <a:moveTo>
                    <a:pt x="11371" y="4144"/>
                  </a:moveTo>
                  <a:lnTo>
                    <a:pt x="13704" y="4751"/>
                  </a:lnTo>
                  <a:lnTo>
                    <a:pt x="12430" y="6895"/>
                  </a:lnTo>
                  <a:lnTo>
                    <a:pt x="8513" y="6895"/>
                  </a:lnTo>
                  <a:lnTo>
                    <a:pt x="11371" y="4144"/>
                  </a:lnTo>
                  <a:close/>
                  <a:moveTo>
                    <a:pt x="3739" y="4228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8"/>
                  </a:lnTo>
                  <a:close/>
                  <a:moveTo>
                    <a:pt x="12549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01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311"/>
                  </a:moveTo>
                  <a:lnTo>
                    <a:pt x="10775" y="11062"/>
                  </a:lnTo>
                  <a:lnTo>
                    <a:pt x="10144" y="13336"/>
                  </a:lnTo>
                  <a:lnTo>
                    <a:pt x="7930" y="12109"/>
                  </a:lnTo>
                  <a:lnTo>
                    <a:pt x="7930" y="8311"/>
                  </a:lnTo>
                  <a:close/>
                  <a:moveTo>
                    <a:pt x="7108" y="8311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08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4"/>
                  </a:lnTo>
                  <a:lnTo>
                    <a:pt x="845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50" y="10276"/>
                  </a:lnTo>
                  <a:lnTo>
                    <a:pt x="14609" y="9550"/>
                  </a:lnTo>
                  <a:lnTo>
                    <a:pt x="13228" y="7228"/>
                  </a:lnTo>
                  <a:lnTo>
                    <a:pt x="14573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9"/>
            <p:cNvSpPr/>
            <p:nvPr/>
          </p:nvSpPr>
          <p:spPr>
            <a:xfrm>
              <a:off x="964647" y="3734204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74"/>
                  </a:moveTo>
                  <a:lnTo>
                    <a:pt x="7121" y="2512"/>
                  </a:lnTo>
                  <a:lnTo>
                    <a:pt x="7121" y="6311"/>
                  </a:lnTo>
                  <a:lnTo>
                    <a:pt x="4275" y="3560"/>
                  </a:lnTo>
                  <a:lnTo>
                    <a:pt x="4906" y="1274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1"/>
                  </a:lnTo>
                  <a:lnTo>
                    <a:pt x="11312" y="10382"/>
                  </a:lnTo>
                  <a:lnTo>
                    <a:pt x="8550" y="7704"/>
                  </a:lnTo>
                  <a:close/>
                  <a:moveTo>
                    <a:pt x="6526" y="7704"/>
                  </a:moveTo>
                  <a:lnTo>
                    <a:pt x="3668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41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9"/>
            <p:cNvSpPr/>
            <p:nvPr/>
          </p:nvSpPr>
          <p:spPr>
            <a:xfrm>
              <a:off x="482535" y="2339304"/>
              <a:ext cx="478359" cy="465126"/>
            </a:xfrm>
            <a:custGeom>
              <a:avLst/>
              <a:gdLst/>
              <a:ahLst/>
              <a:cxnLst/>
              <a:rect l="l" t="t" r="r" b="b"/>
              <a:pathLst>
                <a:path w="15038" h="14622" extrusionOk="0">
                  <a:moveTo>
                    <a:pt x="4894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1"/>
                  </a:lnTo>
                  <a:lnTo>
                    <a:pt x="4894" y="1286"/>
                  </a:lnTo>
                  <a:close/>
                  <a:moveTo>
                    <a:pt x="10037" y="1251"/>
                  </a:moveTo>
                  <a:lnTo>
                    <a:pt x="10692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7" y="1251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4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596" y="7716"/>
                  </a:lnTo>
                  <a:close/>
                  <a:moveTo>
                    <a:pt x="7942" y="8299"/>
                  </a:moveTo>
                  <a:lnTo>
                    <a:pt x="10787" y="11050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87"/>
                  </a:moveTo>
                  <a:lnTo>
                    <a:pt x="7120" y="12193"/>
                  </a:lnTo>
                  <a:lnTo>
                    <a:pt x="7108" y="12193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1"/>
                  </a:moveTo>
                  <a:lnTo>
                    <a:pt x="9811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36" y="10383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53" y="14621"/>
                  </a:lnTo>
                  <a:lnTo>
                    <a:pt x="5215" y="14205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38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5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9"/>
            <p:cNvSpPr/>
            <p:nvPr/>
          </p:nvSpPr>
          <p:spPr>
            <a:xfrm>
              <a:off x="964647" y="4198916"/>
              <a:ext cx="478772" cy="465094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906" y="1286"/>
                  </a:moveTo>
                  <a:lnTo>
                    <a:pt x="7121" y="2512"/>
                  </a:lnTo>
                  <a:lnTo>
                    <a:pt x="7121" y="6310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8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95" y="4132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2" y="10394"/>
                  </a:lnTo>
                  <a:lnTo>
                    <a:pt x="8550" y="7715"/>
                  </a:lnTo>
                  <a:close/>
                  <a:moveTo>
                    <a:pt x="6537" y="7715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20" y="7715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9"/>
            <p:cNvSpPr/>
            <p:nvPr/>
          </p:nvSpPr>
          <p:spPr>
            <a:xfrm>
              <a:off x="964647" y="4663629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86"/>
                  </a:moveTo>
                  <a:lnTo>
                    <a:pt x="7121" y="2524"/>
                  </a:lnTo>
                  <a:lnTo>
                    <a:pt x="7121" y="6322"/>
                  </a:lnTo>
                  <a:lnTo>
                    <a:pt x="4275" y="3572"/>
                  </a:lnTo>
                  <a:lnTo>
                    <a:pt x="4906" y="1286"/>
                  </a:lnTo>
                  <a:close/>
                  <a:moveTo>
                    <a:pt x="10050" y="1250"/>
                  </a:moveTo>
                  <a:lnTo>
                    <a:pt x="10705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26" y="6882"/>
                  </a:lnTo>
                  <a:lnTo>
                    <a:pt x="2501" y="6882"/>
                  </a:lnTo>
                  <a:lnTo>
                    <a:pt x="1287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95" y="4132"/>
                  </a:lnTo>
                  <a:close/>
                  <a:moveTo>
                    <a:pt x="12562" y="7715"/>
                  </a:moveTo>
                  <a:lnTo>
                    <a:pt x="13788" y="9763"/>
                  </a:lnTo>
                  <a:lnTo>
                    <a:pt x="11312" y="10394"/>
                  </a:lnTo>
                  <a:lnTo>
                    <a:pt x="8550" y="7715"/>
                  </a:lnTo>
                  <a:close/>
                  <a:moveTo>
                    <a:pt x="6537" y="7715"/>
                  </a:moveTo>
                  <a:lnTo>
                    <a:pt x="3680" y="10478"/>
                  </a:lnTo>
                  <a:lnTo>
                    <a:pt x="1346" y="9858"/>
                  </a:lnTo>
                  <a:lnTo>
                    <a:pt x="2620" y="7715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99"/>
                  </a:moveTo>
                  <a:lnTo>
                    <a:pt x="7133" y="12204"/>
                  </a:lnTo>
                  <a:lnTo>
                    <a:pt x="7121" y="12204"/>
                  </a:lnTo>
                  <a:lnTo>
                    <a:pt x="5025" y="13371"/>
                  </a:lnTo>
                  <a:lnTo>
                    <a:pt x="4370" y="10978"/>
                  </a:lnTo>
                  <a:lnTo>
                    <a:pt x="7133" y="8299"/>
                  </a:lnTo>
                  <a:close/>
                  <a:moveTo>
                    <a:pt x="10586" y="0"/>
                  </a:moveTo>
                  <a:lnTo>
                    <a:pt x="9824" y="405"/>
                  </a:lnTo>
                  <a:lnTo>
                    <a:pt x="7430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32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51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61"/>
                  </a:lnTo>
                  <a:lnTo>
                    <a:pt x="10907" y="13752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41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2" y="810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9"/>
            <p:cNvSpPr/>
            <p:nvPr/>
          </p:nvSpPr>
          <p:spPr>
            <a:xfrm>
              <a:off x="964647" y="2804398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906" y="1274"/>
                  </a:moveTo>
                  <a:lnTo>
                    <a:pt x="7121" y="2513"/>
                  </a:lnTo>
                  <a:lnTo>
                    <a:pt x="7121" y="6323"/>
                  </a:lnTo>
                  <a:lnTo>
                    <a:pt x="4275" y="3560"/>
                  </a:lnTo>
                  <a:lnTo>
                    <a:pt x="4906" y="1274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2"/>
                  </a:lnTo>
                  <a:lnTo>
                    <a:pt x="11312" y="10383"/>
                  </a:lnTo>
                  <a:lnTo>
                    <a:pt x="8550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04"/>
                  </a:lnTo>
                  <a:close/>
                  <a:moveTo>
                    <a:pt x="7954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21" y="12192"/>
                  </a:lnTo>
                  <a:lnTo>
                    <a:pt x="5025" y="13359"/>
                  </a:lnTo>
                  <a:lnTo>
                    <a:pt x="4370" y="10966"/>
                  </a:lnTo>
                  <a:lnTo>
                    <a:pt x="7133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53"/>
                  </a:lnTo>
                  <a:lnTo>
                    <a:pt x="4359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41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9"/>
            <p:cNvSpPr/>
            <p:nvPr/>
          </p:nvSpPr>
          <p:spPr>
            <a:xfrm>
              <a:off x="482535" y="2804398"/>
              <a:ext cx="478359" cy="464744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10037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9"/>
                  </a:lnTo>
                  <a:close/>
                  <a:moveTo>
                    <a:pt x="4894" y="1274"/>
                  </a:moveTo>
                  <a:lnTo>
                    <a:pt x="7108" y="2513"/>
                  </a:lnTo>
                  <a:lnTo>
                    <a:pt x="7108" y="6323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1" y="7704"/>
                  </a:moveTo>
                  <a:lnTo>
                    <a:pt x="13764" y="9752"/>
                  </a:lnTo>
                  <a:lnTo>
                    <a:pt x="11311" y="10383"/>
                  </a:lnTo>
                  <a:lnTo>
                    <a:pt x="8537" y="7704"/>
                  </a:lnTo>
                  <a:close/>
                  <a:moveTo>
                    <a:pt x="6513" y="7704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7"/>
                  </a:lnTo>
                  <a:lnTo>
                    <a:pt x="13228" y="7216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9"/>
            <p:cNvSpPr/>
            <p:nvPr/>
          </p:nvSpPr>
          <p:spPr>
            <a:xfrm>
              <a:off x="9" y="1409497"/>
              <a:ext cx="478772" cy="465508"/>
            </a:xfrm>
            <a:custGeom>
              <a:avLst/>
              <a:gdLst/>
              <a:ahLst/>
              <a:cxnLst/>
              <a:rect l="l" t="t" r="r" b="b"/>
              <a:pathLst>
                <a:path w="15051" h="14634" extrusionOk="0">
                  <a:moveTo>
                    <a:pt x="4894" y="1299"/>
                  </a:moveTo>
                  <a:lnTo>
                    <a:pt x="7109" y="2537"/>
                  </a:lnTo>
                  <a:lnTo>
                    <a:pt x="7109" y="6335"/>
                  </a:lnTo>
                  <a:lnTo>
                    <a:pt x="4275" y="3573"/>
                  </a:lnTo>
                  <a:lnTo>
                    <a:pt x="4894" y="1299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8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44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37" y="7728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33" y="8311"/>
                  </a:moveTo>
                  <a:lnTo>
                    <a:pt x="7133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90"/>
                  </a:lnTo>
                  <a:lnTo>
                    <a:pt x="7133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44"/>
                  </a:lnTo>
                  <a:lnTo>
                    <a:pt x="1" y="4370"/>
                  </a:lnTo>
                  <a:lnTo>
                    <a:pt x="429" y="5097"/>
                  </a:lnTo>
                  <a:lnTo>
                    <a:pt x="1810" y="7418"/>
                  </a:lnTo>
                  <a:lnTo>
                    <a:pt x="477" y="9669"/>
                  </a:lnTo>
                  <a:lnTo>
                    <a:pt x="36" y="10395"/>
                  </a:lnTo>
                  <a:lnTo>
                    <a:pt x="894" y="10621"/>
                  </a:lnTo>
                  <a:lnTo>
                    <a:pt x="3561" y="11312"/>
                  </a:lnTo>
                  <a:lnTo>
                    <a:pt x="4239" y="13812"/>
                  </a:lnTo>
                  <a:lnTo>
                    <a:pt x="4466" y="14634"/>
                  </a:lnTo>
                  <a:lnTo>
                    <a:pt x="5228" y="14217"/>
                  </a:lnTo>
                  <a:lnTo>
                    <a:pt x="7621" y="12883"/>
                  </a:lnTo>
                  <a:lnTo>
                    <a:pt x="9930" y="14169"/>
                  </a:lnTo>
                  <a:lnTo>
                    <a:pt x="10681" y="14586"/>
                  </a:lnTo>
                  <a:lnTo>
                    <a:pt x="10907" y="13776"/>
                  </a:lnTo>
                  <a:lnTo>
                    <a:pt x="11621" y="11181"/>
                  </a:lnTo>
                  <a:lnTo>
                    <a:pt x="14193" y="10514"/>
                  </a:lnTo>
                  <a:lnTo>
                    <a:pt x="15050" y="10288"/>
                  </a:lnTo>
                  <a:lnTo>
                    <a:pt x="14610" y="9562"/>
                  </a:lnTo>
                  <a:lnTo>
                    <a:pt x="13240" y="7228"/>
                  </a:lnTo>
                  <a:lnTo>
                    <a:pt x="14586" y="4978"/>
                  </a:lnTo>
                  <a:lnTo>
                    <a:pt x="15014" y="4251"/>
                  </a:lnTo>
                  <a:lnTo>
                    <a:pt x="14169" y="4025"/>
                  </a:lnTo>
                  <a:lnTo>
                    <a:pt x="11502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9"/>
            <p:cNvSpPr/>
            <p:nvPr/>
          </p:nvSpPr>
          <p:spPr>
            <a:xfrm>
              <a:off x="9" y="1874591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94" y="1275"/>
                  </a:moveTo>
                  <a:lnTo>
                    <a:pt x="7109" y="2513"/>
                  </a:lnTo>
                  <a:lnTo>
                    <a:pt x="7109" y="6323"/>
                  </a:lnTo>
                  <a:lnTo>
                    <a:pt x="4275" y="3561"/>
                  </a:lnTo>
                  <a:lnTo>
                    <a:pt x="4894" y="1275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32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80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33" y="8299"/>
                  </a:moveTo>
                  <a:lnTo>
                    <a:pt x="7133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33" y="8299"/>
                  </a:lnTo>
                  <a:close/>
                  <a:moveTo>
                    <a:pt x="10597" y="1"/>
                  </a:moveTo>
                  <a:lnTo>
                    <a:pt x="9835" y="417"/>
                  </a:lnTo>
                  <a:lnTo>
                    <a:pt x="7442" y="1751"/>
                  </a:lnTo>
                  <a:lnTo>
                    <a:pt x="5132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40" y="7216"/>
                  </a:lnTo>
                  <a:lnTo>
                    <a:pt x="14586" y="4966"/>
                  </a:lnTo>
                  <a:lnTo>
                    <a:pt x="15014" y="4239"/>
                  </a:lnTo>
                  <a:lnTo>
                    <a:pt x="14169" y="4013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97" y="1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9"/>
            <p:cNvSpPr/>
            <p:nvPr/>
          </p:nvSpPr>
          <p:spPr>
            <a:xfrm>
              <a:off x="9" y="2339304"/>
              <a:ext cx="478772" cy="465126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1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44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3" y="8311"/>
                  </a:moveTo>
                  <a:lnTo>
                    <a:pt x="7133" y="12193"/>
                  </a:lnTo>
                  <a:lnTo>
                    <a:pt x="7109" y="12193"/>
                  </a:lnTo>
                  <a:lnTo>
                    <a:pt x="5013" y="13383"/>
                  </a:lnTo>
                  <a:lnTo>
                    <a:pt x="4358" y="10990"/>
                  </a:lnTo>
                  <a:lnTo>
                    <a:pt x="7133" y="8311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49"/>
                  </a:lnTo>
                  <a:lnTo>
                    <a:pt x="13229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9"/>
            <p:cNvSpPr/>
            <p:nvPr/>
          </p:nvSpPr>
          <p:spPr>
            <a:xfrm>
              <a:off x="482535" y="3734204"/>
              <a:ext cx="478359" cy="464744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94" y="1274"/>
                  </a:moveTo>
                  <a:lnTo>
                    <a:pt x="7108" y="2512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1" y="7704"/>
                  </a:moveTo>
                  <a:lnTo>
                    <a:pt x="13776" y="9751"/>
                  </a:lnTo>
                  <a:lnTo>
                    <a:pt x="11311" y="10382"/>
                  </a:lnTo>
                  <a:lnTo>
                    <a:pt x="8537" y="7704"/>
                  </a:lnTo>
                  <a:close/>
                  <a:moveTo>
                    <a:pt x="6513" y="7704"/>
                  </a:moveTo>
                  <a:lnTo>
                    <a:pt x="3655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42" y="8287"/>
                  </a:moveTo>
                  <a:lnTo>
                    <a:pt x="10787" y="11037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11" y="417"/>
                  </a:lnTo>
                  <a:lnTo>
                    <a:pt x="7418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53" y="14609"/>
                  </a:lnTo>
                  <a:lnTo>
                    <a:pt x="5215" y="14192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90"/>
                  </a:lnTo>
                  <a:lnTo>
                    <a:pt x="15038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4990" y="4239"/>
                  </a:lnTo>
                  <a:lnTo>
                    <a:pt x="14145" y="4013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9"/>
            <p:cNvSpPr/>
            <p:nvPr/>
          </p:nvSpPr>
          <p:spPr>
            <a:xfrm>
              <a:off x="482535" y="4198916"/>
              <a:ext cx="478359" cy="465094"/>
            </a:xfrm>
            <a:custGeom>
              <a:avLst/>
              <a:gdLst/>
              <a:ahLst/>
              <a:cxnLst/>
              <a:rect l="l" t="t" r="r" b="b"/>
              <a:pathLst>
                <a:path w="15038" h="14621" extrusionOk="0">
                  <a:moveTo>
                    <a:pt x="4894" y="1286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94" y="1286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11383" y="4132"/>
                  </a:moveTo>
                  <a:lnTo>
                    <a:pt x="13716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58"/>
                  </a:lnTo>
                  <a:lnTo>
                    <a:pt x="3751" y="4215"/>
                  </a:lnTo>
                  <a:close/>
                  <a:moveTo>
                    <a:pt x="12561" y="7715"/>
                  </a:moveTo>
                  <a:lnTo>
                    <a:pt x="13776" y="9751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620" y="7715"/>
                  </a:lnTo>
                  <a:close/>
                  <a:moveTo>
                    <a:pt x="7942" y="8299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20" y="8299"/>
                  </a:lnTo>
                  <a:close/>
                  <a:moveTo>
                    <a:pt x="10573" y="0"/>
                  </a:moveTo>
                  <a:lnTo>
                    <a:pt x="9811" y="417"/>
                  </a:lnTo>
                  <a:lnTo>
                    <a:pt x="7418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6" y="9644"/>
                  </a:lnTo>
                  <a:lnTo>
                    <a:pt x="36" y="10382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799"/>
                  </a:lnTo>
                  <a:lnTo>
                    <a:pt x="4453" y="14621"/>
                  </a:lnTo>
                  <a:lnTo>
                    <a:pt x="5215" y="14204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1"/>
                  </a:lnTo>
                  <a:lnTo>
                    <a:pt x="15038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4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9"/>
            <p:cNvSpPr/>
            <p:nvPr/>
          </p:nvSpPr>
          <p:spPr>
            <a:xfrm>
              <a:off x="482535" y="4663629"/>
              <a:ext cx="478359" cy="464744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94" y="1286"/>
                  </a:moveTo>
                  <a:lnTo>
                    <a:pt x="7108" y="2524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94" y="1286"/>
                  </a:lnTo>
                  <a:close/>
                  <a:moveTo>
                    <a:pt x="10037" y="1250"/>
                  </a:moveTo>
                  <a:lnTo>
                    <a:pt x="10692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501" y="6882"/>
                  </a:lnTo>
                  <a:lnTo>
                    <a:pt x="1274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6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12561" y="7715"/>
                  </a:moveTo>
                  <a:lnTo>
                    <a:pt x="13776" y="9763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67" y="10478"/>
                  </a:lnTo>
                  <a:lnTo>
                    <a:pt x="1334" y="9858"/>
                  </a:lnTo>
                  <a:lnTo>
                    <a:pt x="2620" y="7715"/>
                  </a:lnTo>
                  <a:close/>
                  <a:moveTo>
                    <a:pt x="7942" y="8287"/>
                  </a:moveTo>
                  <a:lnTo>
                    <a:pt x="10787" y="11037"/>
                  </a:lnTo>
                  <a:lnTo>
                    <a:pt x="10156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20" y="8299"/>
                  </a:lnTo>
                  <a:close/>
                  <a:moveTo>
                    <a:pt x="10573" y="0"/>
                  </a:moveTo>
                  <a:lnTo>
                    <a:pt x="9811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7" y="3441"/>
                  </a:lnTo>
                  <a:lnTo>
                    <a:pt x="846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32"/>
                  </a:lnTo>
                  <a:lnTo>
                    <a:pt x="36" y="10370"/>
                  </a:lnTo>
                  <a:lnTo>
                    <a:pt x="893" y="10597"/>
                  </a:lnTo>
                  <a:lnTo>
                    <a:pt x="3548" y="11287"/>
                  </a:lnTo>
                  <a:lnTo>
                    <a:pt x="4239" y="13788"/>
                  </a:lnTo>
                  <a:lnTo>
                    <a:pt x="4453" y="14609"/>
                  </a:lnTo>
                  <a:lnTo>
                    <a:pt x="5215" y="14192"/>
                  </a:lnTo>
                  <a:lnTo>
                    <a:pt x="7608" y="12859"/>
                  </a:lnTo>
                  <a:lnTo>
                    <a:pt x="9918" y="14145"/>
                  </a:lnTo>
                  <a:lnTo>
                    <a:pt x="10680" y="14561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89"/>
                  </a:lnTo>
                  <a:lnTo>
                    <a:pt x="15038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4990" y="4239"/>
                  </a:lnTo>
                  <a:lnTo>
                    <a:pt x="14145" y="4012"/>
                  </a:lnTo>
                  <a:lnTo>
                    <a:pt x="11478" y="3310"/>
                  </a:lnTo>
                  <a:lnTo>
                    <a:pt x="10799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9"/>
            <p:cNvSpPr/>
            <p:nvPr/>
          </p:nvSpPr>
          <p:spPr>
            <a:xfrm>
              <a:off x="9" y="4663629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94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75" y="3548"/>
                  </a:lnTo>
                  <a:lnTo>
                    <a:pt x="4894" y="1286"/>
                  </a:lnTo>
                  <a:close/>
                  <a:moveTo>
                    <a:pt x="10050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489" y="6882"/>
                  </a:lnTo>
                  <a:lnTo>
                    <a:pt x="1263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80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99"/>
                  </a:moveTo>
                  <a:lnTo>
                    <a:pt x="7133" y="12204"/>
                  </a:lnTo>
                  <a:lnTo>
                    <a:pt x="7109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33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32" y="869"/>
                  </a:lnTo>
                  <a:lnTo>
                    <a:pt x="3418" y="3465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36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9"/>
            <p:cNvSpPr/>
            <p:nvPr/>
          </p:nvSpPr>
          <p:spPr>
            <a:xfrm>
              <a:off x="1074200" y="2846200"/>
              <a:ext cx="86100" cy="86100"/>
            </a:xfrm>
            <a:prstGeom prst="star4">
              <a:avLst>
                <a:gd name="adj" fmla="val 2247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96" name="Google Shape;396;p9"/>
          <p:cNvSpPr txBox="1">
            <a:spLocks noGrp="1"/>
          </p:cNvSpPr>
          <p:nvPr>
            <p:ph type="title"/>
          </p:nvPr>
        </p:nvSpPr>
        <p:spPr>
          <a:xfrm>
            <a:off x="4985225" y="1632075"/>
            <a:ext cx="2688300" cy="62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97" name="Google Shape;397;p9"/>
          <p:cNvSpPr txBox="1">
            <a:spLocks noGrp="1"/>
          </p:cNvSpPr>
          <p:nvPr>
            <p:ph type="subTitle" idx="1"/>
          </p:nvPr>
        </p:nvSpPr>
        <p:spPr>
          <a:xfrm>
            <a:off x="4985225" y="2258000"/>
            <a:ext cx="2688300" cy="148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2E21"/>
              </a:buClr>
              <a:buSzPts val="1600"/>
              <a:buNone/>
              <a:defRPr sz="1600">
                <a:solidFill>
                  <a:srgbClr val="2A2E2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2E21"/>
              </a:buClr>
              <a:buSzPts val="1200"/>
              <a:buNone/>
              <a:defRPr sz="1200">
                <a:solidFill>
                  <a:srgbClr val="2A2E2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2E21"/>
              </a:buClr>
              <a:buSzPts val="1200"/>
              <a:buNone/>
              <a:defRPr sz="1200">
                <a:solidFill>
                  <a:srgbClr val="2A2E2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2E21"/>
              </a:buClr>
              <a:buSzPts val="1200"/>
              <a:buNone/>
              <a:defRPr sz="1200">
                <a:solidFill>
                  <a:srgbClr val="2A2E2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2E21"/>
              </a:buClr>
              <a:buSzPts val="1200"/>
              <a:buNone/>
              <a:defRPr sz="1200">
                <a:solidFill>
                  <a:srgbClr val="2A2E2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2E21"/>
              </a:buClr>
              <a:buSzPts val="1200"/>
              <a:buNone/>
              <a:defRPr sz="1200">
                <a:solidFill>
                  <a:srgbClr val="2A2E2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2E21"/>
              </a:buClr>
              <a:buSzPts val="1200"/>
              <a:buNone/>
              <a:defRPr sz="1200">
                <a:solidFill>
                  <a:srgbClr val="2A2E2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2E21"/>
              </a:buClr>
              <a:buSzPts val="1200"/>
              <a:buNone/>
              <a:defRPr sz="1200">
                <a:solidFill>
                  <a:srgbClr val="2A2E2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2E21"/>
              </a:buClr>
              <a:buSzPts val="1200"/>
              <a:buNone/>
              <a:defRPr sz="1200">
                <a:solidFill>
                  <a:srgbClr val="2A2E2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16251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10"/>
          <p:cNvSpPr txBox="1">
            <a:spLocks noGrp="1"/>
          </p:cNvSpPr>
          <p:nvPr>
            <p:ph type="title"/>
          </p:nvPr>
        </p:nvSpPr>
        <p:spPr>
          <a:xfrm>
            <a:off x="2916900" y="3038050"/>
            <a:ext cx="3310200" cy="1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19788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gradFill>
          <a:gsLst>
            <a:gs pos="0">
              <a:schemeClr val="accent3"/>
            </a:gs>
            <a:gs pos="100000">
              <a:schemeClr val="accent4"/>
            </a:gs>
          </a:gsLst>
          <a:lin ang="5400700" scaled="0"/>
        </a:gradFill>
        <a:effectLst/>
      </p:bgPr>
    </p:bg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1" name="Google Shape;401;p11"/>
          <p:cNvGrpSpPr/>
          <p:nvPr/>
        </p:nvGrpSpPr>
        <p:grpSpPr>
          <a:xfrm>
            <a:off x="9" y="15011"/>
            <a:ext cx="9144293" cy="5113712"/>
            <a:chOff x="216975" y="846375"/>
            <a:chExt cx="7186650" cy="4018950"/>
          </a:xfrm>
        </p:grpSpPr>
        <p:sp>
          <p:nvSpPr>
            <p:cNvPr id="402" name="Google Shape;402;p11"/>
            <p:cNvSpPr/>
            <p:nvPr/>
          </p:nvSpPr>
          <p:spPr>
            <a:xfrm>
              <a:off x="2488100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49" y="1251"/>
                  </a:lnTo>
                  <a:close/>
                  <a:moveTo>
                    <a:pt x="3739" y="4228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1"/>
                  </a:lnTo>
                  <a:lnTo>
                    <a:pt x="3739" y="4228"/>
                  </a:lnTo>
                  <a:close/>
                  <a:moveTo>
                    <a:pt x="11383" y="4156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6"/>
                  </a:lnTo>
                  <a:close/>
                  <a:moveTo>
                    <a:pt x="12550" y="7728"/>
                  </a:moveTo>
                  <a:lnTo>
                    <a:pt x="13752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13" y="7704"/>
                  </a:moveTo>
                  <a:lnTo>
                    <a:pt x="3656" y="10478"/>
                  </a:lnTo>
                  <a:lnTo>
                    <a:pt x="1322" y="9859"/>
                  </a:lnTo>
                  <a:lnTo>
                    <a:pt x="2596" y="7704"/>
                  </a:lnTo>
                  <a:close/>
                  <a:moveTo>
                    <a:pt x="7930" y="8300"/>
                  </a:moveTo>
                  <a:lnTo>
                    <a:pt x="10776" y="11050"/>
                  </a:lnTo>
                  <a:lnTo>
                    <a:pt x="10144" y="13336"/>
                  </a:lnTo>
                  <a:lnTo>
                    <a:pt x="7930" y="12098"/>
                  </a:lnTo>
                  <a:lnTo>
                    <a:pt x="7930" y="8300"/>
                  </a:lnTo>
                  <a:close/>
                  <a:moveTo>
                    <a:pt x="7108" y="8300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8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7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3243250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906" y="1274"/>
                  </a:moveTo>
                  <a:lnTo>
                    <a:pt x="7120" y="2513"/>
                  </a:lnTo>
                  <a:lnTo>
                    <a:pt x="7120" y="6323"/>
                  </a:lnTo>
                  <a:lnTo>
                    <a:pt x="4275" y="3560"/>
                  </a:lnTo>
                  <a:lnTo>
                    <a:pt x="4906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40" y="4751"/>
                  </a:lnTo>
                  <a:lnTo>
                    <a:pt x="12466" y="6894"/>
                  </a:lnTo>
                  <a:lnTo>
                    <a:pt x="8549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04"/>
                  </a:lnTo>
                  <a:close/>
                  <a:moveTo>
                    <a:pt x="7954" y="8287"/>
                  </a:moveTo>
                  <a:lnTo>
                    <a:pt x="10799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5025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2488100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6" y="2512"/>
                  </a:lnTo>
                  <a:lnTo>
                    <a:pt x="7096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25" y="1238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25" y="123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46"/>
                  </a:lnTo>
                  <a:lnTo>
                    <a:pt x="3727" y="4215"/>
                  </a:lnTo>
                  <a:close/>
                  <a:moveTo>
                    <a:pt x="11371" y="4132"/>
                  </a:moveTo>
                  <a:lnTo>
                    <a:pt x="13704" y="4751"/>
                  </a:lnTo>
                  <a:lnTo>
                    <a:pt x="12430" y="6894"/>
                  </a:lnTo>
                  <a:lnTo>
                    <a:pt x="8525" y="6894"/>
                  </a:lnTo>
                  <a:lnTo>
                    <a:pt x="11371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56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8" y="8287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8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2488100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49" y="1251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83" y="4144"/>
                  </a:lnTo>
                  <a:close/>
                  <a:moveTo>
                    <a:pt x="3739" y="4228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8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311"/>
                  </a:moveTo>
                  <a:lnTo>
                    <a:pt x="10776" y="11062"/>
                  </a:lnTo>
                  <a:lnTo>
                    <a:pt x="10144" y="13336"/>
                  </a:lnTo>
                  <a:lnTo>
                    <a:pt x="7930" y="12109"/>
                  </a:lnTo>
                  <a:lnTo>
                    <a:pt x="7930" y="8311"/>
                  </a:lnTo>
                  <a:close/>
                  <a:moveTo>
                    <a:pt x="7108" y="8311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08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4"/>
                  </a:lnTo>
                  <a:lnTo>
                    <a:pt x="846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36" y="10383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15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09" y="9550"/>
                  </a:lnTo>
                  <a:lnTo>
                    <a:pt x="13228" y="7228"/>
                  </a:lnTo>
                  <a:lnTo>
                    <a:pt x="14574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2488100" y="34038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5" y="1239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5" y="1239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58"/>
                  </a:lnTo>
                  <a:lnTo>
                    <a:pt x="3727" y="4215"/>
                  </a:lnTo>
                  <a:close/>
                  <a:moveTo>
                    <a:pt x="11371" y="4144"/>
                  </a:moveTo>
                  <a:lnTo>
                    <a:pt x="13704" y="4751"/>
                  </a:lnTo>
                  <a:lnTo>
                    <a:pt x="12430" y="6894"/>
                  </a:lnTo>
                  <a:lnTo>
                    <a:pt x="8525" y="6894"/>
                  </a:lnTo>
                  <a:lnTo>
                    <a:pt x="11371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2488100" y="8466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10025" y="1238"/>
                  </a:moveTo>
                  <a:lnTo>
                    <a:pt x="10680" y="3631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5" y="1238"/>
                  </a:lnTo>
                  <a:close/>
                  <a:moveTo>
                    <a:pt x="4882" y="1298"/>
                  </a:moveTo>
                  <a:lnTo>
                    <a:pt x="7096" y="2536"/>
                  </a:lnTo>
                  <a:lnTo>
                    <a:pt x="7096" y="6322"/>
                  </a:lnTo>
                  <a:lnTo>
                    <a:pt x="4251" y="3572"/>
                  </a:lnTo>
                  <a:lnTo>
                    <a:pt x="4882" y="1298"/>
                  </a:lnTo>
                  <a:close/>
                  <a:moveTo>
                    <a:pt x="3739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58"/>
                  </a:lnTo>
                  <a:lnTo>
                    <a:pt x="3739" y="4215"/>
                  </a:lnTo>
                  <a:close/>
                  <a:moveTo>
                    <a:pt x="11371" y="4131"/>
                  </a:moveTo>
                  <a:lnTo>
                    <a:pt x="13704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71" y="4131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13" y="7727"/>
                  </a:moveTo>
                  <a:lnTo>
                    <a:pt x="3656" y="10477"/>
                  </a:lnTo>
                  <a:lnTo>
                    <a:pt x="1322" y="9870"/>
                  </a:lnTo>
                  <a:lnTo>
                    <a:pt x="2596" y="7727"/>
                  </a:lnTo>
                  <a:close/>
                  <a:moveTo>
                    <a:pt x="7930" y="8287"/>
                  </a:moveTo>
                  <a:lnTo>
                    <a:pt x="10776" y="11049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8" y="8287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08" y="8287"/>
                  </a:lnTo>
                  <a:close/>
                  <a:moveTo>
                    <a:pt x="10561" y="0"/>
                  </a:moveTo>
                  <a:lnTo>
                    <a:pt x="9811" y="417"/>
                  </a:lnTo>
                  <a:lnTo>
                    <a:pt x="7406" y="1762"/>
                  </a:lnTo>
                  <a:lnTo>
                    <a:pt x="5108" y="476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50" y="10275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27"/>
                  </a:lnTo>
                  <a:lnTo>
                    <a:pt x="14157" y="4000"/>
                  </a:lnTo>
                  <a:lnTo>
                    <a:pt x="11490" y="3310"/>
                  </a:lnTo>
                  <a:lnTo>
                    <a:pt x="10799" y="798"/>
                  </a:lnTo>
                  <a:lnTo>
                    <a:pt x="10561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2488100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8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49" y="1251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3739" y="4227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62"/>
                  </a:lnTo>
                  <a:lnTo>
                    <a:pt x="10144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2488100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51" y="3561"/>
                  </a:lnTo>
                  <a:lnTo>
                    <a:pt x="4882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49" y="1251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39" y="4227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13" y="7716"/>
                  </a:moveTo>
                  <a:lnTo>
                    <a:pt x="3679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7" y="11050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87"/>
                  </a:moveTo>
                  <a:lnTo>
                    <a:pt x="7108" y="12193"/>
                  </a:lnTo>
                  <a:lnTo>
                    <a:pt x="7096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08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2488100" y="12118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7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61"/>
                  </a:lnTo>
                  <a:lnTo>
                    <a:pt x="4882" y="1287"/>
                  </a:lnTo>
                  <a:close/>
                  <a:moveTo>
                    <a:pt x="10049" y="1239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18"/>
                  </a:lnTo>
                  <a:lnTo>
                    <a:pt x="7942" y="2418"/>
                  </a:lnTo>
                  <a:lnTo>
                    <a:pt x="10049" y="1239"/>
                  </a:lnTo>
                  <a:close/>
                  <a:moveTo>
                    <a:pt x="3727" y="4216"/>
                  </a:moveTo>
                  <a:lnTo>
                    <a:pt x="6501" y="6895"/>
                  </a:lnTo>
                  <a:lnTo>
                    <a:pt x="2489" y="6895"/>
                  </a:lnTo>
                  <a:lnTo>
                    <a:pt x="1274" y="4859"/>
                  </a:lnTo>
                  <a:lnTo>
                    <a:pt x="3727" y="4216"/>
                  </a:lnTo>
                  <a:close/>
                  <a:moveTo>
                    <a:pt x="11383" y="4144"/>
                  </a:moveTo>
                  <a:lnTo>
                    <a:pt x="13716" y="4752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13" y="7728"/>
                  </a:moveTo>
                  <a:lnTo>
                    <a:pt x="3656" y="10490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300"/>
                  </a:moveTo>
                  <a:lnTo>
                    <a:pt x="10787" y="11050"/>
                  </a:lnTo>
                  <a:lnTo>
                    <a:pt x="10168" y="13324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08" y="8300"/>
                  </a:moveTo>
                  <a:lnTo>
                    <a:pt x="7108" y="12193"/>
                  </a:lnTo>
                  <a:lnTo>
                    <a:pt x="7096" y="12193"/>
                  </a:lnTo>
                  <a:lnTo>
                    <a:pt x="5001" y="13372"/>
                  </a:lnTo>
                  <a:lnTo>
                    <a:pt x="4346" y="10978"/>
                  </a:lnTo>
                  <a:lnTo>
                    <a:pt x="7108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70"/>
                  </a:lnTo>
                  <a:lnTo>
                    <a:pt x="3417" y="3454"/>
                  </a:lnTo>
                  <a:lnTo>
                    <a:pt x="846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10" y="7407"/>
                  </a:lnTo>
                  <a:lnTo>
                    <a:pt x="477" y="9657"/>
                  </a:lnTo>
                  <a:lnTo>
                    <a:pt x="48" y="10383"/>
                  </a:lnTo>
                  <a:lnTo>
                    <a:pt x="893" y="10609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72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65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09" y="9550"/>
                  </a:lnTo>
                  <a:lnTo>
                    <a:pt x="13228" y="7228"/>
                  </a:lnTo>
                  <a:lnTo>
                    <a:pt x="14574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2108875" y="267307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63" y="3561"/>
                  </a:lnTo>
                  <a:lnTo>
                    <a:pt x="4882" y="1286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3739" y="4227"/>
                  </a:moveTo>
                  <a:lnTo>
                    <a:pt x="6502" y="6906"/>
                  </a:lnTo>
                  <a:lnTo>
                    <a:pt x="2489" y="6906"/>
                  </a:lnTo>
                  <a:lnTo>
                    <a:pt x="1263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300" y="10407"/>
                  </a:lnTo>
                  <a:lnTo>
                    <a:pt x="8526" y="7728"/>
                  </a:lnTo>
                  <a:close/>
                  <a:moveTo>
                    <a:pt x="6514" y="7716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88" y="11050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87"/>
                  </a:moveTo>
                  <a:lnTo>
                    <a:pt x="7121" y="12193"/>
                  </a:lnTo>
                  <a:lnTo>
                    <a:pt x="7097" y="12193"/>
                  </a:lnTo>
                  <a:lnTo>
                    <a:pt x="5001" y="13371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1" y="7394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49"/>
                  </a:lnTo>
                  <a:lnTo>
                    <a:pt x="13229" y="7228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2108875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63" y="3573"/>
                  </a:lnTo>
                  <a:lnTo>
                    <a:pt x="4882" y="1298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83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3739" y="4227"/>
                  </a:moveTo>
                  <a:lnTo>
                    <a:pt x="6502" y="6906"/>
                  </a:lnTo>
                  <a:lnTo>
                    <a:pt x="2489" y="6906"/>
                  </a:lnTo>
                  <a:lnTo>
                    <a:pt x="1263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53" y="9764"/>
                  </a:lnTo>
                  <a:lnTo>
                    <a:pt x="11300" y="10407"/>
                  </a:lnTo>
                  <a:lnTo>
                    <a:pt x="8526" y="7728"/>
                  </a:lnTo>
                  <a:close/>
                  <a:moveTo>
                    <a:pt x="6514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299"/>
                  </a:moveTo>
                  <a:lnTo>
                    <a:pt x="10776" y="11062"/>
                  </a:lnTo>
                  <a:lnTo>
                    <a:pt x="10157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121" y="8299"/>
                  </a:moveTo>
                  <a:lnTo>
                    <a:pt x="7121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1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2108875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29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83" y="4144"/>
                  </a:lnTo>
                  <a:close/>
                  <a:moveTo>
                    <a:pt x="3739" y="4228"/>
                  </a:moveTo>
                  <a:lnTo>
                    <a:pt x="6502" y="6906"/>
                  </a:lnTo>
                  <a:lnTo>
                    <a:pt x="2489" y="6906"/>
                  </a:lnTo>
                  <a:lnTo>
                    <a:pt x="1263" y="4870"/>
                  </a:lnTo>
                  <a:lnTo>
                    <a:pt x="3739" y="4228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300" y="10407"/>
                  </a:lnTo>
                  <a:lnTo>
                    <a:pt x="8526" y="7728"/>
                  </a:lnTo>
                  <a:close/>
                  <a:moveTo>
                    <a:pt x="6514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311"/>
                  </a:moveTo>
                  <a:lnTo>
                    <a:pt x="10776" y="11062"/>
                  </a:lnTo>
                  <a:lnTo>
                    <a:pt x="10157" y="13336"/>
                  </a:lnTo>
                  <a:lnTo>
                    <a:pt x="7930" y="12109"/>
                  </a:lnTo>
                  <a:lnTo>
                    <a:pt x="7930" y="8311"/>
                  </a:lnTo>
                  <a:close/>
                  <a:moveTo>
                    <a:pt x="7121" y="8311"/>
                  </a:moveTo>
                  <a:lnTo>
                    <a:pt x="7121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7" y="10990"/>
                  </a:lnTo>
                  <a:lnTo>
                    <a:pt x="7121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29" y="5085"/>
                  </a:lnTo>
                  <a:lnTo>
                    <a:pt x="1811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22" y="9550"/>
                  </a:lnTo>
                  <a:lnTo>
                    <a:pt x="13229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2488100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096" y="2512"/>
                  </a:lnTo>
                  <a:lnTo>
                    <a:pt x="7096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5" y="1238"/>
                  </a:moveTo>
                  <a:lnTo>
                    <a:pt x="10680" y="3632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5" y="1238"/>
                  </a:lnTo>
                  <a:close/>
                  <a:moveTo>
                    <a:pt x="11371" y="4132"/>
                  </a:moveTo>
                  <a:lnTo>
                    <a:pt x="13704" y="4739"/>
                  </a:lnTo>
                  <a:lnTo>
                    <a:pt x="12430" y="6882"/>
                  </a:lnTo>
                  <a:lnTo>
                    <a:pt x="8525" y="6882"/>
                  </a:lnTo>
                  <a:lnTo>
                    <a:pt x="11371" y="4132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58"/>
                  </a:lnTo>
                  <a:lnTo>
                    <a:pt x="3727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2108575" y="8466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10050" y="1238"/>
                  </a:moveTo>
                  <a:lnTo>
                    <a:pt x="10705" y="3631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4894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31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8" y="6894"/>
                  </a:lnTo>
                  <a:lnTo>
                    <a:pt x="11383" y="4131"/>
                  </a:lnTo>
                  <a:close/>
                  <a:moveTo>
                    <a:pt x="12562" y="7715"/>
                  </a:moveTo>
                  <a:lnTo>
                    <a:pt x="13776" y="9751"/>
                  </a:lnTo>
                  <a:lnTo>
                    <a:pt x="11312" y="10394"/>
                  </a:lnTo>
                  <a:lnTo>
                    <a:pt x="8538" y="7715"/>
                  </a:lnTo>
                  <a:close/>
                  <a:moveTo>
                    <a:pt x="6526" y="7727"/>
                  </a:moveTo>
                  <a:lnTo>
                    <a:pt x="3680" y="10477"/>
                  </a:lnTo>
                  <a:lnTo>
                    <a:pt x="1334" y="9870"/>
                  </a:lnTo>
                  <a:lnTo>
                    <a:pt x="2620" y="7727"/>
                  </a:lnTo>
                  <a:close/>
                  <a:moveTo>
                    <a:pt x="7942" y="8287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71"/>
                  </a:lnTo>
                  <a:lnTo>
                    <a:pt x="4359" y="10966"/>
                  </a:lnTo>
                  <a:lnTo>
                    <a:pt x="7133" y="8287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8" y="1762"/>
                  </a:lnTo>
                  <a:lnTo>
                    <a:pt x="5121" y="464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37" y="10370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38" y="10275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15" y="4227"/>
                  </a:lnTo>
                  <a:lnTo>
                    <a:pt x="14169" y="4000"/>
                  </a:lnTo>
                  <a:lnTo>
                    <a:pt x="11502" y="3322"/>
                  </a:lnTo>
                  <a:lnTo>
                    <a:pt x="10824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2108875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50" y="1250"/>
                  </a:moveTo>
                  <a:lnTo>
                    <a:pt x="10705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50" y="1250"/>
                  </a:lnTo>
                  <a:close/>
                  <a:moveTo>
                    <a:pt x="3739" y="4227"/>
                  </a:moveTo>
                  <a:lnTo>
                    <a:pt x="6502" y="6906"/>
                  </a:lnTo>
                  <a:lnTo>
                    <a:pt x="2489" y="6906"/>
                  </a:lnTo>
                  <a:lnTo>
                    <a:pt x="1263" y="4870"/>
                  </a:lnTo>
                  <a:lnTo>
                    <a:pt x="3739" y="4227"/>
                  </a:lnTo>
                  <a:close/>
                  <a:moveTo>
                    <a:pt x="11383" y="4155"/>
                  </a:moveTo>
                  <a:lnTo>
                    <a:pt x="13729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5"/>
                  </a:lnTo>
                  <a:close/>
                  <a:moveTo>
                    <a:pt x="12550" y="7727"/>
                  </a:moveTo>
                  <a:lnTo>
                    <a:pt x="13764" y="9763"/>
                  </a:lnTo>
                  <a:lnTo>
                    <a:pt x="11300" y="10406"/>
                  </a:lnTo>
                  <a:lnTo>
                    <a:pt x="8526" y="7727"/>
                  </a:lnTo>
                  <a:close/>
                  <a:moveTo>
                    <a:pt x="6514" y="7739"/>
                  </a:moveTo>
                  <a:lnTo>
                    <a:pt x="3668" y="10501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30" y="8311"/>
                  </a:moveTo>
                  <a:lnTo>
                    <a:pt x="10776" y="11061"/>
                  </a:lnTo>
                  <a:lnTo>
                    <a:pt x="10157" y="13335"/>
                  </a:lnTo>
                  <a:lnTo>
                    <a:pt x="7930" y="12097"/>
                  </a:lnTo>
                  <a:lnTo>
                    <a:pt x="7930" y="8311"/>
                  </a:lnTo>
                  <a:close/>
                  <a:moveTo>
                    <a:pt x="7121" y="8311"/>
                  </a:moveTo>
                  <a:lnTo>
                    <a:pt x="7121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7" y="10989"/>
                  </a:lnTo>
                  <a:lnTo>
                    <a:pt x="7121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50" y="10275"/>
                  </a:lnTo>
                  <a:lnTo>
                    <a:pt x="14622" y="9537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2108875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3739" y="4228"/>
                  </a:moveTo>
                  <a:lnTo>
                    <a:pt x="6502" y="6906"/>
                  </a:lnTo>
                  <a:lnTo>
                    <a:pt x="2489" y="6906"/>
                  </a:lnTo>
                  <a:lnTo>
                    <a:pt x="1263" y="4871"/>
                  </a:lnTo>
                  <a:lnTo>
                    <a:pt x="3739" y="4228"/>
                  </a:lnTo>
                  <a:close/>
                  <a:moveTo>
                    <a:pt x="11383" y="4156"/>
                  </a:moveTo>
                  <a:lnTo>
                    <a:pt x="13729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6"/>
                  </a:lnTo>
                  <a:close/>
                  <a:moveTo>
                    <a:pt x="12550" y="7728"/>
                  </a:moveTo>
                  <a:lnTo>
                    <a:pt x="13753" y="9764"/>
                  </a:lnTo>
                  <a:lnTo>
                    <a:pt x="11300" y="10407"/>
                  </a:lnTo>
                  <a:lnTo>
                    <a:pt x="8526" y="7728"/>
                  </a:lnTo>
                  <a:close/>
                  <a:moveTo>
                    <a:pt x="6514" y="7704"/>
                  </a:moveTo>
                  <a:lnTo>
                    <a:pt x="3668" y="10478"/>
                  </a:lnTo>
                  <a:lnTo>
                    <a:pt x="1322" y="9859"/>
                  </a:lnTo>
                  <a:lnTo>
                    <a:pt x="2608" y="7704"/>
                  </a:lnTo>
                  <a:close/>
                  <a:moveTo>
                    <a:pt x="7930" y="8300"/>
                  </a:moveTo>
                  <a:lnTo>
                    <a:pt x="10776" y="11050"/>
                  </a:lnTo>
                  <a:lnTo>
                    <a:pt x="10157" y="13336"/>
                  </a:lnTo>
                  <a:lnTo>
                    <a:pt x="7930" y="12098"/>
                  </a:lnTo>
                  <a:lnTo>
                    <a:pt x="7930" y="8300"/>
                  </a:lnTo>
                  <a:close/>
                  <a:moveTo>
                    <a:pt x="7121" y="8300"/>
                  </a:moveTo>
                  <a:lnTo>
                    <a:pt x="7121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7" y="10978"/>
                  </a:lnTo>
                  <a:lnTo>
                    <a:pt x="7121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29" y="5073"/>
                  </a:lnTo>
                  <a:lnTo>
                    <a:pt x="1811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1" y="14145"/>
                  </a:lnTo>
                  <a:lnTo>
                    <a:pt x="10693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2487800" y="4500100"/>
              <a:ext cx="376550" cy="365225"/>
            </a:xfrm>
            <a:custGeom>
              <a:avLst/>
              <a:gdLst/>
              <a:ahLst/>
              <a:cxnLst/>
              <a:rect l="l" t="t" r="r" b="b"/>
              <a:pathLst>
                <a:path w="15062" h="14609" extrusionOk="0">
                  <a:moveTo>
                    <a:pt x="4894" y="1274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10037" y="1238"/>
                  </a:moveTo>
                  <a:lnTo>
                    <a:pt x="10692" y="3631"/>
                  </a:lnTo>
                  <a:lnTo>
                    <a:pt x="7930" y="6310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8"/>
                  </a:lnTo>
                  <a:close/>
                  <a:moveTo>
                    <a:pt x="11395" y="4120"/>
                  </a:moveTo>
                  <a:lnTo>
                    <a:pt x="13728" y="4727"/>
                  </a:lnTo>
                  <a:lnTo>
                    <a:pt x="12454" y="6870"/>
                  </a:lnTo>
                  <a:lnTo>
                    <a:pt x="8537" y="6870"/>
                  </a:lnTo>
                  <a:lnTo>
                    <a:pt x="11395" y="4120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46"/>
                  </a:lnTo>
                  <a:lnTo>
                    <a:pt x="3751" y="4215"/>
                  </a:lnTo>
                  <a:close/>
                  <a:moveTo>
                    <a:pt x="12562" y="7703"/>
                  </a:moveTo>
                  <a:lnTo>
                    <a:pt x="13776" y="9751"/>
                  </a:lnTo>
                  <a:lnTo>
                    <a:pt x="11311" y="10382"/>
                  </a:lnTo>
                  <a:lnTo>
                    <a:pt x="8537" y="7703"/>
                  </a:lnTo>
                  <a:close/>
                  <a:moveTo>
                    <a:pt x="6513" y="7703"/>
                  </a:moveTo>
                  <a:lnTo>
                    <a:pt x="3668" y="10466"/>
                  </a:lnTo>
                  <a:lnTo>
                    <a:pt x="1334" y="9846"/>
                  </a:lnTo>
                  <a:lnTo>
                    <a:pt x="2596" y="7703"/>
                  </a:lnTo>
                  <a:close/>
                  <a:moveTo>
                    <a:pt x="7942" y="8275"/>
                  </a:moveTo>
                  <a:lnTo>
                    <a:pt x="10788" y="11025"/>
                  </a:lnTo>
                  <a:lnTo>
                    <a:pt x="10156" y="13299"/>
                  </a:lnTo>
                  <a:lnTo>
                    <a:pt x="7942" y="12073"/>
                  </a:lnTo>
                  <a:lnTo>
                    <a:pt x="7942" y="8275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97" y="0"/>
                  </a:moveTo>
                  <a:lnTo>
                    <a:pt x="9835" y="417"/>
                  </a:lnTo>
                  <a:lnTo>
                    <a:pt x="7442" y="1750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65" y="9644"/>
                  </a:lnTo>
                  <a:lnTo>
                    <a:pt x="60" y="10370"/>
                  </a:lnTo>
                  <a:lnTo>
                    <a:pt x="905" y="10597"/>
                  </a:lnTo>
                  <a:lnTo>
                    <a:pt x="3572" y="11299"/>
                  </a:lnTo>
                  <a:lnTo>
                    <a:pt x="4251" y="13787"/>
                  </a:lnTo>
                  <a:lnTo>
                    <a:pt x="4477" y="14609"/>
                  </a:lnTo>
                  <a:lnTo>
                    <a:pt x="5239" y="14192"/>
                  </a:lnTo>
                  <a:lnTo>
                    <a:pt x="7632" y="12859"/>
                  </a:lnTo>
                  <a:lnTo>
                    <a:pt x="9942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62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86" y="4965"/>
                  </a:lnTo>
                  <a:lnTo>
                    <a:pt x="15014" y="4239"/>
                  </a:lnTo>
                  <a:lnTo>
                    <a:pt x="14169" y="4012"/>
                  </a:lnTo>
                  <a:lnTo>
                    <a:pt x="11502" y="3310"/>
                  </a:lnTo>
                  <a:lnTo>
                    <a:pt x="10811" y="810"/>
                  </a:lnTo>
                  <a:lnTo>
                    <a:pt x="10597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2488100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49" y="1239"/>
                  </a:lnTo>
                  <a:close/>
                  <a:moveTo>
                    <a:pt x="4882" y="1274"/>
                  </a:moveTo>
                  <a:lnTo>
                    <a:pt x="7096" y="2513"/>
                  </a:lnTo>
                  <a:lnTo>
                    <a:pt x="7096" y="6323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2"/>
                  </a:lnTo>
                  <a:lnTo>
                    <a:pt x="11299" y="10383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096" y="8287"/>
                  </a:moveTo>
                  <a:lnTo>
                    <a:pt x="7096" y="12192"/>
                  </a:lnTo>
                  <a:lnTo>
                    <a:pt x="5001" y="13359"/>
                  </a:lnTo>
                  <a:lnTo>
                    <a:pt x="4322" y="10966"/>
                  </a:lnTo>
                  <a:lnTo>
                    <a:pt x="7096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09" y="9537"/>
                  </a:lnTo>
                  <a:lnTo>
                    <a:pt x="13228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2867025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3" y="1299"/>
                  </a:moveTo>
                  <a:lnTo>
                    <a:pt x="7108" y="2525"/>
                  </a:lnTo>
                  <a:lnTo>
                    <a:pt x="7108" y="6323"/>
                  </a:lnTo>
                  <a:lnTo>
                    <a:pt x="4262" y="3573"/>
                  </a:lnTo>
                  <a:lnTo>
                    <a:pt x="4893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1" y="6323"/>
                  </a:lnTo>
                  <a:lnTo>
                    <a:pt x="7941" y="2430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8" y="6906"/>
                  </a:lnTo>
                  <a:lnTo>
                    <a:pt x="1274" y="4871"/>
                  </a:lnTo>
                  <a:lnTo>
                    <a:pt x="3739" y="4228"/>
                  </a:lnTo>
                  <a:close/>
                  <a:moveTo>
                    <a:pt x="11394" y="4156"/>
                  </a:moveTo>
                  <a:lnTo>
                    <a:pt x="13728" y="4763"/>
                  </a:lnTo>
                  <a:lnTo>
                    <a:pt x="12454" y="6906"/>
                  </a:lnTo>
                  <a:lnTo>
                    <a:pt x="8549" y="6906"/>
                  </a:lnTo>
                  <a:lnTo>
                    <a:pt x="11394" y="4156"/>
                  </a:lnTo>
                  <a:close/>
                  <a:moveTo>
                    <a:pt x="12549" y="7728"/>
                  </a:moveTo>
                  <a:lnTo>
                    <a:pt x="13776" y="9764"/>
                  </a:lnTo>
                  <a:lnTo>
                    <a:pt x="11299" y="10407"/>
                  </a:lnTo>
                  <a:lnTo>
                    <a:pt x="8537" y="7728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34" y="9859"/>
                  </a:lnTo>
                  <a:lnTo>
                    <a:pt x="2607" y="7704"/>
                  </a:lnTo>
                  <a:close/>
                  <a:moveTo>
                    <a:pt x="7941" y="8300"/>
                  </a:moveTo>
                  <a:lnTo>
                    <a:pt x="10787" y="11050"/>
                  </a:lnTo>
                  <a:lnTo>
                    <a:pt x="10156" y="13336"/>
                  </a:lnTo>
                  <a:lnTo>
                    <a:pt x="7941" y="12098"/>
                  </a:lnTo>
                  <a:lnTo>
                    <a:pt x="7941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8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9"/>
                  </a:lnTo>
                  <a:lnTo>
                    <a:pt x="4143" y="858"/>
                  </a:lnTo>
                  <a:lnTo>
                    <a:pt x="3429" y="3454"/>
                  </a:lnTo>
                  <a:lnTo>
                    <a:pt x="857" y="4120"/>
                  </a:lnTo>
                  <a:lnTo>
                    <a:pt x="0" y="4347"/>
                  </a:lnTo>
                  <a:lnTo>
                    <a:pt x="441" y="5073"/>
                  </a:lnTo>
                  <a:lnTo>
                    <a:pt x="1822" y="7395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32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8" y="13753"/>
                  </a:lnTo>
                  <a:lnTo>
                    <a:pt x="11632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3" y="4966"/>
                  </a:lnTo>
                  <a:lnTo>
                    <a:pt x="15014" y="4239"/>
                  </a:lnTo>
                  <a:lnTo>
                    <a:pt x="14157" y="4013"/>
                  </a:lnTo>
                  <a:lnTo>
                    <a:pt x="11501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3243250" y="44998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58"/>
                  </a:lnTo>
                  <a:lnTo>
                    <a:pt x="3751" y="4227"/>
                  </a:lnTo>
                  <a:close/>
                  <a:moveTo>
                    <a:pt x="12562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8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799" y="11049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47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19" y="13740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3243250" y="41342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44"/>
                  </a:lnTo>
                  <a:lnTo>
                    <a:pt x="7942" y="6322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27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7"/>
                  </a:lnTo>
                  <a:close/>
                  <a:moveTo>
                    <a:pt x="7954" y="8311"/>
                  </a:moveTo>
                  <a:lnTo>
                    <a:pt x="10799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90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77"/>
                  </a:lnTo>
                  <a:lnTo>
                    <a:pt x="15002" y="4239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3243250" y="37690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86"/>
                  </a:moveTo>
                  <a:lnTo>
                    <a:pt x="7109" y="2524"/>
                  </a:lnTo>
                  <a:lnTo>
                    <a:pt x="7109" y="6323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49" y="1250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58"/>
                  </a:lnTo>
                  <a:lnTo>
                    <a:pt x="3751" y="4227"/>
                  </a:lnTo>
                  <a:close/>
                  <a:moveTo>
                    <a:pt x="11395" y="4144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44"/>
                  </a:lnTo>
                  <a:close/>
                  <a:moveTo>
                    <a:pt x="12550" y="7716"/>
                  </a:moveTo>
                  <a:lnTo>
                    <a:pt x="13776" y="9763"/>
                  </a:lnTo>
                  <a:lnTo>
                    <a:pt x="11300" y="10394"/>
                  </a:lnTo>
                  <a:lnTo>
                    <a:pt x="8537" y="7716"/>
                  </a:lnTo>
                  <a:close/>
                  <a:moveTo>
                    <a:pt x="6525" y="7716"/>
                  </a:moveTo>
                  <a:lnTo>
                    <a:pt x="3668" y="10478"/>
                  </a:lnTo>
                  <a:lnTo>
                    <a:pt x="1322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99" y="11049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8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62"/>
                  </a:lnTo>
                  <a:lnTo>
                    <a:pt x="10919" y="13752"/>
                  </a:lnTo>
                  <a:lnTo>
                    <a:pt x="11633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2867025" y="30383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51"/>
                  </a:moveTo>
                  <a:lnTo>
                    <a:pt x="10704" y="3644"/>
                  </a:lnTo>
                  <a:lnTo>
                    <a:pt x="7941" y="6323"/>
                  </a:lnTo>
                  <a:lnTo>
                    <a:pt x="7941" y="2417"/>
                  </a:lnTo>
                  <a:lnTo>
                    <a:pt x="7953" y="2417"/>
                  </a:lnTo>
                  <a:lnTo>
                    <a:pt x="10049" y="1251"/>
                  </a:lnTo>
                  <a:close/>
                  <a:moveTo>
                    <a:pt x="4893" y="1286"/>
                  </a:moveTo>
                  <a:lnTo>
                    <a:pt x="7108" y="2525"/>
                  </a:lnTo>
                  <a:lnTo>
                    <a:pt x="7108" y="6335"/>
                  </a:lnTo>
                  <a:lnTo>
                    <a:pt x="4262" y="3572"/>
                  </a:lnTo>
                  <a:lnTo>
                    <a:pt x="4893" y="1286"/>
                  </a:lnTo>
                  <a:close/>
                  <a:moveTo>
                    <a:pt x="3762" y="4227"/>
                  </a:moveTo>
                  <a:lnTo>
                    <a:pt x="6525" y="6906"/>
                  </a:lnTo>
                  <a:lnTo>
                    <a:pt x="2512" y="6906"/>
                  </a:lnTo>
                  <a:lnTo>
                    <a:pt x="1286" y="4858"/>
                  </a:lnTo>
                  <a:lnTo>
                    <a:pt x="3762" y="4227"/>
                  </a:lnTo>
                  <a:close/>
                  <a:moveTo>
                    <a:pt x="11394" y="4144"/>
                  </a:moveTo>
                  <a:lnTo>
                    <a:pt x="13728" y="4763"/>
                  </a:lnTo>
                  <a:lnTo>
                    <a:pt x="12454" y="6906"/>
                  </a:lnTo>
                  <a:lnTo>
                    <a:pt x="8549" y="6906"/>
                  </a:lnTo>
                  <a:lnTo>
                    <a:pt x="11394" y="4144"/>
                  </a:lnTo>
                  <a:close/>
                  <a:moveTo>
                    <a:pt x="12549" y="7716"/>
                  </a:moveTo>
                  <a:lnTo>
                    <a:pt x="13776" y="9764"/>
                  </a:lnTo>
                  <a:lnTo>
                    <a:pt x="11299" y="10395"/>
                  </a:lnTo>
                  <a:lnTo>
                    <a:pt x="8537" y="7716"/>
                  </a:lnTo>
                  <a:close/>
                  <a:moveTo>
                    <a:pt x="6525" y="7716"/>
                  </a:moveTo>
                  <a:lnTo>
                    <a:pt x="3667" y="10490"/>
                  </a:lnTo>
                  <a:lnTo>
                    <a:pt x="1334" y="9883"/>
                  </a:lnTo>
                  <a:lnTo>
                    <a:pt x="2607" y="7716"/>
                  </a:lnTo>
                  <a:close/>
                  <a:moveTo>
                    <a:pt x="7953" y="8299"/>
                  </a:moveTo>
                  <a:lnTo>
                    <a:pt x="10799" y="11050"/>
                  </a:lnTo>
                  <a:lnTo>
                    <a:pt x="10168" y="13336"/>
                  </a:lnTo>
                  <a:lnTo>
                    <a:pt x="7953" y="12097"/>
                  </a:lnTo>
                  <a:lnTo>
                    <a:pt x="7953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20" y="8299"/>
                  </a:lnTo>
                  <a:close/>
                  <a:moveTo>
                    <a:pt x="10585" y="1"/>
                  </a:moveTo>
                  <a:lnTo>
                    <a:pt x="9823" y="405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70" y="36"/>
                  </a:lnTo>
                  <a:lnTo>
                    <a:pt x="4143" y="858"/>
                  </a:lnTo>
                  <a:lnTo>
                    <a:pt x="3429" y="3441"/>
                  </a:lnTo>
                  <a:lnTo>
                    <a:pt x="857" y="4120"/>
                  </a:lnTo>
                  <a:lnTo>
                    <a:pt x="0" y="4334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6" y="9633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88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32" y="12859"/>
                  </a:lnTo>
                  <a:lnTo>
                    <a:pt x="9930" y="14145"/>
                  </a:lnTo>
                  <a:lnTo>
                    <a:pt x="10692" y="14562"/>
                  </a:lnTo>
                  <a:lnTo>
                    <a:pt x="10918" y="13752"/>
                  </a:lnTo>
                  <a:lnTo>
                    <a:pt x="11632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3" y="4965"/>
                  </a:lnTo>
                  <a:lnTo>
                    <a:pt x="15014" y="4239"/>
                  </a:lnTo>
                  <a:lnTo>
                    <a:pt x="14157" y="4013"/>
                  </a:lnTo>
                  <a:lnTo>
                    <a:pt x="11501" y="3310"/>
                  </a:lnTo>
                  <a:lnTo>
                    <a:pt x="10811" y="810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2866725" y="8466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10049" y="1238"/>
                  </a:moveTo>
                  <a:lnTo>
                    <a:pt x="10704" y="3631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3" y="2417"/>
                  </a:lnTo>
                  <a:lnTo>
                    <a:pt x="10049" y="1238"/>
                  </a:lnTo>
                  <a:close/>
                  <a:moveTo>
                    <a:pt x="4905" y="1298"/>
                  </a:moveTo>
                  <a:lnTo>
                    <a:pt x="7120" y="2536"/>
                  </a:lnTo>
                  <a:lnTo>
                    <a:pt x="7120" y="6322"/>
                  </a:lnTo>
                  <a:lnTo>
                    <a:pt x="4274" y="3572"/>
                  </a:lnTo>
                  <a:lnTo>
                    <a:pt x="4905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94" y="4143"/>
                  </a:moveTo>
                  <a:lnTo>
                    <a:pt x="13728" y="4751"/>
                  </a:lnTo>
                  <a:lnTo>
                    <a:pt x="12466" y="6894"/>
                  </a:lnTo>
                  <a:lnTo>
                    <a:pt x="8549" y="6894"/>
                  </a:lnTo>
                  <a:lnTo>
                    <a:pt x="11394" y="4143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37" y="7727"/>
                  </a:moveTo>
                  <a:lnTo>
                    <a:pt x="3679" y="10477"/>
                  </a:lnTo>
                  <a:lnTo>
                    <a:pt x="1346" y="9870"/>
                  </a:lnTo>
                  <a:lnTo>
                    <a:pt x="2619" y="7727"/>
                  </a:lnTo>
                  <a:close/>
                  <a:moveTo>
                    <a:pt x="7953" y="8287"/>
                  </a:moveTo>
                  <a:lnTo>
                    <a:pt x="10799" y="11061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57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5026" y="4227"/>
                  </a:lnTo>
                  <a:lnTo>
                    <a:pt x="14169" y="4000"/>
                  </a:lnTo>
                  <a:lnTo>
                    <a:pt x="11513" y="3310"/>
                  </a:lnTo>
                  <a:lnTo>
                    <a:pt x="10823" y="798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2867300" y="1942325"/>
              <a:ext cx="375975" cy="365850"/>
            </a:xfrm>
            <a:custGeom>
              <a:avLst/>
              <a:gdLst/>
              <a:ahLst/>
              <a:cxnLst/>
              <a:rect l="l" t="t" r="r" b="b"/>
              <a:pathLst>
                <a:path w="15039" h="14634" extrusionOk="0">
                  <a:moveTo>
                    <a:pt x="4882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38" y="1251"/>
                  </a:moveTo>
                  <a:lnTo>
                    <a:pt x="10693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10038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5"/>
                  </a:lnTo>
                  <a:lnTo>
                    <a:pt x="8538" y="6895"/>
                  </a:lnTo>
                  <a:lnTo>
                    <a:pt x="11383" y="4144"/>
                  </a:lnTo>
                  <a:close/>
                  <a:moveTo>
                    <a:pt x="3728" y="4228"/>
                  </a:moveTo>
                  <a:lnTo>
                    <a:pt x="6502" y="6906"/>
                  </a:lnTo>
                  <a:lnTo>
                    <a:pt x="2477" y="6906"/>
                  </a:lnTo>
                  <a:lnTo>
                    <a:pt x="1263" y="4870"/>
                  </a:lnTo>
                  <a:lnTo>
                    <a:pt x="3728" y="4228"/>
                  </a:lnTo>
                  <a:close/>
                  <a:moveTo>
                    <a:pt x="12538" y="7728"/>
                  </a:moveTo>
                  <a:lnTo>
                    <a:pt x="13765" y="9764"/>
                  </a:lnTo>
                  <a:lnTo>
                    <a:pt x="11288" y="10407"/>
                  </a:lnTo>
                  <a:lnTo>
                    <a:pt x="8526" y="7728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596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57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2" y="13383"/>
                  </a:lnTo>
                  <a:lnTo>
                    <a:pt x="4347" y="10990"/>
                  </a:lnTo>
                  <a:lnTo>
                    <a:pt x="7109" y="8311"/>
                  </a:lnTo>
                  <a:close/>
                  <a:moveTo>
                    <a:pt x="10574" y="1"/>
                  </a:moveTo>
                  <a:lnTo>
                    <a:pt x="9824" y="418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30" y="5085"/>
                  </a:lnTo>
                  <a:lnTo>
                    <a:pt x="1811" y="7418"/>
                  </a:lnTo>
                  <a:lnTo>
                    <a:pt x="477" y="9669"/>
                  </a:lnTo>
                  <a:lnTo>
                    <a:pt x="37" y="10395"/>
                  </a:lnTo>
                  <a:lnTo>
                    <a:pt x="894" y="10621"/>
                  </a:lnTo>
                  <a:lnTo>
                    <a:pt x="3549" y="11312"/>
                  </a:lnTo>
                  <a:lnTo>
                    <a:pt x="4240" y="13812"/>
                  </a:lnTo>
                  <a:lnTo>
                    <a:pt x="4466" y="14634"/>
                  </a:lnTo>
                  <a:lnTo>
                    <a:pt x="5216" y="14217"/>
                  </a:lnTo>
                  <a:lnTo>
                    <a:pt x="7621" y="12883"/>
                  </a:lnTo>
                  <a:lnTo>
                    <a:pt x="9919" y="14169"/>
                  </a:lnTo>
                  <a:lnTo>
                    <a:pt x="10681" y="14586"/>
                  </a:lnTo>
                  <a:lnTo>
                    <a:pt x="10907" y="13776"/>
                  </a:lnTo>
                  <a:lnTo>
                    <a:pt x="11621" y="11181"/>
                  </a:lnTo>
                  <a:lnTo>
                    <a:pt x="14193" y="10502"/>
                  </a:lnTo>
                  <a:lnTo>
                    <a:pt x="15039" y="10276"/>
                  </a:lnTo>
                  <a:lnTo>
                    <a:pt x="14610" y="9550"/>
                  </a:lnTo>
                  <a:lnTo>
                    <a:pt x="13229" y="7228"/>
                  </a:lnTo>
                  <a:lnTo>
                    <a:pt x="14562" y="4978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74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3243250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906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5" y="3561"/>
                  </a:lnTo>
                  <a:lnTo>
                    <a:pt x="4906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99" y="11050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32" y="8287"/>
                  </a:moveTo>
                  <a:lnTo>
                    <a:pt x="7132" y="12193"/>
                  </a:lnTo>
                  <a:lnTo>
                    <a:pt x="7120" y="12193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2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49"/>
                  </a:lnTo>
                  <a:lnTo>
                    <a:pt x="13240" y="7228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3243250" y="8466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10049" y="1238"/>
                  </a:moveTo>
                  <a:lnTo>
                    <a:pt x="10704" y="3631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4882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71" y="4131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71" y="4131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27"/>
                  </a:moveTo>
                  <a:lnTo>
                    <a:pt x="3668" y="10477"/>
                  </a:lnTo>
                  <a:lnTo>
                    <a:pt x="1322" y="9870"/>
                  </a:lnTo>
                  <a:lnTo>
                    <a:pt x="2608" y="7727"/>
                  </a:lnTo>
                  <a:close/>
                  <a:moveTo>
                    <a:pt x="7954" y="8287"/>
                  </a:moveTo>
                  <a:lnTo>
                    <a:pt x="10799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27"/>
                  </a:lnTo>
                  <a:lnTo>
                    <a:pt x="14157" y="4000"/>
                  </a:lnTo>
                  <a:lnTo>
                    <a:pt x="11490" y="3310"/>
                  </a:lnTo>
                  <a:lnTo>
                    <a:pt x="10811" y="798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3243250" y="3403525"/>
              <a:ext cx="376250" cy="365850"/>
            </a:xfrm>
            <a:custGeom>
              <a:avLst/>
              <a:gdLst/>
              <a:ahLst/>
              <a:cxnLst/>
              <a:rect l="l" t="t" r="r" b="b"/>
              <a:pathLst>
                <a:path w="15050" h="14634" extrusionOk="0">
                  <a:moveTo>
                    <a:pt x="4882" y="1298"/>
                  </a:moveTo>
                  <a:lnTo>
                    <a:pt x="7109" y="2537"/>
                  </a:lnTo>
                  <a:lnTo>
                    <a:pt x="7109" y="6323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71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71" y="4156"/>
                  </a:lnTo>
                  <a:close/>
                  <a:moveTo>
                    <a:pt x="12550" y="7728"/>
                  </a:moveTo>
                  <a:lnTo>
                    <a:pt x="13776" y="9764"/>
                  </a:lnTo>
                  <a:lnTo>
                    <a:pt x="11300" y="10407"/>
                  </a:lnTo>
                  <a:lnTo>
                    <a:pt x="8537" y="7728"/>
                  </a:lnTo>
                  <a:close/>
                  <a:moveTo>
                    <a:pt x="6525" y="7740"/>
                  </a:moveTo>
                  <a:lnTo>
                    <a:pt x="3668" y="10490"/>
                  </a:lnTo>
                  <a:lnTo>
                    <a:pt x="1322" y="9883"/>
                  </a:lnTo>
                  <a:lnTo>
                    <a:pt x="2608" y="7740"/>
                  </a:lnTo>
                  <a:close/>
                  <a:moveTo>
                    <a:pt x="7954" y="8311"/>
                  </a:moveTo>
                  <a:lnTo>
                    <a:pt x="10799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95"/>
                  </a:lnTo>
                  <a:lnTo>
                    <a:pt x="893" y="10609"/>
                  </a:lnTo>
                  <a:lnTo>
                    <a:pt x="3560" y="11311"/>
                  </a:lnTo>
                  <a:lnTo>
                    <a:pt x="4251" y="13812"/>
                  </a:lnTo>
                  <a:lnTo>
                    <a:pt x="4465" y="14633"/>
                  </a:lnTo>
                  <a:lnTo>
                    <a:pt x="5227" y="14217"/>
                  </a:lnTo>
                  <a:lnTo>
                    <a:pt x="7621" y="12871"/>
                  </a:lnTo>
                  <a:lnTo>
                    <a:pt x="9930" y="14169"/>
                  </a:lnTo>
                  <a:lnTo>
                    <a:pt x="10692" y="14586"/>
                  </a:lnTo>
                  <a:lnTo>
                    <a:pt x="10919" y="13764"/>
                  </a:lnTo>
                  <a:lnTo>
                    <a:pt x="11633" y="11180"/>
                  </a:lnTo>
                  <a:lnTo>
                    <a:pt x="14205" y="10514"/>
                  </a:lnTo>
                  <a:lnTo>
                    <a:pt x="15050" y="10287"/>
                  </a:lnTo>
                  <a:lnTo>
                    <a:pt x="14621" y="9561"/>
                  </a:lnTo>
                  <a:lnTo>
                    <a:pt x="13240" y="7239"/>
                  </a:lnTo>
                  <a:lnTo>
                    <a:pt x="14574" y="4989"/>
                  </a:lnTo>
                  <a:lnTo>
                    <a:pt x="15002" y="4239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2108875" y="34038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693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38" y="1239"/>
                  </a:lnTo>
                  <a:close/>
                  <a:moveTo>
                    <a:pt x="3739" y="4215"/>
                  </a:moveTo>
                  <a:lnTo>
                    <a:pt x="6502" y="6894"/>
                  </a:lnTo>
                  <a:lnTo>
                    <a:pt x="2489" y="6894"/>
                  </a:lnTo>
                  <a:lnTo>
                    <a:pt x="1287" y="4858"/>
                  </a:lnTo>
                  <a:lnTo>
                    <a:pt x="3739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4" y="6894"/>
                  </a:lnTo>
                  <a:lnTo>
                    <a:pt x="11371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4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57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2867300" y="37693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26" y="1238"/>
                  </a:moveTo>
                  <a:lnTo>
                    <a:pt x="10681" y="3632"/>
                  </a:lnTo>
                  <a:lnTo>
                    <a:pt x="7919" y="6311"/>
                  </a:lnTo>
                  <a:lnTo>
                    <a:pt x="7919" y="2405"/>
                  </a:lnTo>
                  <a:lnTo>
                    <a:pt x="7930" y="2405"/>
                  </a:lnTo>
                  <a:lnTo>
                    <a:pt x="10026" y="1238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63" y="4846"/>
                  </a:lnTo>
                  <a:lnTo>
                    <a:pt x="3728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14" y="6894"/>
                  </a:lnTo>
                  <a:lnTo>
                    <a:pt x="11371" y="4132"/>
                  </a:lnTo>
                  <a:close/>
                  <a:moveTo>
                    <a:pt x="12538" y="7704"/>
                  </a:moveTo>
                  <a:lnTo>
                    <a:pt x="13765" y="9751"/>
                  </a:lnTo>
                  <a:lnTo>
                    <a:pt x="11288" y="10382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56" y="10466"/>
                  </a:lnTo>
                  <a:lnTo>
                    <a:pt x="1323" y="9847"/>
                  </a:lnTo>
                  <a:lnTo>
                    <a:pt x="2596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37" y="10371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800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2867300" y="340382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6" y="1239"/>
                  </a:moveTo>
                  <a:lnTo>
                    <a:pt x="10681" y="3632"/>
                  </a:lnTo>
                  <a:lnTo>
                    <a:pt x="7919" y="6311"/>
                  </a:lnTo>
                  <a:lnTo>
                    <a:pt x="7919" y="2417"/>
                  </a:lnTo>
                  <a:lnTo>
                    <a:pt x="7930" y="2417"/>
                  </a:lnTo>
                  <a:lnTo>
                    <a:pt x="10026" y="1239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75" y="4858"/>
                  </a:lnTo>
                  <a:lnTo>
                    <a:pt x="3728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14" y="6894"/>
                  </a:lnTo>
                  <a:lnTo>
                    <a:pt x="11371" y="4144"/>
                  </a:lnTo>
                  <a:close/>
                  <a:moveTo>
                    <a:pt x="12538" y="7716"/>
                  </a:moveTo>
                  <a:lnTo>
                    <a:pt x="13765" y="9752"/>
                  </a:lnTo>
                  <a:lnTo>
                    <a:pt x="11288" y="10395"/>
                  </a:lnTo>
                  <a:lnTo>
                    <a:pt x="8526" y="7716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37" y="10383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2867300" y="41345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6" y="1238"/>
                  </a:moveTo>
                  <a:lnTo>
                    <a:pt x="10681" y="3632"/>
                  </a:lnTo>
                  <a:lnTo>
                    <a:pt x="7919" y="6310"/>
                  </a:lnTo>
                  <a:lnTo>
                    <a:pt x="7919" y="2417"/>
                  </a:lnTo>
                  <a:lnTo>
                    <a:pt x="7930" y="2417"/>
                  </a:lnTo>
                  <a:lnTo>
                    <a:pt x="10026" y="1238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19" y="6882"/>
                  </a:lnTo>
                  <a:lnTo>
                    <a:pt x="8514" y="6882"/>
                  </a:lnTo>
                  <a:lnTo>
                    <a:pt x="11371" y="4132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8" y="4215"/>
                  </a:lnTo>
                  <a:close/>
                  <a:moveTo>
                    <a:pt x="12538" y="7715"/>
                  </a:moveTo>
                  <a:lnTo>
                    <a:pt x="13765" y="9751"/>
                  </a:lnTo>
                  <a:lnTo>
                    <a:pt x="11288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66"/>
                  </a:lnTo>
                  <a:lnTo>
                    <a:pt x="1323" y="9859"/>
                  </a:lnTo>
                  <a:lnTo>
                    <a:pt x="2596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37" y="10382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2867025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93" y="1298"/>
                  </a:moveTo>
                  <a:lnTo>
                    <a:pt x="7108" y="2536"/>
                  </a:lnTo>
                  <a:lnTo>
                    <a:pt x="7108" y="6334"/>
                  </a:lnTo>
                  <a:lnTo>
                    <a:pt x="4262" y="3572"/>
                  </a:lnTo>
                  <a:lnTo>
                    <a:pt x="4893" y="1298"/>
                  </a:lnTo>
                  <a:close/>
                  <a:moveTo>
                    <a:pt x="10037" y="1250"/>
                  </a:moveTo>
                  <a:lnTo>
                    <a:pt x="10692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1" y="2429"/>
                  </a:lnTo>
                  <a:lnTo>
                    <a:pt x="10037" y="1250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8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1382" y="4155"/>
                  </a:moveTo>
                  <a:lnTo>
                    <a:pt x="13716" y="4763"/>
                  </a:lnTo>
                  <a:lnTo>
                    <a:pt x="12430" y="6906"/>
                  </a:lnTo>
                  <a:lnTo>
                    <a:pt x="8525" y="6906"/>
                  </a:lnTo>
                  <a:lnTo>
                    <a:pt x="11382" y="4155"/>
                  </a:lnTo>
                  <a:close/>
                  <a:moveTo>
                    <a:pt x="12549" y="7727"/>
                  </a:moveTo>
                  <a:lnTo>
                    <a:pt x="13776" y="9763"/>
                  </a:lnTo>
                  <a:lnTo>
                    <a:pt x="11299" y="10406"/>
                  </a:lnTo>
                  <a:lnTo>
                    <a:pt x="8537" y="7727"/>
                  </a:lnTo>
                  <a:close/>
                  <a:moveTo>
                    <a:pt x="6513" y="7727"/>
                  </a:moveTo>
                  <a:lnTo>
                    <a:pt x="3667" y="10501"/>
                  </a:lnTo>
                  <a:lnTo>
                    <a:pt x="1334" y="9882"/>
                  </a:lnTo>
                  <a:lnTo>
                    <a:pt x="2596" y="7727"/>
                  </a:lnTo>
                  <a:close/>
                  <a:moveTo>
                    <a:pt x="7941" y="8311"/>
                  </a:moveTo>
                  <a:lnTo>
                    <a:pt x="10787" y="11061"/>
                  </a:lnTo>
                  <a:lnTo>
                    <a:pt x="10156" y="13335"/>
                  </a:lnTo>
                  <a:lnTo>
                    <a:pt x="7941" y="12097"/>
                  </a:lnTo>
                  <a:lnTo>
                    <a:pt x="7941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83"/>
                  </a:lnTo>
                  <a:lnTo>
                    <a:pt x="4358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57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32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2" y="11168"/>
                  </a:lnTo>
                  <a:lnTo>
                    <a:pt x="14204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14" y="4251"/>
                  </a:lnTo>
                  <a:lnTo>
                    <a:pt x="14157" y="4024"/>
                  </a:lnTo>
                  <a:lnTo>
                    <a:pt x="11501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2867300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1" y="3572"/>
                  </a:lnTo>
                  <a:lnTo>
                    <a:pt x="4882" y="1286"/>
                  </a:lnTo>
                  <a:close/>
                  <a:moveTo>
                    <a:pt x="10026" y="1250"/>
                  </a:moveTo>
                  <a:lnTo>
                    <a:pt x="10681" y="3643"/>
                  </a:lnTo>
                  <a:lnTo>
                    <a:pt x="7919" y="6322"/>
                  </a:lnTo>
                  <a:lnTo>
                    <a:pt x="7919" y="2417"/>
                  </a:lnTo>
                  <a:lnTo>
                    <a:pt x="7930" y="2417"/>
                  </a:lnTo>
                  <a:lnTo>
                    <a:pt x="10026" y="1250"/>
                  </a:lnTo>
                  <a:close/>
                  <a:moveTo>
                    <a:pt x="3728" y="4203"/>
                  </a:moveTo>
                  <a:lnTo>
                    <a:pt x="6502" y="6882"/>
                  </a:lnTo>
                  <a:lnTo>
                    <a:pt x="2477" y="6882"/>
                  </a:lnTo>
                  <a:lnTo>
                    <a:pt x="1275" y="4846"/>
                  </a:lnTo>
                  <a:lnTo>
                    <a:pt x="3728" y="4203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19" y="6882"/>
                  </a:lnTo>
                  <a:lnTo>
                    <a:pt x="8514" y="6882"/>
                  </a:lnTo>
                  <a:lnTo>
                    <a:pt x="11371" y="4132"/>
                  </a:lnTo>
                  <a:close/>
                  <a:moveTo>
                    <a:pt x="12538" y="7715"/>
                  </a:moveTo>
                  <a:lnTo>
                    <a:pt x="13765" y="9763"/>
                  </a:lnTo>
                  <a:lnTo>
                    <a:pt x="11288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78"/>
                  </a:lnTo>
                  <a:lnTo>
                    <a:pt x="1323" y="9858"/>
                  </a:lnTo>
                  <a:lnTo>
                    <a:pt x="2596" y="7715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5" y="13311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05"/>
                  </a:lnTo>
                  <a:lnTo>
                    <a:pt x="7419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32"/>
                  </a:lnTo>
                  <a:lnTo>
                    <a:pt x="37" y="10370"/>
                  </a:lnTo>
                  <a:lnTo>
                    <a:pt x="894" y="10597"/>
                  </a:lnTo>
                  <a:lnTo>
                    <a:pt x="3549" y="11287"/>
                  </a:lnTo>
                  <a:lnTo>
                    <a:pt x="4240" y="13788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3243250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95" y="4155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55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39"/>
                  </a:moveTo>
                  <a:lnTo>
                    <a:pt x="3668" y="10501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54" y="8311"/>
                  </a:moveTo>
                  <a:lnTo>
                    <a:pt x="10799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3243250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906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5" y="3573"/>
                  </a:lnTo>
                  <a:lnTo>
                    <a:pt x="4906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799" y="11062"/>
                  </a:lnTo>
                  <a:lnTo>
                    <a:pt x="10168" y="13336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32" y="8299"/>
                  </a:moveTo>
                  <a:lnTo>
                    <a:pt x="7132" y="12205"/>
                  </a:lnTo>
                  <a:lnTo>
                    <a:pt x="7120" y="12205"/>
                  </a:lnTo>
                  <a:lnTo>
                    <a:pt x="5025" y="13383"/>
                  </a:lnTo>
                  <a:lnTo>
                    <a:pt x="4370" y="10978"/>
                  </a:lnTo>
                  <a:lnTo>
                    <a:pt x="7132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2867300" y="267307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1"/>
                  </a:lnTo>
                  <a:lnTo>
                    <a:pt x="4882" y="1286"/>
                  </a:lnTo>
                  <a:close/>
                  <a:moveTo>
                    <a:pt x="10038" y="1251"/>
                  </a:moveTo>
                  <a:lnTo>
                    <a:pt x="10693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1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8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83" y="4144"/>
                  </a:lnTo>
                  <a:close/>
                  <a:moveTo>
                    <a:pt x="12538" y="7728"/>
                  </a:moveTo>
                  <a:lnTo>
                    <a:pt x="13765" y="9764"/>
                  </a:lnTo>
                  <a:lnTo>
                    <a:pt x="11288" y="10407"/>
                  </a:lnTo>
                  <a:lnTo>
                    <a:pt x="8526" y="7728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57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2" y="13371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1"/>
                  </a:moveTo>
                  <a:lnTo>
                    <a:pt x="9824" y="417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5"/>
                  </a:lnTo>
                  <a:lnTo>
                    <a:pt x="1811" y="7406"/>
                  </a:lnTo>
                  <a:lnTo>
                    <a:pt x="477" y="9645"/>
                  </a:lnTo>
                  <a:lnTo>
                    <a:pt x="37" y="10383"/>
                  </a:lnTo>
                  <a:lnTo>
                    <a:pt x="894" y="10597"/>
                  </a:lnTo>
                  <a:lnTo>
                    <a:pt x="3549" y="11300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9" y="10276"/>
                  </a:lnTo>
                  <a:lnTo>
                    <a:pt x="14610" y="9549"/>
                  </a:lnTo>
                  <a:lnTo>
                    <a:pt x="13229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3243250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109" y="2537"/>
                  </a:lnTo>
                  <a:lnTo>
                    <a:pt x="7109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5"/>
                  </a:lnTo>
                  <a:lnTo>
                    <a:pt x="8537" y="6895"/>
                  </a:lnTo>
                  <a:lnTo>
                    <a:pt x="11395" y="4144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799" y="11062"/>
                  </a:lnTo>
                  <a:lnTo>
                    <a:pt x="10168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58" y="4132"/>
                  </a:lnTo>
                  <a:lnTo>
                    <a:pt x="1" y="4347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1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40" y="7228"/>
                  </a:lnTo>
                  <a:lnTo>
                    <a:pt x="14574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0" name="Google Shape;440;p11"/>
            <p:cNvSpPr/>
            <p:nvPr/>
          </p:nvSpPr>
          <p:spPr>
            <a:xfrm>
              <a:off x="2867300" y="2308150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13"/>
                  </a:lnTo>
                  <a:lnTo>
                    <a:pt x="7097" y="6311"/>
                  </a:lnTo>
                  <a:lnTo>
                    <a:pt x="4251" y="3561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693" y="3632"/>
                  </a:lnTo>
                  <a:lnTo>
                    <a:pt x="7930" y="6311"/>
                  </a:lnTo>
                  <a:lnTo>
                    <a:pt x="7930" y="2418"/>
                  </a:lnTo>
                  <a:lnTo>
                    <a:pt x="7942" y="2418"/>
                  </a:lnTo>
                  <a:lnTo>
                    <a:pt x="10038" y="1239"/>
                  </a:lnTo>
                  <a:close/>
                  <a:moveTo>
                    <a:pt x="3728" y="4203"/>
                  </a:moveTo>
                  <a:lnTo>
                    <a:pt x="6502" y="6882"/>
                  </a:lnTo>
                  <a:lnTo>
                    <a:pt x="2477" y="6882"/>
                  </a:lnTo>
                  <a:lnTo>
                    <a:pt x="1263" y="4834"/>
                  </a:lnTo>
                  <a:lnTo>
                    <a:pt x="3728" y="4203"/>
                  </a:lnTo>
                  <a:close/>
                  <a:moveTo>
                    <a:pt x="11383" y="4120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38" y="6882"/>
                  </a:lnTo>
                  <a:lnTo>
                    <a:pt x="11383" y="4120"/>
                  </a:lnTo>
                  <a:close/>
                  <a:moveTo>
                    <a:pt x="12538" y="7716"/>
                  </a:moveTo>
                  <a:lnTo>
                    <a:pt x="13765" y="9752"/>
                  </a:lnTo>
                  <a:lnTo>
                    <a:pt x="11288" y="10395"/>
                  </a:lnTo>
                  <a:lnTo>
                    <a:pt x="8526" y="7716"/>
                  </a:lnTo>
                  <a:close/>
                  <a:moveTo>
                    <a:pt x="6514" y="7716"/>
                  </a:moveTo>
                  <a:lnTo>
                    <a:pt x="3656" y="10466"/>
                  </a:lnTo>
                  <a:lnTo>
                    <a:pt x="1323" y="9859"/>
                  </a:lnTo>
                  <a:lnTo>
                    <a:pt x="2596" y="7716"/>
                  </a:lnTo>
                  <a:close/>
                  <a:moveTo>
                    <a:pt x="7942" y="8275"/>
                  </a:moveTo>
                  <a:lnTo>
                    <a:pt x="10788" y="11026"/>
                  </a:lnTo>
                  <a:lnTo>
                    <a:pt x="10157" y="13312"/>
                  </a:lnTo>
                  <a:lnTo>
                    <a:pt x="7942" y="12073"/>
                  </a:lnTo>
                  <a:lnTo>
                    <a:pt x="7942" y="8275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2" y="13371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1"/>
                  </a:moveTo>
                  <a:lnTo>
                    <a:pt x="9824" y="417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3"/>
                  </a:lnTo>
                  <a:lnTo>
                    <a:pt x="1811" y="7394"/>
                  </a:lnTo>
                  <a:lnTo>
                    <a:pt x="477" y="9645"/>
                  </a:lnTo>
                  <a:lnTo>
                    <a:pt x="37" y="10371"/>
                  </a:lnTo>
                  <a:lnTo>
                    <a:pt x="894" y="10597"/>
                  </a:lnTo>
                  <a:lnTo>
                    <a:pt x="3549" y="11300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490"/>
                  </a:lnTo>
                  <a:lnTo>
                    <a:pt x="15039" y="10276"/>
                  </a:lnTo>
                  <a:lnTo>
                    <a:pt x="14610" y="9537"/>
                  </a:lnTo>
                  <a:lnTo>
                    <a:pt x="13229" y="7216"/>
                  </a:lnTo>
                  <a:lnTo>
                    <a:pt x="14562" y="4977"/>
                  </a:lnTo>
                  <a:lnTo>
                    <a:pt x="15003" y="4239"/>
                  </a:lnTo>
                  <a:lnTo>
                    <a:pt x="14146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11"/>
            <p:cNvSpPr/>
            <p:nvPr/>
          </p:nvSpPr>
          <p:spPr>
            <a:xfrm>
              <a:off x="3243250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95" y="4156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56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22" y="9859"/>
                  </a:lnTo>
                  <a:lnTo>
                    <a:pt x="2608" y="7704"/>
                  </a:lnTo>
                  <a:close/>
                  <a:moveTo>
                    <a:pt x="7954" y="8300"/>
                  </a:moveTo>
                  <a:lnTo>
                    <a:pt x="10799" y="11050"/>
                  </a:lnTo>
                  <a:lnTo>
                    <a:pt x="10168" y="13336"/>
                  </a:lnTo>
                  <a:lnTo>
                    <a:pt x="7954" y="12098"/>
                  </a:lnTo>
                  <a:lnTo>
                    <a:pt x="7954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44" y="858"/>
                  </a:lnTo>
                  <a:lnTo>
                    <a:pt x="3430" y="3454"/>
                  </a:lnTo>
                  <a:lnTo>
                    <a:pt x="858" y="4120"/>
                  </a:lnTo>
                  <a:lnTo>
                    <a:pt x="1" y="4347"/>
                  </a:lnTo>
                  <a:lnTo>
                    <a:pt x="429" y="5073"/>
                  </a:lnTo>
                  <a:lnTo>
                    <a:pt x="1822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11"/>
            <p:cNvSpPr/>
            <p:nvPr/>
          </p:nvSpPr>
          <p:spPr>
            <a:xfrm>
              <a:off x="1729675" y="34038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7" y="1239"/>
                  </a:moveTo>
                  <a:lnTo>
                    <a:pt x="10692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42" y="2417"/>
                  </a:lnTo>
                  <a:lnTo>
                    <a:pt x="10037" y="1239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1371" y="4144"/>
                  </a:moveTo>
                  <a:lnTo>
                    <a:pt x="13716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44"/>
                  </a:lnTo>
                  <a:close/>
                  <a:moveTo>
                    <a:pt x="12549" y="7716"/>
                  </a:moveTo>
                  <a:lnTo>
                    <a:pt x="13776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75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5001" y="13371"/>
                  </a:lnTo>
                  <a:lnTo>
                    <a:pt x="4334" y="10978"/>
                  </a:lnTo>
                  <a:lnTo>
                    <a:pt x="7108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29" y="3453"/>
                  </a:lnTo>
                  <a:lnTo>
                    <a:pt x="857" y="4132"/>
                  </a:lnTo>
                  <a:lnTo>
                    <a:pt x="0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502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11"/>
            <p:cNvSpPr/>
            <p:nvPr/>
          </p:nvSpPr>
          <p:spPr>
            <a:xfrm>
              <a:off x="1350450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894" y="1274"/>
                  </a:moveTo>
                  <a:lnTo>
                    <a:pt x="7109" y="2513"/>
                  </a:lnTo>
                  <a:lnTo>
                    <a:pt x="7109" y="6323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3763" y="4215"/>
                  </a:moveTo>
                  <a:lnTo>
                    <a:pt x="6525" y="6894"/>
                  </a:lnTo>
                  <a:lnTo>
                    <a:pt x="2513" y="6894"/>
                  </a:lnTo>
                  <a:lnTo>
                    <a:pt x="1287" y="4846"/>
                  </a:lnTo>
                  <a:lnTo>
                    <a:pt x="3763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50" y="7704"/>
                  </a:moveTo>
                  <a:lnTo>
                    <a:pt x="13776" y="9752"/>
                  </a:lnTo>
                  <a:lnTo>
                    <a:pt x="11300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40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502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11"/>
            <p:cNvSpPr/>
            <p:nvPr/>
          </p:nvSpPr>
          <p:spPr>
            <a:xfrm>
              <a:off x="1350450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1"/>
                  </a:lnTo>
                  <a:lnTo>
                    <a:pt x="3739" y="4228"/>
                  </a:lnTo>
                  <a:close/>
                  <a:moveTo>
                    <a:pt x="11395" y="4156"/>
                  </a:moveTo>
                  <a:lnTo>
                    <a:pt x="13729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95" y="4156"/>
                  </a:lnTo>
                  <a:close/>
                  <a:moveTo>
                    <a:pt x="12550" y="7728"/>
                  </a:moveTo>
                  <a:lnTo>
                    <a:pt x="13776" y="9764"/>
                  </a:lnTo>
                  <a:lnTo>
                    <a:pt x="11300" y="10407"/>
                  </a:lnTo>
                  <a:lnTo>
                    <a:pt x="8537" y="7728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59"/>
                  </a:lnTo>
                  <a:lnTo>
                    <a:pt x="2608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57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21" y="8300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1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9"/>
                  </a:lnTo>
                  <a:lnTo>
                    <a:pt x="4144" y="858"/>
                  </a:lnTo>
                  <a:lnTo>
                    <a:pt x="3430" y="3454"/>
                  </a:lnTo>
                  <a:lnTo>
                    <a:pt x="858" y="4120"/>
                  </a:lnTo>
                  <a:lnTo>
                    <a:pt x="1" y="4347"/>
                  </a:lnTo>
                  <a:lnTo>
                    <a:pt x="441" y="5073"/>
                  </a:lnTo>
                  <a:lnTo>
                    <a:pt x="1822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502" y="3323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11"/>
            <p:cNvSpPr/>
            <p:nvPr/>
          </p:nvSpPr>
          <p:spPr>
            <a:xfrm>
              <a:off x="1350750" y="340382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6" y="1239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39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75" y="4858"/>
                  </a:lnTo>
                  <a:lnTo>
                    <a:pt x="3727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02" y="6894"/>
                  </a:lnTo>
                  <a:lnTo>
                    <a:pt x="11371" y="4144"/>
                  </a:lnTo>
                  <a:close/>
                  <a:moveTo>
                    <a:pt x="12538" y="7716"/>
                  </a:moveTo>
                  <a:lnTo>
                    <a:pt x="13764" y="9752"/>
                  </a:lnTo>
                  <a:lnTo>
                    <a:pt x="11288" y="10395"/>
                  </a:lnTo>
                  <a:lnTo>
                    <a:pt x="8525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11"/>
            <p:cNvSpPr/>
            <p:nvPr/>
          </p:nvSpPr>
          <p:spPr>
            <a:xfrm>
              <a:off x="1350450" y="1211600"/>
              <a:ext cx="376275" cy="365825"/>
            </a:xfrm>
            <a:custGeom>
              <a:avLst/>
              <a:gdLst/>
              <a:ahLst/>
              <a:cxnLst/>
              <a:rect l="l" t="t" r="r" b="b"/>
              <a:pathLst>
                <a:path w="15051" h="14633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50" y="1250"/>
                  </a:moveTo>
                  <a:lnTo>
                    <a:pt x="10704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50" y="1250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0"/>
                  </a:lnTo>
                  <a:lnTo>
                    <a:pt x="3739" y="4227"/>
                  </a:lnTo>
                  <a:close/>
                  <a:moveTo>
                    <a:pt x="11395" y="4155"/>
                  </a:moveTo>
                  <a:lnTo>
                    <a:pt x="13729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95" y="4155"/>
                  </a:lnTo>
                  <a:close/>
                  <a:moveTo>
                    <a:pt x="12550" y="7727"/>
                  </a:moveTo>
                  <a:lnTo>
                    <a:pt x="13764" y="9763"/>
                  </a:lnTo>
                  <a:lnTo>
                    <a:pt x="11300" y="10406"/>
                  </a:lnTo>
                  <a:lnTo>
                    <a:pt x="8537" y="7727"/>
                  </a:lnTo>
                  <a:close/>
                  <a:moveTo>
                    <a:pt x="6525" y="7739"/>
                  </a:moveTo>
                  <a:lnTo>
                    <a:pt x="3668" y="10501"/>
                  </a:lnTo>
                  <a:lnTo>
                    <a:pt x="1334" y="9882"/>
                  </a:lnTo>
                  <a:lnTo>
                    <a:pt x="2608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57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21" y="8311"/>
                  </a:moveTo>
                  <a:lnTo>
                    <a:pt x="7121" y="12204"/>
                  </a:lnTo>
                  <a:lnTo>
                    <a:pt x="7109" y="12204"/>
                  </a:lnTo>
                  <a:lnTo>
                    <a:pt x="5013" y="13383"/>
                  </a:lnTo>
                  <a:lnTo>
                    <a:pt x="4358" y="10989"/>
                  </a:lnTo>
                  <a:lnTo>
                    <a:pt x="7121" y="8311"/>
                  </a:lnTo>
                  <a:close/>
                  <a:moveTo>
                    <a:pt x="10585" y="0"/>
                  </a:moveTo>
                  <a:lnTo>
                    <a:pt x="9835" y="441"/>
                  </a:lnTo>
                  <a:lnTo>
                    <a:pt x="7430" y="1774"/>
                  </a:lnTo>
                  <a:lnTo>
                    <a:pt x="5132" y="476"/>
                  </a:lnTo>
                  <a:lnTo>
                    <a:pt x="4370" y="60"/>
                  </a:lnTo>
                  <a:lnTo>
                    <a:pt x="4144" y="881"/>
                  </a:lnTo>
                  <a:lnTo>
                    <a:pt x="3430" y="3477"/>
                  </a:lnTo>
                  <a:lnTo>
                    <a:pt x="858" y="4143"/>
                  </a:lnTo>
                  <a:lnTo>
                    <a:pt x="1" y="4370"/>
                  </a:lnTo>
                  <a:lnTo>
                    <a:pt x="441" y="5096"/>
                  </a:lnTo>
                  <a:lnTo>
                    <a:pt x="1822" y="7418"/>
                  </a:lnTo>
                  <a:lnTo>
                    <a:pt x="477" y="9668"/>
                  </a:lnTo>
                  <a:lnTo>
                    <a:pt x="48" y="10394"/>
                  </a:lnTo>
                  <a:lnTo>
                    <a:pt x="894" y="10620"/>
                  </a:lnTo>
                  <a:lnTo>
                    <a:pt x="3561" y="11311"/>
                  </a:lnTo>
                  <a:lnTo>
                    <a:pt x="4251" y="13811"/>
                  </a:lnTo>
                  <a:lnTo>
                    <a:pt x="4466" y="14633"/>
                  </a:lnTo>
                  <a:lnTo>
                    <a:pt x="5228" y="14216"/>
                  </a:lnTo>
                  <a:lnTo>
                    <a:pt x="7633" y="12883"/>
                  </a:lnTo>
                  <a:lnTo>
                    <a:pt x="9930" y="14168"/>
                  </a:lnTo>
                  <a:lnTo>
                    <a:pt x="10692" y="14585"/>
                  </a:lnTo>
                  <a:lnTo>
                    <a:pt x="10919" y="13776"/>
                  </a:lnTo>
                  <a:lnTo>
                    <a:pt x="11633" y="11180"/>
                  </a:lnTo>
                  <a:lnTo>
                    <a:pt x="14205" y="10513"/>
                  </a:lnTo>
                  <a:lnTo>
                    <a:pt x="15050" y="10287"/>
                  </a:lnTo>
                  <a:lnTo>
                    <a:pt x="14622" y="9561"/>
                  </a:lnTo>
                  <a:lnTo>
                    <a:pt x="13240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502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11"/>
            <p:cNvSpPr/>
            <p:nvPr/>
          </p:nvSpPr>
          <p:spPr>
            <a:xfrm>
              <a:off x="1350750" y="41345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38" y="1238"/>
                  </a:moveTo>
                  <a:lnTo>
                    <a:pt x="10692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7" y="4215"/>
                  </a:lnTo>
                  <a:close/>
                  <a:moveTo>
                    <a:pt x="12538" y="7715"/>
                  </a:moveTo>
                  <a:lnTo>
                    <a:pt x="13764" y="9751"/>
                  </a:lnTo>
                  <a:lnTo>
                    <a:pt x="11288" y="10394"/>
                  </a:lnTo>
                  <a:lnTo>
                    <a:pt x="8525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2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11"/>
            <p:cNvSpPr/>
            <p:nvPr/>
          </p:nvSpPr>
          <p:spPr>
            <a:xfrm>
              <a:off x="1350750" y="37693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26" y="1238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26" y="123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75" y="4846"/>
                  </a:lnTo>
                  <a:lnTo>
                    <a:pt x="3727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02" y="6894"/>
                  </a:lnTo>
                  <a:lnTo>
                    <a:pt x="11371" y="4132"/>
                  </a:lnTo>
                  <a:close/>
                  <a:moveTo>
                    <a:pt x="12538" y="7704"/>
                  </a:moveTo>
                  <a:lnTo>
                    <a:pt x="13764" y="9751"/>
                  </a:lnTo>
                  <a:lnTo>
                    <a:pt x="11288" y="10382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56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11"/>
            <p:cNvSpPr/>
            <p:nvPr/>
          </p:nvSpPr>
          <p:spPr>
            <a:xfrm>
              <a:off x="5897750" y="303860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10026" y="1239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26" y="1239"/>
                  </a:lnTo>
                  <a:close/>
                  <a:moveTo>
                    <a:pt x="4870" y="1298"/>
                  </a:moveTo>
                  <a:lnTo>
                    <a:pt x="7085" y="2525"/>
                  </a:lnTo>
                  <a:lnTo>
                    <a:pt x="7085" y="6323"/>
                  </a:lnTo>
                  <a:lnTo>
                    <a:pt x="4239" y="3572"/>
                  </a:lnTo>
                  <a:lnTo>
                    <a:pt x="4870" y="129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63" y="4846"/>
                  </a:lnTo>
                  <a:lnTo>
                    <a:pt x="3727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12550" y="7704"/>
                  </a:moveTo>
                  <a:lnTo>
                    <a:pt x="13764" y="9752"/>
                  </a:lnTo>
                  <a:lnTo>
                    <a:pt x="11299" y="10383"/>
                  </a:lnTo>
                  <a:lnTo>
                    <a:pt x="8525" y="7704"/>
                  </a:lnTo>
                  <a:close/>
                  <a:moveTo>
                    <a:pt x="6501" y="7704"/>
                  </a:moveTo>
                  <a:lnTo>
                    <a:pt x="3644" y="10478"/>
                  </a:lnTo>
                  <a:lnTo>
                    <a:pt x="1310" y="9871"/>
                  </a:lnTo>
                  <a:lnTo>
                    <a:pt x="2584" y="7704"/>
                  </a:lnTo>
                  <a:close/>
                  <a:moveTo>
                    <a:pt x="7930" y="8287"/>
                  </a:moveTo>
                  <a:lnTo>
                    <a:pt x="10776" y="11038"/>
                  </a:lnTo>
                  <a:lnTo>
                    <a:pt x="10145" y="13324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097" y="8287"/>
                  </a:moveTo>
                  <a:lnTo>
                    <a:pt x="7097" y="12192"/>
                  </a:lnTo>
                  <a:lnTo>
                    <a:pt x="7085" y="12192"/>
                  </a:lnTo>
                  <a:lnTo>
                    <a:pt x="4989" y="13359"/>
                  </a:lnTo>
                  <a:lnTo>
                    <a:pt x="4334" y="10966"/>
                  </a:lnTo>
                  <a:lnTo>
                    <a:pt x="7097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02"/>
                  </a:lnTo>
                  <a:lnTo>
                    <a:pt x="14598" y="9537"/>
                  </a:lnTo>
                  <a:lnTo>
                    <a:pt x="13216" y="7216"/>
                  </a:lnTo>
                  <a:lnTo>
                    <a:pt x="14550" y="4965"/>
                  </a:lnTo>
                  <a:lnTo>
                    <a:pt x="14883" y="4430"/>
                  </a:lnTo>
                  <a:lnTo>
                    <a:pt x="14883" y="4215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11"/>
            <p:cNvSpPr/>
            <p:nvPr/>
          </p:nvSpPr>
          <p:spPr>
            <a:xfrm>
              <a:off x="1729675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8"/>
                  </a:moveTo>
                  <a:lnTo>
                    <a:pt x="7108" y="2525"/>
                  </a:lnTo>
                  <a:lnTo>
                    <a:pt x="7108" y="6323"/>
                  </a:lnTo>
                  <a:lnTo>
                    <a:pt x="4263" y="3573"/>
                  </a:lnTo>
                  <a:lnTo>
                    <a:pt x="4882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70"/>
                  </a:lnTo>
                  <a:lnTo>
                    <a:pt x="3739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95" y="4132"/>
                  </a:lnTo>
                  <a:close/>
                  <a:moveTo>
                    <a:pt x="12549" y="7728"/>
                  </a:moveTo>
                  <a:lnTo>
                    <a:pt x="13776" y="9764"/>
                  </a:lnTo>
                  <a:lnTo>
                    <a:pt x="11299" y="10407"/>
                  </a:lnTo>
                  <a:lnTo>
                    <a:pt x="8537" y="7728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75" y="11062"/>
                  </a:lnTo>
                  <a:lnTo>
                    <a:pt x="10156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205"/>
                  </a:lnTo>
                  <a:lnTo>
                    <a:pt x="7108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22" y="7394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11"/>
            <p:cNvSpPr/>
            <p:nvPr/>
          </p:nvSpPr>
          <p:spPr>
            <a:xfrm>
              <a:off x="1729675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108" y="2525"/>
                  </a:lnTo>
                  <a:lnTo>
                    <a:pt x="7108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1"/>
                  </a:lnTo>
                  <a:lnTo>
                    <a:pt x="3739" y="4228"/>
                  </a:lnTo>
                  <a:close/>
                  <a:moveTo>
                    <a:pt x="11395" y="4156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95" y="4156"/>
                  </a:lnTo>
                  <a:close/>
                  <a:moveTo>
                    <a:pt x="12549" y="7728"/>
                  </a:moveTo>
                  <a:lnTo>
                    <a:pt x="13776" y="9764"/>
                  </a:lnTo>
                  <a:lnTo>
                    <a:pt x="11299" y="10407"/>
                  </a:lnTo>
                  <a:lnTo>
                    <a:pt x="8537" y="7728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34" y="9859"/>
                  </a:lnTo>
                  <a:lnTo>
                    <a:pt x="2608" y="7704"/>
                  </a:lnTo>
                  <a:close/>
                  <a:moveTo>
                    <a:pt x="7942" y="8300"/>
                  </a:moveTo>
                  <a:lnTo>
                    <a:pt x="10775" y="11050"/>
                  </a:lnTo>
                  <a:lnTo>
                    <a:pt x="10156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8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44" y="858"/>
                  </a:lnTo>
                  <a:lnTo>
                    <a:pt x="3429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22" y="7395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8" y="13753"/>
                  </a:lnTo>
                  <a:lnTo>
                    <a:pt x="11633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11"/>
            <p:cNvSpPr/>
            <p:nvPr/>
          </p:nvSpPr>
          <p:spPr>
            <a:xfrm>
              <a:off x="1729375" y="846675"/>
              <a:ext cx="376550" cy="365525"/>
            </a:xfrm>
            <a:custGeom>
              <a:avLst/>
              <a:gdLst/>
              <a:ahLst/>
              <a:cxnLst/>
              <a:rect l="l" t="t" r="r" b="b"/>
              <a:pathLst>
                <a:path w="15062" h="14621" extrusionOk="0">
                  <a:moveTo>
                    <a:pt x="10061" y="1238"/>
                  </a:moveTo>
                  <a:lnTo>
                    <a:pt x="10716" y="3631"/>
                  </a:lnTo>
                  <a:lnTo>
                    <a:pt x="7954" y="6310"/>
                  </a:lnTo>
                  <a:lnTo>
                    <a:pt x="7954" y="2417"/>
                  </a:lnTo>
                  <a:lnTo>
                    <a:pt x="7966" y="2417"/>
                  </a:lnTo>
                  <a:lnTo>
                    <a:pt x="10061" y="1238"/>
                  </a:lnTo>
                  <a:close/>
                  <a:moveTo>
                    <a:pt x="4894" y="1298"/>
                  </a:moveTo>
                  <a:lnTo>
                    <a:pt x="7120" y="2536"/>
                  </a:lnTo>
                  <a:lnTo>
                    <a:pt x="7120" y="6322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3" y="4131"/>
                  </a:moveTo>
                  <a:lnTo>
                    <a:pt x="13728" y="4751"/>
                  </a:lnTo>
                  <a:lnTo>
                    <a:pt x="12454" y="6894"/>
                  </a:lnTo>
                  <a:lnTo>
                    <a:pt x="8549" y="6894"/>
                  </a:lnTo>
                  <a:lnTo>
                    <a:pt x="11383" y="4131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37" y="7727"/>
                  </a:moveTo>
                  <a:lnTo>
                    <a:pt x="3679" y="10477"/>
                  </a:lnTo>
                  <a:lnTo>
                    <a:pt x="1346" y="9870"/>
                  </a:lnTo>
                  <a:lnTo>
                    <a:pt x="2620" y="7727"/>
                  </a:lnTo>
                  <a:close/>
                  <a:moveTo>
                    <a:pt x="7954" y="8287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5013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45" y="11168"/>
                  </a:lnTo>
                  <a:lnTo>
                    <a:pt x="14216" y="10489"/>
                  </a:lnTo>
                  <a:lnTo>
                    <a:pt x="15062" y="10275"/>
                  </a:lnTo>
                  <a:lnTo>
                    <a:pt x="14633" y="9537"/>
                  </a:lnTo>
                  <a:lnTo>
                    <a:pt x="13252" y="7215"/>
                  </a:lnTo>
                  <a:lnTo>
                    <a:pt x="14585" y="4965"/>
                  </a:lnTo>
                  <a:lnTo>
                    <a:pt x="15014" y="4227"/>
                  </a:lnTo>
                  <a:lnTo>
                    <a:pt x="14169" y="4024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11"/>
            <p:cNvSpPr/>
            <p:nvPr/>
          </p:nvSpPr>
          <p:spPr>
            <a:xfrm>
              <a:off x="1729675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108" y="2537"/>
                  </a:lnTo>
                  <a:lnTo>
                    <a:pt x="7108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16" y="3656"/>
                  </a:lnTo>
                  <a:lnTo>
                    <a:pt x="7954" y="6335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95" y="4144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8"/>
                  </a:lnTo>
                  <a:close/>
                  <a:moveTo>
                    <a:pt x="12549" y="7728"/>
                  </a:moveTo>
                  <a:lnTo>
                    <a:pt x="13776" y="9764"/>
                  </a:lnTo>
                  <a:lnTo>
                    <a:pt x="11299" y="10407"/>
                  </a:lnTo>
                  <a:lnTo>
                    <a:pt x="8537" y="7728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311"/>
                  </a:moveTo>
                  <a:lnTo>
                    <a:pt x="10775" y="11062"/>
                  </a:lnTo>
                  <a:lnTo>
                    <a:pt x="10156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20" y="8311"/>
                  </a:moveTo>
                  <a:lnTo>
                    <a:pt x="7120" y="12205"/>
                  </a:lnTo>
                  <a:lnTo>
                    <a:pt x="7108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29" y="3454"/>
                  </a:lnTo>
                  <a:lnTo>
                    <a:pt x="846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3"/>
                  </a:lnTo>
                  <a:lnTo>
                    <a:pt x="11633" y="11169"/>
                  </a:lnTo>
                  <a:lnTo>
                    <a:pt x="14204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40" y="7228"/>
                  </a:lnTo>
                  <a:lnTo>
                    <a:pt x="14573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4" name="Google Shape;454;p11"/>
            <p:cNvSpPr/>
            <p:nvPr/>
          </p:nvSpPr>
          <p:spPr>
            <a:xfrm>
              <a:off x="2108875" y="37693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38" y="1238"/>
                  </a:moveTo>
                  <a:lnTo>
                    <a:pt x="10693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38" y="1238"/>
                  </a:lnTo>
                  <a:close/>
                  <a:moveTo>
                    <a:pt x="3739" y="4215"/>
                  </a:moveTo>
                  <a:lnTo>
                    <a:pt x="6502" y="6894"/>
                  </a:lnTo>
                  <a:lnTo>
                    <a:pt x="2489" y="6894"/>
                  </a:lnTo>
                  <a:lnTo>
                    <a:pt x="1263" y="4846"/>
                  </a:lnTo>
                  <a:lnTo>
                    <a:pt x="3739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4" y="6894"/>
                  </a:lnTo>
                  <a:lnTo>
                    <a:pt x="11371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68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57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5" name="Google Shape;455;p11"/>
            <p:cNvSpPr/>
            <p:nvPr/>
          </p:nvSpPr>
          <p:spPr>
            <a:xfrm>
              <a:off x="1729675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1"/>
                  </a:lnTo>
                  <a:lnTo>
                    <a:pt x="4882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49" y="7728"/>
                  </a:moveTo>
                  <a:lnTo>
                    <a:pt x="13776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25" y="7716"/>
                  </a:moveTo>
                  <a:lnTo>
                    <a:pt x="3679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99" y="11050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87"/>
                  </a:moveTo>
                  <a:lnTo>
                    <a:pt x="7120" y="12193"/>
                  </a:lnTo>
                  <a:lnTo>
                    <a:pt x="7108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29" y="3453"/>
                  </a:lnTo>
                  <a:lnTo>
                    <a:pt x="857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69"/>
                  </a:lnTo>
                  <a:lnTo>
                    <a:pt x="14204" y="10502"/>
                  </a:lnTo>
                  <a:lnTo>
                    <a:pt x="15050" y="10276"/>
                  </a:lnTo>
                  <a:lnTo>
                    <a:pt x="14621" y="9549"/>
                  </a:lnTo>
                  <a:lnTo>
                    <a:pt x="13240" y="7228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11"/>
            <p:cNvSpPr/>
            <p:nvPr/>
          </p:nvSpPr>
          <p:spPr>
            <a:xfrm>
              <a:off x="2108875" y="41345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8" y="1238"/>
                  </a:moveTo>
                  <a:lnTo>
                    <a:pt x="10693" y="3632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38" y="1238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31" y="6882"/>
                  </a:lnTo>
                  <a:lnTo>
                    <a:pt x="8514" y="6882"/>
                  </a:lnTo>
                  <a:lnTo>
                    <a:pt x="11371" y="4132"/>
                  </a:lnTo>
                  <a:close/>
                  <a:moveTo>
                    <a:pt x="3739" y="4215"/>
                  </a:moveTo>
                  <a:lnTo>
                    <a:pt x="6502" y="6894"/>
                  </a:lnTo>
                  <a:lnTo>
                    <a:pt x="2489" y="6894"/>
                  </a:lnTo>
                  <a:lnTo>
                    <a:pt x="1287" y="4858"/>
                  </a:lnTo>
                  <a:lnTo>
                    <a:pt x="3739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68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57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7" name="Google Shape;457;p11"/>
            <p:cNvSpPr/>
            <p:nvPr/>
          </p:nvSpPr>
          <p:spPr>
            <a:xfrm>
              <a:off x="2108875" y="44998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38" y="1250"/>
                  </a:moveTo>
                  <a:lnTo>
                    <a:pt x="10693" y="3643"/>
                  </a:lnTo>
                  <a:lnTo>
                    <a:pt x="7918" y="6322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38" y="1250"/>
                  </a:lnTo>
                  <a:close/>
                  <a:moveTo>
                    <a:pt x="3739" y="4203"/>
                  </a:moveTo>
                  <a:lnTo>
                    <a:pt x="6502" y="6882"/>
                  </a:lnTo>
                  <a:lnTo>
                    <a:pt x="2489" y="6882"/>
                  </a:lnTo>
                  <a:lnTo>
                    <a:pt x="1263" y="4846"/>
                  </a:lnTo>
                  <a:lnTo>
                    <a:pt x="3739" y="4203"/>
                  </a:lnTo>
                  <a:close/>
                  <a:moveTo>
                    <a:pt x="11383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50" y="7715"/>
                  </a:moveTo>
                  <a:lnTo>
                    <a:pt x="13764" y="9763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68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57" y="13311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21" y="8299"/>
                  </a:moveTo>
                  <a:lnTo>
                    <a:pt x="7121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2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8" name="Google Shape;458;p11"/>
            <p:cNvSpPr/>
            <p:nvPr/>
          </p:nvSpPr>
          <p:spPr>
            <a:xfrm>
              <a:off x="2108875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882" y="1274"/>
                  </a:moveTo>
                  <a:lnTo>
                    <a:pt x="7097" y="2513"/>
                  </a:lnTo>
                  <a:lnTo>
                    <a:pt x="7097" y="6323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2"/>
                  </a:lnTo>
                  <a:lnTo>
                    <a:pt x="11300" y="10383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29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11"/>
            <p:cNvSpPr/>
            <p:nvPr/>
          </p:nvSpPr>
          <p:spPr>
            <a:xfrm>
              <a:off x="1729675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882" y="1274"/>
                  </a:moveTo>
                  <a:lnTo>
                    <a:pt x="7108" y="2513"/>
                  </a:lnTo>
                  <a:lnTo>
                    <a:pt x="7108" y="6323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95" y="4132"/>
                  </a:lnTo>
                  <a:close/>
                  <a:moveTo>
                    <a:pt x="12549" y="7704"/>
                  </a:moveTo>
                  <a:lnTo>
                    <a:pt x="13752" y="9752"/>
                  </a:lnTo>
                  <a:lnTo>
                    <a:pt x="11299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99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0" name="Google Shape;460;p11"/>
            <p:cNvSpPr/>
            <p:nvPr/>
          </p:nvSpPr>
          <p:spPr>
            <a:xfrm>
              <a:off x="1350450" y="8466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10050" y="1238"/>
                  </a:moveTo>
                  <a:lnTo>
                    <a:pt x="10704" y="3631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8"/>
                  </a:lnTo>
                  <a:close/>
                  <a:moveTo>
                    <a:pt x="4882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58"/>
                  </a:lnTo>
                  <a:lnTo>
                    <a:pt x="3739" y="4215"/>
                  </a:lnTo>
                  <a:close/>
                  <a:moveTo>
                    <a:pt x="11383" y="4131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1"/>
                  </a:lnTo>
                  <a:close/>
                  <a:moveTo>
                    <a:pt x="12550" y="7715"/>
                  </a:moveTo>
                  <a:lnTo>
                    <a:pt x="13776" y="9751"/>
                  </a:lnTo>
                  <a:lnTo>
                    <a:pt x="11300" y="10394"/>
                  </a:lnTo>
                  <a:lnTo>
                    <a:pt x="8537" y="7715"/>
                  </a:lnTo>
                  <a:close/>
                  <a:moveTo>
                    <a:pt x="6513" y="7727"/>
                  </a:moveTo>
                  <a:lnTo>
                    <a:pt x="3668" y="10477"/>
                  </a:lnTo>
                  <a:lnTo>
                    <a:pt x="1322" y="9870"/>
                  </a:lnTo>
                  <a:lnTo>
                    <a:pt x="2596" y="7727"/>
                  </a:lnTo>
                  <a:close/>
                  <a:moveTo>
                    <a:pt x="7942" y="8287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21" y="8287"/>
                  </a:lnTo>
                  <a:close/>
                  <a:moveTo>
                    <a:pt x="10573" y="0"/>
                  </a:moveTo>
                  <a:lnTo>
                    <a:pt x="9835" y="417"/>
                  </a:lnTo>
                  <a:lnTo>
                    <a:pt x="7430" y="1762"/>
                  </a:lnTo>
                  <a:lnTo>
                    <a:pt x="5132" y="464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33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2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14" y="4227"/>
                  </a:lnTo>
                  <a:lnTo>
                    <a:pt x="14157" y="4000"/>
                  </a:lnTo>
                  <a:lnTo>
                    <a:pt x="11502" y="3310"/>
                  </a:lnTo>
                  <a:lnTo>
                    <a:pt x="10812" y="798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1" name="Google Shape;461;p11"/>
            <p:cNvSpPr/>
            <p:nvPr/>
          </p:nvSpPr>
          <p:spPr>
            <a:xfrm>
              <a:off x="1729675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98"/>
                  </a:moveTo>
                  <a:lnTo>
                    <a:pt x="7108" y="2536"/>
                  </a:lnTo>
                  <a:lnTo>
                    <a:pt x="7108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1395" y="4155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95" y="4155"/>
                  </a:lnTo>
                  <a:close/>
                  <a:moveTo>
                    <a:pt x="12549" y="7727"/>
                  </a:moveTo>
                  <a:lnTo>
                    <a:pt x="13776" y="9763"/>
                  </a:lnTo>
                  <a:lnTo>
                    <a:pt x="11299" y="10406"/>
                  </a:lnTo>
                  <a:lnTo>
                    <a:pt x="8537" y="7727"/>
                  </a:lnTo>
                  <a:close/>
                  <a:moveTo>
                    <a:pt x="6525" y="7739"/>
                  </a:moveTo>
                  <a:lnTo>
                    <a:pt x="3667" y="10501"/>
                  </a:lnTo>
                  <a:lnTo>
                    <a:pt x="1334" y="9882"/>
                  </a:lnTo>
                  <a:lnTo>
                    <a:pt x="2608" y="7739"/>
                  </a:lnTo>
                  <a:close/>
                  <a:moveTo>
                    <a:pt x="7942" y="8311"/>
                  </a:moveTo>
                  <a:lnTo>
                    <a:pt x="10775" y="11061"/>
                  </a:lnTo>
                  <a:lnTo>
                    <a:pt x="10156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2" name="Google Shape;462;p11"/>
            <p:cNvSpPr/>
            <p:nvPr/>
          </p:nvSpPr>
          <p:spPr>
            <a:xfrm>
              <a:off x="1350450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99"/>
                  </a:moveTo>
                  <a:lnTo>
                    <a:pt x="7109" y="2537"/>
                  </a:lnTo>
                  <a:lnTo>
                    <a:pt x="7109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55" y="6895"/>
                  </a:lnTo>
                  <a:lnTo>
                    <a:pt x="8537" y="6895"/>
                  </a:lnTo>
                  <a:lnTo>
                    <a:pt x="11395" y="4144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0"/>
                  </a:lnTo>
                  <a:lnTo>
                    <a:pt x="3739" y="4228"/>
                  </a:lnTo>
                  <a:close/>
                  <a:moveTo>
                    <a:pt x="12550" y="7728"/>
                  </a:moveTo>
                  <a:lnTo>
                    <a:pt x="13776" y="9764"/>
                  </a:lnTo>
                  <a:lnTo>
                    <a:pt x="11300" y="10407"/>
                  </a:lnTo>
                  <a:lnTo>
                    <a:pt x="8537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57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21" y="8311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90"/>
                  </a:lnTo>
                  <a:lnTo>
                    <a:pt x="7121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58" y="4132"/>
                  </a:lnTo>
                  <a:lnTo>
                    <a:pt x="1" y="4347"/>
                  </a:lnTo>
                  <a:lnTo>
                    <a:pt x="441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50"/>
                  </a:lnTo>
                  <a:lnTo>
                    <a:pt x="13240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502" y="3323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11"/>
            <p:cNvSpPr/>
            <p:nvPr/>
          </p:nvSpPr>
          <p:spPr>
            <a:xfrm>
              <a:off x="1350450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8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76" y="9764"/>
                  </a:lnTo>
                  <a:lnTo>
                    <a:pt x="11300" y="10407"/>
                  </a:lnTo>
                  <a:lnTo>
                    <a:pt x="8537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57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21" y="8299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1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502" y="3322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11"/>
            <p:cNvSpPr/>
            <p:nvPr/>
          </p:nvSpPr>
          <p:spPr>
            <a:xfrm>
              <a:off x="1350750" y="267307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1"/>
                  </a:lnTo>
                  <a:lnTo>
                    <a:pt x="4882" y="1286"/>
                  </a:lnTo>
                  <a:close/>
                  <a:moveTo>
                    <a:pt x="10038" y="1251"/>
                  </a:moveTo>
                  <a:lnTo>
                    <a:pt x="10692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38" y="7728"/>
                  </a:moveTo>
                  <a:lnTo>
                    <a:pt x="13764" y="9764"/>
                  </a:lnTo>
                  <a:lnTo>
                    <a:pt x="11288" y="10407"/>
                  </a:lnTo>
                  <a:lnTo>
                    <a:pt x="8525" y="7728"/>
                  </a:lnTo>
                  <a:close/>
                  <a:moveTo>
                    <a:pt x="6513" y="7716"/>
                  </a:moveTo>
                  <a:lnTo>
                    <a:pt x="3668" y="10466"/>
                  </a:lnTo>
                  <a:lnTo>
                    <a:pt x="1334" y="9859"/>
                  </a:lnTo>
                  <a:lnTo>
                    <a:pt x="2596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57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49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8" y="10276"/>
                  </a:lnTo>
                  <a:lnTo>
                    <a:pt x="14610" y="9549"/>
                  </a:lnTo>
                  <a:lnTo>
                    <a:pt x="13228" y="7228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5" name="Google Shape;465;p11"/>
            <p:cNvSpPr/>
            <p:nvPr/>
          </p:nvSpPr>
          <p:spPr>
            <a:xfrm>
              <a:off x="1729675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108" y="2512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42" y="2405"/>
                  </a:lnTo>
                  <a:lnTo>
                    <a:pt x="10037" y="1238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86" y="4846"/>
                  </a:lnTo>
                  <a:lnTo>
                    <a:pt x="3739" y="4215"/>
                  </a:lnTo>
                  <a:close/>
                  <a:moveTo>
                    <a:pt x="11371" y="4132"/>
                  </a:moveTo>
                  <a:lnTo>
                    <a:pt x="13716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12549" y="7704"/>
                  </a:moveTo>
                  <a:lnTo>
                    <a:pt x="13776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75" y="11037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57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6" name="Google Shape;466;p11"/>
            <p:cNvSpPr/>
            <p:nvPr/>
          </p:nvSpPr>
          <p:spPr>
            <a:xfrm>
              <a:off x="1729675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11371" y="4132"/>
                  </a:moveTo>
                  <a:lnTo>
                    <a:pt x="13716" y="4739"/>
                  </a:lnTo>
                  <a:lnTo>
                    <a:pt x="12430" y="6882"/>
                  </a:lnTo>
                  <a:lnTo>
                    <a:pt x="8513" y="6882"/>
                  </a:lnTo>
                  <a:lnTo>
                    <a:pt x="11371" y="4132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2549" y="7715"/>
                  </a:moveTo>
                  <a:lnTo>
                    <a:pt x="13776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42" y="8299"/>
                  </a:moveTo>
                  <a:lnTo>
                    <a:pt x="10775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57" y="4132"/>
                  </a:lnTo>
                  <a:lnTo>
                    <a:pt x="0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7" name="Google Shape;467;p11"/>
            <p:cNvSpPr/>
            <p:nvPr/>
          </p:nvSpPr>
          <p:spPr>
            <a:xfrm>
              <a:off x="1729675" y="44998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86"/>
                  </a:moveTo>
                  <a:lnTo>
                    <a:pt x="7108" y="2524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39" y="4203"/>
                  </a:moveTo>
                  <a:lnTo>
                    <a:pt x="6513" y="6882"/>
                  </a:lnTo>
                  <a:lnTo>
                    <a:pt x="2489" y="6882"/>
                  </a:lnTo>
                  <a:lnTo>
                    <a:pt x="1274" y="4846"/>
                  </a:lnTo>
                  <a:lnTo>
                    <a:pt x="3739" y="4203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95" y="4132"/>
                  </a:lnTo>
                  <a:close/>
                  <a:moveTo>
                    <a:pt x="12549" y="7715"/>
                  </a:moveTo>
                  <a:lnTo>
                    <a:pt x="13776" y="9763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34" y="9858"/>
                  </a:lnTo>
                  <a:lnTo>
                    <a:pt x="2608" y="7715"/>
                  </a:lnTo>
                  <a:close/>
                  <a:moveTo>
                    <a:pt x="7954" y="8287"/>
                  </a:moveTo>
                  <a:lnTo>
                    <a:pt x="10799" y="11037"/>
                  </a:lnTo>
                  <a:lnTo>
                    <a:pt x="10168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70" y="36"/>
                  </a:lnTo>
                  <a:lnTo>
                    <a:pt x="4144" y="857"/>
                  </a:lnTo>
                  <a:lnTo>
                    <a:pt x="3429" y="3441"/>
                  </a:lnTo>
                  <a:lnTo>
                    <a:pt x="857" y="4120"/>
                  </a:lnTo>
                  <a:lnTo>
                    <a:pt x="0" y="4334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8" name="Google Shape;468;p11"/>
            <p:cNvSpPr/>
            <p:nvPr/>
          </p:nvSpPr>
          <p:spPr>
            <a:xfrm>
              <a:off x="1350750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1" y="3572"/>
                  </a:lnTo>
                  <a:lnTo>
                    <a:pt x="4882" y="1286"/>
                  </a:lnTo>
                  <a:close/>
                  <a:moveTo>
                    <a:pt x="10038" y="1250"/>
                  </a:moveTo>
                  <a:lnTo>
                    <a:pt x="10692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50"/>
                  </a:lnTo>
                  <a:close/>
                  <a:moveTo>
                    <a:pt x="3727" y="4203"/>
                  </a:moveTo>
                  <a:lnTo>
                    <a:pt x="6501" y="6882"/>
                  </a:lnTo>
                  <a:lnTo>
                    <a:pt x="2477" y="6882"/>
                  </a:lnTo>
                  <a:lnTo>
                    <a:pt x="1263" y="4846"/>
                  </a:lnTo>
                  <a:lnTo>
                    <a:pt x="3727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12538" y="7715"/>
                  </a:moveTo>
                  <a:lnTo>
                    <a:pt x="13764" y="9763"/>
                  </a:lnTo>
                  <a:lnTo>
                    <a:pt x="11288" y="10394"/>
                  </a:lnTo>
                  <a:lnTo>
                    <a:pt x="8525" y="7715"/>
                  </a:lnTo>
                  <a:close/>
                  <a:moveTo>
                    <a:pt x="6501" y="7715"/>
                  </a:moveTo>
                  <a:lnTo>
                    <a:pt x="3656" y="10478"/>
                  </a:lnTo>
                  <a:lnTo>
                    <a:pt x="1310" y="9858"/>
                  </a:lnTo>
                  <a:lnTo>
                    <a:pt x="2584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57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36" y="10370"/>
                  </a:lnTo>
                  <a:lnTo>
                    <a:pt x="894" y="10597"/>
                  </a:lnTo>
                  <a:lnTo>
                    <a:pt x="3549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8" y="14145"/>
                  </a:lnTo>
                  <a:lnTo>
                    <a:pt x="10680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11"/>
            <p:cNvSpPr/>
            <p:nvPr/>
          </p:nvSpPr>
          <p:spPr>
            <a:xfrm>
              <a:off x="5139025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13" y="7704"/>
                  </a:moveTo>
                  <a:lnTo>
                    <a:pt x="3668" y="10478"/>
                  </a:lnTo>
                  <a:lnTo>
                    <a:pt x="1322" y="9859"/>
                  </a:lnTo>
                  <a:lnTo>
                    <a:pt x="2608" y="7704"/>
                  </a:lnTo>
                  <a:close/>
                  <a:moveTo>
                    <a:pt x="7954" y="8300"/>
                  </a:moveTo>
                  <a:lnTo>
                    <a:pt x="10787" y="11050"/>
                  </a:lnTo>
                  <a:lnTo>
                    <a:pt x="10168" y="13336"/>
                  </a:lnTo>
                  <a:lnTo>
                    <a:pt x="7954" y="12098"/>
                  </a:lnTo>
                  <a:lnTo>
                    <a:pt x="7954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44" y="858"/>
                  </a:lnTo>
                  <a:lnTo>
                    <a:pt x="3429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22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0" name="Google Shape;470;p11"/>
            <p:cNvSpPr/>
            <p:nvPr/>
          </p:nvSpPr>
          <p:spPr>
            <a:xfrm>
              <a:off x="5139025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83" y="4144"/>
                  </a:moveTo>
                  <a:lnTo>
                    <a:pt x="13728" y="4751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83" y="4144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13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29" y="3454"/>
                  </a:lnTo>
                  <a:lnTo>
                    <a:pt x="846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28" y="7228"/>
                  </a:lnTo>
                  <a:lnTo>
                    <a:pt x="14574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1" name="Google Shape;471;p11"/>
            <p:cNvSpPr/>
            <p:nvPr/>
          </p:nvSpPr>
          <p:spPr>
            <a:xfrm>
              <a:off x="5139025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5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13" y="7739"/>
                  </a:moveTo>
                  <a:lnTo>
                    <a:pt x="3668" y="10501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54" y="8311"/>
                  </a:moveTo>
                  <a:lnTo>
                    <a:pt x="10787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2" name="Google Shape;472;p11"/>
            <p:cNvSpPr/>
            <p:nvPr/>
          </p:nvSpPr>
          <p:spPr>
            <a:xfrm>
              <a:off x="5139325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70" y="1298"/>
                  </a:moveTo>
                  <a:lnTo>
                    <a:pt x="7085" y="2525"/>
                  </a:lnTo>
                  <a:lnTo>
                    <a:pt x="7085" y="6323"/>
                  </a:lnTo>
                  <a:lnTo>
                    <a:pt x="4251" y="3573"/>
                  </a:lnTo>
                  <a:lnTo>
                    <a:pt x="4870" y="1298"/>
                  </a:lnTo>
                  <a:close/>
                  <a:moveTo>
                    <a:pt x="10037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11371" y="4132"/>
                  </a:moveTo>
                  <a:lnTo>
                    <a:pt x="13716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3739" y="4227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52" y="9764"/>
                  </a:lnTo>
                  <a:lnTo>
                    <a:pt x="11299" y="10407"/>
                  </a:lnTo>
                  <a:lnTo>
                    <a:pt x="8537" y="7728"/>
                  </a:lnTo>
                  <a:close/>
                  <a:moveTo>
                    <a:pt x="6501" y="7728"/>
                  </a:moveTo>
                  <a:lnTo>
                    <a:pt x="3656" y="10478"/>
                  </a:lnTo>
                  <a:lnTo>
                    <a:pt x="1310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75" y="11062"/>
                  </a:lnTo>
                  <a:lnTo>
                    <a:pt x="10156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205"/>
                  </a:lnTo>
                  <a:lnTo>
                    <a:pt x="7085" y="12205"/>
                  </a:lnTo>
                  <a:lnTo>
                    <a:pt x="4989" y="13383"/>
                  </a:lnTo>
                  <a:lnTo>
                    <a:pt x="4334" y="10978"/>
                  </a:lnTo>
                  <a:lnTo>
                    <a:pt x="7108" y="8299"/>
                  </a:lnTo>
                  <a:close/>
                  <a:moveTo>
                    <a:pt x="10573" y="1"/>
                  </a:moveTo>
                  <a:lnTo>
                    <a:pt x="9811" y="417"/>
                  </a:lnTo>
                  <a:lnTo>
                    <a:pt x="7418" y="1751"/>
                  </a:lnTo>
                  <a:lnTo>
                    <a:pt x="5108" y="465"/>
                  </a:lnTo>
                  <a:lnTo>
                    <a:pt x="4346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34" y="4120"/>
                  </a:lnTo>
                  <a:lnTo>
                    <a:pt x="0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16" y="7216"/>
                  </a:lnTo>
                  <a:lnTo>
                    <a:pt x="14562" y="4966"/>
                  </a:lnTo>
                  <a:lnTo>
                    <a:pt x="14990" y="4239"/>
                  </a:lnTo>
                  <a:lnTo>
                    <a:pt x="14145" y="4013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3" name="Google Shape;473;p11"/>
            <p:cNvSpPr/>
            <p:nvPr/>
          </p:nvSpPr>
          <p:spPr>
            <a:xfrm>
              <a:off x="5139025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11383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13" y="7715"/>
                  </a:moveTo>
                  <a:lnTo>
                    <a:pt x="3668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097" y="8299"/>
                  </a:moveTo>
                  <a:lnTo>
                    <a:pt x="7097" y="12192"/>
                  </a:lnTo>
                  <a:lnTo>
                    <a:pt x="5001" y="13371"/>
                  </a:lnTo>
                  <a:lnTo>
                    <a:pt x="4334" y="10978"/>
                  </a:lnTo>
                  <a:lnTo>
                    <a:pt x="7097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" name="Google Shape;474;p11"/>
            <p:cNvSpPr/>
            <p:nvPr/>
          </p:nvSpPr>
          <p:spPr>
            <a:xfrm>
              <a:off x="5139025" y="34038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16" y="3632"/>
                  </a:lnTo>
                  <a:lnTo>
                    <a:pt x="7954" y="6311"/>
                  </a:lnTo>
                  <a:lnTo>
                    <a:pt x="7954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01" y="7728"/>
                  </a:moveTo>
                  <a:lnTo>
                    <a:pt x="3668" y="10478"/>
                  </a:lnTo>
                  <a:lnTo>
                    <a:pt x="1310" y="9871"/>
                  </a:lnTo>
                  <a:lnTo>
                    <a:pt x="2596" y="7728"/>
                  </a:lnTo>
                  <a:close/>
                  <a:moveTo>
                    <a:pt x="7954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" name="Google Shape;475;p11"/>
            <p:cNvSpPr/>
            <p:nvPr/>
          </p:nvSpPr>
          <p:spPr>
            <a:xfrm>
              <a:off x="5139025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4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40" y="4751"/>
                  </a:lnTo>
                  <a:lnTo>
                    <a:pt x="12454" y="6894"/>
                  </a:lnTo>
                  <a:lnTo>
                    <a:pt x="8549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68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7" y="11037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6" name="Google Shape;476;p11"/>
            <p:cNvSpPr/>
            <p:nvPr/>
          </p:nvSpPr>
          <p:spPr>
            <a:xfrm>
              <a:off x="5518225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31" y="6311"/>
                  </a:lnTo>
                  <a:lnTo>
                    <a:pt x="7931" y="2405"/>
                  </a:lnTo>
                  <a:lnTo>
                    <a:pt x="7942" y="2405"/>
                  </a:lnTo>
                  <a:lnTo>
                    <a:pt x="10050" y="1239"/>
                  </a:lnTo>
                  <a:close/>
                  <a:moveTo>
                    <a:pt x="4883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2" y="3572"/>
                  </a:lnTo>
                  <a:lnTo>
                    <a:pt x="4883" y="1298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7" y="9752"/>
                  </a:lnTo>
                  <a:lnTo>
                    <a:pt x="11312" y="10383"/>
                  </a:lnTo>
                  <a:lnTo>
                    <a:pt x="8538" y="7704"/>
                  </a:lnTo>
                  <a:close/>
                  <a:moveTo>
                    <a:pt x="6514" y="7704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53"/>
                  </a:lnTo>
                  <a:lnTo>
                    <a:pt x="4359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7"/>
                  </a:lnTo>
                  <a:lnTo>
                    <a:pt x="13229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8" y="4013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7" name="Google Shape;477;p11"/>
            <p:cNvSpPr/>
            <p:nvPr/>
          </p:nvSpPr>
          <p:spPr>
            <a:xfrm>
              <a:off x="5139025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94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11383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79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87" y="11050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87"/>
                  </a:moveTo>
                  <a:lnTo>
                    <a:pt x="7120" y="12193"/>
                  </a:lnTo>
                  <a:lnTo>
                    <a:pt x="7097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29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8" name="Google Shape;478;p11"/>
            <p:cNvSpPr/>
            <p:nvPr/>
          </p:nvSpPr>
          <p:spPr>
            <a:xfrm>
              <a:off x="5139025" y="846375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4882" y="1310"/>
                  </a:moveTo>
                  <a:lnTo>
                    <a:pt x="7097" y="2548"/>
                  </a:lnTo>
                  <a:lnTo>
                    <a:pt x="7097" y="6334"/>
                  </a:lnTo>
                  <a:lnTo>
                    <a:pt x="4263" y="3584"/>
                  </a:lnTo>
                  <a:lnTo>
                    <a:pt x="4882" y="131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05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71" y="4143"/>
                  </a:lnTo>
                  <a:close/>
                  <a:moveTo>
                    <a:pt x="12550" y="7727"/>
                  </a:moveTo>
                  <a:lnTo>
                    <a:pt x="13764" y="9763"/>
                  </a:lnTo>
                  <a:lnTo>
                    <a:pt x="11299" y="10406"/>
                  </a:lnTo>
                  <a:lnTo>
                    <a:pt x="8525" y="7727"/>
                  </a:lnTo>
                  <a:close/>
                  <a:moveTo>
                    <a:pt x="6513" y="7739"/>
                  </a:moveTo>
                  <a:lnTo>
                    <a:pt x="3668" y="10489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54" y="8299"/>
                  </a:moveTo>
                  <a:lnTo>
                    <a:pt x="10787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42" y="14157"/>
                  </a:lnTo>
                  <a:lnTo>
                    <a:pt x="10704" y="14573"/>
                  </a:lnTo>
                  <a:lnTo>
                    <a:pt x="10930" y="13752"/>
                  </a:lnTo>
                  <a:lnTo>
                    <a:pt x="11645" y="11156"/>
                  </a:lnTo>
                  <a:lnTo>
                    <a:pt x="14216" y="10489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22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9" name="Google Shape;479;p11"/>
            <p:cNvSpPr/>
            <p:nvPr/>
          </p:nvSpPr>
          <p:spPr>
            <a:xfrm>
              <a:off x="4759800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8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1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3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41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0" name="Google Shape;480;p11"/>
            <p:cNvSpPr/>
            <p:nvPr/>
          </p:nvSpPr>
          <p:spPr>
            <a:xfrm>
              <a:off x="4759800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99"/>
                  </a:moveTo>
                  <a:lnTo>
                    <a:pt x="7109" y="2537"/>
                  </a:lnTo>
                  <a:lnTo>
                    <a:pt x="7109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5"/>
                  </a:lnTo>
                  <a:lnTo>
                    <a:pt x="8538" y="6895"/>
                  </a:lnTo>
                  <a:lnTo>
                    <a:pt x="11395" y="4144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21" y="8311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7" y="10990"/>
                  </a:lnTo>
                  <a:lnTo>
                    <a:pt x="7121" y="8311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58" y="4132"/>
                  </a:lnTo>
                  <a:lnTo>
                    <a:pt x="1" y="4347"/>
                  </a:lnTo>
                  <a:lnTo>
                    <a:pt x="441" y="5085"/>
                  </a:lnTo>
                  <a:lnTo>
                    <a:pt x="1823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19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50"/>
                  </a:lnTo>
                  <a:lnTo>
                    <a:pt x="13241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11"/>
            <p:cNvSpPr/>
            <p:nvPr/>
          </p:nvSpPr>
          <p:spPr>
            <a:xfrm>
              <a:off x="4759800" y="267307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86"/>
                  </a:moveTo>
                  <a:lnTo>
                    <a:pt x="7121" y="2525"/>
                  </a:lnTo>
                  <a:lnTo>
                    <a:pt x="7121" y="6311"/>
                  </a:lnTo>
                  <a:lnTo>
                    <a:pt x="4275" y="3561"/>
                  </a:lnTo>
                  <a:lnTo>
                    <a:pt x="4906" y="1286"/>
                  </a:lnTo>
                  <a:close/>
                  <a:moveTo>
                    <a:pt x="10050" y="1251"/>
                  </a:moveTo>
                  <a:lnTo>
                    <a:pt x="10716" y="3656"/>
                  </a:lnTo>
                  <a:lnTo>
                    <a:pt x="7954" y="6335"/>
                  </a:lnTo>
                  <a:lnTo>
                    <a:pt x="7954" y="2429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25" y="7716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800" y="11050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87"/>
                  </a:moveTo>
                  <a:lnTo>
                    <a:pt x="7121" y="12193"/>
                  </a:lnTo>
                  <a:lnTo>
                    <a:pt x="7109" y="12193"/>
                  </a:lnTo>
                  <a:lnTo>
                    <a:pt x="5001" y="13371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6" y="1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5"/>
                  </a:lnTo>
                  <a:lnTo>
                    <a:pt x="1823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49"/>
                  </a:lnTo>
                  <a:lnTo>
                    <a:pt x="13229" y="7228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2" name="Google Shape;482;p11"/>
            <p:cNvSpPr/>
            <p:nvPr/>
          </p:nvSpPr>
          <p:spPr>
            <a:xfrm>
              <a:off x="4759800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50" y="1250"/>
                  </a:moveTo>
                  <a:lnTo>
                    <a:pt x="10705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1395" y="4155"/>
                  </a:moveTo>
                  <a:lnTo>
                    <a:pt x="13741" y="4763"/>
                  </a:lnTo>
                  <a:lnTo>
                    <a:pt x="12467" y="6906"/>
                  </a:lnTo>
                  <a:lnTo>
                    <a:pt x="8550" y="6906"/>
                  </a:lnTo>
                  <a:lnTo>
                    <a:pt x="11395" y="4155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2" y="10406"/>
                  </a:lnTo>
                  <a:lnTo>
                    <a:pt x="8550" y="7727"/>
                  </a:lnTo>
                  <a:close/>
                  <a:moveTo>
                    <a:pt x="6525" y="7739"/>
                  </a:moveTo>
                  <a:lnTo>
                    <a:pt x="3668" y="10501"/>
                  </a:lnTo>
                  <a:lnTo>
                    <a:pt x="1334" y="9882"/>
                  </a:lnTo>
                  <a:lnTo>
                    <a:pt x="2608" y="7739"/>
                  </a:lnTo>
                  <a:close/>
                  <a:moveTo>
                    <a:pt x="7954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1" y="8311"/>
                  </a:moveTo>
                  <a:lnTo>
                    <a:pt x="7121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7" y="10989"/>
                  </a:lnTo>
                  <a:lnTo>
                    <a:pt x="7121" y="8311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4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2" y="9537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3" name="Google Shape;483;p11"/>
            <p:cNvSpPr/>
            <p:nvPr/>
          </p:nvSpPr>
          <p:spPr>
            <a:xfrm>
              <a:off x="4759800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1"/>
                  </a:lnTo>
                  <a:lnTo>
                    <a:pt x="3751" y="4228"/>
                  </a:lnTo>
                  <a:close/>
                  <a:moveTo>
                    <a:pt x="11371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38" y="6906"/>
                  </a:lnTo>
                  <a:lnTo>
                    <a:pt x="11371" y="4156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59"/>
                  </a:lnTo>
                  <a:lnTo>
                    <a:pt x="2608" y="7704"/>
                  </a:lnTo>
                  <a:close/>
                  <a:moveTo>
                    <a:pt x="7954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54" y="12098"/>
                  </a:lnTo>
                  <a:lnTo>
                    <a:pt x="7954" y="8300"/>
                  </a:lnTo>
                  <a:close/>
                  <a:moveTo>
                    <a:pt x="7121" y="8300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7" y="10978"/>
                  </a:lnTo>
                  <a:lnTo>
                    <a:pt x="7121" y="8300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51"/>
                  </a:lnTo>
                  <a:lnTo>
                    <a:pt x="5121" y="465"/>
                  </a:lnTo>
                  <a:lnTo>
                    <a:pt x="4370" y="49"/>
                  </a:lnTo>
                  <a:lnTo>
                    <a:pt x="4144" y="858"/>
                  </a:lnTo>
                  <a:lnTo>
                    <a:pt x="3430" y="3454"/>
                  </a:lnTo>
                  <a:lnTo>
                    <a:pt x="858" y="4120"/>
                  </a:lnTo>
                  <a:lnTo>
                    <a:pt x="1" y="4347"/>
                  </a:lnTo>
                  <a:lnTo>
                    <a:pt x="441" y="5073"/>
                  </a:lnTo>
                  <a:lnTo>
                    <a:pt x="1823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1" y="14145"/>
                  </a:lnTo>
                  <a:lnTo>
                    <a:pt x="10693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11"/>
            <p:cNvSpPr/>
            <p:nvPr/>
          </p:nvSpPr>
          <p:spPr>
            <a:xfrm>
              <a:off x="5139025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64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13" y="7704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28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11"/>
            <p:cNvSpPr/>
            <p:nvPr/>
          </p:nvSpPr>
          <p:spPr>
            <a:xfrm>
              <a:off x="5138725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94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75" y="3572"/>
                  </a:lnTo>
                  <a:lnTo>
                    <a:pt x="4894" y="1286"/>
                  </a:lnTo>
                  <a:close/>
                  <a:moveTo>
                    <a:pt x="10061" y="1250"/>
                  </a:moveTo>
                  <a:lnTo>
                    <a:pt x="10716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66" y="2417"/>
                  </a:lnTo>
                  <a:lnTo>
                    <a:pt x="10061" y="1250"/>
                  </a:lnTo>
                  <a:close/>
                  <a:moveTo>
                    <a:pt x="3763" y="4203"/>
                  </a:moveTo>
                  <a:lnTo>
                    <a:pt x="6537" y="6882"/>
                  </a:lnTo>
                  <a:lnTo>
                    <a:pt x="2513" y="6882"/>
                  </a:lnTo>
                  <a:lnTo>
                    <a:pt x="1310" y="4846"/>
                  </a:lnTo>
                  <a:lnTo>
                    <a:pt x="3763" y="4203"/>
                  </a:lnTo>
                  <a:close/>
                  <a:moveTo>
                    <a:pt x="11395" y="4132"/>
                  </a:moveTo>
                  <a:lnTo>
                    <a:pt x="13740" y="4739"/>
                  </a:lnTo>
                  <a:lnTo>
                    <a:pt x="12454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25" y="7715"/>
                  </a:moveTo>
                  <a:lnTo>
                    <a:pt x="3680" y="10478"/>
                  </a:lnTo>
                  <a:lnTo>
                    <a:pt x="1334" y="9858"/>
                  </a:lnTo>
                  <a:lnTo>
                    <a:pt x="2620" y="7715"/>
                  </a:lnTo>
                  <a:close/>
                  <a:moveTo>
                    <a:pt x="7966" y="8287"/>
                  </a:moveTo>
                  <a:lnTo>
                    <a:pt x="10799" y="11037"/>
                  </a:lnTo>
                  <a:lnTo>
                    <a:pt x="10180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2" y="8299"/>
                  </a:moveTo>
                  <a:lnTo>
                    <a:pt x="7132" y="12204"/>
                  </a:lnTo>
                  <a:lnTo>
                    <a:pt x="7109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32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34" y="7394"/>
                  </a:lnTo>
                  <a:lnTo>
                    <a:pt x="489" y="9632"/>
                  </a:lnTo>
                  <a:lnTo>
                    <a:pt x="60" y="10370"/>
                  </a:lnTo>
                  <a:lnTo>
                    <a:pt x="905" y="10597"/>
                  </a:lnTo>
                  <a:lnTo>
                    <a:pt x="3572" y="11287"/>
                  </a:lnTo>
                  <a:lnTo>
                    <a:pt x="4251" y="13788"/>
                  </a:lnTo>
                  <a:lnTo>
                    <a:pt x="4477" y="14609"/>
                  </a:lnTo>
                  <a:lnTo>
                    <a:pt x="5239" y="14192"/>
                  </a:lnTo>
                  <a:lnTo>
                    <a:pt x="7632" y="12859"/>
                  </a:lnTo>
                  <a:lnTo>
                    <a:pt x="9942" y="14145"/>
                  </a:lnTo>
                  <a:lnTo>
                    <a:pt x="10692" y="14561"/>
                  </a:lnTo>
                  <a:lnTo>
                    <a:pt x="10919" y="13752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38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11"/>
            <p:cNvSpPr/>
            <p:nvPr/>
          </p:nvSpPr>
          <p:spPr>
            <a:xfrm>
              <a:off x="4759800" y="846375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50"/>
                  </a:moveTo>
                  <a:lnTo>
                    <a:pt x="10705" y="3643"/>
                  </a:lnTo>
                  <a:lnTo>
                    <a:pt x="7942" y="6322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50" y="1250"/>
                  </a:lnTo>
                  <a:close/>
                  <a:moveTo>
                    <a:pt x="4882" y="1310"/>
                  </a:moveTo>
                  <a:lnTo>
                    <a:pt x="7109" y="2548"/>
                  </a:lnTo>
                  <a:lnTo>
                    <a:pt x="7109" y="6334"/>
                  </a:lnTo>
                  <a:lnTo>
                    <a:pt x="4263" y="3584"/>
                  </a:lnTo>
                  <a:lnTo>
                    <a:pt x="4882" y="131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38" y="6906"/>
                  </a:lnTo>
                  <a:lnTo>
                    <a:pt x="11371" y="4143"/>
                  </a:lnTo>
                  <a:close/>
                  <a:moveTo>
                    <a:pt x="12550" y="7727"/>
                  </a:moveTo>
                  <a:lnTo>
                    <a:pt x="13776" y="9763"/>
                  </a:lnTo>
                  <a:lnTo>
                    <a:pt x="11300" y="10406"/>
                  </a:lnTo>
                  <a:lnTo>
                    <a:pt x="8538" y="7727"/>
                  </a:lnTo>
                  <a:close/>
                  <a:moveTo>
                    <a:pt x="6525" y="7739"/>
                  </a:moveTo>
                  <a:lnTo>
                    <a:pt x="3668" y="10489"/>
                  </a:lnTo>
                  <a:lnTo>
                    <a:pt x="1334" y="9882"/>
                  </a:lnTo>
                  <a:lnTo>
                    <a:pt x="2608" y="7739"/>
                  </a:lnTo>
                  <a:close/>
                  <a:moveTo>
                    <a:pt x="7954" y="8299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5001" y="13383"/>
                  </a:lnTo>
                  <a:lnTo>
                    <a:pt x="4335" y="10978"/>
                  </a:lnTo>
                  <a:lnTo>
                    <a:pt x="7109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0"/>
                  </a:lnTo>
                  <a:lnTo>
                    <a:pt x="5121" y="464"/>
                  </a:lnTo>
                  <a:lnTo>
                    <a:pt x="4370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22"/>
                  </a:lnTo>
                  <a:lnTo>
                    <a:pt x="10812" y="810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11"/>
            <p:cNvSpPr/>
            <p:nvPr/>
          </p:nvSpPr>
          <p:spPr>
            <a:xfrm>
              <a:off x="5518225" y="41345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3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2" y="3560"/>
                  </a:lnTo>
                  <a:lnTo>
                    <a:pt x="4883" y="1286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31" y="6310"/>
                  </a:lnTo>
                  <a:lnTo>
                    <a:pt x="7931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65" y="9751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66"/>
                  </a:lnTo>
                  <a:lnTo>
                    <a:pt x="1323" y="9859"/>
                  </a:lnTo>
                  <a:lnTo>
                    <a:pt x="2608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4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" name="Google Shape;488;p11"/>
            <p:cNvSpPr/>
            <p:nvPr/>
          </p:nvSpPr>
          <p:spPr>
            <a:xfrm>
              <a:off x="5897750" y="376905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86"/>
                  </a:moveTo>
                  <a:lnTo>
                    <a:pt x="7085" y="2524"/>
                  </a:lnTo>
                  <a:lnTo>
                    <a:pt x="7085" y="6323"/>
                  </a:lnTo>
                  <a:lnTo>
                    <a:pt x="4239" y="3572"/>
                  </a:lnTo>
                  <a:lnTo>
                    <a:pt x="4870" y="1286"/>
                  </a:lnTo>
                  <a:close/>
                  <a:moveTo>
                    <a:pt x="10026" y="1250"/>
                  </a:moveTo>
                  <a:lnTo>
                    <a:pt x="10680" y="3644"/>
                  </a:lnTo>
                  <a:lnTo>
                    <a:pt x="7918" y="6323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50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58"/>
                  </a:lnTo>
                  <a:lnTo>
                    <a:pt x="3727" y="4227"/>
                  </a:lnTo>
                  <a:close/>
                  <a:moveTo>
                    <a:pt x="11371" y="4144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71" y="4144"/>
                  </a:lnTo>
                  <a:close/>
                  <a:moveTo>
                    <a:pt x="12526" y="7716"/>
                  </a:moveTo>
                  <a:lnTo>
                    <a:pt x="13752" y="9763"/>
                  </a:lnTo>
                  <a:lnTo>
                    <a:pt x="11276" y="10394"/>
                  </a:lnTo>
                  <a:lnTo>
                    <a:pt x="8513" y="7716"/>
                  </a:lnTo>
                  <a:close/>
                  <a:moveTo>
                    <a:pt x="6501" y="7716"/>
                  </a:moveTo>
                  <a:lnTo>
                    <a:pt x="3644" y="10478"/>
                  </a:lnTo>
                  <a:lnTo>
                    <a:pt x="1310" y="9859"/>
                  </a:lnTo>
                  <a:lnTo>
                    <a:pt x="2584" y="7716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35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097" y="8299"/>
                  </a:moveTo>
                  <a:lnTo>
                    <a:pt x="7097" y="12204"/>
                  </a:lnTo>
                  <a:lnTo>
                    <a:pt x="7085" y="12204"/>
                  </a:lnTo>
                  <a:lnTo>
                    <a:pt x="4989" y="13371"/>
                  </a:lnTo>
                  <a:lnTo>
                    <a:pt x="4334" y="10978"/>
                  </a:lnTo>
                  <a:lnTo>
                    <a:pt x="7097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8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62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13"/>
                  </a:lnTo>
                  <a:lnTo>
                    <a:pt x="14598" y="9537"/>
                  </a:lnTo>
                  <a:lnTo>
                    <a:pt x="13216" y="7215"/>
                  </a:lnTo>
                  <a:lnTo>
                    <a:pt x="14550" y="4965"/>
                  </a:lnTo>
                  <a:lnTo>
                    <a:pt x="14883" y="4418"/>
                  </a:lnTo>
                  <a:lnTo>
                    <a:pt x="14883" y="4203"/>
                  </a:lnTo>
                  <a:lnTo>
                    <a:pt x="14157" y="4013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9" name="Google Shape;489;p11"/>
            <p:cNvSpPr/>
            <p:nvPr/>
          </p:nvSpPr>
          <p:spPr>
            <a:xfrm>
              <a:off x="5897450" y="3403825"/>
              <a:ext cx="372100" cy="365550"/>
            </a:xfrm>
            <a:custGeom>
              <a:avLst/>
              <a:gdLst/>
              <a:ahLst/>
              <a:cxnLst/>
              <a:rect l="l" t="t" r="r" b="b"/>
              <a:pathLst>
                <a:path w="14884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9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58"/>
                  </a:lnTo>
                  <a:lnTo>
                    <a:pt x="3739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43" y="6894"/>
                  </a:lnTo>
                  <a:lnTo>
                    <a:pt x="8525" y="6894"/>
                  </a:lnTo>
                  <a:lnTo>
                    <a:pt x="11371" y="4144"/>
                  </a:lnTo>
                  <a:close/>
                  <a:moveTo>
                    <a:pt x="12538" y="7716"/>
                  </a:moveTo>
                  <a:lnTo>
                    <a:pt x="13764" y="9752"/>
                  </a:lnTo>
                  <a:lnTo>
                    <a:pt x="11288" y="10395"/>
                  </a:lnTo>
                  <a:lnTo>
                    <a:pt x="8525" y="7716"/>
                  </a:lnTo>
                  <a:close/>
                  <a:moveTo>
                    <a:pt x="6501" y="7728"/>
                  </a:moveTo>
                  <a:lnTo>
                    <a:pt x="3656" y="10478"/>
                  </a:lnTo>
                  <a:lnTo>
                    <a:pt x="1310" y="9871"/>
                  </a:lnTo>
                  <a:lnTo>
                    <a:pt x="2584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5" y="14205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4883" y="10323"/>
                  </a:lnTo>
                  <a:lnTo>
                    <a:pt x="14883" y="10025"/>
                  </a:lnTo>
                  <a:lnTo>
                    <a:pt x="14598" y="9549"/>
                  </a:lnTo>
                  <a:lnTo>
                    <a:pt x="13216" y="7227"/>
                  </a:lnTo>
                  <a:lnTo>
                    <a:pt x="14550" y="4977"/>
                  </a:lnTo>
                  <a:lnTo>
                    <a:pt x="14883" y="4418"/>
                  </a:lnTo>
                  <a:lnTo>
                    <a:pt x="14883" y="4215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11"/>
            <p:cNvSpPr/>
            <p:nvPr/>
          </p:nvSpPr>
          <p:spPr>
            <a:xfrm>
              <a:off x="5897750" y="1942025"/>
              <a:ext cx="372100" cy="365550"/>
            </a:xfrm>
            <a:custGeom>
              <a:avLst/>
              <a:gdLst/>
              <a:ahLst/>
              <a:cxnLst/>
              <a:rect l="l" t="t" r="r" b="b"/>
              <a:pathLst>
                <a:path w="14884" h="14622" extrusionOk="0">
                  <a:moveTo>
                    <a:pt x="4870" y="1311"/>
                  </a:moveTo>
                  <a:lnTo>
                    <a:pt x="7085" y="2549"/>
                  </a:lnTo>
                  <a:lnTo>
                    <a:pt x="7085" y="6347"/>
                  </a:lnTo>
                  <a:lnTo>
                    <a:pt x="4239" y="3585"/>
                  </a:lnTo>
                  <a:lnTo>
                    <a:pt x="4870" y="1311"/>
                  </a:lnTo>
                  <a:close/>
                  <a:moveTo>
                    <a:pt x="10026" y="1263"/>
                  </a:moveTo>
                  <a:lnTo>
                    <a:pt x="10680" y="3668"/>
                  </a:lnTo>
                  <a:lnTo>
                    <a:pt x="7918" y="6347"/>
                  </a:lnTo>
                  <a:lnTo>
                    <a:pt x="7918" y="2442"/>
                  </a:lnTo>
                  <a:lnTo>
                    <a:pt x="7930" y="2442"/>
                  </a:lnTo>
                  <a:lnTo>
                    <a:pt x="10026" y="1263"/>
                  </a:lnTo>
                  <a:close/>
                  <a:moveTo>
                    <a:pt x="11371" y="4156"/>
                  </a:moveTo>
                  <a:lnTo>
                    <a:pt x="13705" y="4763"/>
                  </a:lnTo>
                  <a:lnTo>
                    <a:pt x="12431" y="6907"/>
                  </a:lnTo>
                  <a:lnTo>
                    <a:pt x="8513" y="6907"/>
                  </a:lnTo>
                  <a:lnTo>
                    <a:pt x="11371" y="4156"/>
                  </a:lnTo>
                  <a:close/>
                  <a:moveTo>
                    <a:pt x="3727" y="4240"/>
                  </a:moveTo>
                  <a:lnTo>
                    <a:pt x="6501" y="6918"/>
                  </a:lnTo>
                  <a:lnTo>
                    <a:pt x="2477" y="6918"/>
                  </a:lnTo>
                  <a:lnTo>
                    <a:pt x="1263" y="4882"/>
                  </a:lnTo>
                  <a:lnTo>
                    <a:pt x="3727" y="4240"/>
                  </a:lnTo>
                  <a:close/>
                  <a:moveTo>
                    <a:pt x="12550" y="7740"/>
                  </a:moveTo>
                  <a:lnTo>
                    <a:pt x="13764" y="9776"/>
                  </a:lnTo>
                  <a:lnTo>
                    <a:pt x="11299" y="10419"/>
                  </a:lnTo>
                  <a:lnTo>
                    <a:pt x="8525" y="7740"/>
                  </a:lnTo>
                  <a:close/>
                  <a:moveTo>
                    <a:pt x="6501" y="7740"/>
                  </a:moveTo>
                  <a:lnTo>
                    <a:pt x="3644" y="10490"/>
                  </a:lnTo>
                  <a:lnTo>
                    <a:pt x="1310" y="9883"/>
                  </a:lnTo>
                  <a:lnTo>
                    <a:pt x="2584" y="7740"/>
                  </a:lnTo>
                  <a:close/>
                  <a:moveTo>
                    <a:pt x="7930" y="8323"/>
                  </a:moveTo>
                  <a:lnTo>
                    <a:pt x="10776" y="11074"/>
                  </a:lnTo>
                  <a:lnTo>
                    <a:pt x="10145" y="13348"/>
                  </a:lnTo>
                  <a:lnTo>
                    <a:pt x="7930" y="12121"/>
                  </a:lnTo>
                  <a:lnTo>
                    <a:pt x="7930" y="8323"/>
                  </a:lnTo>
                  <a:close/>
                  <a:moveTo>
                    <a:pt x="7097" y="8323"/>
                  </a:moveTo>
                  <a:lnTo>
                    <a:pt x="7097" y="12217"/>
                  </a:lnTo>
                  <a:lnTo>
                    <a:pt x="7085" y="12217"/>
                  </a:lnTo>
                  <a:lnTo>
                    <a:pt x="4989" y="13395"/>
                  </a:lnTo>
                  <a:lnTo>
                    <a:pt x="4334" y="11002"/>
                  </a:lnTo>
                  <a:lnTo>
                    <a:pt x="7097" y="8323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490"/>
                  </a:lnTo>
                  <a:lnTo>
                    <a:pt x="14883" y="10312"/>
                  </a:lnTo>
                  <a:lnTo>
                    <a:pt x="14883" y="10002"/>
                  </a:lnTo>
                  <a:lnTo>
                    <a:pt x="14598" y="9562"/>
                  </a:lnTo>
                  <a:lnTo>
                    <a:pt x="13216" y="7240"/>
                  </a:lnTo>
                  <a:lnTo>
                    <a:pt x="14550" y="4990"/>
                  </a:lnTo>
                  <a:lnTo>
                    <a:pt x="14883" y="4442"/>
                  </a:lnTo>
                  <a:lnTo>
                    <a:pt x="14883" y="4216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11"/>
            <p:cNvSpPr/>
            <p:nvPr/>
          </p:nvSpPr>
          <p:spPr>
            <a:xfrm>
              <a:off x="5897750" y="449980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86"/>
                  </a:moveTo>
                  <a:lnTo>
                    <a:pt x="7085" y="2524"/>
                  </a:lnTo>
                  <a:lnTo>
                    <a:pt x="7085" y="6322"/>
                  </a:lnTo>
                  <a:lnTo>
                    <a:pt x="4239" y="3572"/>
                  </a:lnTo>
                  <a:lnTo>
                    <a:pt x="4870" y="1286"/>
                  </a:lnTo>
                  <a:close/>
                  <a:moveTo>
                    <a:pt x="10026" y="1250"/>
                  </a:moveTo>
                  <a:lnTo>
                    <a:pt x="10680" y="3643"/>
                  </a:lnTo>
                  <a:lnTo>
                    <a:pt x="7918" y="6322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50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31" y="6882"/>
                  </a:lnTo>
                  <a:lnTo>
                    <a:pt x="8513" y="6882"/>
                  </a:lnTo>
                  <a:lnTo>
                    <a:pt x="11371" y="4132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58"/>
                  </a:lnTo>
                  <a:lnTo>
                    <a:pt x="3727" y="4227"/>
                  </a:lnTo>
                  <a:close/>
                  <a:moveTo>
                    <a:pt x="12526" y="7715"/>
                  </a:moveTo>
                  <a:lnTo>
                    <a:pt x="13752" y="9763"/>
                  </a:lnTo>
                  <a:lnTo>
                    <a:pt x="11276" y="10394"/>
                  </a:lnTo>
                  <a:lnTo>
                    <a:pt x="8513" y="7715"/>
                  </a:lnTo>
                  <a:close/>
                  <a:moveTo>
                    <a:pt x="6501" y="7715"/>
                  </a:moveTo>
                  <a:lnTo>
                    <a:pt x="3644" y="10478"/>
                  </a:lnTo>
                  <a:lnTo>
                    <a:pt x="1310" y="9858"/>
                  </a:lnTo>
                  <a:lnTo>
                    <a:pt x="2584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35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085" y="8299"/>
                  </a:moveTo>
                  <a:lnTo>
                    <a:pt x="7085" y="12204"/>
                  </a:lnTo>
                  <a:lnTo>
                    <a:pt x="4989" y="13371"/>
                  </a:lnTo>
                  <a:lnTo>
                    <a:pt x="4311" y="10978"/>
                  </a:lnTo>
                  <a:lnTo>
                    <a:pt x="7085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47"/>
                  </a:lnTo>
                  <a:lnTo>
                    <a:pt x="9930" y="14145"/>
                  </a:lnTo>
                  <a:lnTo>
                    <a:pt x="10680" y="14561"/>
                  </a:lnTo>
                  <a:lnTo>
                    <a:pt x="10907" y="13740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4883" y="10311"/>
                  </a:lnTo>
                  <a:lnTo>
                    <a:pt x="14883" y="9989"/>
                  </a:lnTo>
                  <a:lnTo>
                    <a:pt x="14598" y="9537"/>
                  </a:lnTo>
                  <a:lnTo>
                    <a:pt x="13216" y="7215"/>
                  </a:lnTo>
                  <a:lnTo>
                    <a:pt x="14550" y="4965"/>
                  </a:lnTo>
                  <a:lnTo>
                    <a:pt x="14883" y="4417"/>
                  </a:lnTo>
                  <a:lnTo>
                    <a:pt x="14883" y="4203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11"/>
            <p:cNvSpPr/>
            <p:nvPr/>
          </p:nvSpPr>
          <p:spPr>
            <a:xfrm>
              <a:off x="5897750" y="230785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98"/>
                  </a:moveTo>
                  <a:lnTo>
                    <a:pt x="7085" y="2525"/>
                  </a:lnTo>
                  <a:lnTo>
                    <a:pt x="7085" y="6323"/>
                  </a:lnTo>
                  <a:lnTo>
                    <a:pt x="4239" y="3573"/>
                  </a:lnTo>
                  <a:lnTo>
                    <a:pt x="4870" y="1298"/>
                  </a:lnTo>
                  <a:close/>
                  <a:moveTo>
                    <a:pt x="10026" y="1251"/>
                  </a:moveTo>
                  <a:lnTo>
                    <a:pt x="10680" y="3644"/>
                  </a:lnTo>
                  <a:lnTo>
                    <a:pt x="7918" y="6323"/>
                  </a:lnTo>
                  <a:lnTo>
                    <a:pt x="7918" y="2430"/>
                  </a:lnTo>
                  <a:lnTo>
                    <a:pt x="7930" y="2430"/>
                  </a:lnTo>
                  <a:lnTo>
                    <a:pt x="10026" y="1251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70"/>
                  </a:lnTo>
                  <a:lnTo>
                    <a:pt x="3727" y="4227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01" y="7728"/>
                  </a:moveTo>
                  <a:lnTo>
                    <a:pt x="3644" y="10478"/>
                  </a:lnTo>
                  <a:lnTo>
                    <a:pt x="1310" y="9871"/>
                  </a:lnTo>
                  <a:lnTo>
                    <a:pt x="2584" y="7728"/>
                  </a:lnTo>
                  <a:close/>
                  <a:moveTo>
                    <a:pt x="7930" y="8299"/>
                  </a:moveTo>
                  <a:lnTo>
                    <a:pt x="10776" y="11062"/>
                  </a:lnTo>
                  <a:lnTo>
                    <a:pt x="10145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097" y="8299"/>
                  </a:moveTo>
                  <a:lnTo>
                    <a:pt x="7097" y="12205"/>
                  </a:lnTo>
                  <a:lnTo>
                    <a:pt x="7085" y="12205"/>
                  </a:lnTo>
                  <a:lnTo>
                    <a:pt x="4989" y="13383"/>
                  </a:lnTo>
                  <a:lnTo>
                    <a:pt x="4334" y="10978"/>
                  </a:lnTo>
                  <a:lnTo>
                    <a:pt x="7097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02"/>
                  </a:lnTo>
                  <a:lnTo>
                    <a:pt x="14598" y="9538"/>
                  </a:lnTo>
                  <a:lnTo>
                    <a:pt x="13216" y="7216"/>
                  </a:lnTo>
                  <a:lnTo>
                    <a:pt x="14550" y="4966"/>
                  </a:lnTo>
                  <a:lnTo>
                    <a:pt x="14883" y="4418"/>
                  </a:lnTo>
                  <a:lnTo>
                    <a:pt x="14883" y="4215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11"/>
            <p:cNvSpPr/>
            <p:nvPr/>
          </p:nvSpPr>
          <p:spPr>
            <a:xfrm>
              <a:off x="5897450" y="1212175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82" y="1275"/>
                  </a:moveTo>
                  <a:lnTo>
                    <a:pt x="7097" y="2513"/>
                  </a:lnTo>
                  <a:lnTo>
                    <a:pt x="7097" y="6311"/>
                  </a:lnTo>
                  <a:lnTo>
                    <a:pt x="4251" y="3549"/>
                  </a:lnTo>
                  <a:lnTo>
                    <a:pt x="4882" y="1275"/>
                  </a:lnTo>
                  <a:close/>
                  <a:moveTo>
                    <a:pt x="10038" y="1227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6"/>
                  </a:lnTo>
                  <a:lnTo>
                    <a:pt x="7942" y="2406"/>
                  </a:lnTo>
                  <a:lnTo>
                    <a:pt x="10038" y="1227"/>
                  </a:lnTo>
                  <a:close/>
                  <a:moveTo>
                    <a:pt x="3739" y="4204"/>
                  </a:moveTo>
                  <a:lnTo>
                    <a:pt x="6513" y="6883"/>
                  </a:lnTo>
                  <a:lnTo>
                    <a:pt x="2489" y="6883"/>
                  </a:lnTo>
                  <a:lnTo>
                    <a:pt x="1275" y="4847"/>
                  </a:lnTo>
                  <a:lnTo>
                    <a:pt x="3739" y="4204"/>
                  </a:lnTo>
                  <a:close/>
                  <a:moveTo>
                    <a:pt x="11371" y="4132"/>
                  </a:moveTo>
                  <a:lnTo>
                    <a:pt x="13705" y="4740"/>
                  </a:lnTo>
                  <a:lnTo>
                    <a:pt x="12443" y="6883"/>
                  </a:lnTo>
                  <a:lnTo>
                    <a:pt x="8525" y="6883"/>
                  </a:lnTo>
                  <a:lnTo>
                    <a:pt x="11371" y="4132"/>
                  </a:lnTo>
                  <a:close/>
                  <a:moveTo>
                    <a:pt x="12538" y="7704"/>
                  </a:moveTo>
                  <a:lnTo>
                    <a:pt x="13764" y="9740"/>
                  </a:lnTo>
                  <a:lnTo>
                    <a:pt x="11288" y="10383"/>
                  </a:lnTo>
                  <a:lnTo>
                    <a:pt x="8525" y="7704"/>
                  </a:lnTo>
                  <a:close/>
                  <a:moveTo>
                    <a:pt x="6513" y="7716"/>
                  </a:moveTo>
                  <a:lnTo>
                    <a:pt x="3656" y="10478"/>
                  </a:lnTo>
                  <a:lnTo>
                    <a:pt x="1322" y="9859"/>
                  </a:lnTo>
                  <a:lnTo>
                    <a:pt x="2596" y="7716"/>
                  </a:lnTo>
                  <a:close/>
                  <a:moveTo>
                    <a:pt x="7942" y="8288"/>
                  </a:moveTo>
                  <a:lnTo>
                    <a:pt x="10788" y="11038"/>
                  </a:lnTo>
                  <a:lnTo>
                    <a:pt x="10157" y="13312"/>
                  </a:lnTo>
                  <a:lnTo>
                    <a:pt x="7942" y="12074"/>
                  </a:lnTo>
                  <a:lnTo>
                    <a:pt x="7942" y="8288"/>
                  </a:lnTo>
                  <a:close/>
                  <a:moveTo>
                    <a:pt x="7109" y="8288"/>
                  </a:moveTo>
                  <a:lnTo>
                    <a:pt x="7109" y="12181"/>
                  </a:lnTo>
                  <a:lnTo>
                    <a:pt x="7097" y="12181"/>
                  </a:lnTo>
                  <a:lnTo>
                    <a:pt x="5001" y="13360"/>
                  </a:lnTo>
                  <a:lnTo>
                    <a:pt x="4346" y="10966"/>
                  </a:lnTo>
                  <a:lnTo>
                    <a:pt x="7109" y="8288"/>
                  </a:lnTo>
                  <a:close/>
                  <a:moveTo>
                    <a:pt x="10573" y="1"/>
                  </a:moveTo>
                  <a:lnTo>
                    <a:pt x="9823" y="418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37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49" y="11288"/>
                  </a:lnTo>
                  <a:lnTo>
                    <a:pt x="4239" y="13788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1" y="12860"/>
                  </a:lnTo>
                  <a:lnTo>
                    <a:pt x="9918" y="14145"/>
                  </a:lnTo>
                  <a:lnTo>
                    <a:pt x="10680" y="14562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4883" y="10312"/>
                  </a:lnTo>
                  <a:lnTo>
                    <a:pt x="14883" y="10002"/>
                  </a:lnTo>
                  <a:lnTo>
                    <a:pt x="14598" y="9538"/>
                  </a:lnTo>
                  <a:lnTo>
                    <a:pt x="13216" y="7216"/>
                  </a:lnTo>
                  <a:lnTo>
                    <a:pt x="14550" y="4966"/>
                  </a:lnTo>
                  <a:lnTo>
                    <a:pt x="14883" y="4418"/>
                  </a:lnTo>
                  <a:lnTo>
                    <a:pt x="14883" y="4204"/>
                  </a:lnTo>
                  <a:lnTo>
                    <a:pt x="14145" y="4013"/>
                  </a:lnTo>
                  <a:lnTo>
                    <a:pt x="11490" y="3311"/>
                  </a:lnTo>
                  <a:lnTo>
                    <a:pt x="10800" y="810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" name="Google Shape;494;p11"/>
            <p:cNvSpPr/>
            <p:nvPr/>
          </p:nvSpPr>
          <p:spPr>
            <a:xfrm>
              <a:off x="5897750" y="4134275"/>
              <a:ext cx="372100" cy="365550"/>
            </a:xfrm>
            <a:custGeom>
              <a:avLst/>
              <a:gdLst/>
              <a:ahLst/>
              <a:cxnLst/>
              <a:rect l="l" t="t" r="r" b="b"/>
              <a:pathLst>
                <a:path w="14884" h="14622" extrusionOk="0">
                  <a:moveTo>
                    <a:pt x="4870" y="1298"/>
                  </a:moveTo>
                  <a:lnTo>
                    <a:pt x="7085" y="2536"/>
                  </a:lnTo>
                  <a:lnTo>
                    <a:pt x="7085" y="6322"/>
                  </a:lnTo>
                  <a:lnTo>
                    <a:pt x="4239" y="3572"/>
                  </a:lnTo>
                  <a:lnTo>
                    <a:pt x="4870" y="1298"/>
                  </a:lnTo>
                  <a:close/>
                  <a:moveTo>
                    <a:pt x="10026" y="1250"/>
                  </a:moveTo>
                  <a:lnTo>
                    <a:pt x="10680" y="3644"/>
                  </a:lnTo>
                  <a:lnTo>
                    <a:pt x="7918" y="6322"/>
                  </a:lnTo>
                  <a:lnTo>
                    <a:pt x="7918" y="2429"/>
                  </a:lnTo>
                  <a:lnTo>
                    <a:pt x="7930" y="2429"/>
                  </a:lnTo>
                  <a:lnTo>
                    <a:pt x="10026" y="1250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71" y="4144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70"/>
                  </a:lnTo>
                  <a:lnTo>
                    <a:pt x="3727" y="4227"/>
                  </a:lnTo>
                  <a:close/>
                  <a:moveTo>
                    <a:pt x="12526" y="7727"/>
                  </a:moveTo>
                  <a:lnTo>
                    <a:pt x="13752" y="9763"/>
                  </a:lnTo>
                  <a:lnTo>
                    <a:pt x="11276" y="10406"/>
                  </a:lnTo>
                  <a:lnTo>
                    <a:pt x="8513" y="7727"/>
                  </a:lnTo>
                  <a:close/>
                  <a:moveTo>
                    <a:pt x="6501" y="7727"/>
                  </a:moveTo>
                  <a:lnTo>
                    <a:pt x="3644" y="10478"/>
                  </a:lnTo>
                  <a:lnTo>
                    <a:pt x="1310" y="9871"/>
                  </a:lnTo>
                  <a:lnTo>
                    <a:pt x="2584" y="7727"/>
                  </a:lnTo>
                  <a:close/>
                  <a:moveTo>
                    <a:pt x="7930" y="8311"/>
                  </a:moveTo>
                  <a:lnTo>
                    <a:pt x="10776" y="11061"/>
                  </a:lnTo>
                  <a:lnTo>
                    <a:pt x="10145" y="13335"/>
                  </a:lnTo>
                  <a:lnTo>
                    <a:pt x="7930" y="12097"/>
                  </a:lnTo>
                  <a:lnTo>
                    <a:pt x="7930" y="8311"/>
                  </a:lnTo>
                  <a:close/>
                  <a:moveTo>
                    <a:pt x="7097" y="8311"/>
                  </a:moveTo>
                  <a:lnTo>
                    <a:pt x="7097" y="12204"/>
                  </a:lnTo>
                  <a:lnTo>
                    <a:pt x="7085" y="12204"/>
                  </a:lnTo>
                  <a:lnTo>
                    <a:pt x="4989" y="13383"/>
                  </a:lnTo>
                  <a:lnTo>
                    <a:pt x="4334" y="10990"/>
                  </a:lnTo>
                  <a:lnTo>
                    <a:pt x="7097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13"/>
                  </a:lnTo>
                  <a:lnTo>
                    <a:pt x="14598" y="9561"/>
                  </a:lnTo>
                  <a:lnTo>
                    <a:pt x="13216" y="7215"/>
                  </a:lnTo>
                  <a:lnTo>
                    <a:pt x="14550" y="4977"/>
                  </a:lnTo>
                  <a:lnTo>
                    <a:pt x="14883" y="4417"/>
                  </a:lnTo>
                  <a:lnTo>
                    <a:pt x="14883" y="4215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11"/>
            <p:cNvSpPr/>
            <p:nvPr/>
          </p:nvSpPr>
          <p:spPr>
            <a:xfrm>
              <a:off x="5897750" y="846675"/>
              <a:ext cx="372100" cy="365525"/>
            </a:xfrm>
            <a:custGeom>
              <a:avLst/>
              <a:gdLst/>
              <a:ahLst/>
              <a:cxnLst/>
              <a:rect l="l" t="t" r="r" b="b"/>
              <a:pathLst>
                <a:path w="14884" h="14621" extrusionOk="0">
                  <a:moveTo>
                    <a:pt x="10026" y="1238"/>
                  </a:moveTo>
                  <a:lnTo>
                    <a:pt x="10680" y="3631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38"/>
                  </a:lnTo>
                  <a:close/>
                  <a:moveTo>
                    <a:pt x="4870" y="1298"/>
                  </a:moveTo>
                  <a:lnTo>
                    <a:pt x="7085" y="2536"/>
                  </a:lnTo>
                  <a:lnTo>
                    <a:pt x="7085" y="6322"/>
                  </a:lnTo>
                  <a:lnTo>
                    <a:pt x="4239" y="3572"/>
                  </a:lnTo>
                  <a:lnTo>
                    <a:pt x="4870" y="129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7" y="4215"/>
                  </a:lnTo>
                  <a:close/>
                  <a:moveTo>
                    <a:pt x="11359" y="4131"/>
                  </a:moveTo>
                  <a:lnTo>
                    <a:pt x="13693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59" y="4131"/>
                  </a:lnTo>
                  <a:close/>
                  <a:moveTo>
                    <a:pt x="12526" y="7715"/>
                  </a:moveTo>
                  <a:lnTo>
                    <a:pt x="13752" y="9751"/>
                  </a:lnTo>
                  <a:lnTo>
                    <a:pt x="11276" y="10394"/>
                  </a:lnTo>
                  <a:lnTo>
                    <a:pt x="8513" y="7715"/>
                  </a:lnTo>
                  <a:close/>
                  <a:moveTo>
                    <a:pt x="6501" y="7727"/>
                  </a:moveTo>
                  <a:lnTo>
                    <a:pt x="3644" y="10477"/>
                  </a:lnTo>
                  <a:lnTo>
                    <a:pt x="1310" y="9870"/>
                  </a:lnTo>
                  <a:lnTo>
                    <a:pt x="2584" y="7727"/>
                  </a:lnTo>
                  <a:close/>
                  <a:moveTo>
                    <a:pt x="7930" y="8287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085" y="8287"/>
                  </a:moveTo>
                  <a:lnTo>
                    <a:pt x="7085" y="12192"/>
                  </a:lnTo>
                  <a:lnTo>
                    <a:pt x="4989" y="13371"/>
                  </a:lnTo>
                  <a:lnTo>
                    <a:pt x="4311" y="10966"/>
                  </a:lnTo>
                  <a:lnTo>
                    <a:pt x="7085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4883" y="10311"/>
                  </a:lnTo>
                  <a:lnTo>
                    <a:pt x="14883" y="10001"/>
                  </a:lnTo>
                  <a:lnTo>
                    <a:pt x="14598" y="9537"/>
                  </a:lnTo>
                  <a:lnTo>
                    <a:pt x="13216" y="7215"/>
                  </a:lnTo>
                  <a:lnTo>
                    <a:pt x="14550" y="4977"/>
                  </a:lnTo>
                  <a:lnTo>
                    <a:pt x="14883" y="4417"/>
                  </a:lnTo>
                  <a:lnTo>
                    <a:pt x="14883" y="4215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11"/>
            <p:cNvSpPr/>
            <p:nvPr/>
          </p:nvSpPr>
          <p:spPr>
            <a:xfrm>
              <a:off x="5897150" y="2672775"/>
              <a:ext cx="372100" cy="365850"/>
            </a:xfrm>
            <a:custGeom>
              <a:avLst/>
              <a:gdLst/>
              <a:ahLst/>
              <a:cxnLst/>
              <a:rect l="l" t="t" r="r" b="b"/>
              <a:pathLst>
                <a:path w="14884" h="14634" extrusionOk="0">
                  <a:moveTo>
                    <a:pt x="4906" y="1298"/>
                  </a:moveTo>
                  <a:lnTo>
                    <a:pt x="7121" y="2537"/>
                  </a:lnTo>
                  <a:lnTo>
                    <a:pt x="7121" y="6323"/>
                  </a:lnTo>
                  <a:lnTo>
                    <a:pt x="4275" y="3573"/>
                  </a:lnTo>
                  <a:lnTo>
                    <a:pt x="4906" y="1298"/>
                  </a:lnTo>
                  <a:close/>
                  <a:moveTo>
                    <a:pt x="10050" y="1263"/>
                  </a:moveTo>
                  <a:lnTo>
                    <a:pt x="10728" y="3668"/>
                  </a:lnTo>
                  <a:lnTo>
                    <a:pt x="7954" y="6347"/>
                  </a:lnTo>
                  <a:lnTo>
                    <a:pt x="7954" y="2441"/>
                  </a:lnTo>
                  <a:lnTo>
                    <a:pt x="10050" y="1263"/>
                  </a:lnTo>
                  <a:close/>
                  <a:moveTo>
                    <a:pt x="11395" y="4156"/>
                  </a:moveTo>
                  <a:lnTo>
                    <a:pt x="13729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95" y="4156"/>
                  </a:lnTo>
                  <a:close/>
                  <a:moveTo>
                    <a:pt x="3751" y="4239"/>
                  </a:moveTo>
                  <a:lnTo>
                    <a:pt x="6525" y="6918"/>
                  </a:lnTo>
                  <a:lnTo>
                    <a:pt x="2501" y="6918"/>
                  </a:lnTo>
                  <a:lnTo>
                    <a:pt x="1287" y="4882"/>
                  </a:lnTo>
                  <a:lnTo>
                    <a:pt x="3751" y="4239"/>
                  </a:lnTo>
                  <a:close/>
                  <a:moveTo>
                    <a:pt x="12574" y="7740"/>
                  </a:moveTo>
                  <a:lnTo>
                    <a:pt x="13788" y="9776"/>
                  </a:lnTo>
                  <a:lnTo>
                    <a:pt x="11323" y="10419"/>
                  </a:lnTo>
                  <a:lnTo>
                    <a:pt x="8549" y="7740"/>
                  </a:lnTo>
                  <a:close/>
                  <a:moveTo>
                    <a:pt x="6525" y="7728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800" y="11062"/>
                  </a:lnTo>
                  <a:lnTo>
                    <a:pt x="10169" y="13336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1" y="8299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1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95"/>
                  </a:lnTo>
                  <a:lnTo>
                    <a:pt x="906" y="10609"/>
                  </a:lnTo>
                  <a:lnTo>
                    <a:pt x="3561" y="11312"/>
                  </a:lnTo>
                  <a:lnTo>
                    <a:pt x="4251" y="13812"/>
                  </a:lnTo>
                  <a:lnTo>
                    <a:pt x="4477" y="14633"/>
                  </a:lnTo>
                  <a:lnTo>
                    <a:pt x="5227" y="14217"/>
                  </a:lnTo>
                  <a:lnTo>
                    <a:pt x="7621" y="12871"/>
                  </a:lnTo>
                  <a:lnTo>
                    <a:pt x="9930" y="14169"/>
                  </a:lnTo>
                  <a:lnTo>
                    <a:pt x="10692" y="14586"/>
                  </a:lnTo>
                  <a:lnTo>
                    <a:pt x="10919" y="13764"/>
                  </a:lnTo>
                  <a:lnTo>
                    <a:pt x="11633" y="11181"/>
                  </a:lnTo>
                  <a:lnTo>
                    <a:pt x="14205" y="10514"/>
                  </a:lnTo>
                  <a:lnTo>
                    <a:pt x="14883" y="10335"/>
                  </a:lnTo>
                  <a:lnTo>
                    <a:pt x="14883" y="10014"/>
                  </a:lnTo>
                  <a:lnTo>
                    <a:pt x="14610" y="9561"/>
                  </a:lnTo>
                  <a:lnTo>
                    <a:pt x="13217" y="7240"/>
                  </a:lnTo>
                  <a:lnTo>
                    <a:pt x="14562" y="4989"/>
                  </a:lnTo>
                  <a:lnTo>
                    <a:pt x="14883" y="4430"/>
                  </a:lnTo>
                  <a:lnTo>
                    <a:pt x="14883" y="4215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" name="Google Shape;497;p11"/>
            <p:cNvSpPr/>
            <p:nvPr/>
          </p:nvSpPr>
          <p:spPr>
            <a:xfrm>
              <a:off x="5518225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3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2" y="3573"/>
                  </a:lnTo>
                  <a:lnTo>
                    <a:pt x="4883" y="1298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31" y="6323"/>
                  </a:lnTo>
                  <a:lnTo>
                    <a:pt x="7931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3751" y="4227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7" y="9764"/>
                  </a:lnTo>
                  <a:lnTo>
                    <a:pt x="11312" y="10407"/>
                  </a:lnTo>
                  <a:lnTo>
                    <a:pt x="8538" y="7728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2" y="13383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86" y="1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3"/>
                  </a:lnTo>
                  <a:lnTo>
                    <a:pt x="1811" y="7394"/>
                  </a:lnTo>
                  <a:lnTo>
                    <a:pt x="477" y="9645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8" y="4013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11"/>
            <p:cNvSpPr/>
            <p:nvPr/>
          </p:nvSpPr>
          <p:spPr>
            <a:xfrm>
              <a:off x="5518225" y="1211600"/>
              <a:ext cx="375675" cy="365525"/>
            </a:xfrm>
            <a:custGeom>
              <a:avLst/>
              <a:gdLst/>
              <a:ahLst/>
              <a:cxnLst/>
              <a:rect l="l" t="t" r="r" b="b"/>
              <a:pathLst>
                <a:path w="15027" h="14621" extrusionOk="0">
                  <a:moveTo>
                    <a:pt x="4883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52" y="3572"/>
                  </a:lnTo>
                  <a:lnTo>
                    <a:pt x="4883" y="1298"/>
                  </a:lnTo>
                  <a:close/>
                  <a:moveTo>
                    <a:pt x="10050" y="1250"/>
                  </a:moveTo>
                  <a:lnTo>
                    <a:pt x="10705" y="3655"/>
                  </a:lnTo>
                  <a:lnTo>
                    <a:pt x="7931" y="6334"/>
                  </a:lnTo>
                  <a:lnTo>
                    <a:pt x="7931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5"/>
                  </a:lnTo>
                  <a:close/>
                  <a:moveTo>
                    <a:pt x="12550" y="7727"/>
                  </a:moveTo>
                  <a:lnTo>
                    <a:pt x="13765" y="9763"/>
                  </a:lnTo>
                  <a:lnTo>
                    <a:pt x="11300" y="10406"/>
                  </a:lnTo>
                  <a:lnTo>
                    <a:pt x="8526" y="7727"/>
                  </a:lnTo>
                  <a:close/>
                  <a:moveTo>
                    <a:pt x="6514" y="7739"/>
                  </a:moveTo>
                  <a:lnTo>
                    <a:pt x="3656" y="10501"/>
                  </a:lnTo>
                  <a:lnTo>
                    <a:pt x="1323" y="9882"/>
                  </a:lnTo>
                  <a:lnTo>
                    <a:pt x="2608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83"/>
                  </a:lnTo>
                  <a:lnTo>
                    <a:pt x="4347" y="10989"/>
                  </a:lnTo>
                  <a:lnTo>
                    <a:pt x="7109" y="8311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4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27" y="10275"/>
                  </a:lnTo>
                  <a:lnTo>
                    <a:pt x="14598" y="9537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8" y="4024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11"/>
            <p:cNvSpPr/>
            <p:nvPr/>
          </p:nvSpPr>
          <p:spPr>
            <a:xfrm>
              <a:off x="5518225" y="340382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3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2" y="3560"/>
                  </a:lnTo>
                  <a:lnTo>
                    <a:pt x="4883" y="1286"/>
                  </a:lnTo>
                  <a:close/>
                  <a:moveTo>
                    <a:pt x="10050" y="1239"/>
                  </a:moveTo>
                  <a:lnTo>
                    <a:pt x="10705" y="3632"/>
                  </a:lnTo>
                  <a:lnTo>
                    <a:pt x="7931" y="6311"/>
                  </a:lnTo>
                  <a:lnTo>
                    <a:pt x="7931" y="2417"/>
                  </a:lnTo>
                  <a:lnTo>
                    <a:pt x="7942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5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11"/>
            <p:cNvSpPr/>
            <p:nvPr/>
          </p:nvSpPr>
          <p:spPr>
            <a:xfrm>
              <a:off x="5518225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3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2" y="3573"/>
                  </a:lnTo>
                  <a:lnTo>
                    <a:pt x="4883" y="1299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31" y="6323"/>
                  </a:lnTo>
                  <a:lnTo>
                    <a:pt x="7931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65" y="9764"/>
                  </a:lnTo>
                  <a:lnTo>
                    <a:pt x="11312" y="10407"/>
                  </a:lnTo>
                  <a:lnTo>
                    <a:pt x="8538" y="7728"/>
                  </a:lnTo>
                  <a:close/>
                  <a:moveTo>
                    <a:pt x="6514" y="7704"/>
                  </a:moveTo>
                  <a:lnTo>
                    <a:pt x="3656" y="10478"/>
                  </a:lnTo>
                  <a:lnTo>
                    <a:pt x="1323" y="9859"/>
                  </a:lnTo>
                  <a:lnTo>
                    <a:pt x="2608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09" y="8300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2" y="13383"/>
                  </a:lnTo>
                  <a:lnTo>
                    <a:pt x="4347" y="10978"/>
                  </a:lnTo>
                  <a:lnTo>
                    <a:pt x="7109" y="8300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51"/>
                  </a:lnTo>
                  <a:lnTo>
                    <a:pt x="5121" y="465"/>
                  </a:lnTo>
                  <a:lnTo>
                    <a:pt x="4359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30" y="5073"/>
                  </a:lnTo>
                  <a:lnTo>
                    <a:pt x="1811" y="7395"/>
                  </a:lnTo>
                  <a:lnTo>
                    <a:pt x="477" y="9645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1" y="14145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8" y="4013"/>
                  </a:lnTo>
                  <a:lnTo>
                    <a:pt x="11491" y="3323"/>
                  </a:lnTo>
                  <a:lnTo>
                    <a:pt x="10800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11"/>
            <p:cNvSpPr/>
            <p:nvPr/>
          </p:nvSpPr>
          <p:spPr>
            <a:xfrm>
              <a:off x="5518225" y="37693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3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2" y="3560"/>
                  </a:lnTo>
                  <a:lnTo>
                    <a:pt x="4883" y="1274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31" y="6311"/>
                  </a:lnTo>
                  <a:lnTo>
                    <a:pt x="7931" y="2405"/>
                  </a:lnTo>
                  <a:lnTo>
                    <a:pt x="7942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99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5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56" y="10466"/>
                  </a:lnTo>
                  <a:lnTo>
                    <a:pt x="1323" y="9847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800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3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11"/>
            <p:cNvSpPr/>
            <p:nvPr/>
          </p:nvSpPr>
          <p:spPr>
            <a:xfrm>
              <a:off x="4759800" y="34038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44"/>
                  </a:lnTo>
                  <a:close/>
                  <a:moveTo>
                    <a:pt x="12550" y="7716"/>
                  </a:moveTo>
                  <a:lnTo>
                    <a:pt x="13776" y="9752"/>
                  </a:lnTo>
                  <a:lnTo>
                    <a:pt x="11300" y="10395"/>
                  </a:lnTo>
                  <a:lnTo>
                    <a:pt x="8538" y="7716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11"/>
            <p:cNvSpPr/>
            <p:nvPr/>
          </p:nvSpPr>
          <p:spPr>
            <a:xfrm>
              <a:off x="5518225" y="267307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50" y="1251"/>
                  </a:moveTo>
                  <a:lnTo>
                    <a:pt x="10717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7" y="9764"/>
                  </a:lnTo>
                  <a:lnTo>
                    <a:pt x="11312" y="10407"/>
                  </a:lnTo>
                  <a:lnTo>
                    <a:pt x="8538" y="7728"/>
                  </a:lnTo>
                  <a:close/>
                  <a:moveTo>
                    <a:pt x="6514" y="7716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2" y="13371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1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5"/>
                  </a:lnTo>
                  <a:lnTo>
                    <a:pt x="1811" y="7406"/>
                  </a:lnTo>
                  <a:lnTo>
                    <a:pt x="477" y="9645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9" y="10276"/>
                  </a:lnTo>
                  <a:lnTo>
                    <a:pt x="14610" y="9549"/>
                  </a:lnTo>
                  <a:lnTo>
                    <a:pt x="13229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11"/>
            <p:cNvSpPr/>
            <p:nvPr/>
          </p:nvSpPr>
          <p:spPr>
            <a:xfrm>
              <a:off x="5518225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3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52" y="3573"/>
                  </a:lnTo>
                  <a:lnTo>
                    <a:pt x="4883" y="1299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31" y="6335"/>
                  </a:lnTo>
                  <a:lnTo>
                    <a:pt x="7931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83" y="4144"/>
                  </a:lnTo>
                  <a:close/>
                  <a:moveTo>
                    <a:pt x="3751" y="4228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65" y="9764"/>
                  </a:lnTo>
                  <a:lnTo>
                    <a:pt x="11312" y="10407"/>
                  </a:lnTo>
                  <a:lnTo>
                    <a:pt x="8538" y="7728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2" y="13383"/>
                  </a:lnTo>
                  <a:lnTo>
                    <a:pt x="4347" y="10990"/>
                  </a:lnTo>
                  <a:lnTo>
                    <a:pt x="7109" y="8311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30" y="5085"/>
                  </a:lnTo>
                  <a:lnTo>
                    <a:pt x="1811" y="7406"/>
                  </a:lnTo>
                  <a:lnTo>
                    <a:pt x="477" y="9645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1" y="14157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50"/>
                  </a:lnTo>
                  <a:lnTo>
                    <a:pt x="13229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8" y="4025"/>
                  </a:lnTo>
                  <a:lnTo>
                    <a:pt x="11491" y="3323"/>
                  </a:lnTo>
                  <a:lnTo>
                    <a:pt x="10800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11"/>
            <p:cNvSpPr/>
            <p:nvPr/>
          </p:nvSpPr>
          <p:spPr>
            <a:xfrm>
              <a:off x="5518225" y="846375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50"/>
                  </a:moveTo>
                  <a:lnTo>
                    <a:pt x="10705" y="3643"/>
                  </a:lnTo>
                  <a:lnTo>
                    <a:pt x="7931" y="6322"/>
                  </a:lnTo>
                  <a:lnTo>
                    <a:pt x="7931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4883" y="1310"/>
                  </a:moveTo>
                  <a:lnTo>
                    <a:pt x="7097" y="2548"/>
                  </a:lnTo>
                  <a:lnTo>
                    <a:pt x="7097" y="6334"/>
                  </a:lnTo>
                  <a:lnTo>
                    <a:pt x="4252" y="3584"/>
                  </a:lnTo>
                  <a:lnTo>
                    <a:pt x="4883" y="1310"/>
                  </a:lnTo>
                  <a:close/>
                  <a:moveTo>
                    <a:pt x="3751" y="4227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05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71" y="4143"/>
                  </a:lnTo>
                  <a:close/>
                  <a:moveTo>
                    <a:pt x="12550" y="7727"/>
                  </a:moveTo>
                  <a:lnTo>
                    <a:pt x="13765" y="9763"/>
                  </a:lnTo>
                  <a:lnTo>
                    <a:pt x="11300" y="10406"/>
                  </a:lnTo>
                  <a:lnTo>
                    <a:pt x="8526" y="7727"/>
                  </a:lnTo>
                  <a:close/>
                  <a:moveTo>
                    <a:pt x="6514" y="7739"/>
                  </a:moveTo>
                  <a:lnTo>
                    <a:pt x="3656" y="10489"/>
                  </a:lnTo>
                  <a:lnTo>
                    <a:pt x="1323" y="9882"/>
                  </a:lnTo>
                  <a:lnTo>
                    <a:pt x="2608" y="7739"/>
                  </a:lnTo>
                  <a:close/>
                  <a:moveTo>
                    <a:pt x="7942" y="8299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83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0"/>
                  </a:lnTo>
                  <a:lnTo>
                    <a:pt x="5121" y="464"/>
                  </a:lnTo>
                  <a:lnTo>
                    <a:pt x="4359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8" y="4012"/>
                  </a:lnTo>
                  <a:lnTo>
                    <a:pt x="11491" y="3322"/>
                  </a:lnTo>
                  <a:lnTo>
                    <a:pt x="10800" y="810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11"/>
            <p:cNvSpPr/>
            <p:nvPr/>
          </p:nvSpPr>
          <p:spPr>
            <a:xfrm>
              <a:off x="5897750" y="157710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99"/>
                  </a:moveTo>
                  <a:lnTo>
                    <a:pt x="7085" y="2525"/>
                  </a:lnTo>
                  <a:lnTo>
                    <a:pt x="7085" y="6323"/>
                  </a:lnTo>
                  <a:lnTo>
                    <a:pt x="4239" y="3573"/>
                  </a:lnTo>
                  <a:lnTo>
                    <a:pt x="4870" y="1299"/>
                  </a:lnTo>
                  <a:close/>
                  <a:moveTo>
                    <a:pt x="10026" y="1251"/>
                  </a:moveTo>
                  <a:lnTo>
                    <a:pt x="10680" y="3644"/>
                  </a:lnTo>
                  <a:lnTo>
                    <a:pt x="7918" y="6323"/>
                  </a:lnTo>
                  <a:lnTo>
                    <a:pt x="7918" y="2430"/>
                  </a:lnTo>
                  <a:lnTo>
                    <a:pt x="7930" y="2430"/>
                  </a:lnTo>
                  <a:lnTo>
                    <a:pt x="10026" y="1251"/>
                  </a:lnTo>
                  <a:close/>
                  <a:moveTo>
                    <a:pt x="3727" y="4228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71"/>
                  </a:lnTo>
                  <a:lnTo>
                    <a:pt x="3727" y="4228"/>
                  </a:lnTo>
                  <a:close/>
                  <a:moveTo>
                    <a:pt x="11371" y="4156"/>
                  </a:moveTo>
                  <a:lnTo>
                    <a:pt x="13705" y="4763"/>
                  </a:lnTo>
                  <a:lnTo>
                    <a:pt x="12431" y="6906"/>
                  </a:lnTo>
                  <a:lnTo>
                    <a:pt x="8513" y="6906"/>
                  </a:lnTo>
                  <a:lnTo>
                    <a:pt x="11371" y="4156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01" y="7704"/>
                  </a:moveTo>
                  <a:lnTo>
                    <a:pt x="3644" y="10478"/>
                  </a:lnTo>
                  <a:lnTo>
                    <a:pt x="1310" y="9859"/>
                  </a:lnTo>
                  <a:lnTo>
                    <a:pt x="2584" y="7704"/>
                  </a:lnTo>
                  <a:close/>
                  <a:moveTo>
                    <a:pt x="7930" y="8300"/>
                  </a:moveTo>
                  <a:lnTo>
                    <a:pt x="10776" y="11050"/>
                  </a:lnTo>
                  <a:lnTo>
                    <a:pt x="10145" y="13336"/>
                  </a:lnTo>
                  <a:lnTo>
                    <a:pt x="7930" y="12098"/>
                  </a:lnTo>
                  <a:lnTo>
                    <a:pt x="7930" y="8300"/>
                  </a:lnTo>
                  <a:close/>
                  <a:moveTo>
                    <a:pt x="7097" y="8300"/>
                  </a:moveTo>
                  <a:lnTo>
                    <a:pt x="7097" y="12205"/>
                  </a:lnTo>
                  <a:lnTo>
                    <a:pt x="7085" y="12205"/>
                  </a:lnTo>
                  <a:lnTo>
                    <a:pt x="4989" y="13383"/>
                  </a:lnTo>
                  <a:lnTo>
                    <a:pt x="4334" y="10978"/>
                  </a:lnTo>
                  <a:lnTo>
                    <a:pt x="7097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4883" y="10312"/>
                  </a:lnTo>
                  <a:lnTo>
                    <a:pt x="14883" y="10002"/>
                  </a:lnTo>
                  <a:lnTo>
                    <a:pt x="14598" y="9538"/>
                  </a:lnTo>
                  <a:lnTo>
                    <a:pt x="13216" y="7216"/>
                  </a:lnTo>
                  <a:lnTo>
                    <a:pt x="14550" y="4966"/>
                  </a:lnTo>
                  <a:lnTo>
                    <a:pt x="14883" y="4418"/>
                  </a:lnTo>
                  <a:lnTo>
                    <a:pt x="14883" y="4216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11"/>
            <p:cNvSpPr/>
            <p:nvPr/>
          </p:nvSpPr>
          <p:spPr>
            <a:xfrm>
              <a:off x="5518225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3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2" y="3572"/>
                  </a:lnTo>
                  <a:lnTo>
                    <a:pt x="4883" y="1286"/>
                  </a:lnTo>
                  <a:close/>
                  <a:moveTo>
                    <a:pt x="10050" y="1250"/>
                  </a:moveTo>
                  <a:lnTo>
                    <a:pt x="10705" y="3643"/>
                  </a:lnTo>
                  <a:lnTo>
                    <a:pt x="7931" y="6322"/>
                  </a:lnTo>
                  <a:lnTo>
                    <a:pt x="7931" y="2417"/>
                  </a:lnTo>
                  <a:lnTo>
                    <a:pt x="7942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14" y="6882"/>
                  </a:lnTo>
                  <a:lnTo>
                    <a:pt x="2501" y="6882"/>
                  </a:lnTo>
                  <a:lnTo>
                    <a:pt x="1299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50" y="7715"/>
                  </a:moveTo>
                  <a:lnTo>
                    <a:pt x="13765" y="9763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78"/>
                  </a:lnTo>
                  <a:lnTo>
                    <a:pt x="1323" y="9858"/>
                  </a:lnTo>
                  <a:lnTo>
                    <a:pt x="2608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05"/>
                  </a:lnTo>
                  <a:lnTo>
                    <a:pt x="7419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32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40" y="13788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2"/>
                  </a:lnTo>
                  <a:lnTo>
                    <a:pt x="11491" y="3310"/>
                  </a:lnTo>
                  <a:lnTo>
                    <a:pt x="10800" y="810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11"/>
            <p:cNvSpPr/>
            <p:nvPr/>
          </p:nvSpPr>
          <p:spPr>
            <a:xfrm>
              <a:off x="3622475" y="44998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86"/>
                  </a:moveTo>
                  <a:lnTo>
                    <a:pt x="7120" y="2524"/>
                  </a:lnTo>
                  <a:lnTo>
                    <a:pt x="7120" y="6322"/>
                  </a:lnTo>
                  <a:lnTo>
                    <a:pt x="4274" y="3572"/>
                  </a:lnTo>
                  <a:lnTo>
                    <a:pt x="4894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0" y="6882"/>
                  </a:lnTo>
                  <a:lnTo>
                    <a:pt x="1298" y="4846"/>
                  </a:lnTo>
                  <a:lnTo>
                    <a:pt x="3751" y="4203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49" y="6882"/>
                  </a:lnTo>
                  <a:lnTo>
                    <a:pt x="11382" y="4132"/>
                  </a:lnTo>
                  <a:close/>
                  <a:moveTo>
                    <a:pt x="12561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11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43" y="869"/>
                  </a:lnTo>
                  <a:lnTo>
                    <a:pt x="3429" y="3465"/>
                  </a:lnTo>
                  <a:lnTo>
                    <a:pt x="845" y="4132"/>
                  </a:lnTo>
                  <a:lnTo>
                    <a:pt x="0" y="4358"/>
                  </a:lnTo>
                  <a:lnTo>
                    <a:pt x="429" y="5084"/>
                  </a:lnTo>
                  <a:lnTo>
                    <a:pt x="1822" y="7394"/>
                  </a:lnTo>
                  <a:lnTo>
                    <a:pt x="476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204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11"/>
            <p:cNvSpPr/>
            <p:nvPr/>
          </p:nvSpPr>
          <p:spPr>
            <a:xfrm>
              <a:off x="3622475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94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4" y="3561"/>
                  </a:lnTo>
                  <a:lnTo>
                    <a:pt x="4894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53" y="2429"/>
                  </a:lnTo>
                  <a:lnTo>
                    <a:pt x="10049" y="1251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79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53" y="8299"/>
                  </a:moveTo>
                  <a:lnTo>
                    <a:pt x="10787" y="11050"/>
                  </a:lnTo>
                  <a:lnTo>
                    <a:pt x="10168" y="13324"/>
                  </a:lnTo>
                  <a:lnTo>
                    <a:pt x="7953" y="12085"/>
                  </a:lnTo>
                  <a:lnTo>
                    <a:pt x="7953" y="8299"/>
                  </a:lnTo>
                  <a:close/>
                  <a:moveTo>
                    <a:pt x="7132" y="8287"/>
                  </a:moveTo>
                  <a:lnTo>
                    <a:pt x="7132" y="12193"/>
                  </a:lnTo>
                  <a:lnTo>
                    <a:pt x="7120" y="12193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32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204" y="10502"/>
                  </a:lnTo>
                  <a:lnTo>
                    <a:pt x="15050" y="10276"/>
                  </a:lnTo>
                  <a:lnTo>
                    <a:pt x="14621" y="9549"/>
                  </a:lnTo>
                  <a:lnTo>
                    <a:pt x="13228" y="7228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11"/>
            <p:cNvSpPr/>
            <p:nvPr/>
          </p:nvSpPr>
          <p:spPr>
            <a:xfrm>
              <a:off x="4001675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1" y="3572"/>
                  </a:lnTo>
                  <a:lnTo>
                    <a:pt x="4882" y="1286"/>
                  </a:lnTo>
                  <a:close/>
                  <a:moveTo>
                    <a:pt x="10050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501" y="6882"/>
                  </a:lnTo>
                  <a:lnTo>
                    <a:pt x="1275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56" y="10478"/>
                  </a:lnTo>
                  <a:lnTo>
                    <a:pt x="1322" y="9858"/>
                  </a:lnTo>
                  <a:lnTo>
                    <a:pt x="2596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11"/>
            <p:cNvSpPr/>
            <p:nvPr/>
          </p:nvSpPr>
          <p:spPr>
            <a:xfrm>
              <a:off x="3622475" y="846675"/>
              <a:ext cx="376250" cy="365825"/>
            </a:xfrm>
            <a:custGeom>
              <a:avLst/>
              <a:gdLst/>
              <a:ahLst/>
              <a:cxnLst/>
              <a:rect l="l" t="t" r="r" b="b"/>
              <a:pathLst>
                <a:path w="15050" h="14633" extrusionOk="0">
                  <a:moveTo>
                    <a:pt x="10049" y="1238"/>
                  </a:moveTo>
                  <a:lnTo>
                    <a:pt x="10704" y="3631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8"/>
                  </a:lnTo>
                  <a:close/>
                  <a:moveTo>
                    <a:pt x="4882" y="1298"/>
                  </a:moveTo>
                  <a:lnTo>
                    <a:pt x="7096" y="2536"/>
                  </a:lnTo>
                  <a:lnTo>
                    <a:pt x="7096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2" y="4131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31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27"/>
                  </a:moveTo>
                  <a:lnTo>
                    <a:pt x="3667" y="10477"/>
                  </a:lnTo>
                  <a:lnTo>
                    <a:pt x="1322" y="9870"/>
                  </a:lnTo>
                  <a:lnTo>
                    <a:pt x="2608" y="7727"/>
                  </a:lnTo>
                  <a:close/>
                  <a:moveTo>
                    <a:pt x="7953" y="8287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43" y="881"/>
                  </a:lnTo>
                  <a:lnTo>
                    <a:pt x="3429" y="3465"/>
                  </a:lnTo>
                  <a:lnTo>
                    <a:pt x="845" y="4131"/>
                  </a:lnTo>
                  <a:lnTo>
                    <a:pt x="0" y="4358"/>
                  </a:lnTo>
                  <a:lnTo>
                    <a:pt x="429" y="5084"/>
                  </a:lnTo>
                  <a:lnTo>
                    <a:pt x="1822" y="7418"/>
                  </a:lnTo>
                  <a:lnTo>
                    <a:pt x="476" y="9656"/>
                  </a:lnTo>
                  <a:lnTo>
                    <a:pt x="48" y="10394"/>
                  </a:lnTo>
                  <a:lnTo>
                    <a:pt x="893" y="10608"/>
                  </a:lnTo>
                  <a:lnTo>
                    <a:pt x="3560" y="11311"/>
                  </a:lnTo>
                  <a:lnTo>
                    <a:pt x="4239" y="13811"/>
                  </a:lnTo>
                  <a:lnTo>
                    <a:pt x="4465" y="14633"/>
                  </a:lnTo>
                  <a:lnTo>
                    <a:pt x="5227" y="14216"/>
                  </a:lnTo>
                  <a:lnTo>
                    <a:pt x="7620" y="12871"/>
                  </a:lnTo>
                  <a:lnTo>
                    <a:pt x="9930" y="14168"/>
                  </a:lnTo>
                  <a:lnTo>
                    <a:pt x="10692" y="14585"/>
                  </a:lnTo>
                  <a:lnTo>
                    <a:pt x="10906" y="13764"/>
                  </a:lnTo>
                  <a:lnTo>
                    <a:pt x="11621" y="11180"/>
                  </a:lnTo>
                  <a:lnTo>
                    <a:pt x="14204" y="10501"/>
                  </a:lnTo>
                  <a:lnTo>
                    <a:pt x="15050" y="10287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3" y="4989"/>
                  </a:lnTo>
                  <a:lnTo>
                    <a:pt x="15002" y="4227"/>
                  </a:lnTo>
                  <a:lnTo>
                    <a:pt x="14157" y="4000"/>
                  </a:lnTo>
                  <a:lnTo>
                    <a:pt x="11490" y="3310"/>
                  </a:lnTo>
                  <a:lnTo>
                    <a:pt x="10811" y="798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2" name="Google Shape;512;p11"/>
            <p:cNvSpPr/>
            <p:nvPr/>
          </p:nvSpPr>
          <p:spPr>
            <a:xfrm>
              <a:off x="4001675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9"/>
                  </a:lnTo>
                  <a:close/>
                  <a:moveTo>
                    <a:pt x="4894" y="1298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2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7"/>
                  </a:lnTo>
                  <a:lnTo>
                    <a:pt x="13228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3" name="Google Shape;513;p11"/>
            <p:cNvSpPr/>
            <p:nvPr/>
          </p:nvSpPr>
          <p:spPr>
            <a:xfrm>
              <a:off x="4001675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64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04"/>
                  </a:moveTo>
                  <a:lnTo>
                    <a:pt x="3656" y="10478"/>
                  </a:lnTo>
                  <a:lnTo>
                    <a:pt x="1322" y="9859"/>
                  </a:lnTo>
                  <a:lnTo>
                    <a:pt x="2596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09" y="8300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60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8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11"/>
            <p:cNvSpPr/>
            <p:nvPr/>
          </p:nvSpPr>
          <p:spPr>
            <a:xfrm>
              <a:off x="4001675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51" y="3572"/>
                  </a:lnTo>
                  <a:lnTo>
                    <a:pt x="4882" y="1298"/>
                  </a:lnTo>
                  <a:close/>
                  <a:moveTo>
                    <a:pt x="10050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5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56" y="10501"/>
                  </a:lnTo>
                  <a:lnTo>
                    <a:pt x="1322" y="9882"/>
                  </a:lnTo>
                  <a:lnTo>
                    <a:pt x="2596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09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50" y="10275"/>
                  </a:lnTo>
                  <a:lnTo>
                    <a:pt x="14610" y="9537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5" name="Google Shape;515;p11"/>
            <p:cNvSpPr/>
            <p:nvPr/>
          </p:nvSpPr>
          <p:spPr>
            <a:xfrm>
              <a:off x="4001675" y="340382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6" name="Google Shape;516;p11"/>
            <p:cNvSpPr/>
            <p:nvPr/>
          </p:nvSpPr>
          <p:spPr>
            <a:xfrm>
              <a:off x="4001675" y="41345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11"/>
            <p:cNvSpPr/>
            <p:nvPr/>
          </p:nvSpPr>
          <p:spPr>
            <a:xfrm>
              <a:off x="4001675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83" y="4144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64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09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1" y="12860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50"/>
                  </a:lnTo>
                  <a:lnTo>
                    <a:pt x="13228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11"/>
            <p:cNvSpPr/>
            <p:nvPr/>
          </p:nvSpPr>
          <p:spPr>
            <a:xfrm>
              <a:off x="4001675" y="37693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3" y="7704"/>
                  </a:moveTo>
                  <a:lnTo>
                    <a:pt x="3680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11"/>
            <p:cNvSpPr/>
            <p:nvPr/>
          </p:nvSpPr>
          <p:spPr>
            <a:xfrm>
              <a:off x="3622475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096" y="2512"/>
                  </a:lnTo>
                  <a:lnTo>
                    <a:pt x="7096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8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49" y="6882"/>
                  </a:lnTo>
                  <a:lnTo>
                    <a:pt x="11382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204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11"/>
            <p:cNvSpPr/>
            <p:nvPr/>
          </p:nvSpPr>
          <p:spPr>
            <a:xfrm>
              <a:off x="3622475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9"/>
                  </a:lnTo>
                  <a:close/>
                  <a:moveTo>
                    <a:pt x="4894" y="1274"/>
                  </a:moveTo>
                  <a:lnTo>
                    <a:pt x="7120" y="2513"/>
                  </a:lnTo>
                  <a:lnTo>
                    <a:pt x="7120" y="6323"/>
                  </a:lnTo>
                  <a:lnTo>
                    <a:pt x="4274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32"/>
                  </a:lnTo>
                  <a:close/>
                  <a:moveTo>
                    <a:pt x="12561" y="7704"/>
                  </a:moveTo>
                  <a:lnTo>
                    <a:pt x="13788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79" y="10478"/>
                  </a:lnTo>
                  <a:lnTo>
                    <a:pt x="1334" y="9871"/>
                  </a:lnTo>
                  <a:lnTo>
                    <a:pt x="2619" y="7704"/>
                  </a:lnTo>
                  <a:close/>
                  <a:moveTo>
                    <a:pt x="7953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28" y="7216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11"/>
            <p:cNvSpPr/>
            <p:nvPr/>
          </p:nvSpPr>
          <p:spPr>
            <a:xfrm>
              <a:off x="3622475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53" y="6335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5"/>
                  </a:lnTo>
                  <a:lnTo>
                    <a:pt x="8549" y="6895"/>
                  </a:lnTo>
                  <a:lnTo>
                    <a:pt x="11382" y="4144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3" y="8311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53" y="12109"/>
                  </a:lnTo>
                  <a:lnTo>
                    <a:pt x="7953" y="8311"/>
                  </a:lnTo>
                  <a:close/>
                  <a:moveTo>
                    <a:pt x="7120" y="8311"/>
                  </a:moveTo>
                  <a:lnTo>
                    <a:pt x="7120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4"/>
                  </a:lnTo>
                  <a:lnTo>
                    <a:pt x="845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28" y="7228"/>
                  </a:lnTo>
                  <a:lnTo>
                    <a:pt x="14573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2" name="Google Shape;522;p11"/>
            <p:cNvSpPr/>
            <p:nvPr/>
          </p:nvSpPr>
          <p:spPr>
            <a:xfrm>
              <a:off x="3622475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82" y="4156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49" y="6906"/>
                  </a:lnTo>
                  <a:lnTo>
                    <a:pt x="11382" y="4156"/>
                  </a:lnTo>
                  <a:close/>
                  <a:moveTo>
                    <a:pt x="12561" y="7728"/>
                  </a:moveTo>
                  <a:lnTo>
                    <a:pt x="13764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22" y="9859"/>
                  </a:lnTo>
                  <a:lnTo>
                    <a:pt x="2608" y="7704"/>
                  </a:lnTo>
                  <a:close/>
                  <a:moveTo>
                    <a:pt x="7953" y="8300"/>
                  </a:moveTo>
                  <a:lnTo>
                    <a:pt x="10787" y="11050"/>
                  </a:lnTo>
                  <a:lnTo>
                    <a:pt x="10168" y="13336"/>
                  </a:lnTo>
                  <a:lnTo>
                    <a:pt x="7953" y="12098"/>
                  </a:lnTo>
                  <a:lnTo>
                    <a:pt x="7953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7" y="3454"/>
                  </a:lnTo>
                  <a:lnTo>
                    <a:pt x="845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3" name="Google Shape;523;p11"/>
            <p:cNvSpPr/>
            <p:nvPr/>
          </p:nvSpPr>
          <p:spPr>
            <a:xfrm>
              <a:off x="4759800" y="37693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74"/>
                  </a:moveTo>
                  <a:lnTo>
                    <a:pt x="7109" y="2512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9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32"/>
                  </a:lnTo>
                  <a:close/>
                  <a:moveTo>
                    <a:pt x="12550" y="7704"/>
                  </a:moveTo>
                  <a:lnTo>
                    <a:pt x="13776" y="9751"/>
                  </a:lnTo>
                  <a:lnTo>
                    <a:pt x="11300" y="10382"/>
                  </a:lnTo>
                  <a:lnTo>
                    <a:pt x="8538" y="7704"/>
                  </a:lnTo>
                  <a:close/>
                  <a:moveTo>
                    <a:pt x="6525" y="7704"/>
                  </a:moveTo>
                  <a:lnTo>
                    <a:pt x="3668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1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11"/>
            <p:cNvSpPr/>
            <p:nvPr/>
          </p:nvSpPr>
          <p:spPr>
            <a:xfrm>
              <a:off x="3622475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6" y="2512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98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32"/>
                  </a:lnTo>
                  <a:close/>
                  <a:moveTo>
                    <a:pt x="12549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57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204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11"/>
            <p:cNvSpPr/>
            <p:nvPr/>
          </p:nvSpPr>
          <p:spPr>
            <a:xfrm>
              <a:off x="3622475" y="34038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44"/>
                  </a:lnTo>
                  <a:close/>
                  <a:moveTo>
                    <a:pt x="12549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204" y="10502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11"/>
            <p:cNvSpPr/>
            <p:nvPr/>
          </p:nvSpPr>
          <p:spPr>
            <a:xfrm>
              <a:off x="3622475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98"/>
                  </a:moveTo>
                  <a:lnTo>
                    <a:pt x="7096" y="2536"/>
                  </a:lnTo>
                  <a:lnTo>
                    <a:pt x="7096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53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82" y="4155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49" y="6906"/>
                  </a:lnTo>
                  <a:lnTo>
                    <a:pt x="11382" y="4155"/>
                  </a:lnTo>
                  <a:close/>
                  <a:moveTo>
                    <a:pt x="12561" y="7727"/>
                  </a:moveTo>
                  <a:lnTo>
                    <a:pt x="13764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39"/>
                  </a:moveTo>
                  <a:lnTo>
                    <a:pt x="3667" y="10501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53" y="8311"/>
                  </a:moveTo>
                  <a:lnTo>
                    <a:pt x="10787" y="11061"/>
                  </a:lnTo>
                  <a:lnTo>
                    <a:pt x="10168" y="13335"/>
                  </a:lnTo>
                  <a:lnTo>
                    <a:pt x="7953" y="12097"/>
                  </a:lnTo>
                  <a:lnTo>
                    <a:pt x="7953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11"/>
            <p:cNvSpPr/>
            <p:nvPr/>
          </p:nvSpPr>
          <p:spPr>
            <a:xfrm>
              <a:off x="3622475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8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63" y="3573"/>
                  </a:lnTo>
                  <a:lnTo>
                    <a:pt x="4882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3" y="8299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53" y="12097"/>
                  </a:lnTo>
                  <a:lnTo>
                    <a:pt x="7953" y="8299"/>
                  </a:lnTo>
                  <a:close/>
                  <a:moveTo>
                    <a:pt x="7096" y="8299"/>
                  </a:moveTo>
                  <a:lnTo>
                    <a:pt x="7096" y="12205"/>
                  </a:lnTo>
                  <a:lnTo>
                    <a:pt x="5001" y="13383"/>
                  </a:lnTo>
                  <a:lnTo>
                    <a:pt x="4334" y="10978"/>
                  </a:lnTo>
                  <a:lnTo>
                    <a:pt x="7096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11"/>
            <p:cNvSpPr/>
            <p:nvPr/>
          </p:nvSpPr>
          <p:spPr>
            <a:xfrm>
              <a:off x="4380900" y="2673075"/>
              <a:ext cx="375950" cy="365550"/>
            </a:xfrm>
            <a:custGeom>
              <a:avLst/>
              <a:gdLst/>
              <a:ahLst/>
              <a:cxnLst/>
              <a:rect l="l" t="t" r="r" b="b"/>
              <a:pathLst>
                <a:path w="15038" h="14622" extrusionOk="0">
                  <a:moveTo>
                    <a:pt x="4894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1"/>
                  </a:lnTo>
                  <a:lnTo>
                    <a:pt x="4894" y="1286"/>
                  </a:lnTo>
                  <a:close/>
                  <a:moveTo>
                    <a:pt x="10037" y="1251"/>
                  </a:moveTo>
                  <a:lnTo>
                    <a:pt x="10692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7" y="1251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596" y="7716"/>
                  </a:lnTo>
                  <a:close/>
                  <a:moveTo>
                    <a:pt x="7942" y="8299"/>
                  </a:moveTo>
                  <a:lnTo>
                    <a:pt x="10787" y="11050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87"/>
                  </a:moveTo>
                  <a:lnTo>
                    <a:pt x="7108" y="12193"/>
                  </a:lnTo>
                  <a:lnTo>
                    <a:pt x="7096" y="12193"/>
                  </a:lnTo>
                  <a:lnTo>
                    <a:pt x="5001" y="13371"/>
                  </a:lnTo>
                  <a:lnTo>
                    <a:pt x="4334" y="10966"/>
                  </a:lnTo>
                  <a:lnTo>
                    <a:pt x="7108" y="8287"/>
                  </a:lnTo>
                  <a:close/>
                  <a:moveTo>
                    <a:pt x="10573" y="1"/>
                  </a:moveTo>
                  <a:lnTo>
                    <a:pt x="9811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36" y="10383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5" y="14205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38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5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9" name="Google Shape;529;p11"/>
            <p:cNvSpPr/>
            <p:nvPr/>
          </p:nvSpPr>
          <p:spPr>
            <a:xfrm>
              <a:off x="4380900" y="846675"/>
              <a:ext cx="375950" cy="365525"/>
            </a:xfrm>
            <a:custGeom>
              <a:avLst/>
              <a:gdLst/>
              <a:ahLst/>
              <a:cxnLst/>
              <a:rect l="l" t="t" r="r" b="b"/>
              <a:pathLst>
                <a:path w="15038" h="14621" extrusionOk="0">
                  <a:moveTo>
                    <a:pt x="10037" y="1238"/>
                  </a:moveTo>
                  <a:lnTo>
                    <a:pt x="10692" y="3631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4882" y="1274"/>
                  </a:moveTo>
                  <a:lnTo>
                    <a:pt x="7096" y="2512"/>
                  </a:lnTo>
                  <a:lnTo>
                    <a:pt x="7096" y="6322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1371" y="4131"/>
                  </a:moveTo>
                  <a:lnTo>
                    <a:pt x="13704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71" y="4131"/>
                  </a:lnTo>
                  <a:close/>
                  <a:moveTo>
                    <a:pt x="12561" y="7715"/>
                  </a:moveTo>
                  <a:lnTo>
                    <a:pt x="13776" y="9751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27"/>
                  </a:moveTo>
                  <a:lnTo>
                    <a:pt x="3655" y="10477"/>
                  </a:lnTo>
                  <a:lnTo>
                    <a:pt x="1322" y="9870"/>
                  </a:lnTo>
                  <a:lnTo>
                    <a:pt x="2596" y="7727"/>
                  </a:lnTo>
                  <a:close/>
                  <a:moveTo>
                    <a:pt x="7942" y="8287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8" y="8287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34" y="10966"/>
                  </a:lnTo>
                  <a:lnTo>
                    <a:pt x="7108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0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15" y="14204"/>
                  </a:lnTo>
                  <a:lnTo>
                    <a:pt x="7620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489"/>
                  </a:lnTo>
                  <a:lnTo>
                    <a:pt x="15038" y="10275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27"/>
                  </a:lnTo>
                  <a:lnTo>
                    <a:pt x="14145" y="4000"/>
                  </a:lnTo>
                  <a:lnTo>
                    <a:pt x="11478" y="3310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0" name="Google Shape;530;p11"/>
            <p:cNvSpPr/>
            <p:nvPr/>
          </p:nvSpPr>
          <p:spPr>
            <a:xfrm>
              <a:off x="4380900" y="230785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82" y="1298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37" y="1251"/>
                  </a:moveTo>
                  <a:lnTo>
                    <a:pt x="10692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7" y="11062"/>
                  </a:lnTo>
                  <a:lnTo>
                    <a:pt x="10156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34" y="10978"/>
                  </a:lnTo>
                  <a:lnTo>
                    <a:pt x="7108" y="8299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6" y="9645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18" y="14145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62" y="4966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11"/>
            <p:cNvSpPr/>
            <p:nvPr/>
          </p:nvSpPr>
          <p:spPr>
            <a:xfrm>
              <a:off x="4380900" y="1942325"/>
              <a:ext cx="375950" cy="365550"/>
            </a:xfrm>
            <a:custGeom>
              <a:avLst/>
              <a:gdLst/>
              <a:ahLst/>
              <a:cxnLst/>
              <a:rect l="l" t="t" r="r" b="b"/>
              <a:pathLst>
                <a:path w="15038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37" y="1251"/>
                  </a:moveTo>
                  <a:lnTo>
                    <a:pt x="10692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83" y="4144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8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311"/>
                  </a:moveTo>
                  <a:lnTo>
                    <a:pt x="10787" y="11062"/>
                  </a:lnTo>
                  <a:lnTo>
                    <a:pt x="10156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08" y="8311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34" y="10990"/>
                  </a:lnTo>
                  <a:lnTo>
                    <a:pt x="7108" y="8311"/>
                  </a:lnTo>
                  <a:close/>
                  <a:moveTo>
                    <a:pt x="10573" y="1"/>
                  </a:moveTo>
                  <a:lnTo>
                    <a:pt x="9823" y="418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4"/>
                  </a:lnTo>
                  <a:lnTo>
                    <a:pt x="846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36" y="10383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15" y="14205"/>
                  </a:lnTo>
                  <a:lnTo>
                    <a:pt x="7620" y="12860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38" y="10276"/>
                  </a:lnTo>
                  <a:lnTo>
                    <a:pt x="14609" y="9550"/>
                  </a:lnTo>
                  <a:lnTo>
                    <a:pt x="13228" y="7228"/>
                  </a:lnTo>
                  <a:lnTo>
                    <a:pt x="14562" y="4978"/>
                  </a:lnTo>
                  <a:lnTo>
                    <a:pt x="15002" y="4251"/>
                  </a:lnTo>
                  <a:lnTo>
                    <a:pt x="14145" y="4025"/>
                  </a:lnTo>
                  <a:lnTo>
                    <a:pt x="11478" y="3323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11"/>
            <p:cNvSpPr/>
            <p:nvPr/>
          </p:nvSpPr>
          <p:spPr>
            <a:xfrm>
              <a:off x="4380900" y="157710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82" y="1299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37" y="1251"/>
                  </a:moveTo>
                  <a:lnTo>
                    <a:pt x="10692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1"/>
                  </a:lnTo>
                  <a:lnTo>
                    <a:pt x="3739" y="4228"/>
                  </a:lnTo>
                  <a:close/>
                  <a:moveTo>
                    <a:pt x="11383" y="4156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6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04"/>
                  </a:moveTo>
                  <a:lnTo>
                    <a:pt x="3655" y="10478"/>
                  </a:lnTo>
                  <a:lnTo>
                    <a:pt x="1322" y="9859"/>
                  </a:lnTo>
                  <a:lnTo>
                    <a:pt x="2596" y="7704"/>
                  </a:lnTo>
                  <a:close/>
                  <a:moveTo>
                    <a:pt x="7942" y="8300"/>
                  </a:moveTo>
                  <a:lnTo>
                    <a:pt x="10787" y="11050"/>
                  </a:lnTo>
                  <a:lnTo>
                    <a:pt x="10156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08" y="8300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34" y="10978"/>
                  </a:lnTo>
                  <a:lnTo>
                    <a:pt x="7108" y="8300"/>
                  </a:lnTo>
                  <a:close/>
                  <a:moveTo>
                    <a:pt x="10573" y="1"/>
                  </a:moveTo>
                  <a:lnTo>
                    <a:pt x="9823" y="418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7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6" y="9645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0" y="12860"/>
                  </a:lnTo>
                  <a:lnTo>
                    <a:pt x="9918" y="14145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62" y="4966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78" y="3323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3" name="Google Shape;533;p11"/>
            <p:cNvSpPr/>
            <p:nvPr/>
          </p:nvSpPr>
          <p:spPr>
            <a:xfrm>
              <a:off x="4759800" y="44998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50" y="1250"/>
                  </a:moveTo>
                  <a:lnTo>
                    <a:pt x="10705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1" y="6882"/>
                  </a:lnTo>
                  <a:lnTo>
                    <a:pt x="1287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38" y="6882"/>
                  </a:lnTo>
                  <a:lnTo>
                    <a:pt x="11395" y="4132"/>
                  </a:lnTo>
                  <a:close/>
                  <a:moveTo>
                    <a:pt x="12550" y="7715"/>
                  </a:moveTo>
                  <a:lnTo>
                    <a:pt x="13776" y="9763"/>
                  </a:lnTo>
                  <a:lnTo>
                    <a:pt x="11300" y="10394"/>
                  </a:lnTo>
                  <a:lnTo>
                    <a:pt x="8538" y="7715"/>
                  </a:lnTo>
                  <a:close/>
                  <a:moveTo>
                    <a:pt x="6525" y="7715"/>
                  </a:moveTo>
                  <a:lnTo>
                    <a:pt x="3668" y="10478"/>
                  </a:lnTo>
                  <a:lnTo>
                    <a:pt x="1334" y="9858"/>
                  </a:lnTo>
                  <a:lnTo>
                    <a:pt x="2608" y="7715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5001" y="13371"/>
                  </a:lnTo>
                  <a:lnTo>
                    <a:pt x="4335" y="10978"/>
                  </a:lnTo>
                  <a:lnTo>
                    <a:pt x="7109" y="8299"/>
                  </a:lnTo>
                  <a:close/>
                  <a:moveTo>
                    <a:pt x="10586" y="0"/>
                  </a:moveTo>
                  <a:lnTo>
                    <a:pt x="9824" y="405"/>
                  </a:lnTo>
                  <a:lnTo>
                    <a:pt x="7430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51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2" y="810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4" name="Google Shape;534;p11"/>
            <p:cNvSpPr/>
            <p:nvPr/>
          </p:nvSpPr>
          <p:spPr>
            <a:xfrm>
              <a:off x="4759800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906" y="1298"/>
                  </a:moveTo>
                  <a:lnTo>
                    <a:pt x="7121" y="2525"/>
                  </a:lnTo>
                  <a:lnTo>
                    <a:pt x="7121" y="6323"/>
                  </a:lnTo>
                  <a:lnTo>
                    <a:pt x="4275" y="3572"/>
                  </a:lnTo>
                  <a:lnTo>
                    <a:pt x="4906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2"/>
                  </a:lnTo>
                  <a:lnTo>
                    <a:pt x="11312" y="10383"/>
                  </a:lnTo>
                  <a:lnTo>
                    <a:pt x="8550" y="7704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21" y="12192"/>
                  </a:lnTo>
                  <a:lnTo>
                    <a:pt x="5025" y="13359"/>
                  </a:lnTo>
                  <a:lnTo>
                    <a:pt x="4359" y="10966"/>
                  </a:lnTo>
                  <a:lnTo>
                    <a:pt x="7133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41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11"/>
            <p:cNvSpPr/>
            <p:nvPr/>
          </p:nvSpPr>
          <p:spPr>
            <a:xfrm>
              <a:off x="4759800" y="41345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86"/>
                  </a:moveTo>
                  <a:lnTo>
                    <a:pt x="7109" y="2512"/>
                  </a:lnTo>
                  <a:lnTo>
                    <a:pt x="7109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8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38" y="6882"/>
                  </a:lnTo>
                  <a:lnTo>
                    <a:pt x="11395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7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76" y="9751"/>
                  </a:lnTo>
                  <a:lnTo>
                    <a:pt x="11300" y="10394"/>
                  </a:lnTo>
                  <a:lnTo>
                    <a:pt x="8538" y="7715"/>
                  </a:lnTo>
                  <a:close/>
                  <a:moveTo>
                    <a:pt x="6525" y="7715"/>
                  </a:moveTo>
                  <a:lnTo>
                    <a:pt x="3668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6" name="Google Shape;536;p11"/>
            <p:cNvSpPr/>
            <p:nvPr/>
          </p:nvSpPr>
          <p:spPr>
            <a:xfrm>
              <a:off x="4380900" y="303860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10037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9"/>
                  </a:lnTo>
                  <a:close/>
                  <a:moveTo>
                    <a:pt x="4882" y="1274"/>
                  </a:moveTo>
                  <a:lnTo>
                    <a:pt x="7096" y="2513"/>
                  </a:lnTo>
                  <a:lnTo>
                    <a:pt x="7096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46"/>
                  </a:lnTo>
                  <a:lnTo>
                    <a:pt x="3739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1" y="7704"/>
                  </a:moveTo>
                  <a:lnTo>
                    <a:pt x="13776" y="9752"/>
                  </a:lnTo>
                  <a:lnTo>
                    <a:pt x="11311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7"/>
                  </a:lnTo>
                  <a:lnTo>
                    <a:pt x="13228" y="7216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7" name="Google Shape;537;p11"/>
            <p:cNvSpPr/>
            <p:nvPr/>
          </p:nvSpPr>
          <p:spPr>
            <a:xfrm>
              <a:off x="4001675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8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8" name="Google Shape;538;p11"/>
            <p:cNvSpPr/>
            <p:nvPr/>
          </p:nvSpPr>
          <p:spPr>
            <a:xfrm>
              <a:off x="4001675" y="846375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10050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4882" y="1310"/>
                  </a:moveTo>
                  <a:lnTo>
                    <a:pt x="7097" y="2548"/>
                  </a:lnTo>
                  <a:lnTo>
                    <a:pt x="7097" y="6334"/>
                  </a:lnTo>
                  <a:lnTo>
                    <a:pt x="4251" y="3584"/>
                  </a:lnTo>
                  <a:lnTo>
                    <a:pt x="4882" y="131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05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71" y="4143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56" y="10489"/>
                  </a:lnTo>
                  <a:lnTo>
                    <a:pt x="1322" y="9882"/>
                  </a:lnTo>
                  <a:lnTo>
                    <a:pt x="2596" y="7739"/>
                  </a:lnTo>
                  <a:close/>
                  <a:moveTo>
                    <a:pt x="7942" y="8299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2"/>
                  </a:lnTo>
                  <a:lnTo>
                    <a:pt x="11490" y="3322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9" name="Google Shape;539;p11"/>
            <p:cNvSpPr/>
            <p:nvPr/>
          </p:nvSpPr>
          <p:spPr>
            <a:xfrm>
              <a:off x="4001675" y="267307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8" y="10276"/>
                  </a:lnTo>
                  <a:lnTo>
                    <a:pt x="14610" y="9549"/>
                  </a:lnTo>
                  <a:lnTo>
                    <a:pt x="13228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0" name="Google Shape;540;p11"/>
            <p:cNvSpPr/>
            <p:nvPr/>
          </p:nvSpPr>
          <p:spPr>
            <a:xfrm>
              <a:off x="4380600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94" y="1286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94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54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49" y="7715"/>
                  </a:moveTo>
                  <a:lnTo>
                    <a:pt x="13776" y="9751"/>
                  </a:lnTo>
                  <a:lnTo>
                    <a:pt x="11299" y="10394"/>
                  </a:lnTo>
                  <a:lnTo>
                    <a:pt x="8537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799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58" y="4132"/>
                  </a:lnTo>
                  <a:lnTo>
                    <a:pt x="0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40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1" name="Google Shape;541;p11"/>
            <p:cNvSpPr/>
            <p:nvPr/>
          </p:nvSpPr>
          <p:spPr>
            <a:xfrm>
              <a:off x="4380600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74"/>
                  </a:moveTo>
                  <a:lnTo>
                    <a:pt x="7108" y="2512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54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49" y="7704"/>
                  </a:moveTo>
                  <a:lnTo>
                    <a:pt x="13776" y="9751"/>
                  </a:lnTo>
                  <a:lnTo>
                    <a:pt x="11299" y="10382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99" y="11037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58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2" name="Google Shape;542;p11"/>
            <p:cNvSpPr/>
            <p:nvPr/>
          </p:nvSpPr>
          <p:spPr>
            <a:xfrm>
              <a:off x="4380300" y="3403825"/>
              <a:ext cx="376550" cy="365550"/>
            </a:xfrm>
            <a:custGeom>
              <a:avLst/>
              <a:gdLst/>
              <a:ahLst/>
              <a:cxnLst/>
              <a:rect l="l" t="t" r="r" b="b"/>
              <a:pathLst>
                <a:path w="15062" h="14622" extrusionOk="0">
                  <a:moveTo>
                    <a:pt x="4906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61" y="1239"/>
                  </a:moveTo>
                  <a:lnTo>
                    <a:pt x="10716" y="3632"/>
                  </a:lnTo>
                  <a:lnTo>
                    <a:pt x="7954" y="6311"/>
                  </a:lnTo>
                  <a:lnTo>
                    <a:pt x="7954" y="2417"/>
                  </a:lnTo>
                  <a:lnTo>
                    <a:pt x="7966" y="2417"/>
                  </a:lnTo>
                  <a:lnTo>
                    <a:pt x="10061" y="1239"/>
                  </a:lnTo>
                  <a:close/>
                  <a:moveTo>
                    <a:pt x="3763" y="4215"/>
                  </a:moveTo>
                  <a:lnTo>
                    <a:pt x="6537" y="6894"/>
                  </a:lnTo>
                  <a:lnTo>
                    <a:pt x="2513" y="6894"/>
                  </a:lnTo>
                  <a:lnTo>
                    <a:pt x="1310" y="4858"/>
                  </a:lnTo>
                  <a:lnTo>
                    <a:pt x="3763" y="4215"/>
                  </a:lnTo>
                  <a:close/>
                  <a:moveTo>
                    <a:pt x="11407" y="4144"/>
                  </a:moveTo>
                  <a:lnTo>
                    <a:pt x="13740" y="4751"/>
                  </a:lnTo>
                  <a:lnTo>
                    <a:pt x="12466" y="6894"/>
                  </a:lnTo>
                  <a:lnTo>
                    <a:pt x="8549" y="6894"/>
                  </a:lnTo>
                  <a:lnTo>
                    <a:pt x="11407" y="4144"/>
                  </a:lnTo>
                  <a:close/>
                  <a:moveTo>
                    <a:pt x="12561" y="7716"/>
                  </a:moveTo>
                  <a:lnTo>
                    <a:pt x="13788" y="9752"/>
                  </a:lnTo>
                  <a:lnTo>
                    <a:pt x="11311" y="10395"/>
                  </a:lnTo>
                  <a:lnTo>
                    <a:pt x="8549" y="7716"/>
                  </a:lnTo>
                  <a:close/>
                  <a:moveTo>
                    <a:pt x="6537" y="7728"/>
                  </a:moveTo>
                  <a:lnTo>
                    <a:pt x="3679" y="10478"/>
                  </a:lnTo>
                  <a:lnTo>
                    <a:pt x="1346" y="9871"/>
                  </a:lnTo>
                  <a:lnTo>
                    <a:pt x="2620" y="7728"/>
                  </a:lnTo>
                  <a:close/>
                  <a:moveTo>
                    <a:pt x="7966" y="8299"/>
                  </a:moveTo>
                  <a:lnTo>
                    <a:pt x="10811" y="11049"/>
                  </a:lnTo>
                  <a:lnTo>
                    <a:pt x="10180" y="13323"/>
                  </a:lnTo>
                  <a:lnTo>
                    <a:pt x="7966" y="12085"/>
                  </a:lnTo>
                  <a:lnTo>
                    <a:pt x="7966" y="8299"/>
                  </a:lnTo>
                  <a:close/>
                  <a:moveTo>
                    <a:pt x="7132" y="8299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25" y="13371"/>
                  </a:lnTo>
                  <a:lnTo>
                    <a:pt x="4358" y="10978"/>
                  </a:lnTo>
                  <a:lnTo>
                    <a:pt x="7132" y="8299"/>
                  </a:lnTo>
                  <a:close/>
                  <a:moveTo>
                    <a:pt x="10597" y="0"/>
                  </a:moveTo>
                  <a:lnTo>
                    <a:pt x="9835" y="417"/>
                  </a:lnTo>
                  <a:lnTo>
                    <a:pt x="7442" y="1763"/>
                  </a:lnTo>
                  <a:lnTo>
                    <a:pt x="5132" y="465"/>
                  </a:lnTo>
                  <a:lnTo>
                    <a:pt x="4382" y="48"/>
                  </a:lnTo>
                  <a:lnTo>
                    <a:pt x="4156" y="870"/>
                  </a:lnTo>
                  <a:lnTo>
                    <a:pt x="3441" y="3453"/>
                  </a:lnTo>
                  <a:lnTo>
                    <a:pt x="858" y="4132"/>
                  </a:lnTo>
                  <a:lnTo>
                    <a:pt x="0" y="4346"/>
                  </a:lnTo>
                  <a:lnTo>
                    <a:pt x="453" y="5084"/>
                  </a:lnTo>
                  <a:lnTo>
                    <a:pt x="1834" y="7406"/>
                  </a:lnTo>
                  <a:lnTo>
                    <a:pt x="489" y="9644"/>
                  </a:lnTo>
                  <a:lnTo>
                    <a:pt x="60" y="10383"/>
                  </a:lnTo>
                  <a:lnTo>
                    <a:pt x="905" y="10597"/>
                  </a:lnTo>
                  <a:lnTo>
                    <a:pt x="3572" y="11299"/>
                  </a:lnTo>
                  <a:lnTo>
                    <a:pt x="4263" y="13800"/>
                  </a:lnTo>
                  <a:lnTo>
                    <a:pt x="4477" y="14621"/>
                  </a:lnTo>
                  <a:lnTo>
                    <a:pt x="5239" y="14205"/>
                  </a:lnTo>
                  <a:lnTo>
                    <a:pt x="7632" y="12859"/>
                  </a:lnTo>
                  <a:lnTo>
                    <a:pt x="9942" y="14157"/>
                  </a:lnTo>
                  <a:lnTo>
                    <a:pt x="10704" y="14574"/>
                  </a:lnTo>
                  <a:lnTo>
                    <a:pt x="10930" y="13752"/>
                  </a:lnTo>
                  <a:lnTo>
                    <a:pt x="11645" y="11168"/>
                  </a:lnTo>
                  <a:lnTo>
                    <a:pt x="14216" y="10502"/>
                  </a:lnTo>
                  <a:lnTo>
                    <a:pt x="15062" y="10275"/>
                  </a:lnTo>
                  <a:lnTo>
                    <a:pt x="14633" y="9549"/>
                  </a:lnTo>
                  <a:lnTo>
                    <a:pt x="13252" y="7227"/>
                  </a:lnTo>
                  <a:lnTo>
                    <a:pt x="14586" y="4977"/>
                  </a:lnTo>
                  <a:lnTo>
                    <a:pt x="15014" y="4251"/>
                  </a:lnTo>
                  <a:lnTo>
                    <a:pt x="14169" y="4025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97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3" name="Google Shape;543;p11"/>
            <p:cNvSpPr/>
            <p:nvPr/>
          </p:nvSpPr>
          <p:spPr>
            <a:xfrm>
              <a:off x="4380900" y="1211600"/>
              <a:ext cx="375950" cy="365525"/>
            </a:xfrm>
            <a:custGeom>
              <a:avLst/>
              <a:gdLst/>
              <a:ahLst/>
              <a:cxnLst/>
              <a:rect l="l" t="t" r="r" b="b"/>
              <a:pathLst>
                <a:path w="15038" h="14621" extrusionOk="0">
                  <a:moveTo>
                    <a:pt x="4882" y="1298"/>
                  </a:moveTo>
                  <a:lnTo>
                    <a:pt x="7096" y="2536"/>
                  </a:lnTo>
                  <a:lnTo>
                    <a:pt x="7096" y="6334"/>
                  </a:lnTo>
                  <a:lnTo>
                    <a:pt x="4251" y="3572"/>
                  </a:lnTo>
                  <a:lnTo>
                    <a:pt x="4882" y="1298"/>
                  </a:lnTo>
                  <a:close/>
                  <a:moveTo>
                    <a:pt x="10037" y="1250"/>
                  </a:moveTo>
                  <a:lnTo>
                    <a:pt x="10692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7" y="1250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1383" y="4155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5"/>
                  </a:lnTo>
                  <a:close/>
                  <a:moveTo>
                    <a:pt x="12561" y="7727"/>
                  </a:moveTo>
                  <a:lnTo>
                    <a:pt x="13776" y="9763"/>
                  </a:lnTo>
                  <a:lnTo>
                    <a:pt x="11311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55" y="10501"/>
                  </a:lnTo>
                  <a:lnTo>
                    <a:pt x="1322" y="9882"/>
                  </a:lnTo>
                  <a:lnTo>
                    <a:pt x="2596" y="7739"/>
                  </a:lnTo>
                  <a:close/>
                  <a:moveTo>
                    <a:pt x="7942" y="8311"/>
                  </a:moveTo>
                  <a:lnTo>
                    <a:pt x="10787" y="11061"/>
                  </a:lnTo>
                  <a:lnTo>
                    <a:pt x="10156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096" y="8311"/>
                  </a:moveTo>
                  <a:lnTo>
                    <a:pt x="7096" y="12204"/>
                  </a:lnTo>
                  <a:lnTo>
                    <a:pt x="5001" y="13383"/>
                  </a:lnTo>
                  <a:lnTo>
                    <a:pt x="4322" y="10989"/>
                  </a:lnTo>
                  <a:lnTo>
                    <a:pt x="7096" y="8311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82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15" y="14204"/>
                  </a:lnTo>
                  <a:lnTo>
                    <a:pt x="7620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489"/>
                  </a:lnTo>
                  <a:lnTo>
                    <a:pt x="15038" y="10275"/>
                  </a:lnTo>
                  <a:lnTo>
                    <a:pt x="14609" y="9537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4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4" name="Google Shape;544;p11"/>
            <p:cNvSpPr/>
            <p:nvPr/>
          </p:nvSpPr>
          <p:spPr>
            <a:xfrm>
              <a:off x="4380600" y="44998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86"/>
                  </a:moveTo>
                  <a:lnTo>
                    <a:pt x="7108" y="2524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94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1" y="6882"/>
                  </a:lnTo>
                  <a:lnTo>
                    <a:pt x="1286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54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12573" y="7715"/>
                  </a:moveTo>
                  <a:lnTo>
                    <a:pt x="13788" y="9763"/>
                  </a:lnTo>
                  <a:lnTo>
                    <a:pt x="11323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34" y="9858"/>
                  </a:lnTo>
                  <a:lnTo>
                    <a:pt x="2608" y="7715"/>
                  </a:lnTo>
                  <a:close/>
                  <a:moveTo>
                    <a:pt x="7954" y="8287"/>
                  </a:moveTo>
                  <a:lnTo>
                    <a:pt x="10799" y="11037"/>
                  </a:lnTo>
                  <a:lnTo>
                    <a:pt x="10168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70" y="36"/>
                  </a:lnTo>
                  <a:lnTo>
                    <a:pt x="4144" y="857"/>
                  </a:lnTo>
                  <a:lnTo>
                    <a:pt x="3429" y="3441"/>
                  </a:lnTo>
                  <a:lnTo>
                    <a:pt x="858" y="4120"/>
                  </a:lnTo>
                  <a:lnTo>
                    <a:pt x="0" y="4334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5" name="Google Shape;545;p11"/>
            <p:cNvSpPr/>
            <p:nvPr/>
          </p:nvSpPr>
          <p:spPr>
            <a:xfrm>
              <a:off x="7027350" y="267307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38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57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3" y="8287"/>
                  </a:moveTo>
                  <a:lnTo>
                    <a:pt x="7133" y="12193"/>
                  </a:lnTo>
                  <a:lnTo>
                    <a:pt x="7109" y="12193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8" y="10276"/>
                  </a:lnTo>
                  <a:lnTo>
                    <a:pt x="14610" y="9549"/>
                  </a:lnTo>
                  <a:lnTo>
                    <a:pt x="13229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6" name="Google Shape;546;p11"/>
            <p:cNvSpPr/>
            <p:nvPr/>
          </p:nvSpPr>
          <p:spPr>
            <a:xfrm>
              <a:off x="7027350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38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8" y="1251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64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11"/>
            <p:cNvSpPr/>
            <p:nvPr/>
          </p:nvSpPr>
          <p:spPr>
            <a:xfrm>
              <a:off x="7027350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38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8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83" y="4144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09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50"/>
                  </a:lnTo>
                  <a:lnTo>
                    <a:pt x="13229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11"/>
            <p:cNvSpPr/>
            <p:nvPr/>
          </p:nvSpPr>
          <p:spPr>
            <a:xfrm>
              <a:off x="7027350" y="846375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38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0"/>
                  </a:lnTo>
                  <a:close/>
                  <a:moveTo>
                    <a:pt x="4882" y="1310"/>
                  </a:moveTo>
                  <a:lnTo>
                    <a:pt x="7097" y="2548"/>
                  </a:lnTo>
                  <a:lnTo>
                    <a:pt x="7097" y="6334"/>
                  </a:lnTo>
                  <a:lnTo>
                    <a:pt x="4251" y="3584"/>
                  </a:lnTo>
                  <a:lnTo>
                    <a:pt x="4882" y="131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05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71" y="4143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56" y="10489"/>
                  </a:lnTo>
                  <a:lnTo>
                    <a:pt x="1322" y="9882"/>
                  </a:lnTo>
                  <a:lnTo>
                    <a:pt x="2596" y="7739"/>
                  </a:lnTo>
                  <a:close/>
                  <a:moveTo>
                    <a:pt x="7942" y="8299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22"/>
                  </a:lnTo>
                  <a:lnTo>
                    <a:pt x="10800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11"/>
            <p:cNvSpPr/>
            <p:nvPr/>
          </p:nvSpPr>
          <p:spPr>
            <a:xfrm>
              <a:off x="7027350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51" y="3572"/>
                  </a:lnTo>
                  <a:lnTo>
                    <a:pt x="4882" y="1298"/>
                  </a:lnTo>
                  <a:close/>
                  <a:moveTo>
                    <a:pt x="10038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5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56" y="10501"/>
                  </a:lnTo>
                  <a:lnTo>
                    <a:pt x="1322" y="9882"/>
                  </a:lnTo>
                  <a:lnTo>
                    <a:pt x="2596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09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50" y="10275"/>
                  </a:lnTo>
                  <a:lnTo>
                    <a:pt x="14610" y="9537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11"/>
            <p:cNvSpPr/>
            <p:nvPr/>
          </p:nvSpPr>
          <p:spPr>
            <a:xfrm>
              <a:off x="7027350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38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8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64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04"/>
                  </a:moveTo>
                  <a:lnTo>
                    <a:pt x="3656" y="10478"/>
                  </a:lnTo>
                  <a:lnTo>
                    <a:pt x="1322" y="9859"/>
                  </a:lnTo>
                  <a:lnTo>
                    <a:pt x="2596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09" y="8300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11"/>
            <p:cNvSpPr/>
            <p:nvPr/>
          </p:nvSpPr>
          <p:spPr>
            <a:xfrm>
              <a:off x="7027350" y="340382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11"/>
            <p:cNvSpPr/>
            <p:nvPr/>
          </p:nvSpPr>
          <p:spPr>
            <a:xfrm>
              <a:off x="6648150" y="34038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44"/>
                  </a:lnTo>
                  <a:close/>
                  <a:moveTo>
                    <a:pt x="12549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2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11"/>
            <p:cNvSpPr/>
            <p:nvPr/>
          </p:nvSpPr>
          <p:spPr>
            <a:xfrm>
              <a:off x="6268925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906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5" y="3572"/>
                  </a:lnTo>
                  <a:lnTo>
                    <a:pt x="4906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04"/>
                  </a:lnTo>
                  <a:close/>
                  <a:moveTo>
                    <a:pt x="7954" y="8287"/>
                  </a:moveTo>
                  <a:lnTo>
                    <a:pt x="10800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25" y="13359"/>
                  </a:lnTo>
                  <a:lnTo>
                    <a:pt x="4370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11"/>
            <p:cNvSpPr/>
            <p:nvPr/>
          </p:nvSpPr>
          <p:spPr>
            <a:xfrm>
              <a:off x="6268925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95" y="4156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56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59"/>
                  </a:lnTo>
                  <a:lnTo>
                    <a:pt x="2608" y="7704"/>
                  </a:lnTo>
                  <a:close/>
                  <a:moveTo>
                    <a:pt x="7954" y="8300"/>
                  </a:moveTo>
                  <a:lnTo>
                    <a:pt x="10800" y="11050"/>
                  </a:lnTo>
                  <a:lnTo>
                    <a:pt x="10168" y="13336"/>
                  </a:lnTo>
                  <a:lnTo>
                    <a:pt x="7954" y="12098"/>
                  </a:lnTo>
                  <a:lnTo>
                    <a:pt x="7954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9"/>
                  </a:lnTo>
                  <a:lnTo>
                    <a:pt x="4144" y="858"/>
                  </a:lnTo>
                  <a:lnTo>
                    <a:pt x="3430" y="3454"/>
                  </a:lnTo>
                  <a:lnTo>
                    <a:pt x="858" y="4120"/>
                  </a:lnTo>
                  <a:lnTo>
                    <a:pt x="1" y="4347"/>
                  </a:lnTo>
                  <a:lnTo>
                    <a:pt x="441" y="5073"/>
                  </a:lnTo>
                  <a:lnTo>
                    <a:pt x="1822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5" name="Google Shape;555;p11"/>
            <p:cNvSpPr/>
            <p:nvPr/>
          </p:nvSpPr>
          <p:spPr>
            <a:xfrm>
              <a:off x="6268925" y="34038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12550" y="7716"/>
                  </a:moveTo>
                  <a:lnTo>
                    <a:pt x="13776" y="9752"/>
                  </a:lnTo>
                  <a:lnTo>
                    <a:pt x="11300" y="10395"/>
                  </a:lnTo>
                  <a:lnTo>
                    <a:pt x="8537" y="7716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11"/>
            <p:cNvSpPr/>
            <p:nvPr/>
          </p:nvSpPr>
          <p:spPr>
            <a:xfrm>
              <a:off x="6268925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95" y="4155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55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39"/>
                  </a:moveTo>
                  <a:lnTo>
                    <a:pt x="3668" y="10501"/>
                  </a:lnTo>
                  <a:lnTo>
                    <a:pt x="1334" y="9882"/>
                  </a:lnTo>
                  <a:lnTo>
                    <a:pt x="2608" y="7739"/>
                  </a:lnTo>
                  <a:close/>
                  <a:moveTo>
                    <a:pt x="7954" y="8311"/>
                  </a:moveTo>
                  <a:lnTo>
                    <a:pt x="10800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7" name="Google Shape;557;p11"/>
            <p:cNvSpPr/>
            <p:nvPr/>
          </p:nvSpPr>
          <p:spPr>
            <a:xfrm>
              <a:off x="6268925" y="41345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906" y="1286"/>
                  </a:moveTo>
                  <a:lnTo>
                    <a:pt x="7120" y="2512"/>
                  </a:lnTo>
                  <a:lnTo>
                    <a:pt x="7120" y="6310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8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8" name="Google Shape;558;p11"/>
            <p:cNvSpPr/>
            <p:nvPr/>
          </p:nvSpPr>
          <p:spPr>
            <a:xfrm>
              <a:off x="6268925" y="37693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74"/>
                  </a:moveTo>
                  <a:lnTo>
                    <a:pt x="7109" y="2512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8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1"/>
                  </a:lnTo>
                  <a:lnTo>
                    <a:pt x="11311" y="10382"/>
                  </a:lnTo>
                  <a:lnTo>
                    <a:pt x="8549" y="7704"/>
                  </a:lnTo>
                  <a:close/>
                  <a:moveTo>
                    <a:pt x="6525" y="7704"/>
                  </a:moveTo>
                  <a:lnTo>
                    <a:pt x="3668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11"/>
            <p:cNvSpPr/>
            <p:nvPr/>
          </p:nvSpPr>
          <p:spPr>
            <a:xfrm>
              <a:off x="6648150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4" y="3573"/>
                  </a:lnTo>
                  <a:lnTo>
                    <a:pt x="4894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37" y="7728"/>
                  </a:moveTo>
                  <a:lnTo>
                    <a:pt x="3679" y="10478"/>
                  </a:lnTo>
                  <a:lnTo>
                    <a:pt x="1346" y="9871"/>
                  </a:lnTo>
                  <a:lnTo>
                    <a:pt x="2619" y="7728"/>
                  </a:lnTo>
                  <a:close/>
                  <a:moveTo>
                    <a:pt x="7942" y="8299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32" y="8299"/>
                  </a:moveTo>
                  <a:lnTo>
                    <a:pt x="7132" y="12205"/>
                  </a:lnTo>
                  <a:lnTo>
                    <a:pt x="7120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32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58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22" y="7394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0" name="Google Shape;560;p11"/>
            <p:cNvSpPr/>
            <p:nvPr/>
          </p:nvSpPr>
          <p:spPr>
            <a:xfrm>
              <a:off x="6648150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82" y="4156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2" y="4156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22" y="9859"/>
                  </a:lnTo>
                  <a:lnTo>
                    <a:pt x="2608" y="7704"/>
                  </a:lnTo>
                  <a:close/>
                  <a:moveTo>
                    <a:pt x="7942" y="8300"/>
                  </a:moveTo>
                  <a:lnTo>
                    <a:pt x="10787" y="11050"/>
                  </a:lnTo>
                  <a:lnTo>
                    <a:pt x="10168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43" y="858"/>
                  </a:lnTo>
                  <a:lnTo>
                    <a:pt x="3429" y="3454"/>
                  </a:lnTo>
                  <a:lnTo>
                    <a:pt x="845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22" y="7395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11"/>
            <p:cNvSpPr/>
            <p:nvPr/>
          </p:nvSpPr>
          <p:spPr>
            <a:xfrm>
              <a:off x="6648450" y="8466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10037" y="1238"/>
                  </a:moveTo>
                  <a:lnTo>
                    <a:pt x="10692" y="3631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41" y="2417"/>
                  </a:lnTo>
                  <a:lnTo>
                    <a:pt x="10037" y="1238"/>
                  </a:lnTo>
                  <a:close/>
                  <a:moveTo>
                    <a:pt x="4870" y="1298"/>
                  </a:moveTo>
                  <a:lnTo>
                    <a:pt x="7084" y="2536"/>
                  </a:lnTo>
                  <a:lnTo>
                    <a:pt x="7084" y="6322"/>
                  </a:lnTo>
                  <a:lnTo>
                    <a:pt x="4251" y="3572"/>
                  </a:lnTo>
                  <a:lnTo>
                    <a:pt x="4870" y="1298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8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1359" y="4131"/>
                  </a:moveTo>
                  <a:lnTo>
                    <a:pt x="13692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59" y="4131"/>
                  </a:lnTo>
                  <a:close/>
                  <a:moveTo>
                    <a:pt x="12549" y="7715"/>
                  </a:moveTo>
                  <a:lnTo>
                    <a:pt x="13776" y="9751"/>
                  </a:lnTo>
                  <a:lnTo>
                    <a:pt x="11299" y="10394"/>
                  </a:lnTo>
                  <a:lnTo>
                    <a:pt x="8537" y="7715"/>
                  </a:lnTo>
                  <a:close/>
                  <a:moveTo>
                    <a:pt x="6513" y="7727"/>
                  </a:moveTo>
                  <a:lnTo>
                    <a:pt x="3655" y="10477"/>
                  </a:lnTo>
                  <a:lnTo>
                    <a:pt x="1310" y="9870"/>
                  </a:lnTo>
                  <a:lnTo>
                    <a:pt x="2596" y="7727"/>
                  </a:lnTo>
                  <a:close/>
                  <a:moveTo>
                    <a:pt x="7930" y="8287"/>
                  </a:moveTo>
                  <a:lnTo>
                    <a:pt x="10775" y="11049"/>
                  </a:lnTo>
                  <a:lnTo>
                    <a:pt x="10156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8" y="8287"/>
                  </a:moveTo>
                  <a:lnTo>
                    <a:pt x="7108" y="12192"/>
                  </a:lnTo>
                  <a:lnTo>
                    <a:pt x="7084" y="12192"/>
                  </a:lnTo>
                  <a:lnTo>
                    <a:pt x="4989" y="13371"/>
                  </a:lnTo>
                  <a:lnTo>
                    <a:pt x="4334" y="10966"/>
                  </a:lnTo>
                  <a:lnTo>
                    <a:pt x="7108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57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2" y="11168"/>
                  </a:lnTo>
                  <a:lnTo>
                    <a:pt x="14204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4990" y="4227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2" name="Google Shape;562;p11"/>
            <p:cNvSpPr/>
            <p:nvPr/>
          </p:nvSpPr>
          <p:spPr>
            <a:xfrm>
              <a:off x="6648150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16" y="3656"/>
                  </a:lnTo>
                  <a:lnTo>
                    <a:pt x="7953" y="6335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82" y="4144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42" y="8311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20" y="8311"/>
                  </a:moveTo>
                  <a:lnTo>
                    <a:pt x="7120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4"/>
                  </a:lnTo>
                  <a:lnTo>
                    <a:pt x="845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204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28" y="7228"/>
                  </a:lnTo>
                  <a:lnTo>
                    <a:pt x="14573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3" name="Google Shape;563;p11"/>
            <p:cNvSpPr/>
            <p:nvPr/>
          </p:nvSpPr>
          <p:spPr>
            <a:xfrm>
              <a:off x="7027350" y="37693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38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8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3" y="7704"/>
                  </a:moveTo>
                  <a:lnTo>
                    <a:pt x="3656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4" name="Google Shape;564;p11"/>
            <p:cNvSpPr/>
            <p:nvPr/>
          </p:nvSpPr>
          <p:spPr>
            <a:xfrm>
              <a:off x="6648150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94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4" y="3561"/>
                  </a:lnTo>
                  <a:lnTo>
                    <a:pt x="4894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53" y="2429"/>
                  </a:lnTo>
                  <a:lnTo>
                    <a:pt x="10049" y="1251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79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3" y="8299"/>
                  </a:moveTo>
                  <a:lnTo>
                    <a:pt x="10787" y="11050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2" y="8287"/>
                  </a:moveTo>
                  <a:lnTo>
                    <a:pt x="7132" y="12193"/>
                  </a:lnTo>
                  <a:lnTo>
                    <a:pt x="7120" y="12193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32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50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5" name="Google Shape;565;p11"/>
            <p:cNvSpPr/>
            <p:nvPr/>
          </p:nvSpPr>
          <p:spPr>
            <a:xfrm>
              <a:off x="7027350" y="41345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94" y="1286"/>
                  </a:moveTo>
                  <a:lnTo>
                    <a:pt x="7109" y="2512"/>
                  </a:lnTo>
                  <a:lnTo>
                    <a:pt x="7109" y="6310"/>
                  </a:lnTo>
                  <a:lnTo>
                    <a:pt x="4275" y="3560"/>
                  </a:lnTo>
                  <a:lnTo>
                    <a:pt x="4894" y="1286"/>
                  </a:lnTo>
                  <a:close/>
                  <a:moveTo>
                    <a:pt x="10038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2562" y="7715"/>
                  </a:moveTo>
                  <a:lnTo>
                    <a:pt x="13776" y="9751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6" name="Google Shape;566;p11"/>
            <p:cNvSpPr/>
            <p:nvPr/>
          </p:nvSpPr>
          <p:spPr>
            <a:xfrm>
              <a:off x="7027350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94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75" y="3572"/>
                  </a:lnTo>
                  <a:lnTo>
                    <a:pt x="4894" y="1286"/>
                  </a:lnTo>
                  <a:close/>
                  <a:moveTo>
                    <a:pt x="10038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501" y="6882"/>
                  </a:lnTo>
                  <a:lnTo>
                    <a:pt x="1275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56" y="10478"/>
                  </a:lnTo>
                  <a:lnTo>
                    <a:pt x="1322" y="9858"/>
                  </a:lnTo>
                  <a:lnTo>
                    <a:pt x="2596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57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11"/>
            <p:cNvSpPr/>
            <p:nvPr/>
          </p:nvSpPr>
          <p:spPr>
            <a:xfrm>
              <a:off x="7027350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38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8" y="1239"/>
                  </a:lnTo>
                  <a:close/>
                  <a:moveTo>
                    <a:pt x="4894" y="1298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2" y="10383"/>
                  </a:lnTo>
                  <a:lnTo>
                    <a:pt x="8537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7"/>
                  </a:lnTo>
                  <a:lnTo>
                    <a:pt x="13229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11"/>
            <p:cNvSpPr/>
            <p:nvPr/>
          </p:nvSpPr>
          <p:spPr>
            <a:xfrm>
              <a:off x="6648150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9"/>
                  </a:lnTo>
                  <a:close/>
                  <a:moveTo>
                    <a:pt x="4894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4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32"/>
                  </a:lnTo>
                  <a:close/>
                  <a:moveTo>
                    <a:pt x="12561" y="7704"/>
                  </a:moveTo>
                  <a:lnTo>
                    <a:pt x="13764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79" y="10478"/>
                  </a:lnTo>
                  <a:lnTo>
                    <a:pt x="1346" y="9871"/>
                  </a:lnTo>
                  <a:lnTo>
                    <a:pt x="2619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3" y="858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28" y="7216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9" name="Google Shape;569;p11"/>
            <p:cNvSpPr/>
            <p:nvPr/>
          </p:nvSpPr>
          <p:spPr>
            <a:xfrm>
              <a:off x="6268925" y="8466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10049" y="1238"/>
                  </a:moveTo>
                  <a:lnTo>
                    <a:pt x="10704" y="3631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4882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71" y="4131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71" y="4131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13" y="7727"/>
                  </a:moveTo>
                  <a:lnTo>
                    <a:pt x="3668" y="10477"/>
                  </a:lnTo>
                  <a:lnTo>
                    <a:pt x="1310" y="9870"/>
                  </a:lnTo>
                  <a:lnTo>
                    <a:pt x="2596" y="7727"/>
                  </a:lnTo>
                  <a:close/>
                  <a:moveTo>
                    <a:pt x="7954" y="8287"/>
                  </a:moveTo>
                  <a:lnTo>
                    <a:pt x="10800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27"/>
                  </a:lnTo>
                  <a:lnTo>
                    <a:pt x="14157" y="4000"/>
                  </a:lnTo>
                  <a:lnTo>
                    <a:pt x="11490" y="3310"/>
                  </a:lnTo>
                  <a:lnTo>
                    <a:pt x="10811" y="798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0" name="Google Shape;570;p11"/>
            <p:cNvSpPr/>
            <p:nvPr/>
          </p:nvSpPr>
          <p:spPr>
            <a:xfrm>
              <a:off x="6648150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98"/>
                  </a:moveTo>
                  <a:lnTo>
                    <a:pt x="7096" y="2536"/>
                  </a:lnTo>
                  <a:lnTo>
                    <a:pt x="7096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53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82" y="4155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2" y="4155"/>
                  </a:lnTo>
                  <a:close/>
                  <a:moveTo>
                    <a:pt x="12561" y="7727"/>
                  </a:moveTo>
                  <a:lnTo>
                    <a:pt x="13788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39"/>
                  </a:moveTo>
                  <a:lnTo>
                    <a:pt x="3667" y="10501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42" y="8311"/>
                  </a:moveTo>
                  <a:lnTo>
                    <a:pt x="10787" y="11061"/>
                  </a:lnTo>
                  <a:lnTo>
                    <a:pt x="10168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204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1" name="Google Shape;571;p11"/>
            <p:cNvSpPr/>
            <p:nvPr/>
          </p:nvSpPr>
          <p:spPr>
            <a:xfrm>
              <a:off x="6268925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99"/>
                  </a:moveTo>
                  <a:lnTo>
                    <a:pt x="7120" y="2537"/>
                  </a:lnTo>
                  <a:lnTo>
                    <a:pt x="7120" y="6335"/>
                  </a:lnTo>
                  <a:lnTo>
                    <a:pt x="4275" y="3573"/>
                  </a:lnTo>
                  <a:lnTo>
                    <a:pt x="4906" y="1299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5"/>
                  </a:lnTo>
                  <a:lnTo>
                    <a:pt x="8537" y="6895"/>
                  </a:lnTo>
                  <a:lnTo>
                    <a:pt x="11395" y="4144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800" y="11062"/>
                  </a:lnTo>
                  <a:lnTo>
                    <a:pt x="10168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32" y="8311"/>
                  </a:moveTo>
                  <a:lnTo>
                    <a:pt x="7132" y="12205"/>
                  </a:lnTo>
                  <a:lnTo>
                    <a:pt x="7120" y="12205"/>
                  </a:lnTo>
                  <a:lnTo>
                    <a:pt x="5025" y="13383"/>
                  </a:lnTo>
                  <a:lnTo>
                    <a:pt x="4370" y="10990"/>
                  </a:lnTo>
                  <a:lnTo>
                    <a:pt x="7132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58" y="4132"/>
                  </a:lnTo>
                  <a:lnTo>
                    <a:pt x="1" y="4347"/>
                  </a:lnTo>
                  <a:lnTo>
                    <a:pt x="441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1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40" y="7228"/>
                  </a:lnTo>
                  <a:lnTo>
                    <a:pt x="14574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2" name="Google Shape;572;p11"/>
            <p:cNvSpPr/>
            <p:nvPr/>
          </p:nvSpPr>
          <p:spPr>
            <a:xfrm>
              <a:off x="6268925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5" y="3573"/>
                  </a:lnTo>
                  <a:lnTo>
                    <a:pt x="4906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37" y="7728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28"/>
                  </a:lnTo>
                  <a:close/>
                  <a:moveTo>
                    <a:pt x="7954" y="8299"/>
                  </a:moveTo>
                  <a:lnTo>
                    <a:pt x="10800" y="11062"/>
                  </a:lnTo>
                  <a:lnTo>
                    <a:pt x="10168" y="13336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32" y="8299"/>
                  </a:moveTo>
                  <a:lnTo>
                    <a:pt x="7132" y="12205"/>
                  </a:lnTo>
                  <a:lnTo>
                    <a:pt x="7120" y="12205"/>
                  </a:lnTo>
                  <a:lnTo>
                    <a:pt x="5025" y="13383"/>
                  </a:lnTo>
                  <a:lnTo>
                    <a:pt x="4370" y="10978"/>
                  </a:lnTo>
                  <a:lnTo>
                    <a:pt x="7132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3" name="Google Shape;573;p11"/>
            <p:cNvSpPr/>
            <p:nvPr/>
          </p:nvSpPr>
          <p:spPr>
            <a:xfrm>
              <a:off x="6268925" y="267307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5" y="3561"/>
                  </a:lnTo>
                  <a:lnTo>
                    <a:pt x="4906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800" y="11050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32" y="8287"/>
                  </a:moveTo>
                  <a:lnTo>
                    <a:pt x="7132" y="12193"/>
                  </a:lnTo>
                  <a:lnTo>
                    <a:pt x="7120" y="12193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2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49"/>
                  </a:lnTo>
                  <a:lnTo>
                    <a:pt x="13228" y="7228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11"/>
            <p:cNvSpPr/>
            <p:nvPr/>
          </p:nvSpPr>
          <p:spPr>
            <a:xfrm>
              <a:off x="6648150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6" y="2512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98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32"/>
                  </a:lnTo>
                  <a:close/>
                  <a:moveTo>
                    <a:pt x="12549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57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90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5" name="Google Shape;575;p11"/>
            <p:cNvSpPr/>
            <p:nvPr/>
          </p:nvSpPr>
          <p:spPr>
            <a:xfrm>
              <a:off x="6648150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94" y="1286"/>
                  </a:moveTo>
                  <a:lnTo>
                    <a:pt x="7120" y="2512"/>
                  </a:lnTo>
                  <a:lnTo>
                    <a:pt x="7120" y="6310"/>
                  </a:lnTo>
                  <a:lnTo>
                    <a:pt x="4274" y="3560"/>
                  </a:lnTo>
                  <a:lnTo>
                    <a:pt x="4894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8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2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1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6" name="Google Shape;576;p11"/>
            <p:cNvSpPr/>
            <p:nvPr/>
          </p:nvSpPr>
          <p:spPr>
            <a:xfrm>
              <a:off x="6648150" y="44998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86"/>
                  </a:moveTo>
                  <a:lnTo>
                    <a:pt x="7120" y="2524"/>
                  </a:lnTo>
                  <a:lnTo>
                    <a:pt x="7120" y="6322"/>
                  </a:lnTo>
                  <a:lnTo>
                    <a:pt x="4274" y="3572"/>
                  </a:lnTo>
                  <a:lnTo>
                    <a:pt x="4894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0" y="6882"/>
                  </a:lnTo>
                  <a:lnTo>
                    <a:pt x="1286" y="4846"/>
                  </a:lnTo>
                  <a:lnTo>
                    <a:pt x="3751" y="4203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2" y="4132"/>
                  </a:lnTo>
                  <a:close/>
                  <a:moveTo>
                    <a:pt x="12561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3" y="857"/>
                  </a:lnTo>
                  <a:lnTo>
                    <a:pt x="3429" y="3441"/>
                  </a:lnTo>
                  <a:lnTo>
                    <a:pt x="845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61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89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7" name="Google Shape;577;p11"/>
            <p:cNvSpPr/>
            <p:nvPr/>
          </p:nvSpPr>
          <p:spPr>
            <a:xfrm>
              <a:off x="6268925" y="44998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86"/>
                  </a:moveTo>
                  <a:lnTo>
                    <a:pt x="7120" y="2524"/>
                  </a:lnTo>
                  <a:lnTo>
                    <a:pt x="7120" y="6322"/>
                  </a:lnTo>
                  <a:lnTo>
                    <a:pt x="4275" y="3572"/>
                  </a:lnTo>
                  <a:lnTo>
                    <a:pt x="4906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1" y="6882"/>
                  </a:lnTo>
                  <a:lnTo>
                    <a:pt x="1286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12562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13" y="7715"/>
                  </a:moveTo>
                  <a:lnTo>
                    <a:pt x="3668" y="10478"/>
                  </a:lnTo>
                  <a:lnTo>
                    <a:pt x="1310" y="9858"/>
                  </a:lnTo>
                  <a:lnTo>
                    <a:pt x="2596" y="7715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8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8" name="Google Shape;578;p11"/>
            <p:cNvSpPr/>
            <p:nvPr/>
          </p:nvSpPr>
          <p:spPr>
            <a:xfrm>
              <a:off x="975100" y="267307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86"/>
                  </a:moveTo>
                  <a:lnTo>
                    <a:pt x="7121" y="2525"/>
                  </a:lnTo>
                  <a:lnTo>
                    <a:pt x="7121" y="6311"/>
                  </a:lnTo>
                  <a:lnTo>
                    <a:pt x="4275" y="3561"/>
                  </a:lnTo>
                  <a:lnTo>
                    <a:pt x="4906" y="1286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6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26" y="7716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800" y="11050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33" y="8287"/>
                  </a:moveTo>
                  <a:lnTo>
                    <a:pt x="7133" y="12193"/>
                  </a:lnTo>
                  <a:lnTo>
                    <a:pt x="7121" y="12193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3" y="8287"/>
                  </a:lnTo>
                  <a:close/>
                  <a:moveTo>
                    <a:pt x="10586" y="1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5"/>
                  </a:lnTo>
                  <a:lnTo>
                    <a:pt x="1823" y="7406"/>
                  </a:lnTo>
                  <a:lnTo>
                    <a:pt x="477" y="9645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49"/>
                  </a:lnTo>
                  <a:lnTo>
                    <a:pt x="13241" y="7228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9" name="Google Shape;579;p11"/>
            <p:cNvSpPr/>
            <p:nvPr/>
          </p:nvSpPr>
          <p:spPr>
            <a:xfrm>
              <a:off x="975700" y="23078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26" y="1251"/>
                  </a:moveTo>
                  <a:lnTo>
                    <a:pt x="10681" y="3644"/>
                  </a:lnTo>
                  <a:lnTo>
                    <a:pt x="7918" y="6323"/>
                  </a:lnTo>
                  <a:lnTo>
                    <a:pt x="7918" y="2430"/>
                  </a:lnTo>
                  <a:lnTo>
                    <a:pt x="7930" y="2430"/>
                  </a:lnTo>
                  <a:lnTo>
                    <a:pt x="10026" y="1251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02" y="6894"/>
                  </a:lnTo>
                  <a:lnTo>
                    <a:pt x="11371" y="4132"/>
                  </a:lnTo>
                  <a:close/>
                  <a:moveTo>
                    <a:pt x="3727" y="4227"/>
                  </a:moveTo>
                  <a:lnTo>
                    <a:pt x="6502" y="6906"/>
                  </a:lnTo>
                  <a:lnTo>
                    <a:pt x="2477" y="6906"/>
                  </a:lnTo>
                  <a:lnTo>
                    <a:pt x="1263" y="4870"/>
                  </a:lnTo>
                  <a:lnTo>
                    <a:pt x="3727" y="4227"/>
                  </a:lnTo>
                  <a:close/>
                  <a:moveTo>
                    <a:pt x="12538" y="7728"/>
                  </a:moveTo>
                  <a:lnTo>
                    <a:pt x="13752" y="9764"/>
                  </a:lnTo>
                  <a:lnTo>
                    <a:pt x="11288" y="10407"/>
                  </a:lnTo>
                  <a:lnTo>
                    <a:pt x="8526" y="7728"/>
                  </a:lnTo>
                  <a:close/>
                  <a:moveTo>
                    <a:pt x="6502" y="7728"/>
                  </a:moveTo>
                  <a:lnTo>
                    <a:pt x="3656" y="10478"/>
                  </a:lnTo>
                  <a:lnTo>
                    <a:pt x="1310" y="9871"/>
                  </a:lnTo>
                  <a:lnTo>
                    <a:pt x="2584" y="7728"/>
                  </a:lnTo>
                  <a:close/>
                  <a:moveTo>
                    <a:pt x="7930" y="8299"/>
                  </a:moveTo>
                  <a:lnTo>
                    <a:pt x="10764" y="11062"/>
                  </a:lnTo>
                  <a:lnTo>
                    <a:pt x="10145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49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16" y="14193"/>
                  </a:lnTo>
                  <a:lnTo>
                    <a:pt x="7609" y="12859"/>
                  </a:lnTo>
                  <a:lnTo>
                    <a:pt x="9919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38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62" y="4966"/>
                  </a:lnTo>
                  <a:lnTo>
                    <a:pt x="15003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11"/>
            <p:cNvSpPr/>
            <p:nvPr/>
          </p:nvSpPr>
          <p:spPr>
            <a:xfrm>
              <a:off x="975100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99"/>
                  </a:moveTo>
                  <a:lnTo>
                    <a:pt x="7121" y="2537"/>
                  </a:lnTo>
                  <a:lnTo>
                    <a:pt x="7121" y="6335"/>
                  </a:lnTo>
                  <a:lnTo>
                    <a:pt x="4275" y="3573"/>
                  </a:lnTo>
                  <a:lnTo>
                    <a:pt x="4906" y="1299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95" y="4144"/>
                  </a:lnTo>
                  <a:close/>
                  <a:moveTo>
                    <a:pt x="3751" y="4228"/>
                  </a:moveTo>
                  <a:lnTo>
                    <a:pt x="6526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37" y="7728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28"/>
                  </a:lnTo>
                  <a:close/>
                  <a:moveTo>
                    <a:pt x="7954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33" y="8311"/>
                  </a:moveTo>
                  <a:lnTo>
                    <a:pt x="7133" y="12205"/>
                  </a:lnTo>
                  <a:lnTo>
                    <a:pt x="7121" y="12205"/>
                  </a:lnTo>
                  <a:lnTo>
                    <a:pt x="5025" y="13383"/>
                  </a:lnTo>
                  <a:lnTo>
                    <a:pt x="4370" y="10990"/>
                  </a:lnTo>
                  <a:lnTo>
                    <a:pt x="7133" y="8311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30" y="5085"/>
                  </a:lnTo>
                  <a:lnTo>
                    <a:pt x="1823" y="7406"/>
                  </a:lnTo>
                  <a:lnTo>
                    <a:pt x="477" y="9645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50"/>
                  </a:lnTo>
                  <a:lnTo>
                    <a:pt x="13241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1" name="Google Shape;581;p11"/>
            <p:cNvSpPr/>
            <p:nvPr/>
          </p:nvSpPr>
          <p:spPr>
            <a:xfrm>
              <a:off x="975100" y="8466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10050" y="1238"/>
                  </a:moveTo>
                  <a:lnTo>
                    <a:pt x="10705" y="3631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8"/>
                  </a:lnTo>
                  <a:close/>
                  <a:moveTo>
                    <a:pt x="4906" y="1286"/>
                  </a:moveTo>
                  <a:lnTo>
                    <a:pt x="7121" y="2512"/>
                  </a:lnTo>
                  <a:lnTo>
                    <a:pt x="7121" y="6322"/>
                  </a:lnTo>
                  <a:lnTo>
                    <a:pt x="4275" y="3572"/>
                  </a:lnTo>
                  <a:lnTo>
                    <a:pt x="4906" y="1286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87" y="4858"/>
                  </a:lnTo>
                  <a:lnTo>
                    <a:pt x="3751" y="4215"/>
                  </a:lnTo>
                  <a:close/>
                  <a:moveTo>
                    <a:pt x="11395" y="4131"/>
                  </a:moveTo>
                  <a:lnTo>
                    <a:pt x="13729" y="4751"/>
                  </a:lnTo>
                  <a:lnTo>
                    <a:pt x="12467" y="6894"/>
                  </a:lnTo>
                  <a:lnTo>
                    <a:pt x="8550" y="6894"/>
                  </a:lnTo>
                  <a:lnTo>
                    <a:pt x="11395" y="4131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2" y="10394"/>
                  </a:lnTo>
                  <a:lnTo>
                    <a:pt x="8550" y="7715"/>
                  </a:lnTo>
                  <a:close/>
                  <a:moveTo>
                    <a:pt x="6526" y="7727"/>
                  </a:moveTo>
                  <a:lnTo>
                    <a:pt x="3680" y="10477"/>
                  </a:lnTo>
                  <a:lnTo>
                    <a:pt x="1334" y="9870"/>
                  </a:lnTo>
                  <a:lnTo>
                    <a:pt x="2608" y="7727"/>
                  </a:lnTo>
                  <a:close/>
                  <a:moveTo>
                    <a:pt x="7954" y="8287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21" y="12192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3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4"/>
                  </a:lnTo>
                  <a:lnTo>
                    <a:pt x="4359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2" y="9537"/>
                  </a:lnTo>
                  <a:lnTo>
                    <a:pt x="13241" y="7215"/>
                  </a:lnTo>
                  <a:lnTo>
                    <a:pt x="14574" y="4977"/>
                  </a:lnTo>
                  <a:lnTo>
                    <a:pt x="15003" y="4227"/>
                  </a:lnTo>
                  <a:lnTo>
                    <a:pt x="14157" y="4000"/>
                  </a:lnTo>
                  <a:lnTo>
                    <a:pt x="11490" y="3310"/>
                  </a:lnTo>
                  <a:lnTo>
                    <a:pt x="10812" y="798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2" name="Google Shape;582;p11"/>
            <p:cNvSpPr/>
            <p:nvPr/>
          </p:nvSpPr>
          <p:spPr>
            <a:xfrm>
              <a:off x="975100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906" y="1298"/>
                  </a:moveTo>
                  <a:lnTo>
                    <a:pt x="7121" y="2536"/>
                  </a:lnTo>
                  <a:lnTo>
                    <a:pt x="7121" y="6334"/>
                  </a:lnTo>
                  <a:lnTo>
                    <a:pt x="4275" y="3572"/>
                  </a:lnTo>
                  <a:lnTo>
                    <a:pt x="4906" y="1298"/>
                  </a:lnTo>
                  <a:close/>
                  <a:moveTo>
                    <a:pt x="10050" y="1250"/>
                  </a:moveTo>
                  <a:lnTo>
                    <a:pt x="10705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26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1395" y="4155"/>
                  </a:moveTo>
                  <a:lnTo>
                    <a:pt x="13729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95" y="4155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2" y="10406"/>
                  </a:lnTo>
                  <a:lnTo>
                    <a:pt x="8550" y="7727"/>
                  </a:lnTo>
                  <a:close/>
                  <a:moveTo>
                    <a:pt x="6537" y="7739"/>
                  </a:moveTo>
                  <a:lnTo>
                    <a:pt x="3680" y="10501"/>
                  </a:lnTo>
                  <a:lnTo>
                    <a:pt x="1346" y="9882"/>
                  </a:lnTo>
                  <a:lnTo>
                    <a:pt x="2620" y="7739"/>
                  </a:lnTo>
                  <a:close/>
                  <a:moveTo>
                    <a:pt x="7954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33" y="8311"/>
                  </a:moveTo>
                  <a:lnTo>
                    <a:pt x="7133" y="12204"/>
                  </a:lnTo>
                  <a:lnTo>
                    <a:pt x="7121" y="12204"/>
                  </a:lnTo>
                  <a:lnTo>
                    <a:pt x="5025" y="13383"/>
                  </a:lnTo>
                  <a:lnTo>
                    <a:pt x="4370" y="10989"/>
                  </a:lnTo>
                  <a:lnTo>
                    <a:pt x="7133" y="8311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4"/>
                  </a:lnTo>
                  <a:lnTo>
                    <a:pt x="4359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2" y="9537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3" name="Google Shape;583;p11"/>
            <p:cNvSpPr/>
            <p:nvPr/>
          </p:nvSpPr>
          <p:spPr>
            <a:xfrm>
              <a:off x="975100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99"/>
                  </a:moveTo>
                  <a:lnTo>
                    <a:pt x="7121" y="2525"/>
                  </a:lnTo>
                  <a:lnTo>
                    <a:pt x="7121" y="6323"/>
                  </a:lnTo>
                  <a:lnTo>
                    <a:pt x="4275" y="3573"/>
                  </a:lnTo>
                  <a:lnTo>
                    <a:pt x="4906" y="1299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26" y="6906"/>
                  </a:lnTo>
                  <a:lnTo>
                    <a:pt x="2501" y="6906"/>
                  </a:lnTo>
                  <a:lnTo>
                    <a:pt x="1287" y="4871"/>
                  </a:lnTo>
                  <a:lnTo>
                    <a:pt x="3751" y="4228"/>
                  </a:lnTo>
                  <a:close/>
                  <a:moveTo>
                    <a:pt x="11395" y="4156"/>
                  </a:moveTo>
                  <a:lnTo>
                    <a:pt x="13729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95" y="4156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59"/>
                  </a:lnTo>
                  <a:lnTo>
                    <a:pt x="2620" y="7704"/>
                  </a:lnTo>
                  <a:close/>
                  <a:moveTo>
                    <a:pt x="7954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54" y="12098"/>
                  </a:lnTo>
                  <a:lnTo>
                    <a:pt x="7954" y="8300"/>
                  </a:lnTo>
                  <a:close/>
                  <a:moveTo>
                    <a:pt x="7133" y="8300"/>
                  </a:moveTo>
                  <a:lnTo>
                    <a:pt x="7133" y="12205"/>
                  </a:lnTo>
                  <a:lnTo>
                    <a:pt x="7121" y="12205"/>
                  </a:lnTo>
                  <a:lnTo>
                    <a:pt x="5025" y="13383"/>
                  </a:lnTo>
                  <a:lnTo>
                    <a:pt x="4370" y="10978"/>
                  </a:lnTo>
                  <a:lnTo>
                    <a:pt x="7133" y="8300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51"/>
                  </a:lnTo>
                  <a:lnTo>
                    <a:pt x="5121" y="465"/>
                  </a:lnTo>
                  <a:lnTo>
                    <a:pt x="4359" y="49"/>
                  </a:lnTo>
                  <a:lnTo>
                    <a:pt x="4144" y="858"/>
                  </a:lnTo>
                  <a:lnTo>
                    <a:pt x="3430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30" y="5073"/>
                  </a:lnTo>
                  <a:lnTo>
                    <a:pt x="1823" y="7395"/>
                  </a:lnTo>
                  <a:lnTo>
                    <a:pt x="477" y="9645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1" y="14145"/>
                  </a:lnTo>
                  <a:lnTo>
                    <a:pt x="10693" y="14574"/>
                  </a:lnTo>
                  <a:lnTo>
                    <a:pt x="10907" y="13753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41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4" name="Google Shape;584;p11"/>
            <p:cNvSpPr/>
            <p:nvPr/>
          </p:nvSpPr>
          <p:spPr>
            <a:xfrm>
              <a:off x="975100" y="34038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86"/>
                  </a:moveTo>
                  <a:lnTo>
                    <a:pt x="7121" y="2525"/>
                  </a:lnTo>
                  <a:lnTo>
                    <a:pt x="7121" y="6311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44"/>
                  </a:lnTo>
                  <a:close/>
                  <a:moveTo>
                    <a:pt x="12562" y="7716"/>
                  </a:moveTo>
                  <a:lnTo>
                    <a:pt x="13788" y="9752"/>
                  </a:lnTo>
                  <a:lnTo>
                    <a:pt x="11312" y="10395"/>
                  </a:lnTo>
                  <a:lnTo>
                    <a:pt x="8550" y="7716"/>
                  </a:lnTo>
                  <a:close/>
                  <a:moveTo>
                    <a:pt x="6526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5" name="Google Shape;585;p11"/>
            <p:cNvSpPr/>
            <p:nvPr/>
          </p:nvSpPr>
          <p:spPr>
            <a:xfrm>
              <a:off x="596200" y="3403825"/>
              <a:ext cx="375950" cy="365550"/>
            </a:xfrm>
            <a:custGeom>
              <a:avLst/>
              <a:gdLst/>
              <a:ahLst/>
              <a:cxnLst/>
              <a:rect l="l" t="t" r="r" b="b"/>
              <a:pathLst>
                <a:path w="15038" h="14622" extrusionOk="0">
                  <a:moveTo>
                    <a:pt x="4894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94" y="1286"/>
                  </a:lnTo>
                  <a:close/>
                  <a:moveTo>
                    <a:pt x="10037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12561" y="7716"/>
                  </a:moveTo>
                  <a:lnTo>
                    <a:pt x="13776" y="9752"/>
                  </a:lnTo>
                  <a:lnTo>
                    <a:pt x="11311" y="10395"/>
                  </a:lnTo>
                  <a:lnTo>
                    <a:pt x="8537" y="7716"/>
                  </a:lnTo>
                  <a:close/>
                  <a:moveTo>
                    <a:pt x="6513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73" y="0"/>
                  </a:moveTo>
                  <a:lnTo>
                    <a:pt x="9811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6" y="9644"/>
                  </a:lnTo>
                  <a:lnTo>
                    <a:pt x="36" y="10383"/>
                  </a:lnTo>
                  <a:lnTo>
                    <a:pt x="881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53" y="14621"/>
                  </a:lnTo>
                  <a:lnTo>
                    <a:pt x="5215" y="14205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2"/>
                  </a:lnTo>
                  <a:lnTo>
                    <a:pt x="15038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5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11"/>
            <p:cNvSpPr/>
            <p:nvPr/>
          </p:nvSpPr>
          <p:spPr>
            <a:xfrm>
              <a:off x="216975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9"/>
                  </a:lnTo>
                  <a:close/>
                  <a:moveTo>
                    <a:pt x="4894" y="1274"/>
                  </a:moveTo>
                  <a:lnTo>
                    <a:pt x="7109" y="2513"/>
                  </a:lnTo>
                  <a:lnTo>
                    <a:pt x="7109" y="6323"/>
                  </a:lnTo>
                  <a:lnTo>
                    <a:pt x="4275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2" y="10383"/>
                  </a:lnTo>
                  <a:lnTo>
                    <a:pt x="8537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97" y="0"/>
                  </a:moveTo>
                  <a:lnTo>
                    <a:pt x="9835" y="417"/>
                  </a:lnTo>
                  <a:lnTo>
                    <a:pt x="7442" y="1751"/>
                  </a:lnTo>
                  <a:lnTo>
                    <a:pt x="5132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33" y="9537"/>
                  </a:lnTo>
                  <a:lnTo>
                    <a:pt x="13240" y="7216"/>
                  </a:lnTo>
                  <a:lnTo>
                    <a:pt x="14586" y="4965"/>
                  </a:lnTo>
                  <a:lnTo>
                    <a:pt x="15014" y="4239"/>
                  </a:lnTo>
                  <a:lnTo>
                    <a:pt x="14169" y="4013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97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7" name="Google Shape;587;p11"/>
            <p:cNvSpPr/>
            <p:nvPr/>
          </p:nvSpPr>
          <p:spPr>
            <a:xfrm>
              <a:off x="216975" y="1577100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94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75" y="3573"/>
                  </a:lnTo>
                  <a:lnTo>
                    <a:pt x="4894" y="1299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7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34" y="9859"/>
                  </a:lnTo>
                  <a:lnTo>
                    <a:pt x="2620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33" y="8300"/>
                  </a:moveTo>
                  <a:lnTo>
                    <a:pt x="7133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33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59"/>
                  </a:lnTo>
                  <a:lnTo>
                    <a:pt x="429" y="5085"/>
                  </a:lnTo>
                  <a:lnTo>
                    <a:pt x="1810" y="7407"/>
                  </a:lnTo>
                  <a:lnTo>
                    <a:pt x="477" y="9657"/>
                  </a:lnTo>
                  <a:lnTo>
                    <a:pt x="36" y="10383"/>
                  </a:lnTo>
                  <a:lnTo>
                    <a:pt x="894" y="10609"/>
                  </a:lnTo>
                  <a:lnTo>
                    <a:pt x="3561" y="11312"/>
                  </a:lnTo>
                  <a:lnTo>
                    <a:pt x="4239" y="13812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72"/>
                  </a:lnTo>
                  <a:lnTo>
                    <a:pt x="9930" y="14169"/>
                  </a:lnTo>
                  <a:lnTo>
                    <a:pt x="10681" y="14586"/>
                  </a:lnTo>
                  <a:lnTo>
                    <a:pt x="10907" y="13764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50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8" name="Google Shape;588;p11"/>
            <p:cNvSpPr/>
            <p:nvPr/>
          </p:nvSpPr>
          <p:spPr>
            <a:xfrm>
              <a:off x="216975" y="34038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0"/>
                  </a:lnTo>
                  <a:lnTo>
                    <a:pt x="4894" y="1286"/>
                  </a:lnTo>
                  <a:close/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44"/>
                  </a:lnTo>
                  <a:close/>
                  <a:moveTo>
                    <a:pt x="12562" y="7716"/>
                  </a:moveTo>
                  <a:lnTo>
                    <a:pt x="13776" y="9752"/>
                  </a:lnTo>
                  <a:lnTo>
                    <a:pt x="11312" y="10395"/>
                  </a:lnTo>
                  <a:lnTo>
                    <a:pt x="8537" y="7716"/>
                  </a:lnTo>
                  <a:close/>
                  <a:moveTo>
                    <a:pt x="6501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097" y="8299"/>
                  </a:move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097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50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9" name="Google Shape;589;p11"/>
            <p:cNvSpPr/>
            <p:nvPr/>
          </p:nvSpPr>
          <p:spPr>
            <a:xfrm>
              <a:off x="216975" y="1211600"/>
              <a:ext cx="376275" cy="365825"/>
            </a:xfrm>
            <a:custGeom>
              <a:avLst/>
              <a:gdLst/>
              <a:ahLst/>
              <a:cxnLst/>
              <a:rect l="l" t="t" r="r" b="b"/>
              <a:pathLst>
                <a:path w="15051" h="14633" extrusionOk="0">
                  <a:moveTo>
                    <a:pt x="4894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10050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7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55"/>
                  </a:lnTo>
                  <a:close/>
                  <a:moveTo>
                    <a:pt x="12562" y="7727"/>
                  </a:moveTo>
                  <a:lnTo>
                    <a:pt x="13764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37" y="7739"/>
                  </a:moveTo>
                  <a:lnTo>
                    <a:pt x="3680" y="10501"/>
                  </a:lnTo>
                  <a:lnTo>
                    <a:pt x="1334" y="9882"/>
                  </a:lnTo>
                  <a:lnTo>
                    <a:pt x="2620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09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43"/>
                  </a:lnTo>
                  <a:lnTo>
                    <a:pt x="1" y="4370"/>
                  </a:lnTo>
                  <a:lnTo>
                    <a:pt x="429" y="5096"/>
                  </a:lnTo>
                  <a:lnTo>
                    <a:pt x="1810" y="7418"/>
                  </a:lnTo>
                  <a:lnTo>
                    <a:pt x="477" y="9668"/>
                  </a:lnTo>
                  <a:lnTo>
                    <a:pt x="36" y="10394"/>
                  </a:lnTo>
                  <a:lnTo>
                    <a:pt x="894" y="10620"/>
                  </a:lnTo>
                  <a:lnTo>
                    <a:pt x="3561" y="11311"/>
                  </a:lnTo>
                  <a:lnTo>
                    <a:pt x="4239" y="13811"/>
                  </a:lnTo>
                  <a:lnTo>
                    <a:pt x="4466" y="14633"/>
                  </a:lnTo>
                  <a:lnTo>
                    <a:pt x="5228" y="14216"/>
                  </a:lnTo>
                  <a:lnTo>
                    <a:pt x="7621" y="12883"/>
                  </a:lnTo>
                  <a:lnTo>
                    <a:pt x="9930" y="14168"/>
                  </a:lnTo>
                  <a:lnTo>
                    <a:pt x="10681" y="14585"/>
                  </a:lnTo>
                  <a:lnTo>
                    <a:pt x="10907" y="13776"/>
                  </a:lnTo>
                  <a:lnTo>
                    <a:pt x="11621" y="11180"/>
                  </a:lnTo>
                  <a:lnTo>
                    <a:pt x="14193" y="10513"/>
                  </a:lnTo>
                  <a:lnTo>
                    <a:pt x="15050" y="10287"/>
                  </a:lnTo>
                  <a:lnTo>
                    <a:pt x="14610" y="9561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11"/>
            <p:cNvSpPr/>
            <p:nvPr/>
          </p:nvSpPr>
          <p:spPr>
            <a:xfrm>
              <a:off x="216975" y="41345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94" y="1286"/>
                  </a:moveTo>
                  <a:lnTo>
                    <a:pt x="7109" y="2512"/>
                  </a:lnTo>
                  <a:lnTo>
                    <a:pt x="7109" y="6310"/>
                  </a:lnTo>
                  <a:lnTo>
                    <a:pt x="4275" y="3560"/>
                  </a:lnTo>
                  <a:lnTo>
                    <a:pt x="4894" y="1286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63" y="4858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51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37" y="7715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20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3" y="8299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33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50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1" name="Google Shape;591;p11"/>
            <p:cNvSpPr/>
            <p:nvPr/>
          </p:nvSpPr>
          <p:spPr>
            <a:xfrm>
              <a:off x="216975" y="37693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94" y="1274"/>
                  </a:moveTo>
                  <a:lnTo>
                    <a:pt x="7109" y="2512"/>
                  </a:lnTo>
                  <a:lnTo>
                    <a:pt x="7109" y="6311"/>
                  </a:lnTo>
                  <a:lnTo>
                    <a:pt x="4275" y="3560"/>
                  </a:lnTo>
                  <a:lnTo>
                    <a:pt x="4894" y="1274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1"/>
                  </a:lnTo>
                  <a:lnTo>
                    <a:pt x="11312" y="10382"/>
                  </a:lnTo>
                  <a:lnTo>
                    <a:pt x="8537" y="7704"/>
                  </a:lnTo>
                  <a:close/>
                  <a:moveTo>
                    <a:pt x="6537" y="7704"/>
                  </a:moveTo>
                  <a:lnTo>
                    <a:pt x="3680" y="10466"/>
                  </a:lnTo>
                  <a:lnTo>
                    <a:pt x="1334" y="9847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2" name="Google Shape;592;p11"/>
            <p:cNvSpPr/>
            <p:nvPr/>
          </p:nvSpPr>
          <p:spPr>
            <a:xfrm>
              <a:off x="596500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8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25" y="1251"/>
                  </a:moveTo>
                  <a:lnTo>
                    <a:pt x="10680" y="3644"/>
                  </a:lnTo>
                  <a:lnTo>
                    <a:pt x="7918" y="6323"/>
                  </a:lnTo>
                  <a:lnTo>
                    <a:pt x="7918" y="2430"/>
                  </a:lnTo>
                  <a:lnTo>
                    <a:pt x="7930" y="2430"/>
                  </a:lnTo>
                  <a:lnTo>
                    <a:pt x="10025" y="1251"/>
                  </a:lnTo>
                  <a:close/>
                  <a:moveTo>
                    <a:pt x="11371" y="4132"/>
                  </a:moveTo>
                  <a:lnTo>
                    <a:pt x="13704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3739" y="4227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7"/>
                  </a:lnTo>
                  <a:close/>
                  <a:moveTo>
                    <a:pt x="12549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01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299"/>
                  </a:moveTo>
                  <a:lnTo>
                    <a:pt x="10775" y="11062"/>
                  </a:lnTo>
                  <a:lnTo>
                    <a:pt x="10144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50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11"/>
            <p:cNvSpPr/>
            <p:nvPr/>
          </p:nvSpPr>
          <p:spPr>
            <a:xfrm>
              <a:off x="596200" y="157710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94" y="1299"/>
                  </a:moveTo>
                  <a:lnTo>
                    <a:pt x="7108" y="2525"/>
                  </a:lnTo>
                  <a:lnTo>
                    <a:pt x="7108" y="6323"/>
                  </a:lnTo>
                  <a:lnTo>
                    <a:pt x="4263" y="3573"/>
                  </a:lnTo>
                  <a:lnTo>
                    <a:pt x="4894" y="1299"/>
                  </a:lnTo>
                  <a:close/>
                  <a:moveTo>
                    <a:pt x="10037" y="1251"/>
                  </a:moveTo>
                  <a:lnTo>
                    <a:pt x="10692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4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6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04"/>
                  </a:moveTo>
                  <a:lnTo>
                    <a:pt x="3667" y="10478"/>
                  </a:lnTo>
                  <a:lnTo>
                    <a:pt x="1334" y="9859"/>
                  </a:lnTo>
                  <a:lnTo>
                    <a:pt x="2620" y="7704"/>
                  </a:lnTo>
                  <a:close/>
                  <a:moveTo>
                    <a:pt x="7942" y="8300"/>
                  </a:moveTo>
                  <a:lnTo>
                    <a:pt x="10787" y="11050"/>
                  </a:lnTo>
                  <a:lnTo>
                    <a:pt x="10156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8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0" y="8300"/>
                  </a:lnTo>
                  <a:close/>
                  <a:moveTo>
                    <a:pt x="10573" y="1"/>
                  </a:moveTo>
                  <a:lnTo>
                    <a:pt x="9823" y="418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7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6" y="9645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0" y="12860"/>
                  </a:lnTo>
                  <a:lnTo>
                    <a:pt x="9918" y="14145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62" y="4966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4" name="Google Shape;594;p11"/>
            <p:cNvSpPr/>
            <p:nvPr/>
          </p:nvSpPr>
          <p:spPr>
            <a:xfrm>
              <a:off x="596200" y="846675"/>
              <a:ext cx="376550" cy="365525"/>
            </a:xfrm>
            <a:custGeom>
              <a:avLst/>
              <a:gdLst/>
              <a:ahLst/>
              <a:cxnLst/>
              <a:rect l="l" t="t" r="r" b="b"/>
              <a:pathLst>
                <a:path w="15062" h="14621" extrusionOk="0">
                  <a:moveTo>
                    <a:pt x="10037" y="1238"/>
                  </a:moveTo>
                  <a:lnTo>
                    <a:pt x="10692" y="3631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4894" y="1298"/>
                  </a:moveTo>
                  <a:lnTo>
                    <a:pt x="7108" y="2536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58"/>
                  </a:lnTo>
                  <a:lnTo>
                    <a:pt x="3751" y="4215"/>
                  </a:lnTo>
                  <a:close/>
                  <a:moveTo>
                    <a:pt x="11383" y="4131"/>
                  </a:moveTo>
                  <a:lnTo>
                    <a:pt x="13716" y="4751"/>
                  </a:lnTo>
                  <a:lnTo>
                    <a:pt x="12454" y="6894"/>
                  </a:lnTo>
                  <a:lnTo>
                    <a:pt x="8537" y="6894"/>
                  </a:lnTo>
                  <a:lnTo>
                    <a:pt x="11383" y="4131"/>
                  </a:lnTo>
                  <a:close/>
                  <a:moveTo>
                    <a:pt x="12561" y="7715"/>
                  </a:moveTo>
                  <a:lnTo>
                    <a:pt x="13776" y="9751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27"/>
                  </a:moveTo>
                  <a:lnTo>
                    <a:pt x="3667" y="10477"/>
                  </a:lnTo>
                  <a:lnTo>
                    <a:pt x="1334" y="9870"/>
                  </a:lnTo>
                  <a:lnTo>
                    <a:pt x="2620" y="7727"/>
                  </a:lnTo>
                  <a:close/>
                  <a:moveTo>
                    <a:pt x="7942" y="8287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0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799"/>
                  </a:lnTo>
                  <a:lnTo>
                    <a:pt x="4453" y="14621"/>
                  </a:lnTo>
                  <a:lnTo>
                    <a:pt x="5215" y="14204"/>
                  </a:lnTo>
                  <a:lnTo>
                    <a:pt x="7608" y="12859"/>
                  </a:lnTo>
                  <a:lnTo>
                    <a:pt x="9942" y="14145"/>
                  </a:lnTo>
                  <a:lnTo>
                    <a:pt x="10692" y="14561"/>
                  </a:lnTo>
                  <a:lnTo>
                    <a:pt x="10918" y="13740"/>
                  </a:lnTo>
                  <a:lnTo>
                    <a:pt x="11633" y="11144"/>
                  </a:lnTo>
                  <a:lnTo>
                    <a:pt x="14204" y="10477"/>
                  </a:lnTo>
                  <a:lnTo>
                    <a:pt x="15062" y="10251"/>
                  </a:lnTo>
                  <a:lnTo>
                    <a:pt x="14621" y="9525"/>
                  </a:lnTo>
                  <a:lnTo>
                    <a:pt x="13240" y="7203"/>
                  </a:lnTo>
                  <a:lnTo>
                    <a:pt x="14585" y="4953"/>
                  </a:lnTo>
                  <a:lnTo>
                    <a:pt x="15002" y="4227"/>
                  </a:lnTo>
                  <a:lnTo>
                    <a:pt x="14145" y="4000"/>
                  </a:lnTo>
                  <a:lnTo>
                    <a:pt x="11490" y="3310"/>
                  </a:lnTo>
                  <a:lnTo>
                    <a:pt x="10799" y="798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5" name="Google Shape;595;p11"/>
            <p:cNvSpPr/>
            <p:nvPr/>
          </p:nvSpPr>
          <p:spPr>
            <a:xfrm>
              <a:off x="596500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25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10025" y="1251"/>
                  </a:lnTo>
                  <a:close/>
                  <a:moveTo>
                    <a:pt x="11371" y="4144"/>
                  </a:moveTo>
                  <a:lnTo>
                    <a:pt x="13704" y="4751"/>
                  </a:lnTo>
                  <a:lnTo>
                    <a:pt x="12430" y="6895"/>
                  </a:lnTo>
                  <a:lnTo>
                    <a:pt x="8513" y="6895"/>
                  </a:lnTo>
                  <a:lnTo>
                    <a:pt x="11371" y="4144"/>
                  </a:lnTo>
                  <a:close/>
                  <a:moveTo>
                    <a:pt x="3739" y="4228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8"/>
                  </a:lnTo>
                  <a:close/>
                  <a:moveTo>
                    <a:pt x="12549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01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311"/>
                  </a:moveTo>
                  <a:lnTo>
                    <a:pt x="10775" y="11062"/>
                  </a:lnTo>
                  <a:lnTo>
                    <a:pt x="10144" y="13336"/>
                  </a:lnTo>
                  <a:lnTo>
                    <a:pt x="7930" y="12109"/>
                  </a:lnTo>
                  <a:lnTo>
                    <a:pt x="7930" y="8311"/>
                  </a:lnTo>
                  <a:close/>
                  <a:moveTo>
                    <a:pt x="7108" y="8311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08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4"/>
                  </a:lnTo>
                  <a:lnTo>
                    <a:pt x="845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50" y="10276"/>
                  </a:lnTo>
                  <a:lnTo>
                    <a:pt x="14609" y="9550"/>
                  </a:lnTo>
                  <a:lnTo>
                    <a:pt x="13228" y="7228"/>
                  </a:lnTo>
                  <a:lnTo>
                    <a:pt x="14573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11"/>
            <p:cNvSpPr/>
            <p:nvPr/>
          </p:nvSpPr>
          <p:spPr>
            <a:xfrm>
              <a:off x="975100" y="37693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74"/>
                  </a:moveTo>
                  <a:lnTo>
                    <a:pt x="7121" y="2512"/>
                  </a:lnTo>
                  <a:lnTo>
                    <a:pt x="7121" y="6311"/>
                  </a:lnTo>
                  <a:lnTo>
                    <a:pt x="4275" y="3560"/>
                  </a:lnTo>
                  <a:lnTo>
                    <a:pt x="4906" y="1274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1"/>
                  </a:lnTo>
                  <a:lnTo>
                    <a:pt x="11312" y="10382"/>
                  </a:lnTo>
                  <a:lnTo>
                    <a:pt x="8550" y="7704"/>
                  </a:lnTo>
                  <a:close/>
                  <a:moveTo>
                    <a:pt x="6526" y="7704"/>
                  </a:moveTo>
                  <a:lnTo>
                    <a:pt x="3668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41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7" name="Google Shape;597;p11"/>
            <p:cNvSpPr/>
            <p:nvPr/>
          </p:nvSpPr>
          <p:spPr>
            <a:xfrm>
              <a:off x="596200" y="2673075"/>
              <a:ext cx="375950" cy="365550"/>
            </a:xfrm>
            <a:custGeom>
              <a:avLst/>
              <a:gdLst/>
              <a:ahLst/>
              <a:cxnLst/>
              <a:rect l="l" t="t" r="r" b="b"/>
              <a:pathLst>
                <a:path w="15038" h="14622" extrusionOk="0">
                  <a:moveTo>
                    <a:pt x="4894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1"/>
                  </a:lnTo>
                  <a:lnTo>
                    <a:pt x="4894" y="1286"/>
                  </a:lnTo>
                  <a:close/>
                  <a:moveTo>
                    <a:pt x="10037" y="1251"/>
                  </a:moveTo>
                  <a:lnTo>
                    <a:pt x="10692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7" y="1251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4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596" y="7716"/>
                  </a:lnTo>
                  <a:close/>
                  <a:moveTo>
                    <a:pt x="7942" y="8299"/>
                  </a:moveTo>
                  <a:lnTo>
                    <a:pt x="10787" y="11050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87"/>
                  </a:moveTo>
                  <a:lnTo>
                    <a:pt x="7120" y="12193"/>
                  </a:lnTo>
                  <a:lnTo>
                    <a:pt x="7108" y="12193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1"/>
                  </a:moveTo>
                  <a:lnTo>
                    <a:pt x="9811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36" y="10383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53" y="14621"/>
                  </a:lnTo>
                  <a:lnTo>
                    <a:pt x="5215" y="14205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38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5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8" name="Google Shape;598;p11"/>
            <p:cNvSpPr/>
            <p:nvPr/>
          </p:nvSpPr>
          <p:spPr>
            <a:xfrm>
              <a:off x="975100" y="41345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906" y="1286"/>
                  </a:moveTo>
                  <a:lnTo>
                    <a:pt x="7121" y="2512"/>
                  </a:lnTo>
                  <a:lnTo>
                    <a:pt x="7121" y="6310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8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95" y="4132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2" y="10394"/>
                  </a:lnTo>
                  <a:lnTo>
                    <a:pt x="8550" y="7715"/>
                  </a:lnTo>
                  <a:close/>
                  <a:moveTo>
                    <a:pt x="6537" y="7715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20" y="7715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11"/>
            <p:cNvSpPr/>
            <p:nvPr/>
          </p:nvSpPr>
          <p:spPr>
            <a:xfrm>
              <a:off x="975100" y="44998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86"/>
                  </a:moveTo>
                  <a:lnTo>
                    <a:pt x="7121" y="2524"/>
                  </a:lnTo>
                  <a:lnTo>
                    <a:pt x="7121" y="6322"/>
                  </a:lnTo>
                  <a:lnTo>
                    <a:pt x="4275" y="3572"/>
                  </a:lnTo>
                  <a:lnTo>
                    <a:pt x="4906" y="1286"/>
                  </a:lnTo>
                  <a:close/>
                  <a:moveTo>
                    <a:pt x="10050" y="1250"/>
                  </a:moveTo>
                  <a:lnTo>
                    <a:pt x="10705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26" y="6882"/>
                  </a:lnTo>
                  <a:lnTo>
                    <a:pt x="2501" y="6882"/>
                  </a:lnTo>
                  <a:lnTo>
                    <a:pt x="1287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95" y="4132"/>
                  </a:lnTo>
                  <a:close/>
                  <a:moveTo>
                    <a:pt x="12562" y="7715"/>
                  </a:moveTo>
                  <a:lnTo>
                    <a:pt x="13788" y="9763"/>
                  </a:lnTo>
                  <a:lnTo>
                    <a:pt x="11312" y="10394"/>
                  </a:lnTo>
                  <a:lnTo>
                    <a:pt x="8550" y="7715"/>
                  </a:lnTo>
                  <a:close/>
                  <a:moveTo>
                    <a:pt x="6537" y="7715"/>
                  </a:moveTo>
                  <a:lnTo>
                    <a:pt x="3680" y="10478"/>
                  </a:lnTo>
                  <a:lnTo>
                    <a:pt x="1346" y="9858"/>
                  </a:lnTo>
                  <a:lnTo>
                    <a:pt x="2620" y="7715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99"/>
                  </a:moveTo>
                  <a:lnTo>
                    <a:pt x="7133" y="12204"/>
                  </a:lnTo>
                  <a:lnTo>
                    <a:pt x="7121" y="12204"/>
                  </a:lnTo>
                  <a:lnTo>
                    <a:pt x="5025" y="13371"/>
                  </a:lnTo>
                  <a:lnTo>
                    <a:pt x="4370" y="10978"/>
                  </a:lnTo>
                  <a:lnTo>
                    <a:pt x="7133" y="8299"/>
                  </a:lnTo>
                  <a:close/>
                  <a:moveTo>
                    <a:pt x="10586" y="0"/>
                  </a:moveTo>
                  <a:lnTo>
                    <a:pt x="9824" y="405"/>
                  </a:lnTo>
                  <a:lnTo>
                    <a:pt x="7430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32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51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61"/>
                  </a:lnTo>
                  <a:lnTo>
                    <a:pt x="10907" y="13752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41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2" y="810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11"/>
            <p:cNvSpPr/>
            <p:nvPr/>
          </p:nvSpPr>
          <p:spPr>
            <a:xfrm>
              <a:off x="975100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906" y="1274"/>
                  </a:moveTo>
                  <a:lnTo>
                    <a:pt x="7121" y="2513"/>
                  </a:lnTo>
                  <a:lnTo>
                    <a:pt x="7121" y="6323"/>
                  </a:lnTo>
                  <a:lnTo>
                    <a:pt x="4275" y="3560"/>
                  </a:lnTo>
                  <a:lnTo>
                    <a:pt x="4906" y="1274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2"/>
                  </a:lnTo>
                  <a:lnTo>
                    <a:pt x="11312" y="10383"/>
                  </a:lnTo>
                  <a:lnTo>
                    <a:pt x="8550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04"/>
                  </a:lnTo>
                  <a:close/>
                  <a:moveTo>
                    <a:pt x="7954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21" y="12192"/>
                  </a:lnTo>
                  <a:lnTo>
                    <a:pt x="5025" y="13359"/>
                  </a:lnTo>
                  <a:lnTo>
                    <a:pt x="4370" y="10966"/>
                  </a:lnTo>
                  <a:lnTo>
                    <a:pt x="7133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53"/>
                  </a:lnTo>
                  <a:lnTo>
                    <a:pt x="4359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41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11"/>
            <p:cNvSpPr/>
            <p:nvPr/>
          </p:nvSpPr>
          <p:spPr>
            <a:xfrm>
              <a:off x="596200" y="303860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10037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9"/>
                  </a:lnTo>
                  <a:close/>
                  <a:moveTo>
                    <a:pt x="4894" y="1274"/>
                  </a:moveTo>
                  <a:lnTo>
                    <a:pt x="7108" y="2513"/>
                  </a:lnTo>
                  <a:lnTo>
                    <a:pt x="7108" y="6323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1" y="7704"/>
                  </a:moveTo>
                  <a:lnTo>
                    <a:pt x="13764" y="9752"/>
                  </a:lnTo>
                  <a:lnTo>
                    <a:pt x="11311" y="10383"/>
                  </a:lnTo>
                  <a:lnTo>
                    <a:pt x="8537" y="7704"/>
                  </a:lnTo>
                  <a:close/>
                  <a:moveTo>
                    <a:pt x="6513" y="7704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7"/>
                  </a:lnTo>
                  <a:lnTo>
                    <a:pt x="13228" y="7216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11"/>
            <p:cNvSpPr/>
            <p:nvPr/>
          </p:nvSpPr>
          <p:spPr>
            <a:xfrm>
              <a:off x="216975" y="846675"/>
              <a:ext cx="376575" cy="365525"/>
            </a:xfrm>
            <a:custGeom>
              <a:avLst/>
              <a:gdLst/>
              <a:ahLst/>
              <a:cxnLst/>
              <a:rect l="l" t="t" r="r" b="b"/>
              <a:pathLst>
                <a:path w="15063" h="14621" extrusionOk="0">
                  <a:moveTo>
                    <a:pt x="10050" y="1238"/>
                  </a:moveTo>
                  <a:lnTo>
                    <a:pt x="10704" y="3631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4894" y="1274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75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31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1"/>
                  </a:lnTo>
                  <a:close/>
                  <a:moveTo>
                    <a:pt x="12562" y="7715"/>
                  </a:moveTo>
                  <a:lnTo>
                    <a:pt x="13776" y="9751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27"/>
                  </a:moveTo>
                  <a:lnTo>
                    <a:pt x="3680" y="10477"/>
                  </a:lnTo>
                  <a:lnTo>
                    <a:pt x="1322" y="9870"/>
                  </a:lnTo>
                  <a:lnTo>
                    <a:pt x="2608" y="7727"/>
                  </a:lnTo>
                  <a:close/>
                  <a:moveTo>
                    <a:pt x="7942" y="8287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32" y="881"/>
                  </a:lnTo>
                  <a:lnTo>
                    <a:pt x="3418" y="3465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42" y="14145"/>
                  </a:lnTo>
                  <a:lnTo>
                    <a:pt x="10704" y="14561"/>
                  </a:lnTo>
                  <a:lnTo>
                    <a:pt x="10919" y="13740"/>
                  </a:lnTo>
                  <a:lnTo>
                    <a:pt x="11633" y="11168"/>
                  </a:lnTo>
                  <a:lnTo>
                    <a:pt x="14217" y="10489"/>
                  </a:lnTo>
                  <a:lnTo>
                    <a:pt x="15062" y="10275"/>
                  </a:lnTo>
                  <a:lnTo>
                    <a:pt x="14633" y="9537"/>
                  </a:lnTo>
                  <a:lnTo>
                    <a:pt x="13240" y="7215"/>
                  </a:lnTo>
                  <a:lnTo>
                    <a:pt x="14586" y="4965"/>
                  </a:lnTo>
                  <a:lnTo>
                    <a:pt x="15003" y="4227"/>
                  </a:lnTo>
                  <a:lnTo>
                    <a:pt x="14169" y="4024"/>
                  </a:lnTo>
                  <a:lnTo>
                    <a:pt x="11502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11"/>
            <p:cNvSpPr/>
            <p:nvPr/>
          </p:nvSpPr>
          <p:spPr>
            <a:xfrm>
              <a:off x="596200" y="1211600"/>
              <a:ext cx="375950" cy="365825"/>
            </a:xfrm>
            <a:custGeom>
              <a:avLst/>
              <a:gdLst/>
              <a:ahLst/>
              <a:cxnLst/>
              <a:rect l="l" t="t" r="r" b="b"/>
              <a:pathLst>
                <a:path w="15038" h="14633" extrusionOk="0">
                  <a:moveTo>
                    <a:pt x="4894" y="1298"/>
                  </a:moveTo>
                  <a:lnTo>
                    <a:pt x="7108" y="2536"/>
                  </a:lnTo>
                  <a:lnTo>
                    <a:pt x="7108" y="6334"/>
                  </a:lnTo>
                  <a:lnTo>
                    <a:pt x="4263" y="3572"/>
                  </a:lnTo>
                  <a:lnTo>
                    <a:pt x="4894" y="1298"/>
                  </a:lnTo>
                  <a:close/>
                  <a:moveTo>
                    <a:pt x="10037" y="1250"/>
                  </a:moveTo>
                  <a:lnTo>
                    <a:pt x="10692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7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4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5"/>
                  </a:lnTo>
                  <a:close/>
                  <a:moveTo>
                    <a:pt x="12561" y="7727"/>
                  </a:moveTo>
                  <a:lnTo>
                    <a:pt x="13776" y="9763"/>
                  </a:lnTo>
                  <a:lnTo>
                    <a:pt x="11311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67" y="10501"/>
                  </a:lnTo>
                  <a:lnTo>
                    <a:pt x="1334" y="9882"/>
                  </a:lnTo>
                  <a:lnTo>
                    <a:pt x="2620" y="7739"/>
                  </a:lnTo>
                  <a:close/>
                  <a:moveTo>
                    <a:pt x="7942" y="8311"/>
                  </a:moveTo>
                  <a:lnTo>
                    <a:pt x="10787" y="11061"/>
                  </a:lnTo>
                  <a:lnTo>
                    <a:pt x="10156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83"/>
                  </a:lnTo>
                  <a:lnTo>
                    <a:pt x="4358" y="10989"/>
                  </a:lnTo>
                  <a:lnTo>
                    <a:pt x="7120" y="8311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81"/>
                  </a:lnTo>
                  <a:lnTo>
                    <a:pt x="3417" y="3477"/>
                  </a:lnTo>
                  <a:lnTo>
                    <a:pt x="846" y="4143"/>
                  </a:lnTo>
                  <a:lnTo>
                    <a:pt x="0" y="4370"/>
                  </a:lnTo>
                  <a:lnTo>
                    <a:pt x="429" y="5096"/>
                  </a:lnTo>
                  <a:lnTo>
                    <a:pt x="1810" y="7418"/>
                  </a:lnTo>
                  <a:lnTo>
                    <a:pt x="476" y="9668"/>
                  </a:lnTo>
                  <a:lnTo>
                    <a:pt x="36" y="10394"/>
                  </a:lnTo>
                  <a:lnTo>
                    <a:pt x="893" y="10620"/>
                  </a:lnTo>
                  <a:lnTo>
                    <a:pt x="3548" y="11311"/>
                  </a:lnTo>
                  <a:lnTo>
                    <a:pt x="4239" y="13811"/>
                  </a:lnTo>
                  <a:lnTo>
                    <a:pt x="4453" y="14633"/>
                  </a:lnTo>
                  <a:lnTo>
                    <a:pt x="5215" y="14216"/>
                  </a:lnTo>
                  <a:lnTo>
                    <a:pt x="7608" y="12883"/>
                  </a:lnTo>
                  <a:lnTo>
                    <a:pt x="9918" y="14168"/>
                  </a:lnTo>
                  <a:lnTo>
                    <a:pt x="10680" y="14585"/>
                  </a:lnTo>
                  <a:lnTo>
                    <a:pt x="10906" y="13776"/>
                  </a:lnTo>
                  <a:lnTo>
                    <a:pt x="11621" y="11180"/>
                  </a:lnTo>
                  <a:lnTo>
                    <a:pt x="14192" y="10513"/>
                  </a:lnTo>
                  <a:lnTo>
                    <a:pt x="15038" y="10287"/>
                  </a:lnTo>
                  <a:lnTo>
                    <a:pt x="14609" y="9561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11"/>
            <p:cNvSpPr/>
            <p:nvPr/>
          </p:nvSpPr>
          <p:spPr>
            <a:xfrm>
              <a:off x="216975" y="1942325"/>
              <a:ext cx="376275" cy="365850"/>
            </a:xfrm>
            <a:custGeom>
              <a:avLst/>
              <a:gdLst/>
              <a:ahLst/>
              <a:cxnLst/>
              <a:rect l="l" t="t" r="r" b="b"/>
              <a:pathLst>
                <a:path w="15051" h="14634" extrusionOk="0">
                  <a:moveTo>
                    <a:pt x="4894" y="1299"/>
                  </a:moveTo>
                  <a:lnTo>
                    <a:pt x="7109" y="2537"/>
                  </a:lnTo>
                  <a:lnTo>
                    <a:pt x="7109" y="6335"/>
                  </a:lnTo>
                  <a:lnTo>
                    <a:pt x="4275" y="3573"/>
                  </a:lnTo>
                  <a:lnTo>
                    <a:pt x="4894" y="1299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8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44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37" y="7728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33" y="8311"/>
                  </a:moveTo>
                  <a:lnTo>
                    <a:pt x="7133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90"/>
                  </a:lnTo>
                  <a:lnTo>
                    <a:pt x="7133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44"/>
                  </a:lnTo>
                  <a:lnTo>
                    <a:pt x="1" y="4370"/>
                  </a:lnTo>
                  <a:lnTo>
                    <a:pt x="429" y="5097"/>
                  </a:lnTo>
                  <a:lnTo>
                    <a:pt x="1810" y="7418"/>
                  </a:lnTo>
                  <a:lnTo>
                    <a:pt x="477" y="9669"/>
                  </a:lnTo>
                  <a:lnTo>
                    <a:pt x="36" y="10395"/>
                  </a:lnTo>
                  <a:lnTo>
                    <a:pt x="894" y="10621"/>
                  </a:lnTo>
                  <a:lnTo>
                    <a:pt x="3561" y="11312"/>
                  </a:lnTo>
                  <a:lnTo>
                    <a:pt x="4239" y="13812"/>
                  </a:lnTo>
                  <a:lnTo>
                    <a:pt x="4466" y="14634"/>
                  </a:lnTo>
                  <a:lnTo>
                    <a:pt x="5228" y="14217"/>
                  </a:lnTo>
                  <a:lnTo>
                    <a:pt x="7621" y="12883"/>
                  </a:lnTo>
                  <a:lnTo>
                    <a:pt x="9930" y="14169"/>
                  </a:lnTo>
                  <a:lnTo>
                    <a:pt x="10681" y="14586"/>
                  </a:lnTo>
                  <a:lnTo>
                    <a:pt x="10907" y="13776"/>
                  </a:lnTo>
                  <a:lnTo>
                    <a:pt x="11621" y="11181"/>
                  </a:lnTo>
                  <a:lnTo>
                    <a:pt x="14193" y="10514"/>
                  </a:lnTo>
                  <a:lnTo>
                    <a:pt x="15050" y="10288"/>
                  </a:lnTo>
                  <a:lnTo>
                    <a:pt x="14610" y="9562"/>
                  </a:lnTo>
                  <a:lnTo>
                    <a:pt x="13240" y="7228"/>
                  </a:lnTo>
                  <a:lnTo>
                    <a:pt x="14586" y="4978"/>
                  </a:lnTo>
                  <a:lnTo>
                    <a:pt x="15014" y="4251"/>
                  </a:lnTo>
                  <a:lnTo>
                    <a:pt x="14169" y="4025"/>
                  </a:lnTo>
                  <a:lnTo>
                    <a:pt x="11502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11"/>
            <p:cNvSpPr/>
            <p:nvPr/>
          </p:nvSpPr>
          <p:spPr>
            <a:xfrm>
              <a:off x="216975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94" y="1275"/>
                  </a:moveTo>
                  <a:lnTo>
                    <a:pt x="7109" y="2513"/>
                  </a:lnTo>
                  <a:lnTo>
                    <a:pt x="7109" y="6323"/>
                  </a:lnTo>
                  <a:lnTo>
                    <a:pt x="4275" y="3561"/>
                  </a:lnTo>
                  <a:lnTo>
                    <a:pt x="4894" y="1275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32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80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33" y="8299"/>
                  </a:moveTo>
                  <a:lnTo>
                    <a:pt x="7133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33" y="8299"/>
                  </a:lnTo>
                  <a:close/>
                  <a:moveTo>
                    <a:pt x="10597" y="1"/>
                  </a:moveTo>
                  <a:lnTo>
                    <a:pt x="9835" y="417"/>
                  </a:lnTo>
                  <a:lnTo>
                    <a:pt x="7442" y="1751"/>
                  </a:lnTo>
                  <a:lnTo>
                    <a:pt x="5132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40" y="7216"/>
                  </a:lnTo>
                  <a:lnTo>
                    <a:pt x="14586" y="4966"/>
                  </a:lnTo>
                  <a:lnTo>
                    <a:pt x="15014" y="4239"/>
                  </a:lnTo>
                  <a:lnTo>
                    <a:pt x="14169" y="4013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97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6" name="Google Shape;606;p11"/>
            <p:cNvSpPr/>
            <p:nvPr/>
          </p:nvSpPr>
          <p:spPr>
            <a:xfrm>
              <a:off x="216975" y="267307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1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44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3" y="8311"/>
                  </a:moveTo>
                  <a:lnTo>
                    <a:pt x="7133" y="12193"/>
                  </a:lnTo>
                  <a:lnTo>
                    <a:pt x="7109" y="12193"/>
                  </a:lnTo>
                  <a:lnTo>
                    <a:pt x="5013" y="13383"/>
                  </a:lnTo>
                  <a:lnTo>
                    <a:pt x="4358" y="10990"/>
                  </a:lnTo>
                  <a:lnTo>
                    <a:pt x="7133" y="8311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49"/>
                  </a:lnTo>
                  <a:lnTo>
                    <a:pt x="13229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7" name="Google Shape;607;p11"/>
            <p:cNvSpPr/>
            <p:nvPr/>
          </p:nvSpPr>
          <p:spPr>
            <a:xfrm>
              <a:off x="596200" y="376935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94" y="1274"/>
                  </a:moveTo>
                  <a:lnTo>
                    <a:pt x="7108" y="2512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1" y="7704"/>
                  </a:moveTo>
                  <a:lnTo>
                    <a:pt x="13776" y="9751"/>
                  </a:lnTo>
                  <a:lnTo>
                    <a:pt x="11311" y="10382"/>
                  </a:lnTo>
                  <a:lnTo>
                    <a:pt x="8537" y="7704"/>
                  </a:lnTo>
                  <a:close/>
                  <a:moveTo>
                    <a:pt x="6513" y="7704"/>
                  </a:moveTo>
                  <a:lnTo>
                    <a:pt x="3655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42" y="8287"/>
                  </a:moveTo>
                  <a:lnTo>
                    <a:pt x="10787" y="11037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11" y="417"/>
                  </a:lnTo>
                  <a:lnTo>
                    <a:pt x="7418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53" y="14609"/>
                  </a:lnTo>
                  <a:lnTo>
                    <a:pt x="5215" y="14192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90"/>
                  </a:lnTo>
                  <a:lnTo>
                    <a:pt x="15038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4990" y="4239"/>
                  </a:lnTo>
                  <a:lnTo>
                    <a:pt x="14145" y="4013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11"/>
            <p:cNvSpPr/>
            <p:nvPr/>
          </p:nvSpPr>
          <p:spPr>
            <a:xfrm>
              <a:off x="596200" y="4134575"/>
              <a:ext cx="375950" cy="365525"/>
            </a:xfrm>
            <a:custGeom>
              <a:avLst/>
              <a:gdLst/>
              <a:ahLst/>
              <a:cxnLst/>
              <a:rect l="l" t="t" r="r" b="b"/>
              <a:pathLst>
                <a:path w="15038" h="14621" extrusionOk="0">
                  <a:moveTo>
                    <a:pt x="4894" y="1286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94" y="1286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11383" y="4132"/>
                  </a:moveTo>
                  <a:lnTo>
                    <a:pt x="13716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58"/>
                  </a:lnTo>
                  <a:lnTo>
                    <a:pt x="3751" y="4215"/>
                  </a:lnTo>
                  <a:close/>
                  <a:moveTo>
                    <a:pt x="12561" y="7715"/>
                  </a:moveTo>
                  <a:lnTo>
                    <a:pt x="13776" y="9751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620" y="7715"/>
                  </a:lnTo>
                  <a:close/>
                  <a:moveTo>
                    <a:pt x="7942" y="8299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20" y="8299"/>
                  </a:lnTo>
                  <a:close/>
                  <a:moveTo>
                    <a:pt x="10573" y="0"/>
                  </a:moveTo>
                  <a:lnTo>
                    <a:pt x="9811" y="417"/>
                  </a:lnTo>
                  <a:lnTo>
                    <a:pt x="7418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6" y="9644"/>
                  </a:lnTo>
                  <a:lnTo>
                    <a:pt x="36" y="10382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799"/>
                  </a:lnTo>
                  <a:lnTo>
                    <a:pt x="4453" y="14621"/>
                  </a:lnTo>
                  <a:lnTo>
                    <a:pt x="5215" y="14204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1"/>
                  </a:lnTo>
                  <a:lnTo>
                    <a:pt x="15038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4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9" name="Google Shape;609;p11"/>
            <p:cNvSpPr/>
            <p:nvPr/>
          </p:nvSpPr>
          <p:spPr>
            <a:xfrm>
              <a:off x="596200" y="449980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94" y="1286"/>
                  </a:moveTo>
                  <a:lnTo>
                    <a:pt x="7108" y="2524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94" y="1286"/>
                  </a:lnTo>
                  <a:close/>
                  <a:moveTo>
                    <a:pt x="10037" y="1250"/>
                  </a:moveTo>
                  <a:lnTo>
                    <a:pt x="10692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501" y="6882"/>
                  </a:lnTo>
                  <a:lnTo>
                    <a:pt x="1274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6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12561" y="7715"/>
                  </a:moveTo>
                  <a:lnTo>
                    <a:pt x="13776" y="9763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67" y="10478"/>
                  </a:lnTo>
                  <a:lnTo>
                    <a:pt x="1334" y="9858"/>
                  </a:lnTo>
                  <a:lnTo>
                    <a:pt x="2620" y="7715"/>
                  </a:lnTo>
                  <a:close/>
                  <a:moveTo>
                    <a:pt x="7942" y="8287"/>
                  </a:moveTo>
                  <a:lnTo>
                    <a:pt x="10787" y="11037"/>
                  </a:lnTo>
                  <a:lnTo>
                    <a:pt x="10156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20" y="8299"/>
                  </a:lnTo>
                  <a:close/>
                  <a:moveTo>
                    <a:pt x="10573" y="0"/>
                  </a:moveTo>
                  <a:lnTo>
                    <a:pt x="9811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7" y="3441"/>
                  </a:lnTo>
                  <a:lnTo>
                    <a:pt x="846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32"/>
                  </a:lnTo>
                  <a:lnTo>
                    <a:pt x="36" y="10370"/>
                  </a:lnTo>
                  <a:lnTo>
                    <a:pt x="893" y="10597"/>
                  </a:lnTo>
                  <a:lnTo>
                    <a:pt x="3548" y="11287"/>
                  </a:lnTo>
                  <a:lnTo>
                    <a:pt x="4239" y="13788"/>
                  </a:lnTo>
                  <a:lnTo>
                    <a:pt x="4453" y="14609"/>
                  </a:lnTo>
                  <a:lnTo>
                    <a:pt x="5215" y="14192"/>
                  </a:lnTo>
                  <a:lnTo>
                    <a:pt x="7608" y="12859"/>
                  </a:lnTo>
                  <a:lnTo>
                    <a:pt x="9918" y="14145"/>
                  </a:lnTo>
                  <a:lnTo>
                    <a:pt x="10680" y="14561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89"/>
                  </a:lnTo>
                  <a:lnTo>
                    <a:pt x="15038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4990" y="4239"/>
                  </a:lnTo>
                  <a:lnTo>
                    <a:pt x="14145" y="4012"/>
                  </a:lnTo>
                  <a:lnTo>
                    <a:pt x="11478" y="3310"/>
                  </a:lnTo>
                  <a:lnTo>
                    <a:pt x="10799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0" name="Google Shape;610;p11"/>
            <p:cNvSpPr/>
            <p:nvPr/>
          </p:nvSpPr>
          <p:spPr>
            <a:xfrm>
              <a:off x="216975" y="44998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94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75" y="3548"/>
                  </a:lnTo>
                  <a:lnTo>
                    <a:pt x="4894" y="1286"/>
                  </a:lnTo>
                  <a:close/>
                  <a:moveTo>
                    <a:pt x="10050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489" y="6882"/>
                  </a:lnTo>
                  <a:lnTo>
                    <a:pt x="1263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80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99"/>
                  </a:moveTo>
                  <a:lnTo>
                    <a:pt x="7133" y="12204"/>
                  </a:lnTo>
                  <a:lnTo>
                    <a:pt x="7109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33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32" y="869"/>
                  </a:lnTo>
                  <a:lnTo>
                    <a:pt x="3418" y="3465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36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11" name="Google Shape;611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558475"/>
            <a:ext cx="6576000" cy="151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612" name="Google Shape;612;p11"/>
          <p:cNvSpPr txBox="1">
            <a:spLocks noGrp="1"/>
          </p:cNvSpPr>
          <p:nvPr>
            <p:ph type="subTitle" idx="1"/>
          </p:nvPr>
        </p:nvSpPr>
        <p:spPr>
          <a:xfrm>
            <a:off x="1284000" y="3069625"/>
            <a:ext cx="65760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323094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9" name="Google Shape;339;p9"/>
          <p:cNvGrpSpPr/>
          <p:nvPr/>
        </p:nvGrpSpPr>
        <p:grpSpPr>
          <a:xfrm>
            <a:off x="9" y="479723"/>
            <a:ext cx="4811899" cy="4649000"/>
            <a:chOff x="9" y="479723"/>
            <a:chExt cx="4811899" cy="4649000"/>
          </a:xfrm>
        </p:grpSpPr>
        <p:sp>
          <p:nvSpPr>
            <p:cNvPr id="340" name="Google Shape;340;p9"/>
            <p:cNvSpPr/>
            <p:nvPr/>
          </p:nvSpPr>
          <p:spPr>
            <a:xfrm>
              <a:off x="2889788" y="3734204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6" y="2512"/>
                  </a:lnTo>
                  <a:lnTo>
                    <a:pt x="7096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25" y="1238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25" y="123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46"/>
                  </a:lnTo>
                  <a:lnTo>
                    <a:pt x="3727" y="4215"/>
                  </a:lnTo>
                  <a:close/>
                  <a:moveTo>
                    <a:pt x="11371" y="4132"/>
                  </a:moveTo>
                  <a:lnTo>
                    <a:pt x="13704" y="4751"/>
                  </a:lnTo>
                  <a:lnTo>
                    <a:pt x="12430" y="6894"/>
                  </a:lnTo>
                  <a:lnTo>
                    <a:pt x="8525" y="6894"/>
                  </a:lnTo>
                  <a:lnTo>
                    <a:pt x="11371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56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8" y="8287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8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9"/>
            <p:cNvSpPr/>
            <p:nvPr/>
          </p:nvSpPr>
          <p:spPr>
            <a:xfrm>
              <a:off x="2889788" y="3269110"/>
              <a:ext cx="478740" cy="465126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5" y="1239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5" y="1239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58"/>
                  </a:lnTo>
                  <a:lnTo>
                    <a:pt x="3727" y="4215"/>
                  </a:lnTo>
                  <a:close/>
                  <a:moveTo>
                    <a:pt x="11371" y="4144"/>
                  </a:moveTo>
                  <a:lnTo>
                    <a:pt x="13704" y="4751"/>
                  </a:lnTo>
                  <a:lnTo>
                    <a:pt x="12430" y="6894"/>
                  </a:lnTo>
                  <a:lnTo>
                    <a:pt x="8525" y="6894"/>
                  </a:lnTo>
                  <a:lnTo>
                    <a:pt x="11371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9"/>
            <p:cNvSpPr/>
            <p:nvPr/>
          </p:nvSpPr>
          <p:spPr>
            <a:xfrm>
              <a:off x="2889788" y="4198916"/>
              <a:ext cx="478740" cy="465094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096" y="2512"/>
                  </a:lnTo>
                  <a:lnTo>
                    <a:pt x="7096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5" y="1238"/>
                  </a:moveTo>
                  <a:lnTo>
                    <a:pt x="10680" y="3632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5" y="1238"/>
                  </a:lnTo>
                  <a:close/>
                  <a:moveTo>
                    <a:pt x="11371" y="4132"/>
                  </a:moveTo>
                  <a:lnTo>
                    <a:pt x="13704" y="4739"/>
                  </a:lnTo>
                  <a:lnTo>
                    <a:pt x="12430" y="6882"/>
                  </a:lnTo>
                  <a:lnTo>
                    <a:pt x="8525" y="6882"/>
                  </a:lnTo>
                  <a:lnTo>
                    <a:pt x="11371" y="4132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58"/>
                  </a:lnTo>
                  <a:lnTo>
                    <a:pt x="3727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9"/>
            <p:cNvSpPr/>
            <p:nvPr/>
          </p:nvSpPr>
          <p:spPr>
            <a:xfrm>
              <a:off x="2889407" y="4664010"/>
              <a:ext cx="479122" cy="464712"/>
            </a:xfrm>
            <a:custGeom>
              <a:avLst/>
              <a:gdLst/>
              <a:ahLst/>
              <a:cxnLst/>
              <a:rect l="l" t="t" r="r" b="b"/>
              <a:pathLst>
                <a:path w="15062" h="14609" extrusionOk="0">
                  <a:moveTo>
                    <a:pt x="4894" y="1274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10037" y="1238"/>
                  </a:moveTo>
                  <a:lnTo>
                    <a:pt x="10692" y="3631"/>
                  </a:lnTo>
                  <a:lnTo>
                    <a:pt x="7930" y="6310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8"/>
                  </a:lnTo>
                  <a:close/>
                  <a:moveTo>
                    <a:pt x="11395" y="4120"/>
                  </a:moveTo>
                  <a:lnTo>
                    <a:pt x="13728" y="4727"/>
                  </a:lnTo>
                  <a:lnTo>
                    <a:pt x="12454" y="6870"/>
                  </a:lnTo>
                  <a:lnTo>
                    <a:pt x="8537" y="6870"/>
                  </a:lnTo>
                  <a:lnTo>
                    <a:pt x="11395" y="4120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46"/>
                  </a:lnTo>
                  <a:lnTo>
                    <a:pt x="3751" y="4215"/>
                  </a:lnTo>
                  <a:close/>
                  <a:moveTo>
                    <a:pt x="12562" y="7703"/>
                  </a:moveTo>
                  <a:lnTo>
                    <a:pt x="13776" y="9751"/>
                  </a:lnTo>
                  <a:lnTo>
                    <a:pt x="11311" y="10382"/>
                  </a:lnTo>
                  <a:lnTo>
                    <a:pt x="8537" y="7703"/>
                  </a:lnTo>
                  <a:close/>
                  <a:moveTo>
                    <a:pt x="6513" y="7703"/>
                  </a:moveTo>
                  <a:lnTo>
                    <a:pt x="3668" y="10466"/>
                  </a:lnTo>
                  <a:lnTo>
                    <a:pt x="1334" y="9846"/>
                  </a:lnTo>
                  <a:lnTo>
                    <a:pt x="2596" y="7703"/>
                  </a:lnTo>
                  <a:close/>
                  <a:moveTo>
                    <a:pt x="7942" y="8275"/>
                  </a:moveTo>
                  <a:lnTo>
                    <a:pt x="10788" y="11025"/>
                  </a:lnTo>
                  <a:lnTo>
                    <a:pt x="10156" y="13299"/>
                  </a:lnTo>
                  <a:lnTo>
                    <a:pt x="7942" y="12073"/>
                  </a:lnTo>
                  <a:lnTo>
                    <a:pt x="7942" y="8275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97" y="0"/>
                  </a:moveTo>
                  <a:lnTo>
                    <a:pt x="9835" y="417"/>
                  </a:lnTo>
                  <a:lnTo>
                    <a:pt x="7442" y="1750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65" y="9644"/>
                  </a:lnTo>
                  <a:lnTo>
                    <a:pt x="60" y="10370"/>
                  </a:lnTo>
                  <a:lnTo>
                    <a:pt x="905" y="10597"/>
                  </a:lnTo>
                  <a:lnTo>
                    <a:pt x="3572" y="11299"/>
                  </a:lnTo>
                  <a:lnTo>
                    <a:pt x="4251" y="13787"/>
                  </a:lnTo>
                  <a:lnTo>
                    <a:pt x="4477" y="14609"/>
                  </a:lnTo>
                  <a:lnTo>
                    <a:pt x="5239" y="14192"/>
                  </a:lnTo>
                  <a:lnTo>
                    <a:pt x="7632" y="12859"/>
                  </a:lnTo>
                  <a:lnTo>
                    <a:pt x="9942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62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86" y="4965"/>
                  </a:lnTo>
                  <a:lnTo>
                    <a:pt x="15014" y="4239"/>
                  </a:lnTo>
                  <a:lnTo>
                    <a:pt x="14169" y="4012"/>
                  </a:lnTo>
                  <a:lnTo>
                    <a:pt x="11502" y="3310"/>
                  </a:lnTo>
                  <a:lnTo>
                    <a:pt x="10811" y="810"/>
                  </a:lnTo>
                  <a:lnTo>
                    <a:pt x="10597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9"/>
            <p:cNvSpPr/>
            <p:nvPr/>
          </p:nvSpPr>
          <p:spPr>
            <a:xfrm>
              <a:off x="3850641" y="4663629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58"/>
                  </a:lnTo>
                  <a:lnTo>
                    <a:pt x="3751" y="4227"/>
                  </a:lnTo>
                  <a:close/>
                  <a:moveTo>
                    <a:pt x="12562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8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799" y="11049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47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19" y="13740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9"/>
            <p:cNvSpPr/>
            <p:nvPr/>
          </p:nvSpPr>
          <p:spPr>
            <a:xfrm>
              <a:off x="3850641" y="4198535"/>
              <a:ext cx="478740" cy="465126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44"/>
                  </a:lnTo>
                  <a:lnTo>
                    <a:pt x="7942" y="6322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27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7"/>
                  </a:lnTo>
                  <a:close/>
                  <a:moveTo>
                    <a:pt x="7954" y="8311"/>
                  </a:moveTo>
                  <a:lnTo>
                    <a:pt x="10799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90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77"/>
                  </a:lnTo>
                  <a:lnTo>
                    <a:pt x="15002" y="4239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9"/>
            <p:cNvSpPr/>
            <p:nvPr/>
          </p:nvSpPr>
          <p:spPr>
            <a:xfrm>
              <a:off x="2407262" y="3269110"/>
              <a:ext cx="478772" cy="465126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693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38" y="1239"/>
                  </a:lnTo>
                  <a:close/>
                  <a:moveTo>
                    <a:pt x="3739" y="4215"/>
                  </a:moveTo>
                  <a:lnTo>
                    <a:pt x="6502" y="6894"/>
                  </a:lnTo>
                  <a:lnTo>
                    <a:pt x="2489" y="6894"/>
                  </a:lnTo>
                  <a:lnTo>
                    <a:pt x="1287" y="4858"/>
                  </a:lnTo>
                  <a:lnTo>
                    <a:pt x="3739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4" y="6894"/>
                  </a:lnTo>
                  <a:lnTo>
                    <a:pt x="11371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4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57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9"/>
            <p:cNvSpPr/>
            <p:nvPr/>
          </p:nvSpPr>
          <p:spPr>
            <a:xfrm>
              <a:off x="3372282" y="3734204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26" y="1238"/>
                  </a:moveTo>
                  <a:lnTo>
                    <a:pt x="10681" y="3632"/>
                  </a:lnTo>
                  <a:lnTo>
                    <a:pt x="7919" y="6311"/>
                  </a:lnTo>
                  <a:lnTo>
                    <a:pt x="7919" y="2405"/>
                  </a:lnTo>
                  <a:lnTo>
                    <a:pt x="7930" y="2405"/>
                  </a:lnTo>
                  <a:lnTo>
                    <a:pt x="10026" y="1238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63" y="4846"/>
                  </a:lnTo>
                  <a:lnTo>
                    <a:pt x="3728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14" y="6894"/>
                  </a:lnTo>
                  <a:lnTo>
                    <a:pt x="11371" y="4132"/>
                  </a:lnTo>
                  <a:close/>
                  <a:moveTo>
                    <a:pt x="12538" y="7704"/>
                  </a:moveTo>
                  <a:lnTo>
                    <a:pt x="13765" y="9751"/>
                  </a:lnTo>
                  <a:lnTo>
                    <a:pt x="11288" y="10382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56" y="10466"/>
                  </a:lnTo>
                  <a:lnTo>
                    <a:pt x="1323" y="9847"/>
                  </a:lnTo>
                  <a:lnTo>
                    <a:pt x="2596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37" y="10371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800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9"/>
            <p:cNvSpPr/>
            <p:nvPr/>
          </p:nvSpPr>
          <p:spPr>
            <a:xfrm>
              <a:off x="3372282" y="4198916"/>
              <a:ext cx="478391" cy="465094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6" y="1238"/>
                  </a:moveTo>
                  <a:lnTo>
                    <a:pt x="10681" y="3632"/>
                  </a:lnTo>
                  <a:lnTo>
                    <a:pt x="7919" y="6310"/>
                  </a:lnTo>
                  <a:lnTo>
                    <a:pt x="7919" y="2417"/>
                  </a:lnTo>
                  <a:lnTo>
                    <a:pt x="7930" y="2417"/>
                  </a:lnTo>
                  <a:lnTo>
                    <a:pt x="10026" y="1238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19" y="6882"/>
                  </a:lnTo>
                  <a:lnTo>
                    <a:pt x="8514" y="6882"/>
                  </a:lnTo>
                  <a:lnTo>
                    <a:pt x="11371" y="4132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8" y="4215"/>
                  </a:lnTo>
                  <a:close/>
                  <a:moveTo>
                    <a:pt x="12538" y="7715"/>
                  </a:moveTo>
                  <a:lnTo>
                    <a:pt x="13765" y="9751"/>
                  </a:lnTo>
                  <a:lnTo>
                    <a:pt x="11288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66"/>
                  </a:lnTo>
                  <a:lnTo>
                    <a:pt x="1323" y="9859"/>
                  </a:lnTo>
                  <a:lnTo>
                    <a:pt x="2596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37" y="10382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9"/>
            <p:cNvSpPr/>
            <p:nvPr/>
          </p:nvSpPr>
          <p:spPr>
            <a:xfrm>
              <a:off x="3372282" y="4663629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1" y="3572"/>
                  </a:lnTo>
                  <a:lnTo>
                    <a:pt x="4882" y="1286"/>
                  </a:lnTo>
                  <a:close/>
                  <a:moveTo>
                    <a:pt x="10026" y="1250"/>
                  </a:moveTo>
                  <a:lnTo>
                    <a:pt x="10681" y="3643"/>
                  </a:lnTo>
                  <a:lnTo>
                    <a:pt x="7919" y="6322"/>
                  </a:lnTo>
                  <a:lnTo>
                    <a:pt x="7919" y="2417"/>
                  </a:lnTo>
                  <a:lnTo>
                    <a:pt x="7930" y="2417"/>
                  </a:lnTo>
                  <a:lnTo>
                    <a:pt x="10026" y="1250"/>
                  </a:lnTo>
                  <a:close/>
                  <a:moveTo>
                    <a:pt x="3728" y="4203"/>
                  </a:moveTo>
                  <a:lnTo>
                    <a:pt x="6502" y="6882"/>
                  </a:lnTo>
                  <a:lnTo>
                    <a:pt x="2477" y="6882"/>
                  </a:lnTo>
                  <a:lnTo>
                    <a:pt x="1275" y="4846"/>
                  </a:lnTo>
                  <a:lnTo>
                    <a:pt x="3728" y="4203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19" y="6882"/>
                  </a:lnTo>
                  <a:lnTo>
                    <a:pt x="8514" y="6882"/>
                  </a:lnTo>
                  <a:lnTo>
                    <a:pt x="11371" y="4132"/>
                  </a:lnTo>
                  <a:close/>
                  <a:moveTo>
                    <a:pt x="12538" y="7715"/>
                  </a:moveTo>
                  <a:lnTo>
                    <a:pt x="13765" y="9763"/>
                  </a:lnTo>
                  <a:lnTo>
                    <a:pt x="11288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78"/>
                  </a:lnTo>
                  <a:lnTo>
                    <a:pt x="1323" y="9858"/>
                  </a:lnTo>
                  <a:lnTo>
                    <a:pt x="2596" y="7715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5" y="13311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05"/>
                  </a:lnTo>
                  <a:lnTo>
                    <a:pt x="7419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32"/>
                  </a:lnTo>
                  <a:lnTo>
                    <a:pt x="37" y="10370"/>
                  </a:lnTo>
                  <a:lnTo>
                    <a:pt x="894" y="10597"/>
                  </a:lnTo>
                  <a:lnTo>
                    <a:pt x="3549" y="11287"/>
                  </a:lnTo>
                  <a:lnTo>
                    <a:pt x="4240" y="13788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9"/>
            <p:cNvSpPr/>
            <p:nvPr/>
          </p:nvSpPr>
          <p:spPr>
            <a:xfrm>
              <a:off x="1924768" y="3269110"/>
              <a:ext cx="478740" cy="465126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7" y="1239"/>
                  </a:moveTo>
                  <a:lnTo>
                    <a:pt x="10692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42" y="2417"/>
                  </a:lnTo>
                  <a:lnTo>
                    <a:pt x="10037" y="1239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1371" y="4144"/>
                  </a:moveTo>
                  <a:lnTo>
                    <a:pt x="13716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44"/>
                  </a:lnTo>
                  <a:close/>
                  <a:moveTo>
                    <a:pt x="12549" y="7716"/>
                  </a:moveTo>
                  <a:lnTo>
                    <a:pt x="13776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75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5001" y="13371"/>
                  </a:lnTo>
                  <a:lnTo>
                    <a:pt x="4334" y="10978"/>
                  </a:lnTo>
                  <a:lnTo>
                    <a:pt x="7108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29" y="3453"/>
                  </a:lnTo>
                  <a:lnTo>
                    <a:pt x="857" y="4132"/>
                  </a:lnTo>
                  <a:lnTo>
                    <a:pt x="0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502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9"/>
            <p:cNvSpPr/>
            <p:nvPr/>
          </p:nvSpPr>
          <p:spPr>
            <a:xfrm>
              <a:off x="1442242" y="2804398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894" y="1274"/>
                  </a:moveTo>
                  <a:lnTo>
                    <a:pt x="7109" y="2513"/>
                  </a:lnTo>
                  <a:lnTo>
                    <a:pt x="7109" y="6323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3763" y="4215"/>
                  </a:moveTo>
                  <a:lnTo>
                    <a:pt x="6525" y="6894"/>
                  </a:lnTo>
                  <a:lnTo>
                    <a:pt x="2513" y="6894"/>
                  </a:lnTo>
                  <a:lnTo>
                    <a:pt x="1287" y="4846"/>
                  </a:lnTo>
                  <a:lnTo>
                    <a:pt x="3763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50" y="7704"/>
                  </a:moveTo>
                  <a:lnTo>
                    <a:pt x="13776" y="9752"/>
                  </a:lnTo>
                  <a:lnTo>
                    <a:pt x="11300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40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502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9"/>
            <p:cNvSpPr/>
            <p:nvPr/>
          </p:nvSpPr>
          <p:spPr>
            <a:xfrm>
              <a:off x="1442624" y="3269110"/>
              <a:ext cx="478391" cy="465126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6" y="1239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39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75" y="4858"/>
                  </a:lnTo>
                  <a:lnTo>
                    <a:pt x="3727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02" y="6894"/>
                  </a:lnTo>
                  <a:lnTo>
                    <a:pt x="11371" y="4144"/>
                  </a:lnTo>
                  <a:close/>
                  <a:moveTo>
                    <a:pt x="12538" y="7716"/>
                  </a:moveTo>
                  <a:lnTo>
                    <a:pt x="13764" y="9752"/>
                  </a:lnTo>
                  <a:lnTo>
                    <a:pt x="11288" y="10395"/>
                  </a:lnTo>
                  <a:lnTo>
                    <a:pt x="8525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9"/>
            <p:cNvSpPr/>
            <p:nvPr/>
          </p:nvSpPr>
          <p:spPr>
            <a:xfrm>
              <a:off x="1442624" y="4198916"/>
              <a:ext cx="478391" cy="465094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38" y="1238"/>
                  </a:moveTo>
                  <a:lnTo>
                    <a:pt x="10692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7" y="4215"/>
                  </a:lnTo>
                  <a:close/>
                  <a:moveTo>
                    <a:pt x="12538" y="7715"/>
                  </a:moveTo>
                  <a:lnTo>
                    <a:pt x="13764" y="9751"/>
                  </a:lnTo>
                  <a:lnTo>
                    <a:pt x="11288" y="10394"/>
                  </a:lnTo>
                  <a:lnTo>
                    <a:pt x="8525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2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9"/>
            <p:cNvSpPr/>
            <p:nvPr/>
          </p:nvSpPr>
          <p:spPr>
            <a:xfrm>
              <a:off x="1442624" y="3734204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26" y="1238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26" y="123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75" y="4846"/>
                  </a:lnTo>
                  <a:lnTo>
                    <a:pt x="3727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02" y="6894"/>
                  </a:lnTo>
                  <a:lnTo>
                    <a:pt x="11371" y="4132"/>
                  </a:lnTo>
                  <a:close/>
                  <a:moveTo>
                    <a:pt x="12538" y="7704"/>
                  </a:moveTo>
                  <a:lnTo>
                    <a:pt x="13764" y="9751"/>
                  </a:lnTo>
                  <a:lnTo>
                    <a:pt x="11288" y="10382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56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9"/>
            <p:cNvSpPr/>
            <p:nvPr/>
          </p:nvSpPr>
          <p:spPr>
            <a:xfrm>
              <a:off x="2407262" y="3734204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38" y="1238"/>
                  </a:moveTo>
                  <a:lnTo>
                    <a:pt x="10693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38" y="1238"/>
                  </a:lnTo>
                  <a:close/>
                  <a:moveTo>
                    <a:pt x="3739" y="4215"/>
                  </a:moveTo>
                  <a:lnTo>
                    <a:pt x="6502" y="6894"/>
                  </a:lnTo>
                  <a:lnTo>
                    <a:pt x="2489" y="6894"/>
                  </a:lnTo>
                  <a:lnTo>
                    <a:pt x="1263" y="4846"/>
                  </a:lnTo>
                  <a:lnTo>
                    <a:pt x="3739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4" y="6894"/>
                  </a:lnTo>
                  <a:lnTo>
                    <a:pt x="11371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68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57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9"/>
            <p:cNvSpPr/>
            <p:nvPr/>
          </p:nvSpPr>
          <p:spPr>
            <a:xfrm>
              <a:off x="1924768" y="2339304"/>
              <a:ext cx="478740" cy="465126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1"/>
                  </a:lnTo>
                  <a:lnTo>
                    <a:pt x="4882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49" y="7728"/>
                  </a:moveTo>
                  <a:lnTo>
                    <a:pt x="13776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25" y="7716"/>
                  </a:moveTo>
                  <a:lnTo>
                    <a:pt x="3679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99" y="11050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87"/>
                  </a:moveTo>
                  <a:lnTo>
                    <a:pt x="7120" y="12193"/>
                  </a:lnTo>
                  <a:lnTo>
                    <a:pt x="7108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29" y="3453"/>
                  </a:lnTo>
                  <a:lnTo>
                    <a:pt x="857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69"/>
                  </a:lnTo>
                  <a:lnTo>
                    <a:pt x="14204" y="10502"/>
                  </a:lnTo>
                  <a:lnTo>
                    <a:pt x="15050" y="10276"/>
                  </a:lnTo>
                  <a:lnTo>
                    <a:pt x="14621" y="9549"/>
                  </a:lnTo>
                  <a:lnTo>
                    <a:pt x="13240" y="7228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9"/>
            <p:cNvSpPr/>
            <p:nvPr/>
          </p:nvSpPr>
          <p:spPr>
            <a:xfrm>
              <a:off x="2407262" y="4198916"/>
              <a:ext cx="478772" cy="465094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8" y="1238"/>
                  </a:moveTo>
                  <a:lnTo>
                    <a:pt x="10693" y="3632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38" y="1238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31" y="6882"/>
                  </a:lnTo>
                  <a:lnTo>
                    <a:pt x="8514" y="6882"/>
                  </a:lnTo>
                  <a:lnTo>
                    <a:pt x="11371" y="4132"/>
                  </a:lnTo>
                  <a:close/>
                  <a:moveTo>
                    <a:pt x="3739" y="4215"/>
                  </a:moveTo>
                  <a:lnTo>
                    <a:pt x="6502" y="6894"/>
                  </a:lnTo>
                  <a:lnTo>
                    <a:pt x="2489" y="6894"/>
                  </a:lnTo>
                  <a:lnTo>
                    <a:pt x="1287" y="4858"/>
                  </a:lnTo>
                  <a:lnTo>
                    <a:pt x="3739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68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57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9"/>
            <p:cNvSpPr/>
            <p:nvPr/>
          </p:nvSpPr>
          <p:spPr>
            <a:xfrm>
              <a:off x="2407262" y="4663629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38" y="1250"/>
                  </a:moveTo>
                  <a:lnTo>
                    <a:pt x="10693" y="3643"/>
                  </a:lnTo>
                  <a:lnTo>
                    <a:pt x="7918" y="6322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38" y="1250"/>
                  </a:lnTo>
                  <a:close/>
                  <a:moveTo>
                    <a:pt x="3739" y="4203"/>
                  </a:moveTo>
                  <a:lnTo>
                    <a:pt x="6502" y="6882"/>
                  </a:lnTo>
                  <a:lnTo>
                    <a:pt x="2489" y="6882"/>
                  </a:lnTo>
                  <a:lnTo>
                    <a:pt x="1263" y="4846"/>
                  </a:lnTo>
                  <a:lnTo>
                    <a:pt x="3739" y="4203"/>
                  </a:lnTo>
                  <a:close/>
                  <a:moveTo>
                    <a:pt x="11383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50" y="7715"/>
                  </a:moveTo>
                  <a:lnTo>
                    <a:pt x="13764" y="9763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68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57" y="13311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21" y="8299"/>
                  </a:moveTo>
                  <a:lnTo>
                    <a:pt x="7121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2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9"/>
            <p:cNvSpPr/>
            <p:nvPr/>
          </p:nvSpPr>
          <p:spPr>
            <a:xfrm>
              <a:off x="2407262" y="2804398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882" y="1274"/>
                  </a:moveTo>
                  <a:lnTo>
                    <a:pt x="7097" y="2513"/>
                  </a:lnTo>
                  <a:lnTo>
                    <a:pt x="7097" y="6323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2"/>
                  </a:lnTo>
                  <a:lnTo>
                    <a:pt x="11300" y="10383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29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9"/>
            <p:cNvSpPr/>
            <p:nvPr/>
          </p:nvSpPr>
          <p:spPr>
            <a:xfrm>
              <a:off x="1924768" y="2804398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882" y="1274"/>
                  </a:moveTo>
                  <a:lnTo>
                    <a:pt x="7108" y="2513"/>
                  </a:lnTo>
                  <a:lnTo>
                    <a:pt x="7108" y="6323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95" y="4132"/>
                  </a:lnTo>
                  <a:close/>
                  <a:moveTo>
                    <a:pt x="12549" y="7704"/>
                  </a:moveTo>
                  <a:lnTo>
                    <a:pt x="13752" y="9752"/>
                  </a:lnTo>
                  <a:lnTo>
                    <a:pt x="11299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99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9"/>
            <p:cNvSpPr/>
            <p:nvPr/>
          </p:nvSpPr>
          <p:spPr>
            <a:xfrm>
              <a:off x="1442242" y="1874591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8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76" y="9764"/>
                  </a:lnTo>
                  <a:lnTo>
                    <a:pt x="11300" y="10407"/>
                  </a:lnTo>
                  <a:lnTo>
                    <a:pt x="8537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57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21" y="8299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1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502" y="3322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9"/>
            <p:cNvSpPr/>
            <p:nvPr/>
          </p:nvSpPr>
          <p:spPr>
            <a:xfrm>
              <a:off x="1442624" y="2339304"/>
              <a:ext cx="478391" cy="465126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1"/>
                  </a:lnTo>
                  <a:lnTo>
                    <a:pt x="4882" y="1286"/>
                  </a:lnTo>
                  <a:close/>
                  <a:moveTo>
                    <a:pt x="10038" y="1251"/>
                  </a:moveTo>
                  <a:lnTo>
                    <a:pt x="10692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38" y="7728"/>
                  </a:moveTo>
                  <a:lnTo>
                    <a:pt x="13764" y="9764"/>
                  </a:lnTo>
                  <a:lnTo>
                    <a:pt x="11288" y="10407"/>
                  </a:lnTo>
                  <a:lnTo>
                    <a:pt x="8525" y="7728"/>
                  </a:lnTo>
                  <a:close/>
                  <a:moveTo>
                    <a:pt x="6513" y="7716"/>
                  </a:moveTo>
                  <a:lnTo>
                    <a:pt x="3668" y="10466"/>
                  </a:lnTo>
                  <a:lnTo>
                    <a:pt x="1334" y="9859"/>
                  </a:lnTo>
                  <a:lnTo>
                    <a:pt x="2596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57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49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8" y="10276"/>
                  </a:lnTo>
                  <a:lnTo>
                    <a:pt x="14610" y="9549"/>
                  </a:lnTo>
                  <a:lnTo>
                    <a:pt x="13228" y="7228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9"/>
            <p:cNvSpPr/>
            <p:nvPr/>
          </p:nvSpPr>
          <p:spPr>
            <a:xfrm>
              <a:off x="1924768" y="3734204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108" y="2512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42" y="2405"/>
                  </a:lnTo>
                  <a:lnTo>
                    <a:pt x="10037" y="1238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86" y="4846"/>
                  </a:lnTo>
                  <a:lnTo>
                    <a:pt x="3739" y="4215"/>
                  </a:lnTo>
                  <a:close/>
                  <a:moveTo>
                    <a:pt x="11371" y="4132"/>
                  </a:moveTo>
                  <a:lnTo>
                    <a:pt x="13716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12549" y="7704"/>
                  </a:moveTo>
                  <a:lnTo>
                    <a:pt x="13776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75" y="11037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57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9"/>
            <p:cNvSpPr/>
            <p:nvPr/>
          </p:nvSpPr>
          <p:spPr>
            <a:xfrm>
              <a:off x="1924768" y="4198916"/>
              <a:ext cx="478740" cy="465094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11371" y="4132"/>
                  </a:moveTo>
                  <a:lnTo>
                    <a:pt x="13716" y="4739"/>
                  </a:lnTo>
                  <a:lnTo>
                    <a:pt x="12430" y="6882"/>
                  </a:lnTo>
                  <a:lnTo>
                    <a:pt x="8513" y="6882"/>
                  </a:lnTo>
                  <a:lnTo>
                    <a:pt x="11371" y="4132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2549" y="7715"/>
                  </a:moveTo>
                  <a:lnTo>
                    <a:pt x="13776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42" y="8299"/>
                  </a:moveTo>
                  <a:lnTo>
                    <a:pt x="10775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57" y="4132"/>
                  </a:lnTo>
                  <a:lnTo>
                    <a:pt x="0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9"/>
            <p:cNvSpPr/>
            <p:nvPr/>
          </p:nvSpPr>
          <p:spPr>
            <a:xfrm>
              <a:off x="1924768" y="4663629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86"/>
                  </a:moveTo>
                  <a:lnTo>
                    <a:pt x="7108" y="2524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39" y="4203"/>
                  </a:moveTo>
                  <a:lnTo>
                    <a:pt x="6513" y="6882"/>
                  </a:lnTo>
                  <a:lnTo>
                    <a:pt x="2489" y="6882"/>
                  </a:lnTo>
                  <a:lnTo>
                    <a:pt x="1274" y="4846"/>
                  </a:lnTo>
                  <a:lnTo>
                    <a:pt x="3739" y="4203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95" y="4132"/>
                  </a:lnTo>
                  <a:close/>
                  <a:moveTo>
                    <a:pt x="12549" y="7715"/>
                  </a:moveTo>
                  <a:lnTo>
                    <a:pt x="13776" y="9763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34" y="9858"/>
                  </a:lnTo>
                  <a:lnTo>
                    <a:pt x="2608" y="7715"/>
                  </a:lnTo>
                  <a:close/>
                  <a:moveTo>
                    <a:pt x="7954" y="8287"/>
                  </a:moveTo>
                  <a:lnTo>
                    <a:pt x="10799" y="11037"/>
                  </a:lnTo>
                  <a:lnTo>
                    <a:pt x="10168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70" y="36"/>
                  </a:lnTo>
                  <a:lnTo>
                    <a:pt x="4144" y="857"/>
                  </a:lnTo>
                  <a:lnTo>
                    <a:pt x="3429" y="3441"/>
                  </a:lnTo>
                  <a:lnTo>
                    <a:pt x="857" y="4120"/>
                  </a:lnTo>
                  <a:lnTo>
                    <a:pt x="0" y="4334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9"/>
            <p:cNvSpPr/>
            <p:nvPr/>
          </p:nvSpPr>
          <p:spPr>
            <a:xfrm>
              <a:off x="1442624" y="4663629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1" y="3572"/>
                  </a:lnTo>
                  <a:lnTo>
                    <a:pt x="4882" y="1286"/>
                  </a:lnTo>
                  <a:close/>
                  <a:moveTo>
                    <a:pt x="10038" y="1250"/>
                  </a:moveTo>
                  <a:lnTo>
                    <a:pt x="10692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50"/>
                  </a:lnTo>
                  <a:close/>
                  <a:moveTo>
                    <a:pt x="3727" y="4203"/>
                  </a:moveTo>
                  <a:lnTo>
                    <a:pt x="6501" y="6882"/>
                  </a:lnTo>
                  <a:lnTo>
                    <a:pt x="2477" y="6882"/>
                  </a:lnTo>
                  <a:lnTo>
                    <a:pt x="1263" y="4846"/>
                  </a:lnTo>
                  <a:lnTo>
                    <a:pt x="3727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12538" y="7715"/>
                  </a:moveTo>
                  <a:lnTo>
                    <a:pt x="13764" y="9763"/>
                  </a:lnTo>
                  <a:lnTo>
                    <a:pt x="11288" y="10394"/>
                  </a:lnTo>
                  <a:lnTo>
                    <a:pt x="8525" y="7715"/>
                  </a:lnTo>
                  <a:close/>
                  <a:moveTo>
                    <a:pt x="6501" y="7715"/>
                  </a:moveTo>
                  <a:lnTo>
                    <a:pt x="3656" y="10478"/>
                  </a:lnTo>
                  <a:lnTo>
                    <a:pt x="1310" y="9858"/>
                  </a:lnTo>
                  <a:lnTo>
                    <a:pt x="2584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57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36" y="10370"/>
                  </a:lnTo>
                  <a:lnTo>
                    <a:pt x="894" y="10597"/>
                  </a:lnTo>
                  <a:lnTo>
                    <a:pt x="3549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8" y="14145"/>
                  </a:lnTo>
                  <a:lnTo>
                    <a:pt x="10680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9"/>
            <p:cNvSpPr/>
            <p:nvPr/>
          </p:nvSpPr>
          <p:spPr>
            <a:xfrm>
              <a:off x="4333167" y="4663629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86"/>
                  </a:moveTo>
                  <a:lnTo>
                    <a:pt x="7120" y="2524"/>
                  </a:lnTo>
                  <a:lnTo>
                    <a:pt x="7120" y="6322"/>
                  </a:lnTo>
                  <a:lnTo>
                    <a:pt x="4274" y="3572"/>
                  </a:lnTo>
                  <a:lnTo>
                    <a:pt x="4894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0" y="6882"/>
                  </a:lnTo>
                  <a:lnTo>
                    <a:pt x="1298" y="4846"/>
                  </a:lnTo>
                  <a:lnTo>
                    <a:pt x="3751" y="4203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49" y="6882"/>
                  </a:lnTo>
                  <a:lnTo>
                    <a:pt x="11382" y="4132"/>
                  </a:lnTo>
                  <a:close/>
                  <a:moveTo>
                    <a:pt x="12561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11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43" y="869"/>
                  </a:lnTo>
                  <a:lnTo>
                    <a:pt x="3429" y="3465"/>
                  </a:lnTo>
                  <a:lnTo>
                    <a:pt x="845" y="4132"/>
                  </a:lnTo>
                  <a:lnTo>
                    <a:pt x="0" y="4358"/>
                  </a:lnTo>
                  <a:lnTo>
                    <a:pt x="429" y="5084"/>
                  </a:lnTo>
                  <a:lnTo>
                    <a:pt x="1822" y="7394"/>
                  </a:lnTo>
                  <a:lnTo>
                    <a:pt x="476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204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9"/>
            <p:cNvSpPr/>
            <p:nvPr/>
          </p:nvSpPr>
          <p:spPr>
            <a:xfrm>
              <a:off x="964647" y="2339304"/>
              <a:ext cx="478772" cy="465126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86"/>
                  </a:moveTo>
                  <a:lnTo>
                    <a:pt x="7121" y="2525"/>
                  </a:lnTo>
                  <a:lnTo>
                    <a:pt x="7121" y="6311"/>
                  </a:lnTo>
                  <a:lnTo>
                    <a:pt x="4275" y="3561"/>
                  </a:lnTo>
                  <a:lnTo>
                    <a:pt x="4906" y="1286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6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26" y="7716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800" y="11050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33" y="8287"/>
                  </a:moveTo>
                  <a:lnTo>
                    <a:pt x="7133" y="12193"/>
                  </a:lnTo>
                  <a:lnTo>
                    <a:pt x="7121" y="12193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3" y="8287"/>
                  </a:lnTo>
                  <a:close/>
                  <a:moveTo>
                    <a:pt x="10586" y="1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5"/>
                  </a:lnTo>
                  <a:lnTo>
                    <a:pt x="1823" y="7406"/>
                  </a:lnTo>
                  <a:lnTo>
                    <a:pt x="477" y="9645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49"/>
                  </a:lnTo>
                  <a:lnTo>
                    <a:pt x="13241" y="7228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9"/>
            <p:cNvSpPr/>
            <p:nvPr/>
          </p:nvSpPr>
          <p:spPr>
            <a:xfrm>
              <a:off x="965411" y="1874591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26" y="1251"/>
                  </a:moveTo>
                  <a:lnTo>
                    <a:pt x="10681" y="3644"/>
                  </a:lnTo>
                  <a:lnTo>
                    <a:pt x="7918" y="6323"/>
                  </a:lnTo>
                  <a:lnTo>
                    <a:pt x="7918" y="2430"/>
                  </a:lnTo>
                  <a:lnTo>
                    <a:pt x="7930" y="2430"/>
                  </a:lnTo>
                  <a:lnTo>
                    <a:pt x="10026" y="1251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02" y="6894"/>
                  </a:lnTo>
                  <a:lnTo>
                    <a:pt x="11371" y="4132"/>
                  </a:lnTo>
                  <a:close/>
                  <a:moveTo>
                    <a:pt x="3727" y="4227"/>
                  </a:moveTo>
                  <a:lnTo>
                    <a:pt x="6502" y="6906"/>
                  </a:lnTo>
                  <a:lnTo>
                    <a:pt x="2477" y="6906"/>
                  </a:lnTo>
                  <a:lnTo>
                    <a:pt x="1263" y="4870"/>
                  </a:lnTo>
                  <a:lnTo>
                    <a:pt x="3727" y="4227"/>
                  </a:lnTo>
                  <a:close/>
                  <a:moveTo>
                    <a:pt x="12538" y="7728"/>
                  </a:moveTo>
                  <a:lnTo>
                    <a:pt x="13752" y="9764"/>
                  </a:lnTo>
                  <a:lnTo>
                    <a:pt x="11288" y="10407"/>
                  </a:lnTo>
                  <a:lnTo>
                    <a:pt x="8526" y="7728"/>
                  </a:lnTo>
                  <a:close/>
                  <a:moveTo>
                    <a:pt x="6502" y="7728"/>
                  </a:moveTo>
                  <a:lnTo>
                    <a:pt x="3656" y="10478"/>
                  </a:lnTo>
                  <a:lnTo>
                    <a:pt x="1310" y="9871"/>
                  </a:lnTo>
                  <a:lnTo>
                    <a:pt x="2584" y="7728"/>
                  </a:lnTo>
                  <a:close/>
                  <a:moveTo>
                    <a:pt x="7930" y="8299"/>
                  </a:moveTo>
                  <a:lnTo>
                    <a:pt x="10764" y="11062"/>
                  </a:lnTo>
                  <a:lnTo>
                    <a:pt x="10145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49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16" y="14193"/>
                  </a:lnTo>
                  <a:lnTo>
                    <a:pt x="7609" y="12859"/>
                  </a:lnTo>
                  <a:lnTo>
                    <a:pt x="9919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38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62" y="4966"/>
                  </a:lnTo>
                  <a:lnTo>
                    <a:pt x="15003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9"/>
            <p:cNvSpPr/>
            <p:nvPr/>
          </p:nvSpPr>
          <p:spPr>
            <a:xfrm>
              <a:off x="964647" y="1409497"/>
              <a:ext cx="478772" cy="465126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99"/>
                  </a:moveTo>
                  <a:lnTo>
                    <a:pt x="7121" y="2537"/>
                  </a:lnTo>
                  <a:lnTo>
                    <a:pt x="7121" y="6335"/>
                  </a:lnTo>
                  <a:lnTo>
                    <a:pt x="4275" y="3573"/>
                  </a:lnTo>
                  <a:lnTo>
                    <a:pt x="4906" y="1299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95" y="4144"/>
                  </a:lnTo>
                  <a:close/>
                  <a:moveTo>
                    <a:pt x="3751" y="4228"/>
                  </a:moveTo>
                  <a:lnTo>
                    <a:pt x="6526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37" y="7728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28"/>
                  </a:lnTo>
                  <a:close/>
                  <a:moveTo>
                    <a:pt x="7954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33" y="8311"/>
                  </a:moveTo>
                  <a:lnTo>
                    <a:pt x="7133" y="12205"/>
                  </a:lnTo>
                  <a:lnTo>
                    <a:pt x="7121" y="12205"/>
                  </a:lnTo>
                  <a:lnTo>
                    <a:pt x="5025" y="13383"/>
                  </a:lnTo>
                  <a:lnTo>
                    <a:pt x="4370" y="10990"/>
                  </a:lnTo>
                  <a:lnTo>
                    <a:pt x="7133" y="8311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30" y="5085"/>
                  </a:lnTo>
                  <a:lnTo>
                    <a:pt x="1823" y="7406"/>
                  </a:lnTo>
                  <a:lnTo>
                    <a:pt x="477" y="9645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50"/>
                  </a:lnTo>
                  <a:lnTo>
                    <a:pt x="13241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9"/>
            <p:cNvSpPr/>
            <p:nvPr/>
          </p:nvSpPr>
          <p:spPr>
            <a:xfrm>
              <a:off x="964647" y="3269110"/>
              <a:ext cx="478772" cy="465126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86"/>
                  </a:moveTo>
                  <a:lnTo>
                    <a:pt x="7121" y="2525"/>
                  </a:lnTo>
                  <a:lnTo>
                    <a:pt x="7121" y="6311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44"/>
                  </a:lnTo>
                  <a:close/>
                  <a:moveTo>
                    <a:pt x="12562" y="7716"/>
                  </a:moveTo>
                  <a:lnTo>
                    <a:pt x="13788" y="9752"/>
                  </a:lnTo>
                  <a:lnTo>
                    <a:pt x="11312" y="10395"/>
                  </a:lnTo>
                  <a:lnTo>
                    <a:pt x="8550" y="7716"/>
                  </a:lnTo>
                  <a:close/>
                  <a:moveTo>
                    <a:pt x="6526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9"/>
            <p:cNvSpPr/>
            <p:nvPr/>
          </p:nvSpPr>
          <p:spPr>
            <a:xfrm>
              <a:off x="482535" y="3269110"/>
              <a:ext cx="478359" cy="465126"/>
            </a:xfrm>
            <a:custGeom>
              <a:avLst/>
              <a:gdLst/>
              <a:ahLst/>
              <a:cxnLst/>
              <a:rect l="l" t="t" r="r" b="b"/>
              <a:pathLst>
                <a:path w="15038" h="14622" extrusionOk="0">
                  <a:moveTo>
                    <a:pt x="4894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94" y="1286"/>
                  </a:lnTo>
                  <a:close/>
                  <a:moveTo>
                    <a:pt x="10037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12561" y="7716"/>
                  </a:moveTo>
                  <a:lnTo>
                    <a:pt x="13776" y="9752"/>
                  </a:lnTo>
                  <a:lnTo>
                    <a:pt x="11311" y="10395"/>
                  </a:lnTo>
                  <a:lnTo>
                    <a:pt x="8537" y="7716"/>
                  </a:lnTo>
                  <a:close/>
                  <a:moveTo>
                    <a:pt x="6513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73" y="0"/>
                  </a:moveTo>
                  <a:lnTo>
                    <a:pt x="9811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6" y="9644"/>
                  </a:lnTo>
                  <a:lnTo>
                    <a:pt x="36" y="10383"/>
                  </a:lnTo>
                  <a:lnTo>
                    <a:pt x="881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53" y="14621"/>
                  </a:lnTo>
                  <a:lnTo>
                    <a:pt x="5215" y="14205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2"/>
                  </a:lnTo>
                  <a:lnTo>
                    <a:pt x="15038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5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9"/>
            <p:cNvSpPr/>
            <p:nvPr/>
          </p:nvSpPr>
          <p:spPr>
            <a:xfrm>
              <a:off x="9" y="2804398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9"/>
                  </a:lnTo>
                  <a:close/>
                  <a:moveTo>
                    <a:pt x="4894" y="1274"/>
                  </a:moveTo>
                  <a:lnTo>
                    <a:pt x="7109" y="2513"/>
                  </a:lnTo>
                  <a:lnTo>
                    <a:pt x="7109" y="6323"/>
                  </a:lnTo>
                  <a:lnTo>
                    <a:pt x="4275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2" y="10383"/>
                  </a:lnTo>
                  <a:lnTo>
                    <a:pt x="8537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97" y="0"/>
                  </a:moveTo>
                  <a:lnTo>
                    <a:pt x="9835" y="417"/>
                  </a:lnTo>
                  <a:lnTo>
                    <a:pt x="7442" y="1751"/>
                  </a:lnTo>
                  <a:lnTo>
                    <a:pt x="5132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33" y="9537"/>
                  </a:lnTo>
                  <a:lnTo>
                    <a:pt x="13240" y="7216"/>
                  </a:lnTo>
                  <a:lnTo>
                    <a:pt x="14586" y="4965"/>
                  </a:lnTo>
                  <a:lnTo>
                    <a:pt x="15014" y="4239"/>
                  </a:lnTo>
                  <a:lnTo>
                    <a:pt x="14169" y="4013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97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9"/>
            <p:cNvSpPr/>
            <p:nvPr/>
          </p:nvSpPr>
          <p:spPr>
            <a:xfrm>
              <a:off x="9" y="944785"/>
              <a:ext cx="478772" cy="465126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94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75" y="3573"/>
                  </a:lnTo>
                  <a:lnTo>
                    <a:pt x="4894" y="1299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7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34" y="9859"/>
                  </a:lnTo>
                  <a:lnTo>
                    <a:pt x="2620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33" y="8300"/>
                  </a:moveTo>
                  <a:lnTo>
                    <a:pt x="7133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33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59"/>
                  </a:lnTo>
                  <a:lnTo>
                    <a:pt x="429" y="5085"/>
                  </a:lnTo>
                  <a:lnTo>
                    <a:pt x="1810" y="7407"/>
                  </a:lnTo>
                  <a:lnTo>
                    <a:pt x="477" y="9657"/>
                  </a:lnTo>
                  <a:lnTo>
                    <a:pt x="36" y="10383"/>
                  </a:lnTo>
                  <a:lnTo>
                    <a:pt x="894" y="10609"/>
                  </a:lnTo>
                  <a:lnTo>
                    <a:pt x="3561" y="11312"/>
                  </a:lnTo>
                  <a:lnTo>
                    <a:pt x="4239" y="13812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72"/>
                  </a:lnTo>
                  <a:lnTo>
                    <a:pt x="9930" y="14169"/>
                  </a:lnTo>
                  <a:lnTo>
                    <a:pt x="10681" y="14586"/>
                  </a:lnTo>
                  <a:lnTo>
                    <a:pt x="10907" y="13764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50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9"/>
            <p:cNvSpPr/>
            <p:nvPr/>
          </p:nvSpPr>
          <p:spPr>
            <a:xfrm>
              <a:off x="9" y="3269110"/>
              <a:ext cx="478772" cy="465126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0"/>
                  </a:lnTo>
                  <a:lnTo>
                    <a:pt x="4894" y="1286"/>
                  </a:lnTo>
                  <a:close/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44"/>
                  </a:lnTo>
                  <a:close/>
                  <a:moveTo>
                    <a:pt x="12562" y="7716"/>
                  </a:moveTo>
                  <a:lnTo>
                    <a:pt x="13776" y="9752"/>
                  </a:lnTo>
                  <a:lnTo>
                    <a:pt x="11312" y="10395"/>
                  </a:lnTo>
                  <a:lnTo>
                    <a:pt x="8537" y="7716"/>
                  </a:lnTo>
                  <a:close/>
                  <a:moveTo>
                    <a:pt x="6501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097" y="8299"/>
                  </a:move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097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50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9" y="479723"/>
              <a:ext cx="478772" cy="465476"/>
            </a:xfrm>
            <a:custGeom>
              <a:avLst/>
              <a:gdLst/>
              <a:ahLst/>
              <a:cxnLst/>
              <a:rect l="l" t="t" r="r" b="b"/>
              <a:pathLst>
                <a:path w="15051" h="14633" extrusionOk="0">
                  <a:moveTo>
                    <a:pt x="4894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10050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7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55"/>
                  </a:lnTo>
                  <a:close/>
                  <a:moveTo>
                    <a:pt x="12562" y="7727"/>
                  </a:moveTo>
                  <a:lnTo>
                    <a:pt x="13764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37" y="7739"/>
                  </a:moveTo>
                  <a:lnTo>
                    <a:pt x="3680" y="10501"/>
                  </a:lnTo>
                  <a:lnTo>
                    <a:pt x="1334" y="9882"/>
                  </a:lnTo>
                  <a:lnTo>
                    <a:pt x="2620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09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43"/>
                  </a:lnTo>
                  <a:lnTo>
                    <a:pt x="1" y="4370"/>
                  </a:lnTo>
                  <a:lnTo>
                    <a:pt x="429" y="5096"/>
                  </a:lnTo>
                  <a:lnTo>
                    <a:pt x="1810" y="7418"/>
                  </a:lnTo>
                  <a:lnTo>
                    <a:pt x="477" y="9668"/>
                  </a:lnTo>
                  <a:lnTo>
                    <a:pt x="36" y="10394"/>
                  </a:lnTo>
                  <a:lnTo>
                    <a:pt x="894" y="10620"/>
                  </a:lnTo>
                  <a:lnTo>
                    <a:pt x="3561" y="11311"/>
                  </a:lnTo>
                  <a:lnTo>
                    <a:pt x="4239" y="13811"/>
                  </a:lnTo>
                  <a:lnTo>
                    <a:pt x="4466" y="14633"/>
                  </a:lnTo>
                  <a:lnTo>
                    <a:pt x="5228" y="14216"/>
                  </a:lnTo>
                  <a:lnTo>
                    <a:pt x="7621" y="12883"/>
                  </a:lnTo>
                  <a:lnTo>
                    <a:pt x="9930" y="14168"/>
                  </a:lnTo>
                  <a:lnTo>
                    <a:pt x="10681" y="14585"/>
                  </a:lnTo>
                  <a:lnTo>
                    <a:pt x="10907" y="13776"/>
                  </a:lnTo>
                  <a:lnTo>
                    <a:pt x="11621" y="11180"/>
                  </a:lnTo>
                  <a:lnTo>
                    <a:pt x="14193" y="10513"/>
                  </a:lnTo>
                  <a:lnTo>
                    <a:pt x="15050" y="10287"/>
                  </a:lnTo>
                  <a:lnTo>
                    <a:pt x="14610" y="9561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9"/>
            <p:cNvSpPr/>
            <p:nvPr/>
          </p:nvSpPr>
          <p:spPr>
            <a:xfrm>
              <a:off x="9" y="4198916"/>
              <a:ext cx="478772" cy="465094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94" y="1286"/>
                  </a:moveTo>
                  <a:lnTo>
                    <a:pt x="7109" y="2512"/>
                  </a:lnTo>
                  <a:lnTo>
                    <a:pt x="7109" y="6310"/>
                  </a:lnTo>
                  <a:lnTo>
                    <a:pt x="4275" y="3560"/>
                  </a:lnTo>
                  <a:lnTo>
                    <a:pt x="4894" y="1286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63" y="4858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51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37" y="7715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20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3" y="8299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33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50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9"/>
            <p:cNvSpPr/>
            <p:nvPr/>
          </p:nvSpPr>
          <p:spPr>
            <a:xfrm>
              <a:off x="9" y="3734204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94" y="1274"/>
                  </a:moveTo>
                  <a:lnTo>
                    <a:pt x="7109" y="2512"/>
                  </a:lnTo>
                  <a:lnTo>
                    <a:pt x="7109" y="6311"/>
                  </a:lnTo>
                  <a:lnTo>
                    <a:pt x="4275" y="3560"/>
                  </a:lnTo>
                  <a:lnTo>
                    <a:pt x="4894" y="1274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1"/>
                  </a:lnTo>
                  <a:lnTo>
                    <a:pt x="11312" y="10382"/>
                  </a:lnTo>
                  <a:lnTo>
                    <a:pt x="8537" y="7704"/>
                  </a:lnTo>
                  <a:close/>
                  <a:moveTo>
                    <a:pt x="6537" y="7704"/>
                  </a:moveTo>
                  <a:lnTo>
                    <a:pt x="3680" y="10466"/>
                  </a:lnTo>
                  <a:lnTo>
                    <a:pt x="1334" y="9847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9"/>
            <p:cNvSpPr/>
            <p:nvPr/>
          </p:nvSpPr>
          <p:spPr>
            <a:xfrm>
              <a:off x="482916" y="1874591"/>
              <a:ext cx="478741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8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25" y="1251"/>
                  </a:moveTo>
                  <a:lnTo>
                    <a:pt x="10680" y="3644"/>
                  </a:lnTo>
                  <a:lnTo>
                    <a:pt x="7918" y="6323"/>
                  </a:lnTo>
                  <a:lnTo>
                    <a:pt x="7918" y="2430"/>
                  </a:lnTo>
                  <a:lnTo>
                    <a:pt x="7930" y="2430"/>
                  </a:lnTo>
                  <a:lnTo>
                    <a:pt x="10025" y="1251"/>
                  </a:lnTo>
                  <a:close/>
                  <a:moveTo>
                    <a:pt x="11371" y="4132"/>
                  </a:moveTo>
                  <a:lnTo>
                    <a:pt x="13704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3739" y="4227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7"/>
                  </a:lnTo>
                  <a:close/>
                  <a:moveTo>
                    <a:pt x="12549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01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299"/>
                  </a:moveTo>
                  <a:lnTo>
                    <a:pt x="10775" y="11062"/>
                  </a:lnTo>
                  <a:lnTo>
                    <a:pt x="10144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50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9"/>
            <p:cNvSpPr/>
            <p:nvPr/>
          </p:nvSpPr>
          <p:spPr>
            <a:xfrm>
              <a:off x="482535" y="944785"/>
              <a:ext cx="478359" cy="464744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94" y="1299"/>
                  </a:moveTo>
                  <a:lnTo>
                    <a:pt x="7108" y="2525"/>
                  </a:lnTo>
                  <a:lnTo>
                    <a:pt x="7108" y="6323"/>
                  </a:lnTo>
                  <a:lnTo>
                    <a:pt x="4263" y="3573"/>
                  </a:lnTo>
                  <a:lnTo>
                    <a:pt x="4894" y="1299"/>
                  </a:lnTo>
                  <a:close/>
                  <a:moveTo>
                    <a:pt x="10037" y="1251"/>
                  </a:moveTo>
                  <a:lnTo>
                    <a:pt x="10692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4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6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04"/>
                  </a:moveTo>
                  <a:lnTo>
                    <a:pt x="3667" y="10478"/>
                  </a:lnTo>
                  <a:lnTo>
                    <a:pt x="1334" y="9859"/>
                  </a:lnTo>
                  <a:lnTo>
                    <a:pt x="2620" y="7704"/>
                  </a:lnTo>
                  <a:close/>
                  <a:moveTo>
                    <a:pt x="7942" y="8300"/>
                  </a:moveTo>
                  <a:lnTo>
                    <a:pt x="10787" y="11050"/>
                  </a:lnTo>
                  <a:lnTo>
                    <a:pt x="10156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8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0" y="8300"/>
                  </a:lnTo>
                  <a:close/>
                  <a:moveTo>
                    <a:pt x="10573" y="1"/>
                  </a:moveTo>
                  <a:lnTo>
                    <a:pt x="9823" y="418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7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6" y="9645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0" y="12860"/>
                  </a:lnTo>
                  <a:lnTo>
                    <a:pt x="9918" y="14145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62" y="4966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9"/>
            <p:cNvSpPr/>
            <p:nvPr/>
          </p:nvSpPr>
          <p:spPr>
            <a:xfrm>
              <a:off x="482916" y="1409497"/>
              <a:ext cx="478741" cy="465126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25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10025" y="1251"/>
                  </a:lnTo>
                  <a:close/>
                  <a:moveTo>
                    <a:pt x="11371" y="4144"/>
                  </a:moveTo>
                  <a:lnTo>
                    <a:pt x="13704" y="4751"/>
                  </a:lnTo>
                  <a:lnTo>
                    <a:pt x="12430" y="6895"/>
                  </a:lnTo>
                  <a:lnTo>
                    <a:pt x="8513" y="6895"/>
                  </a:lnTo>
                  <a:lnTo>
                    <a:pt x="11371" y="4144"/>
                  </a:lnTo>
                  <a:close/>
                  <a:moveTo>
                    <a:pt x="3739" y="4228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8"/>
                  </a:lnTo>
                  <a:close/>
                  <a:moveTo>
                    <a:pt x="12549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01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311"/>
                  </a:moveTo>
                  <a:lnTo>
                    <a:pt x="10775" y="11062"/>
                  </a:lnTo>
                  <a:lnTo>
                    <a:pt x="10144" y="13336"/>
                  </a:lnTo>
                  <a:lnTo>
                    <a:pt x="7930" y="12109"/>
                  </a:lnTo>
                  <a:lnTo>
                    <a:pt x="7930" y="8311"/>
                  </a:lnTo>
                  <a:close/>
                  <a:moveTo>
                    <a:pt x="7108" y="8311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08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4"/>
                  </a:lnTo>
                  <a:lnTo>
                    <a:pt x="845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50" y="10276"/>
                  </a:lnTo>
                  <a:lnTo>
                    <a:pt x="14609" y="9550"/>
                  </a:lnTo>
                  <a:lnTo>
                    <a:pt x="13228" y="7228"/>
                  </a:lnTo>
                  <a:lnTo>
                    <a:pt x="14573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9"/>
            <p:cNvSpPr/>
            <p:nvPr/>
          </p:nvSpPr>
          <p:spPr>
            <a:xfrm>
              <a:off x="964647" y="3734204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74"/>
                  </a:moveTo>
                  <a:lnTo>
                    <a:pt x="7121" y="2512"/>
                  </a:lnTo>
                  <a:lnTo>
                    <a:pt x="7121" y="6311"/>
                  </a:lnTo>
                  <a:lnTo>
                    <a:pt x="4275" y="3560"/>
                  </a:lnTo>
                  <a:lnTo>
                    <a:pt x="4906" y="1274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1"/>
                  </a:lnTo>
                  <a:lnTo>
                    <a:pt x="11312" y="10382"/>
                  </a:lnTo>
                  <a:lnTo>
                    <a:pt x="8550" y="7704"/>
                  </a:lnTo>
                  <a:close/>
                  <a:moveTo>
                    <a:pt x="6526" y="7704"/>
                  </a:moveTo>
                  <a:lnTo>
                    <a:pt x="3668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41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9"/>
            <p:cNvSpPr/>
            <p:nvPr/>
          </p:nvSpPr>
          <p:spPr>
            <a:xfrm>
              <a:off x="482535" y="2339304"/>
              <a:ext cx="478359" cy="465126"/>
            </a:xfrm>
            <a:custGeom>
              <a:avLst/>
              <a:gdLst/>
              <a:ahLst/>
              <a:cxnLst/>
              <a:rect l="l" t="t" r="r" b="b"/>
              <a:pathLst>
                <a:path w="15038" h="14622" extrusionOk="0">
                  <a:moveTo>
                    <a:pt x="4894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1"/>
                  </a:lnTo>
                  <a:lnTo>
                    <a:pt x="4894" y="1286"/>
                  </a:lnTo>
                  <a:close/>
                  <a:moveTo>
                    <a:pt x="10037" y="1251"/>
                  </a:moveTo>
                  <a:lnTo>
                    <a:pt x="10692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7" y="1251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4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596" y="7716"/>
                  </a:lnTo>
                  <a:close/>
                  <a:moveTo>
                    <a:pt x="7942" y="8299"/>
                  </a:moveTo>
                  <a:lnTo>
                    <a:pt x="10787" y="11050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87"/>
                  </a:moveTo>
                  <a:lnTo>
                    <a:pt x="7120" y="12193"/>
                  </a:lnTo>
                  <a:lnTo>
                    <a:pt x="7108" y="12193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1"/>
                  </a:moveTo>
                  <a:lnTo>
                    <a:pt x="9811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36" y="10383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53" y="14621"/>
                  </a:lnTo>
                  <a:lnTo>
                    <a:pt x="5215" y="14205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38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5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9"/>
            <p:cNvSpPr/>
            <p:nvPr/>
          </p:nvSpPr>
          <p:spPr>
            <a:xfrm>
              <a:off x="964647" y="4198916"/>
              <a:ext cx="478772" cy="465094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906" y="1286"/>
                  </a:moveTo>
                  <a:lnTo>
                    <a:pt x="7121" y="2512"/>
                  </a:lnTo>
                  <a:lnTo>
                    <a:pt x="7121" y="6310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8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95" y="4132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2" y="10394"/>
                  </a:lnTo>
                  <a:lnTo>
                    <a:pt x="8550" y="7715"/>
                  </a:lnTo>
                  <a:close/>
                  <a:moveTo>
                    <a:pt x="6537" y="7715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20" y="7715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9"/>
            <p:cNvSpPr/>
            <p:nvPr/>
          </p:nvSpPr>
          <p:spPr>
            <a:xfrm>
              <a:off x="964647" y="4663629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86"/>
                  </a:moveTo>
                  <a:lnTo>
                    <a:pt x="7121" y="2524"/>
                  </a:lnTo>
                  <a:lnTo>
                    <a:pt x="7121" y="6322"/>
                  </a:lnTo>
                  <a:lnTo>
                    <a:pt x="4275" y="3572"/>
                  </a:lnTo>
                  <a:lnTo>
                    <a:pt x="4906" y="1286"/>
                  </a:lnTo>
                  <a:close/>
                  <a:moveTo>
                    <a:pt x="10050" y="1250"/>
                  </a:moveTo>
                  <a:lnTo>
                    <a:pt x="10705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26" y="6882"/>
                  </a:lnTo>
                  <a:lnTo>
                    <a:pt x="2501" y="6882"/>
                  </a:lnTo>
                  <a:lnTo>
                    <a:pt x="1287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95" y="4132"/>
                  </a:lnTo>
                  <a:close/>
                  <a:moveTo>
                    <a:pt x="12562" y="7715"/>
                  </a:moveTo>
                  <a:lnTo>
                    <a:pt x="13788" y="9763"/>
                  </a:lnTo>
                  <a:lnTo>
                    <a:pt x="11312" y="10394"/>
                  </a:lnTo>
                  <a:lnTo>
                    <a:pt x="8550" y="7715"/>
                  </a:lnTo>
                  <a:close/>
                  <a:moveTo>
                    <a:pt x="6537" y="7715"/>
                  </a:moveTo>
                  <a:lnTo>
                    <a:pt x="3680" y="10478"/>
                  </a:lnTo>
                  <a:lnTo>
                    <a:pt x="1346" y="9858"/>
                  </a:lnTo>
                  <a:lnTo>
                    <a:pt x="2620" y="7715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99"/>
                  </a:moveTo>
                  <a:lnTo>
                    <a:pt x="7133" y="12204"/>
                  </a:lnTo>
                  <a:lnTo>
                    <a:pt x="7121" y="12204"/>
                  </a:lnTo>
                  <a:lnTo>
                    <a:pt x="5025" y="13371"/>
                  </a:lnTo>
                  <a:lnTo>
                    <a:pt x="4370" y="10978"/>
                  </a:lnTo>
                  <a:lnTo>
                    <a:pt x="7133" y="8299"/>
                  </a:lnTo>
                  <a:close/>
                  <a:moveTo>
                    <a:pt x="10586" y="0"/>
                  </a:moveTo>
                  <a:lnTo>
                    <a:pt x="9824" y="405"/>
                  </a:lnTo>
                  <a:lnTo>
                    <a:pt x="7430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32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51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61"/>
                  </a:lnTo>
                  <a:lnTo>
                    <a:pt x="10907" y="13752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41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2" y="810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9"/>
            <p:cNvSpPr/>
            <p:nvPr/>
          </p:nvSpPr>
          <p:spPr>
            <a:xfrm>
              <a:off x="964647" y="2804398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906" y="1274"/>
                  </a:moveTo>
                  <a:lnTo>
                    <a:pt x="7121" y="2513"/>
                  </a:lnTo>
                  <a:lnTo>
                    <a:pt x="7121" y="6323"/>
                  </a:lnTo>
                  <a:lnTo>
                    <a:pt x="4275" y="3560"/>
                  </a:lnTo>
                  <a:lnTo>
                    <a:pt x="4906" y="1274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2"/>
                  </a:lnTo>
                  <a:lnTo>
                    <a:pt x="11312" y="10383"/>
                  </a:lnTo>
                  <a:lnTo>
                    <a:pt x="8550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04"/>
                  </a:lnTo>
                  <a:close/>
                  <a:moveTo>
                    <a:pt x="7954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21" y="12192"/>
                  </a:lnTo>
                  <a:lnTo>
                    <a:pt x="5025" y="13359"/>
                  </a:lnTo>
                  <a:lnTo>
                    <a:pt x="4370" y="10966"/>
                  </a:lnTo>
                  <a:lnTo>
                    <a:pt x="7133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53"/>
                  </a:lnTo>
                  <a:lnTo>
                    <a:pt x="4359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41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9"/>
            <p:cNvSpPr/>
            <p:nvPr/>
          </p:nvSpPr>
          <p:spPr>
            <a:xfrm>
              <a:off x="482535" y="2804398"/>
              <a:ext cx="478359" cy="464744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10037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9"/>
                  </a:lnTo>
                  <a:close/>
                  <a:moveTo>
                    <a:pt x="4894" y="1274"/>
                  </a:moveTo>
                  <a:lnTo>
                    <a:pt x="7108" y="2513"/>
                  </a:lnTo>
                  <a:lnTo>
                    <a:pt x="7108" y="6323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1" y="7704"/>
                  </a:moveTo>
                  <a:lnTo>
                    <a:pt x="13764" y="9752"/>
                  </a:lnTo>
                  <a:lnTo>
                    <a:pt x="11311" y="10383"/>
                  </a:lnTo>
                  <a:lnTo>
                    <a:pt x="8537" y="7704"/>
                  </a:lnTo>
                  <a:close/>
                  <a:moveTo>
                    <a:pt x="6513" y="7704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7"/>
                  </a:lnTo>
                  <a:lnTo>
                    <a:pt x="13228" y="7216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9"/>
            <p:cNvSpPr/>
            <p:nvPr/>
          </p:nvSpPr>
          <p:spPr>
            <a:xfrm>
              <a:off x="9" y="1409497"/>
              <a:ext cx="478772" cy="465508"/>
            </a:xfrm>
            <a:custGeom>
              <a:avLst/>
              <a:gdLst/>
              <a:ahLst/>
              <a:cxnLst/>
              <a:rect l="l" t="t" r="r" b="b"/>
              <a:pathLst>
                <a:path w="15051" h="14634" extrusionOk="0">
                  <a:moveTo>
                    <a:pt x="4894" y="1299"/>
                  </a:moveTo>
                  <a:lnTo>
                    <a:pt x="7109" y="2537"/>
                  </a:lnTo>
                  <a:lnTo>
                    <a:pt x="7109" y="6335"/>
                  </a:lnTo>
                  <a:lnTo>
                    <a:pt x="4275" y="3573"/>
                  </a:lnTo>
                  <a:lnTo>
                    <a:pt x="4894" y="1299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8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44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37" y="7728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33" y="8311"/>
                  </a:moveTo>
                  <a:lnTo>
                    <a:pt x="7133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90"/>
                  </a:lnTo>
                  <a:lnTo>
                    <a:pt x="7133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44"/>
                  </a:lnTo>
                  <a:lnTo>
                    <a:pt x="1" y="4370"/>
                  </a:lnTo>
                  <a:lnTo>
                    <a:pt x="429" y="5097"/>
                  </a:lnTo>
                  <a:lnTo>
                    <a:pt x="1810" y="7418"/>
                  </a:lnTo>
                  <a:lnTo>
                    <a:pt x="477" y="9669"/>
                  </a:lnTo>
                  <a:lnTo>
                    <a:pt x="36" y="10395"/>
                  </a:lnTo>
                  <a:lnTo>
                    <a:pt x="894" y="10621"/>
                  </a:lnTo>
                  <a:lnTo>
                    <a:pt x="3561" y="11312"/>
                  </a:lnTo>
                  <a:lnTo>
                    <a:pt x="4239" y="13812"/>
                  </a:lnTo>
                  <a:lnTo>
                    <a:pt x="4466" y="14634"/>
                  </a:lnTo>
                  <a:lnTo>
                    <a:pt x="5228" y="14217"/>
                  </a:lnTo>
                  <a:lnTo>
                    <a:pt x="7621" y="12883"/>
                  </a:lnTo>
                  <a:lnTo>
                    <a:pt x="9930" y="14169"/>
                  </a:lnTo>
                  <a:lnTo>
                    <a:pt x="10681" y="14586"/>
                  </a:lnTo>
                  <a:lnTo>
                    <a:pt x="10907" y="13776"/>
                  </a:lnTo>
                  <a:lnTo>
                    <a:pt x="11621" y="11181"/>
                  </a:lnTo>
                  <a:lnTo>
                    <a:pt x="14193" y="10514"/>
                  </a:lnTo>
                  <a:lnTo>
                    <a:pt x="15050" y="10288"/>
                  </a:lnTo>
                  <a:lnTo>
                    <a:pt x="14610" y="9562"/>
                  </a:lnTo>
                  <a:lnTo>
                    <a:pt x="13240" y="7228"/>
                  </a:lnTo>
                  <a:lnTo>
                    <a:pt x="14586" y="4978"/>
                  </a:lnTo>
                  <a:lnTo>
                    <a:pt x="15014" y="4251"/>
                  </a:lnTo>
                  <a:lnTo>
                    <a:pt x="14169" y="4025"/>
                  </a:lnTo>
                  <a:lnTo>
                    <a:pt x="11502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9"/>
            <p:cNvSpPr/>
            <p:nvPr/>
          </p:nvSpPr>
          <p:spPr>
            <a:xfrm>
              <a:off x="9" y="1874591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94" y="1275"/>
                  </a:moveTo>
                  <a:lnTo>
                    <a:pt x="7109" y="2513"/>
                  </a:lnTo>
                  <a:lnTo>
                    <a:pt x="7109" y="6323"/>
                  </a:lnTo>
                  <a:lnTo>
                    <a:pt x="4275" y="3561"/>
                  </a:lnTo>
                  <a:lnTo>
                    <a:pt x="4894" y="1275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32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80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33" y="8299"/>
                  </a:moveTo>
                  <a:lnTo>
                    <a:pt x="7133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33" y="8299"/>
                  </a:lnTo>
                  <a:close/>
                  <a:moveTo>
                    <a:pt x="10597" y="1"/>
                  </a:moveTo>
                  <a:lnTo>
                    <a:pt x="9835" y="417"/>
                  </a:lnTo>
                  <a:lnTo>
                    <a:pt x="7442" y="1751"/>
                  </a:lnTo>
                  <a:lnTo>
                    <a:pt x="5132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40" y="7216"/>
                  </a:lnTo>
                  <a:lnTo>
                    <a:pt x="14586" y="4966"/>
                  </a:lnTo>
                  <a:lnTo>
                    <a:pt x="15014" y="4239"/>
                  </a:lnTo>
                  <a:lnTo>
                    <a:pt x="14169" y="4013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97" y="1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9"/>
            <p:cNvSpPr/>
            <p:nvPr/>
          </p:nvSpPr>
          <p:spPr>
            <a:xfrm>
              <a:off x="9" y="2339304"/>
              <a:ext cx="478772" cy="465126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1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44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3" y="8311"/>
                  </a:moveTo>
                  <a:lnTo>
                    <a:pt x="7133" y="12193"/>
                  </a:lnTo>
                  <a:lnTo>
                    <a:pt x="7109" y="12193"/>
                  </a:lnTo>
                  <a:lnTo>
                    <a:pt x="5013" y="13383"/>
                  </a:lnTo>
                  <a:lnTo>
                    <a:pt x="4358" y="10990"/>
                  </a:lnTo>
                  <a:lnTo>
                    <a:pt x="7133" y="8311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49"/>
                  </a:lnTo>
                  <a:lnTo>
                    <a:pt x="13229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9"/>
            <p:cNvSpPr/>
            <p:nvPr/>
          </p:nvSpPr>
          <p:spPr>
            <a:xfrm>
              <a:off x="482535" y="3734204"/>
              <a:ext cx="478359" cy="464744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94" y="1274"/>
                  </a:moveTo>
                  <a:lnTo>
                    <a:pt x="7108" y="2512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1" y="7704"/>
                  </a:moveTo>
                  <a:lnTo>
                    <a:pt x="13776" y="9751"/>
                  </a:lnTo>
                  <a:lnTo>
                    <a:pt x="11311" y="10382"/>
                  </a:lnTo>
                  <a:lnTo>
                    <a:pt x="8537" y="7704"/>
                  </a:lnTo>
                  <a:close/>
                  <a:moveTo>
                    <a:pt x="6513" y="7704"/>
                  </a:moveTo>
                  <a:lnTo>
                    <a:pt x="3655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42" y="8287"/>
                  </a:moveTo>
                  <a:lnTo>
                    <a:pt x="10787" y="11037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11" y="417"/>
                  </a:lnTo>
                  <a:lnTo>
                    <a:pt x="7418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53" y="14609"/>
                  </a:lnTo>
                  <a:lnTo>
                    <a:pt x="5215" y="14192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90"/>
                  </a:lnTo>
                  <a:lnTo>
                    <a:pt x="15038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4990" y="4239"/>
                  </a:lnTo>
                  <a:lnTo>
                    <a:pt x="14145" y="4013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9"/>
            <p:cNvSpPr/>
            <p:nvPr/>
          </p:nvSpPr>
          <p:spPr>
            <a:xfrm>
              <a:off x="482535" y="4198916"/>
              <a:ext cx="478359" cy="465094"/>
            </a:xfrm>
            <a:custGeom>
              <a:avLst/>
              <a:gdLst/>
              <a:ahLst/>
              <a:cxnLst/>
              <a:rect l="l" t="t" r="r" b="b"/>
              <a:pathLst>
                <a:path w="15038" h="14621" extrusionOk="0">
                  <a:moveTo>
                    <a:pt x="4894" y="1286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94" y="1286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11383" y="4132"/>
                  </a:moveTo>
                  <a:lnTo>
                    <a:pt x="13716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58"/>
                  </a:lnTo>
                  <a:lnTo>
                    <a:pt x="3751" y="4215"/>
                  </a:lnTo>
                  <a:close/>
                  <a:moveTo>
                    <a:pt x="12561" y="7715"/>
                  </a:moveTo>
                  <a:lnTo>
                    <a:pt x="13776" y="9751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620" y="7715"/>
                  </a:lnTo>
                  <a:close/>
                  <a:moveTo>
                    <a:pt x="7942" y="8299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20" y="8299"/>
                  </a:lnTo>
                  <a:close/>
                  <a:moveTo>
                    <a:pt x="10573" y="0"/>
                  </a:moveTo>
                  <a:lnTo>
                    <a:pt x="9811" y="417"/>
                  </a:lnTo>
                  <a:lnTo>
                    <a:pt x="7418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6" y="9644"/>
                  </a:lnTo>
                  <a:lnTo>
                    <a:pt x="36" y="10382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799"/>
                  </a:lnTo>
                  <a:lnTo>
                    <a:pt x="4453" y="14621"/>
                  </a:lnTo>
                  <a:lnTo>
                    <a:pt x="5215" y="14204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1"/>
                  </a:lnTo>
                  <a:lnTo>
                    <a:pt x="15038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4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9"/>
            <p:cNvSpPr/>
            <p:nvPr/>
          </p:nvSpPr>
          <p:spPr>
            <a:xfrm>
              <a:off x="482535" y="4663629"/>
              <a:ext cx="478359" cy="464744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94" y="1286"/>
                  </a:moveTo>
                  <a:lnTo>
                    <a:pt x="7108" y="2524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94" y="1286"/>
                  </a:lnTo>
                  <a:close/>
                  <a:moveTo>
                    <a:pt x="10037" y="1250"/>
                  </a:moveTo>
                  <a:lnTo>
                    <a:pt x="10692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501" y="6882"/>
                  </a:lnTo>
                  <a:lnTo>
                    <a:pt x="1274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6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12561" y="7715"/>
                  </a:moveTo>
                  <a:lnTo>
                    <a:pt x="13776" y="9763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67" y="10478"/>
                  </a:lnTo>
                  <a:lnTo>
                    <a:pt x="1334" y="9858"/>
                  </a:lnTo>
                  <a:lnTo>
                    <a:pt x="2620" y="7715"/>
                  </a:lnTo>
                  <a:close/>
                  <a:moveTo>
                    <a:pt x="7942" y="8287"/>
                  </a:moveTo>
                  <a:lnTo>
                    <a:pt x="10787" y="11037"/>
                  </a:lnTo>
                  <a:lnTo>
                    <a:pt x="10156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20" y="8299"/>
                  </a:lnTo>
                  <a:close/>
                  <a:moveTo>
                    <a:pt x="10573" y="0"/>
                  </a:moveTo>
                  <a:lnTo>
                    <a:pt x="9811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7" y="3441"/>
                  </a:lnTo>
                  <a:lnTo>
                    <a:pt x="846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32"/>
                  </a:lnTo>
                  <a:lnTo>
                    <a:pt x="36" y="10370"/>
                  </a:lnTo>
                  <a:lnTo>
                    <a:pt x="893" y="10597"/>
                  </a:lnTo>
                  <a:lnTo>
                    <a:pt x="3548" y="11287"/>
                  </a:lnTo>
                  <a:lnTo>
                    <a:pt x="4239" y="13788"/>
                  </a:lnTo>
                  <a:lnTo>
                    <a:pt x="4453" y="14609"/>
                  </a:lnTo>
                  <a:lnTo>
                    <a:pt x="5215" y="14192"/>
                  </a:lnTo>
                  <a:lnTo>
                    <a:pt x="7608" y="12859"/>
                  </a:lnTo>
                  <a:lnTo>
                    <a:pt x="9918" y="14145"/>
                  </a:lnTo>
                  <a:lnTo>
                    <a:pt x="10680" y="14561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89"/>
                  </a:lnTo>
                  <a:lnTo>
                    <a:pt x="15038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4990" y="4239"/>
                  </a:lnTo>
                  <a:lnTo>
                    <a:pt x="14145" y="4012"/>
                  </a:lnTo>
                  <a:lnTo>
                    <a:pt x="11478" y="3310"/>
                  </a:lnTo>
                  <a:lnTo>
                    <a:pt x="10799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9"/>
            <p:cNvSpPr/>
            <p:nvPr/>
          </p:nvSpPr>
          <p:spPr>
            <a:xfrm>
              <a:off x="9" y="4663629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94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75" y="3548"/>
                  </a:lnTo>
                  <a:lnTo>
                    <a:pt x="4894" y="1286"/>
                  </a:lnTo>
                  <a:close/>
                  <a:moveTo>
                    <a:pt x="10050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489" y="6882"/>
                  </a:lnTo>
                  <a:lnTo>
                    <a:pt x="1263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80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99"/>
                  </a:moveTo>
                  <a:lnTo>
                    <a:pt x="7133" y="12204"/>
                  </a:lnTo>
                  <a:lnTo>
                    <a:pt x="7109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33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32" y="869"/>
                  </a:lnTo>
                  <a:lnTo>
                    <a:pt x="3418" y="3465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36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9"/>
            <p:cNvSpPr/>
            <p:nvPr/>
          </p:nvSpPr>
          <p:spPr>
            <a:xfrm>
              <a:off x="1074200" y="2846200"/>
              <a:ext cx="86100" cy="86100"/>
            </a:xfrm>
            <a:prstGeom prst="star4">
              <a:avLst>
                <a:gd name="adj" fmla="val 2247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6" name="Google Shape;396;p9"/>
          <p:cNvSpPr txBox="1">
            <a:spLocks noGrp="1"/>
          </p:cNvSpPr>
          <p:nvPr>
            <p:ph type="title"/>
          </p:nvPr>
        </p:nvSpPr>
        <p:spPr>
          <a:xfrm>
            <a:off x="4985225" y="1632075"/>
            <a:ext cx="2688300" cy="62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rPr lang="ar-SA" smtClean="0"/>
              <a:t>انقر لتحرير نمط العنوان الرئيسي</a:t>
            </a:r>
            <a:endParaRPr/>
          </a:p>
        </p:txBody>
      </p:sp>
      <p:sp>
        <p:nvSpPr>
          <p:cNvPr id="397" name="Google Shape;397;p9"/>
          <p:cNvSpPr txBox="1">
            <a:spLocks noGrp="1"/>
          </p:cNvSpPr>
          <p:nvPr>
            <p:ph type="subTitle" idx="1"/>
          </p:nvPr>
        </p:nvSpPr>
        <p:spPr>
          <a:xfrm>
            <a:off x="4985225" y="2258000"/>
            <a:ext cx="2688300" cy="148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2E21"/>
              </a:buClr>
              <a:buSzPts val="1600"/>
              <a:buNone/>
              <a:defRPr sz="1600">
                <a:solidFill>
                  <a:srgbClr val="2A2E2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2E21"/>
              </a:buClr>
              <a:buSzPts val="1200"/>
              <a:buNone/>
              <a:defRPr sz="1200">
                <a:solidFill>
                  <a:srgbClr val="2A2E2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2E21"/>
              </a:buClr>
              <a:buSzPts val="1200"/>
              <a:buNone/>
              <a:defRPr sz="1200">
                <a:solidFill>
                  <a:srgbClr val="2A2E2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2E21"/>
              </a:buClr>
              <a:buSzPts val="1200"/>
              <a:buNone/>
              <a:defRPr sz="1200">
                <a:solidFill>
                  <a:srgbClr val="2A2E2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2E21"/>
              </a:buClr>
              <a:buSzPts val="1200"/>
              <a:buNone/>
              <a:defRPr sz="1200">
                <a:solidFill>
                  <a:srgbClr val="2A2E2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2E21"/>
              </a:buClr>
              <a:buSzPts val="1200"/>
              <a:buNone/>
              <a:defRPr sz="1200">
                <a:solidFill>
                  <a:srgbClr val="2A2E2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2E21"/>
              </a:buClr>
              <a:buSzPts val="1200"/>
              <a:buNone/>
              <a:defRPr sz="1200">
                <a:solidFill>
                  <a:srgbClr val="2A2E2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2E21"/>
              </a:buClr>
              <a:buSzPts val="1200"/>
              <a:buNone/>
              <a:defRPr sz="1200">
                <a:solidFill>
                  <a:srgbClr val="2A2E2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2E21"/>
              </a:buClr>
              <a:buSzPts val="1200"/>
              <a:buNone/>
              <a:defRPr sz="1200">
                <a:solidFill>
                  <a:srgbClr val="2A2E21"/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2872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gradFill>
          <a:gsLst>
            <a:gs pos="0">
              <a:schemeClr val="accent3"/>
            </a:gs>
            <a:gs pos="100000">
              <a:schemeClr val="accent4"/>
            </a:gs>
          </a:gsLst>
          <a:lin ang="5400012" scaled="0"/>
        </a:gradFill>
        <a:effectLst/>
      </p:bgPr>
    </p:bg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5" name="Google Shape;615;p13"/>
          <p:cNvGrpSpPr/>
          <p:nvPr/>
        </p:nvGrpSpPr>
        <p:grpSpPr>
          <a:xfrm>
            <a:off x="9" y="15011"/>
            <a:ext cx="9144293" cy="5113712"/>
            <a:chOff x="216975" y="846375"/>
            <a:chExt cx="7186650" cy="4018950"/>
          </a:xfrm>
        </p:grpSpPr>
        <p:sp>
          <p:nvSpPr>
            <p:cNvPr id="616" name="Google Shape;616;p13"/>
            <p:cNvSpPr/>
            <p:nvPr/>
          </p:nvSpPr>
          <p:spPr>
            <a:xfrm>
              <a:off x="2488100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49" y="1251"/>
                  </a:lnTo>
                  <a:close/>
                  <a:moveTo>
                    <a:pt x="3739" y="4228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1"/>
                  </a:lnTo>
                  <a:lnTo>
                    <a:pt x="3739" y="4228"/>
                  </a:lnTo>
                  <a:close/>
                  <a:moveTo>
                    <a:pt x="11383" y="4156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6"/>
                  </a:lnTo>
                  <a:close/>
                  <a:moveTo>
                    <a:pt x="12550" y="7728"/>
                  </a:moveTo>
                  <a:lnTo>
                    <a:pt x="13752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13" y="7704"/>
                  </a:moveTo>
                  <a:lnTo>
                    <a:pt x="3656" y="10478"/>
                  </a:lnTo>
                  <a:lnTo>
                    <a:pt x="1322" y="9859"/>
                  </a:lnTo>
                  <a:lnTo>
                    <a:pt x="2596" y="7704"/>
                  </a:lnTo>
                  <a:close/>
                  <a:moveTo>
                    <a:pt x="7930" y="8300"/>
                  </a:moveTo>
                  <a:lnTo>
                    <a:pt x="10776" y="11050"/>
                  </a:lnTo>
                  <a:lnTo>
                    <a:pt x="10144" y="13336"/>
                  </a:lnTo>
                  <a:lnTo>
                    <a:pt x="7930" y="12098"/>
                  </a:lnTo>
                  <a:lnTo>
                    <a:pt x="7930" y="8300"/>
                  </a:lnTo>
                  <a:close/>
                  <a:moveTo>
                    <a:pt x="7108" y="8300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8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7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13"/>
            <p:cNvSpPr/>
            <p:nvPr/>
          </p:nvSpPr>
          <p:spPr>
            <a:xfrm>
              <a:off x="3243250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906" y="1274"/>
                  </a:moveTo>
                  <a:lnTo>
                    <a:pt x="7120" y="2513"/>
                  </a:lnTo>
                  <a:lnTo>
                    <a:pt x="7120" y="6323"/>
                  </a:lnTo>
                  <a:lnTo>
                    <a:pt x="4275" y="3560"/>
                  </a:lnTo>
                  <a:lnTo>
                    <a:pt x="4906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40" y="4751"/>
                  </a:lnTo>
                  <a:lnTo>
                    <a:pt x="12466" y="6894"/>
                  </a:lnTo>
                  <a:lnTo>
                    <a:pt x="8549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04"/>
                  </a:lnTo>
                  <a:close/>
                  <a:moveTo>
                    <a:pt x="7954" y="8287"/>
                  </a:moveTo>
                  <a:lnTo>
                    <a:pt x="10799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5025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13"/>
            <p:cNvSpPr/>
            <p:nvPr/>
          </p:nvSpPr>
          <p:spPr>
            <a:xfrm>
              <a:off x="2488100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6" y="2512"/>
                  </a:lnTo>
                  <a:lnTo>
                    <a:pt x="7096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25" y="1238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25" y="123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46"/>
                  </a:lnTo>
                  <a:lnTo>
                    <a:pt x="3727" y="4215"/>
                  </a:lnTo>
                  <a:close/>
                  <a:moveTo>
                    <a:pt x="11371" y="4132"/>
                  </a:moveTo>
                  <a:lnTo>
                    <a:pt x="13704" y="4751"/>
                  </a:lnTo>
                  <a:lnTo>
                    <a:pt x="12430" y="6894"/>
                  </a:lnTo>
                  <a:lnTo>
                    <a:pt x="8525" y="6894"/>
                  </a:lnTo>
                  <a:lnTo>
                    <a:pt x="11371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56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8" y="8287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8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13"/>
            <p:cNvSpPr/>
            <p:nvPr/>
          </p:nvSpPr>
          <p:spPr>
            <a:xfrm>
              <a:off x="2488100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49" y="1251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83" y="4144"/>
                  </a:lnTo>
                  <a:close/>
                  <a:moveTo>
                    <a:pt x="3739" y="4228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8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311"/>
                  </a:moveTo>
                  <a:lnTo>
                    <a:pt x="10776" y="11062"/>
                  </a:lnTo>
                  <a:lnTo>
                    <a:pt x="10144" y="13336"/>
                  </a:lnTo>
                  <a:lnTo>
                    <a:pt x="7930" y="12109"/>
                  </a:lnTo>
                  <a:lnTo>
                    <a:pt x="7930" y="8311"/>
                  </a:lnTo>
                  <a:close/>
                  <a:moveTo>
                    <a:pt x="7108" y="8311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08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4"/>
                  </a:lnTo>
                  <a:lnTo>
                    <a:pt x="846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36" y="10383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15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09" y="9550"/>
                  </a:lnTo>
                  <a:lnTo>
                    <a:pt x="13228" y="7228"/>
                  </a:lnTo>
                  <a:lnTo>
                    <a:pt x="14574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13"/>
            <p:cNvSpPr/>
            <p:nvPr/>
          </p:nvSpPr>
          <p:spPr>
            <a:xfrm>
              <a:off x="2488100" y="34038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5" y="1239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5" y="1239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58"/>
                  </a:lnTo>
                  <a:lnTo>
                    <a:pt x="3727" y="4215"/>
                  </a:lnTo>
                  <a:close/>
                  <a:moveTo>
                    <a:pt x="11371" y="4144"/>
                  </a:moveTo>
                  <a:lnTo>
                    <a:pt x="13704" y="4751"/>
                  </a:lnTo>
                  <a:lnTo>
                    <a:pt x="12430" y="6894"/>
                  </a:lnTo>
                  <a:lnTo>
                    <a:pt x="8525" y="6894"/>
                  </a:lnTo>
                  <a:lnTo>
                    <a:pt x="11371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13"/>
            <p:cNvSpPr/>
            <p:nvPr/>
          </p:nvSpPr>
          <p:spPr>
            <a:xfrm>
              <a:off x="2488100" y="8466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10025" y="1238"/>
                  </a:moveTo>
                  <a:lnTo>
                    <a:pt x="10680" y="3631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5" y="1238"/>
                  </a:lnTo>
                  <a:close/>
                  <a:moveTo>
                    <a:pt x="4882" y="1298"/>
                  </a:moveTo>
                  <a:lnTo>
                    <a:pt x="7096" y="2536"/>
                  </a:lnTo>
                  <a:lnTo>
                    <a:pt x="7096" y="6322"/>
                  </a:lnTo>
                  <a:lnTo>
                    <a:pt x="4251" y="3572"/>
                  </a:lnTo>
                  <a:lnTo>
                    <a:pt x="4882" y="1298"/>
                  </a:lnTo>
                  <a:close/>
                  <a:moveTo>
                    <a:pt x="3739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58"/>
                  </a:lnTo>
                  <a:lnTo>
                    <a:pt x="3739" y="4215"/>
                  </a:lnTo>
                  <a:close/>
                  <a:moveTo>
                    <a:pt x="11371" y="4131"/>
                  </a:moveTo>
                  <a:lnTo>
                    <a:pt x="13704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71" y="4131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13" y="7727"/>
                  </a:moveTo>
                  <a:lnTo>
                    <a:pt x="3656" y="10477"/>
                  </a:lnTo>
                  <a:lnTo>
                    <a:pt x="1322" y="9870"/>
                  </a:lnTo>
                  <a:lnTo>
                    <a:pt x="2596" y="7727"/>
                  </a:lnTo>
                  <a:close/>
                  <a:moveTo>
                    <a:pt x="7930" y="8287"/>
                  </a:moveTo>
                  <a:lnTo>
                    <a:pt x="10776" y="11049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8" y="8287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08" y="8287"/>
                  </a:lnTo>
                  <a:close/>
                  <a:moveTo>
                    <a:pt x="10561" y="0"/>
                  </a:moveTo>
                  <a:lnTo>
                    <a:pt x="9811" y="417"/>
                  </a:lnTo>
                  <a:lnTo>
                    <a:pt x="7406" y="1762"/>
                  </a:lnTo>
                  <a:lnTo>
                    <a:pt x="5108" y="476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50" y="10275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27"/>
                  </a:lnTo>
                  <a:lnTo>
                    <a:pt x="14157" y="4000"/>
                  </a:lnTo>
                  <a:lnTo>
                    <a:pt x="11490" y="3310"/>
                  </a:lnTo>
                  <a:lnTo>
                    <a:pt x="10799" y="798"/>
                  </a:lnTo>
                  <a:lnTo>
                    <a:pt x="10561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13"/>
            <p:cNvSpPr/>
            <p:nvPr/>
          </p:nvSpPr>
          <p:spPr>
            <a:xfrm>
              <a:off x="2488100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8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49" y="1251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3739" y="4227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62"/>
                  </a:lnTo>
                  <a:lnTo>
                    <a:pt x="10144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13"/>
            <p:cNvSpPr/>
            <p:nvPr/>
          </p:nvSpPr>
          <p:spPr>
            <a:xfrm>
              <a:off x="2488100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51" y="3561"/>
                  </a:lnTo>
                  <a:lnTo>
                    <a:pt x="4882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49" y="1251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39" y="4227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13" y="7716"/>
                  </a:moveTo>
                  <a:lnTo>
                    <a:pt x="3679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7" y="11050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87"/>
                  </a:moveTo>
                  <a:lnTo>
                    <a:pt x="7108" y="12193"/>
                  </a:lnTo>
                  <a:lnTo>
                    <a:pt x="7096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08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4" name="Google Shape;624;p13"/>
            <p:cNvSpPr/>
            <p:nvPr/>
          </p:nvSpPr>
          <p:spPr>
            <a:xfrm>
              <a:off x="2488100" y="12118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7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61"/>
                  </a:lnTo>
                  <a:lnTo>
                    <a:pt x="4882" y="1287"/>
                  </a:lnTo>
                  <a:close/>
                  <a:moveTo>
                    <a:pt x="10049" y="1239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18"/>
                  </a:lnTo>
                  <a:lnTo>
                    <a:pt x="7942" y="2418"/>
                  </a:lnTo>
                  <a:lnTo>
                    <a:pt x="10049" y="1239"/>
                  </a:lnTo>
                  <a:close/>
                  <a:moveTo>
                    <a:pt x="3727" y="4216"/>
                  </a:moveTo>
                  <a:lnTo>
                    <a:pt x="6501" y="6895"/>
                  </a:lnTo>
                  <a:lnTo>
                    <a:pt x="2489" y="6895"/>
                  </a:lnTo>
                  <a:lnTo>
                    <a:pt x="1274" y="4859"/>
                  </a:lnTo>
                  <a:lnTo>
                    <a:pt x="3727" y="4216"/>
                  </a:lnTo>
                  <a:close/>
                  <a:moveTo>
                    <a:pt x="11383" y="4144"/>
                  </a:moveTo>
                  <a:lnTo>
                    <a:pt x="13716" y="4752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13" y="7728"/>
                  </a:moveTo>
                  <a:lnTo>
                    <a:pt x="3656" y="10490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300"/>
                  </a:moveTo>
                  <a:lnTo>
                    <a:pt x="10787" y="11050"/>
                  </a:lnTo>
                  <a:lnTo>
                    <a:pt x="10168" y="13324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08" y="8300"/>
                  </a:moveTo>
                  <a:lnTo>
                    <a:pt x="7108" y="12193"/>
                  </a:lnTo>
                  <a:lnTo>
                    <a:pt x="7096" y="12193"/>
                  </a:lnTo>
                  <a:lnTo>
                    <a:pt x="5001" y="13372"/>
                  </a:lnTo>
                  <a:lnTo>
                    <a:pt x="4346" y="10978"/>
                  </a:lnTo>
                  <a:lnTo>
                    <a:pt x="7108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70"/>
                  </a:lnTo>
                  <a:lnTo>
                    <a:pt x="3417" y="3454"/>
                  </a:lnTo>
                  <a:lnTo>
                    <a:pt x="846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10" y="7407"/>
                  </a:lnTo>
                  <a:lnTo>
                    <a:pt x="477" y="9657"/>
                  </a:lnTo>
                  <a:lnTo>
                    <a:pt x="48" y="10383"/>
                  </a:lnTo>
                  <a:lnTo>
                    <a:pt x="893" y="10609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72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65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09" y="9550"/>
                  </a:lnTo>
                  <a:lnTo>
                    <a:pt x="13228" y="7228"/>
                  </a:lnTo>
                  <a:lnTo>
                    <a:pt x="14574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5" name="Google Shape;625;p13"/>
            <p:cNvSpPr/>
            <p:nvPr/>
          </p:nvSpPr>
          <p:spPr>
            <a:xfrm>
              <a:off x="2108875" y="267307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63" y="3561"/>
                  </a:lnTo>
                  <a:lnTo>
                    <a:pt x="4882" y="1286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3739" y="4227"/>
                  </a:moveTo>
                  <a:lnTo>
                    <a:pt x="6502" y="6906"/>
                  </a:lnTo>
                  <a:lnTo>
                    <a:pt x="2489" y="6906"/>
                  </a:lnTo>
                  <a:lnTo>
                    <a:pt x="1263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300" y="10407"/>
                  </a:lnTo>
                  <a:lnTo>
                    <a:pt x="8526" y="7728"/>
                  </a:lnTo>
                  <a:close/>
                  <a:moveTo>
                    <a:pt x="6514" y="7716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88" y="11050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87"/>
                  </a:moveTo>
                  <a:lnTo>
                    <a:pt x="7121" y="12193"/>
                  </a:lnTo>
                  <a:lnTo>
                    <a:pt x="7097" y="12193"/>
                  </a:lnTo>
                  <a:lnTo>
                    <a:pt x="5001" y="13371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1" y="7394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49"/>
                  </a:lnTo>
                  <a:lnTo>
                    <a:pt x="13229" y="7228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13"/>
            <p:cNvSpPr/>
            <p:nvPr/>
          </p:nvSpPr>
          <p:spPr>
            <a:xfrm>
              <a:off x="2108875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63" y="3573"/>
                  </a:lnTo>
                  <a:lnTo>
                    <a:pt x="4882" y="1298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83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3739" y="4227"/>
                  </a:moveTo>
                  <a:lnTo>
                    <a:pt x="6502" y="6906"/>
                  </a:lnTo>
                  <a:lnTo>
                    <a:pt x="2489" y="6906"/>
                  </a:lnTo>
                  <a:lnTo>
                    <a:pt x="1263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53" y="9764"/>
                  </a:lnTo>
                  <a:lnTo>
                    <a:pt x="11300" y="10407"/>
                  </a:lnTo>
                  <a:lnTo>
                    <a:pt x="8526" y="7728"/>
                  </a:lnTo>
                  <a:close/>
                  <a:moveTo>
                    <a:pt x="6514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299"/>
                  </a:moveTo>
                  <a:lnTo>
                    <a:pt x="10776" y="11062"/>
                  </a:lnTo>
                  <a:lnTo>
                    <a:pt x="10157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121" y="8299"/>
                  </a:moveTo>
                  <a:lnTo>
                    <a:pt x="7121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1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13"/>
            <p:cNvSpPr/>
            <p:nvPr/>
          </p:nvSpPr>
          <p:spPr>
            <a:xfrm>
              <a:off x="2108875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29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83" y="4144"/>
                  </a:lnTo>
                  <a:close/>
                  <a:moveTo>
                    <a:pt x="3739" y="4228"/>
                  </a:moveTo>
                  <a:lnTo>
                    <a:pt x="6502" y="6906"/>
                  </a:lnTo>
                  <a:lnTo>
                    <a:pt x="2489" y="6906"/>
                  </a:lnTo>
                  <a:lnTo>
                    <a:pt x="1263" y="4870"/>
                  </a:lnTo>
                  <a:lnTo>
                    <a:pt x="3739" y="4228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300" y="10407"/>
                  </a:lnTo>
                  <a:lnTo>
                    <a:pt x="8526" y="7728"/>
                  </a:lnTo>
                  <a:close/>
                  <a:moveTo>
                    <a:pt x="6514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311"/>
                  </a:moveTo>
                  <a:lnTo>
                    <a:pt x="10776" y="11062"/>
                  </a:lnTo>
                  <a:lnTo>
                    <a:pt x="10157" y="13336"/>
                  </a:lnTo>
                  <a:lnTo>
                    <a:pt x="7930" y="12109"/>
                  </a:lnTo>
                  <a:lnTo>
                    <a:pt x="7930" y="8311"/>
                  </a:lnTo>
                  <a:close/>
                  <a:moveTo>
                    <a:pt x="7121" y="8311"/>
                  </a:moveTo>
                  <a:lnTo>
                    <a:pt x="7121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7" y="10990"/>
                  </a:lnTo>
                  <a:lnTo>
                    <a:pt x="7121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29" y="5085"/>
                  </a:lnTo>
                  <a:lnTo>
                    <a:pt x="1811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22" y="9550"/>
                  </a:lnTo>
                  <a:lnTo>
                    <a:pt x="13229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13"/>
            <p:cNvSpPr/>
            <p:nvPr/>
          </p:nvSpPr>
          <p:spPr>
            <a:xfrm>
              <a:off x="2488100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096" y="2512"/>
                  </a:lnTo>
                  <a:lnTo>
                    <a:pt x="7096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5" y="1238"/>
                  </a:moveTo>
                  <a:lnTo>
                    <a:pt x="10680" y="3632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5" y="1238"/>
                  </a:lnTo>
                  <a:close/>
                  <a:moveTo>
                    <a:pt x="11371" y="4132"/>
                  </a:moveTo>
                  <a:lnTo>
                    <a:pt x="13704" y="4739"/>
                  </a:lnTo>
                  <a:lnTo>
                    <a:pt x="12430" y="6882"/>
                  </a:lnTo>
                  <a:lnTo>
                    <a:pt x="8525" y="6882"/>
                  </a:lnTo>
                  <a:lnTo>
                    <a:pt x="11371" y="4132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58"/>
                  </a:lnTo>
                  <a:lnTo>
                    <a:pt x="3727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13"/>
            <p:cNvSpPr/>
            <p:nvPr/>
          </p:nvSpPr>
          <p:spPr>
            <a:xfrm>
              <a:off x="2108575" y="8466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10050" y="1238"/>
                  </a:moveTo>
                  <a:lnTo>
                    <a:pt x="10705" y="3631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4894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31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8" y="6894"/>
                  </a:lnTo>
                  <a:lnTo>
                    <a:pt x="11383" y="4131"/>
                  </a:lnTo>
                  <a:close/>
                  <a:moveTo>
                    <a:pt x="12562" y="7715"/>
                  </a:moveTo>
                  <a:lnTo>
                    <a:pt x="13776" y="9751"/>
                  </a:lnTo>
                  <a:lnTo>
                    <a:pt x="11312" y="10394"/>
                  </a:lnTo>
                  <a:lnTo>
                    <a:pt x="8538" y="7715"/>
                  </a:lnTo>
                  <a:close/>
                  <a:moveTo>
                    <a:pt x="6526" y="7727"/>
                  </a:moveTo>
                  <a:lnTo>
                    <a:pt x="3680" y="10477"/>
                  </a:lnTo>
                  <a:lnTo>
                    <a:pt x="1334" y="9870"/>
                  </a:lnTo>
                  <a:lnTo>
                    <a:pt x="2620" y="7727"/>
                  </a:lnTo>
                  <a:close/>
                  <a:moveTo>
                    <a:pt x="7942" y="8287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71"/>
                  </a:lnTo>
                  <a:lnTo>
                    <a:pt x="4359" y="10966"/>
                  </a:lnTo>
                  <a:lnTo>
                    <a:pt x="7133" y="8287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8" y="1762"/>
                  </a:lnTo>
                  <a:lnTo>
                    <a:pt x="5121" y="464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37" y="10370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38" y="10275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15" y="4227"/>
                  </a:lnTo>
                  <a:lnTo>
                    <a:pt x="14169" y="4000"/>
                  </a:lnTo>
                  <a:lnTo>
                    <a:pt x="11502" y="3322"/>
                  </a:lnTo>
                  <a:lnTo>
                    <a:pt x="10824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13"/>
            <p:cNvSpPr/>
            <p:nvPr/>
          </p:nvSpPr>
          <p:spPr>
            <a:xfrm>
              <a:off x="2108875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50" y="1250"/>
                  </a:moveTo>
                  <a:lnTo>
                    <a:pt x="10705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50" y="1250"/>
                  </a:lnTo>
                  <a:close/>
                  <a:moveTo>
                    <a:pt x="3739" y="4227"/>
                  </a:moveTo>
                  <a:lnTo>
                    <a:pt x="6502" y="6906"/>
                  </a:lnTo>
                  <a:lnTo>
                    <a:pt x="2489" y="6906"/>
                  </a:lnTo>
                  <a:lnTo>
                    <a:pt x="1263" y="4870"/>
                  </a:lnTo>
                  <a:lnTo>
                    <a:pt x="3739" y="4227"/>
                  </a:lnTo>
                  <a:close/>
                  <a:moveTo>
                    <a:pt x="11383" y="4155"/>
                  </a:moveTo>
                  <a:lnTo>
                    <a:pt x="13729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5"/>
                  </a:lnTo>
                  <a:close/>
                  <a:moveTo>
                    <a:pt x="12550" y="7727"/>
                  </a:moveTo>
                  <a:lnTo>
                    <a:pt x="13764" y="9763"/>
                  </a:lnTo>
                  <a:lnTo>
                    <a:pt x="11300" y="10406"/>
                  </a:lnTo>
                  <a:lnTo>
                    <a:pt x="8526" y="7727"/>
                  </a:lnTo>
                  <a:close/>
                  <a:moveTo>
                    <a:pt x="6514" y="7739"/>
                  </a:moveTo>
                  <a:lnTo>
                    <a:pt x="3668" y="10501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30" y="8311"/>
                  </a:moveTo>
                  <a:lnTo>
                    <a:pt x="10776" y="11061"/>
                  </a:lnTo>
                  <a:lnTo>
                    <a:pt x="10157" y="13335"/>
                  </a:lnTo>
                  <a:lnTo>
                    <a:pt x="7930" y="12097"/>
                  </a:lnTo>
                  <a:lnTo>
                    <a:pt x="7930" y="8311"/>
                  </a:lnTo>
                  <a:close/>
                  <a:moveTo>
                    <a:pt x="7121" y="8311"/>
                  </a:moveTo>
                  <a:lnTo>
                    <a:pt x="7121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7" y="10989"/>
                  </a:lnTo>
                  <a:lnTo>
                    <a:pt x="7121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50" y="10275"/>
                  </a:lnTo>
                  <a:lnTo>
                    <a:pt x="14622" y="9537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1" name="Google Shape;631;p13"/>
            <p:cNvSpPr/>
            <p:nvPr/>
          </p:nvSpPr>
          <p:spPr>
            <a:xfrm>
              <a:off x="2108875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3739" y="4228"/>
                  </a:moveTo>
                  <a:lnTo>
                    <a:pt x="6502" y="6906"/>
                  </a:lnTo>
                  <a:lnTo>
                    <a:pt x="2489" y="6906"/>
                  </a:lnTo>
                  <a:lnTo>
                    <a:pt x="1263" y="4871"/>
                  </a:lnTo>
                  <a:lnTo>
                    <a:pt x="3739" y="4228"/>
                  </a:lnTo>
                  <a:close/>
                  <a:moveTo>
                    <a:pt x="11383" y="4156"/>
                  </a:moveTo>
                  <a:lnTo>
                    <a:pt x="13729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6"/>
                  </a:lnTo>
                  <a:close/>
                  <a:moveTo>
                    <a:pt x="12550" y="7728"/>
                  </a:moveTo>
                  <a:lnTo>
                    <a:pt x="13753" y="9764"/>
                  </a:lnTo>
                  <a:lnTo>
                    <a:pt x="11300" y="10407"/>
                  </a:lnTo>
                  <a:lnTo>
                    <a:pt x="8526" y="7728"/>
                  </a:lnTo>
                  <a:close/>
                  <a:moveTo>
                    <a:pt x="6514" y="7704"/>
                  </a:moveTo>
                  <a:lnTo>
                    <a:pt x="3668" y="10478"/>
                  </a:lnTo>
                  <a:lnTo>
                    <a:pt x="1322" y="9859"/>
                  </a:lnTo>
                  <a:lnTo>
                    <a:pt x="2608" y="7704"/>
                  </a:lnTo>
                  <a:close/>
                  <a:moveTo>
                    <a:pt x="7930" y="8300"/>
                  </a:moveTo>
                  <a:lnTo>
                    <a:pt x="10776" y="11050"/>
                  </a:lnTo>
                  <a:lnTo>
                    <a:pt x="10157" y="13336"/>
                  </a:lnTo>
                  <a:lnTo>
                    <a:pt x="7930" y="12098"/>
                  </a:lnTo>
                  <a:lnTo>
                    <a:pt x="7930" y="8300"/>
                  </a:lnTo>
                  <a:close/>
                  <a:moveTo>
                    <a:pt x="7121" y="8300"/>
                  </a:moveTo>
                  <a:lnTo>
                    <a:pt x="7121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7" y="10978"/>
                  </a:lnTo>
                  <a:lnTo>
                    <a:pt x="7121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29" y="5073"/>
                  </a:lnTo>
                  <a:lnTo>
                    <a:pt x="1811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1" y="14145"/>
                  </a:lnTo>
                  <a:lnTo>
                    <a:pt x="10693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2" name="Google Shape;632;p13"/>
            <p:cNvSpPr/>
            <p:nvPr/>
          </p:nvSpPr>
          <p:spPr>
            <a:xfrm>
              <a:off x="2487800" y="4500100"/>
              <a:ext cx="376550" cy="365225"/>
            </a:xfrm>
            <a:custGeom>
              <a:avLst/>
              <a:gdLst/>
              <a:ahLst/>
              <a:cxnLst/>
              <a:rect l="l" t="t" r="r" b="b"/>
              <a:pathLst>
                <a:path w="15062" h="14609" extrusionOk="0">
                  <a:moveTo>
                    <a:pt x="4894" y="1274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10037" y="1238"/>
                  </a:moveTo>
                  <a:lnTo>
                    <a:pt x="10692" y="3631"/>
                  </a:lnTo>
                  <a:lnTo>
                    <a:pt x="7930" y="6310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8"/>
                  </a:lnTo>
                  <a:close/>
                  <a:moveTo>
                    <a:pt x="11395" y="4120"/>
                  </a:moveTo>
                  <a:lnTo>
                    <a:pt x="13728" y="4727"/>
                  </a:lnTo>
                  <a:lnTo>
                    <a:pt x="12454" y="6870"/>
                  </a:lnTo>
                  <a:lnTo>
                    <a:pt x="8537" y="6870"/>
                  </a:lnTo>
                  <a:lnTo>
                    <a:pt x="11395" y="4120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46"/>
                  </a:lnTo>
                  <a:lnTo>
                    <a:pt x="3751" y="4215"/>
                  </a:lnTo>
                  <a:close/>
                  <a:moveTo>
                    <a:pt x="12562" y="7703"/>
                  </a:moveTo>
                  <a:lnTo>
                    <a:pt x="13776" y="9751"/>
                  </a:lnTo>
                  <a:lnTo>
                    <a:pt x="11311" y="10382"/>
                  </a:lnTo>
                  <a:lnTo>
                    <a:pt x="8537" y="7703"/>
                  </a:lnTo>
                  <a:close/>
                  <a:moveTo>
                    <a:pt x="6513" y="7703"/>
                  </a:moveTo>
                  <a:lnTo>
                    <a:pt x="3668" y="10466"/>
                  </a:lnTo>
                  <a:lnTo>
                    <a:pt x="1334" y="9846"/>
                  </a:lnTo>
                  <a:lnTo>
                    <a:pt x="2596" y="7703"/>
                  </a:lnTo>
                  <a:close/>
                  <a:moveTo>
                    <a:pt x="7942" y="8275"/>
                  </a:moveTo>
                  <a:lnTo>
                    <a:pt x="10788" y="11025"/>
                  </a:lnTo>
                  <a:lnTo>
                    <a:pt x="10156" y="13299"/>
                  </a:lnTo>
                  <a:lnTo>
                    <a:pt x="7942" y="12073"/>
                  </a:lnTo>
                  <a:lnTo>
                    <a:pt x="7942" y="8275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97" y="0"/>
                  </a:moveTo>
                  <a:lnTo>
                    <a:pt x="9835" y="417"/>
                  </a:lnTo>
                  <a:lnTo>
                    <a:pt x="7442" y="1750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65" y="9644"/>
                  </a:lnTo>
                  <a:lnTo>
                    <a:pt x="60" y="10370"/>
                  </a:lnTo>
                  <a:lnTo>
                    <a:pt x="905" y="10597"/>
                  </a:lnTo>
                  <a:lnTo>
                    <a:pt x="3572" y="11299"/>
                  </a:lnTo>
                  <a:lnTo>
                    <a:pt x="4251" y="13787"/>
                  </a:lnTo>
                  <a:lnTo>
                    <a:pt x="4477" y="14609"/>
                  </a:lnTo>
                  <a:lnTo>
                    <a:pt x="5239" y="14192"/>
                  </a:lnTo>
                  <a:lnTo>
                    <a:pt x="7632" y="12859"/>
                  </a:lnTo>
                  <a:lnTo>
                    <a:pt x="9942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62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86" y="4965"/>
                  </a:lnTo>
                  <a:lnTo>
                    <a:pt x="15014" y="4239"/>
                  </a:lnTo>
                  <a:lnTo>
                    <a:pt x="14169" y="4012"/>
                  </a:lnTo>
                  <a:lnTo>
                    <a:pt x="11502" y="3310"/>
                  </a:lnTo>
                  <a:lnTo>
                    <a:pt x="10811" y="810"/>
                  </a:lnTo>
                  <a:lnTo>
                    <a:pt x="10597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3" name="Google Shape;633;p13"/>
            <p:cNvSpPr/>
            <p:nvPr/>
          </p:nvSpPr>
          <p:spPr>
            <a:xfrm>
              <a:off x="2488100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49" y="1239"/>
                  </a:lnTo>
                  <a:close/>
                  <a:moveTo>
                    <a:pt x="4882" y="1274"/>
                  </a:moveTo>
                  <a:lnTo>
                    <a:pt x="7096" y="2513"/>
                  </a:lnTo>
                  <a:lnTo>
                    <a:pt x="7096" y="6323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2"/>
                  </a:lnTo>
                  <a:lnTo>
                    <a:pt x="11299" y="10383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096" y="8287"/>
                  </a:moveTo>
                  <a:lnTo>
                    <a:pt x="7096" y="12192"/>
                  </a:lnTo>
                  <a:lnTo>
                    <a:pt x="5001" y="13359"/>
                  </a:lnTo>
                  <a:lnTo>
                    <a:pt x="4322" y="10966"/>
                  </a:lnTo>
                  <a:lnTo>
                    <a:pt x="7096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09" y="9537"/>
                  </a:lnTo>
                  <a:lnTo>
                    <a:pt x="13228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4" name="Google Shape;634;p13"/>
            <p:cNvSpPr/>
            <p:nvPr/>
          </p:nvSpPr>
          <p:spPr>
            <a:xfrm>
              <a:off x="2867025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3" y="1299"/>
                  </a:moveTo>
                  <a:lnTo>
                    <a:pt x="7108" y="2525"/>
                  </a:lnTo>
                  <a:lnTo>
                    <a:pt x="7108" y="6323"/>
                  </a:lnTo>
                  <a:lnTo>
                    <a:pt x="4262" y="3573"/>
                  </a:lnTo>
                  <a:lnTo>
                    <a:pt x="4893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1" y="6323"/>
                  </a:lnTo>
                  <a:lnTo>
                    <a:pt x="7941" y="2430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8" y="6906"/>
                  </a:lnTo>
                  <a:lnTo>
                    <a:pt x="1274" y="4871"/>
                  </a:lnTo>
                  <a:lnTo>
                    <a:pt x="3739" y="4228"/>
                  </a:lnTo>
                  <a:close/>
                  <a:moveTo>
                    <a:pt x="11394" y="4156"/>
                  </a:moveTo>
                  <a:lnTo>
                    <a:pt x="13728" y="4763"/>
                  </a:lnTo>
                  <a:lnTo>
                    <a:pt x="12454" y="6906"/>
                  </a:lnTo>
                  <a:lnTo>
                    <a:pt x="8549" y="6906"/>
                  </a:lnTo>
                  <a:lnTo>
                    <a:pt x="11394" y="4156"/>
                  </a:lnTo>
                  <a:close/>
                  <a:moveTo>
                    <a:pt x="12549" y="7728"/>
                  </a:moveTo>
                  <a:lnTo>
                    <a:pt x="13776" y="9764"/>
                  </a:lnTo>
                  <a:lnTo>
                    <a:pt x="11299" y="10407"/>
                  </a:lnTo>
                  <a:lnTo>
                    <a:pt x="8537" y="7728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34" y="9859"/>
                  </a:lnTo>
                  <a:lnTo>
                    <a:pt x="2607" y="7704"/>
                  </a:lnTo>
                  <a:close/>
                  <a:moveTo>
                    <a:pt x="7941" y="8300"/>
                  </a:moveTo>
                  <a:lnTo>
                    <a:pt x="10787" y="11050"/>
                  </a:lnTo>
                  <a:lnTo>
                    <a:pt x="10156" y="13336"/>
                  </a:lnTo>
                  <a:lnTo>
                    <a:pt x="7941" y="12098"/>
                  </a:lnTo>
                  <a:lnTo>
                    <a:pt x="7941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8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9"/>
                  </a:lnTo>
                  <a:lnTo>
                    <a:pt x="4143" y="858"/>
                  </a:lnTo>
                  <a:lnTo>
                    <a:pt x="3429" y="3454"/>
                  </a:lnTo>
                  <a:lnTo>
                    <a:pt x="857" y="4120"/>
                  </a:lnTo>
                  <a:lnTo>
                    <a:pt x="0" y="4347"/>
                  </a:lnTo>
                  <a:lnTo>
                    <a:pt x="441" y="5073"/>
                  </a:lnTo>
                  <a:lnTo>
                    <a:pt x="1822" y="7395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32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8" y="13753"/>
                  </a:lnTo>
                  <a:lnTo>
                    <a:pt x="11632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3" y="4966"/>
                  </a:lnTo>
                  <a:lnTo>
                    <a:pt x="15014" y="4239"/>
                  </a:lnTo>
                  <a:lnTo>
                    <a:pt x="14157" y="4013"/>
                  </a:lnTo>
                  <a:lnTo>
                    <a:pt x="11501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5" name="Google Shape;635;p13"/>
            <p:cNvSpPr/>
            <p:nvPr/>
          </p:nvSpPr>
          <p:spPr>
            <a:xfrm>
              <a:off x="3243250" y="44998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58"/>
                  </a:lnTo>
                  <a:lnTo>
                    <a:pt x="3751" y="4227"/>
                  </a:lnTo>
                  <a:close/>
                  <a:moveTo>
                    <a:pt x="12562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8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799" y="11049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47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19" y="13740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6" name="Google Shape;636;p13"/>
            <p:cNvSpPr/>
            <p:nvPr/>
          </p:nvSpPr>
          <p:spPr>
            <a:xfrm>
              <a:off x="3243250" y="41342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44"/>
                  </a:lnTo>
                  <a:lnTo>
                    <a:pt x="7942" y="6322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27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7"/>
                  </a:lnTo>
                  <a:close/>
                  <a:moveTo>
                    <a:pt x="7954" y="8311"/>
                  </a:moveTo>
                  <a:lnTo>
                    <a:pt x="10799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90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77"/>
                  </a:lnTo>
                  <a:lnTo>
                    <a:pt x="15002" y="4239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7" name="Google Shape;637;p13"/>
            <p:cNvSpPr/>
            <p:nvPr/>
          </p:nvSpPr>
          <p:spPr>
            <a:xfrm>
              <a:off x="3243250" y="37690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86"/>
                  </a:moveTo>
                  <a:lnTo>
                    <a:pt x="7109" y="2524"/>
                  </a:lnTo>
                  <a:lnTo>
                    <a:pt x="7109" y="6323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49" y="1250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58"/>
                  </a:lnTo>
                  <a:lnTo>
                    <a:pt x="3751" y="4227"/>
                  </a:lnTo>
                  <a:close/>
                  <a:moveTo>
                    <a:pt x="11395" y="4144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44"/>
                  </a:lnTo>
                  <a:close/>
                  <a:moveTo>
                    <a:pt x="12550" y="7716"/>
                  </a:moveTo>
                  <a:lnTo>
                    <a:pt x="13776" y="9763"/>
                  </a:lnTo>
                  <a:lnTo>
                    <a:pt x="11300" y="10394"/>
                  </a:lnTo>
                  <a:lnTo>
                    <a:pt x="8537" y="7716"/>
                  </a:lnTo>
                  <a:close/>
                  <a:moveTo>
                    <a:pt x="6525" y="7716"/>
                  </a:moveTo>
                  <a:lnTo>
                    <a:pt x="3668" y="10478"/>
                  </a:lnTo>
                  <a:lnTo>
                    <a:pt x="1322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99" y="11049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8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62"/>
                  </a:lnTo>
                  <a:lnTo>
                    <a:pt x="10919" y="13752"/>
                  </a:lnTo>
                  <a:lnTo>
                    <a:pt x="11633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13"/>
            <p:cNvSpPr/>
            <p:nvPr/>
          </p:nvSpPr>
          <p:spPr>
            <a:xfrm>
              <a:off x="2867025" y="30383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51"/>
                  </a:moveTo>
                  <a:lnTo>
                    <a:pt x="10704" y="3644"/>
                  </a:lnTo>
                  <a:lnTo>
                    <a:pt x="7941" y="6323"/>
                  </a:lnTo>
                  <a:lnTo>
                    <a:pt x="7941" y="2417"/>
                  </a:lnTo>
                  <a:lnTo>
                    <a:pt x="7953" y="2417"/>
                  </a:lnTo>
                  <a:lnTo>
                    <a:pt x="10049" y="1251"/>
                  </a:lnTo>
                  <a:close/>
                  <a:moveTo>
                    <a:pt x="4893" y="1286"/>
                  </a:moveTo>
                  <a:lnTo>
                    <a:pt x="7108" y="2525"/>
                  </a:lnTo>
                  <a:lnTo>
                    <a:pt x="7108" y="6335"/>
                  </a:lnTo>
                  <a:lnTo>
                    <a:pt x="4262" y="3572"/>
                  </a:lnTo>
                  <a:lnTo>
                    <a:pt x="4893" y="1286"/>
                  </a:lnTo>
                  <a:close/>
                  <a:moveTo>
                    <a:pt x="3762" y="4227"/>
                  </a:moveTo>
                  <a:lnTo>
                    <a:pt x="6525" y="6906"/>
                  </a:lnTo>
                  <a:lnTo>
                    <a:pt x="2512" y="6906"/>
                  </a:lnTo>
                  <a:lnTo>
                    <a:pt x="1286" y="4858"/>
                  </a:lnTo>
                  <a:lnTo>
                    <a:pt x="3762" y="4227"/>
                  </a:lnTo>
                  <a:close/>
                  <a:moveTo>
                    <a:pt x="11394" y="4144"/>
                  </a:moveTo>
                  <a:lnTo>
                    <a:pt x="13728" y="4763"/>
                  </a:lnTo>
                  <a:lnTo>
                    <a:pt x="12454" y="6906"/>
                  </a:lnTo>
                  <a:lnTo>
                    <a:pt x="8549" y="6906"/>
                  </a:lnTo>
                  <a:lnTo>
                    <a:pt x="11394" y="4144"/>
                  </a:lnTo>
                  <a:close/>
                  <a:moveTo>
                    <a:pt x="12549" y="7716"/>
                  </a:moveTo>
                  <a:lnTo>
                    <a:pt x="13776" y="9764"/>
                  </a:lnTo>
                  <a:lnTo>
                    <a:pt x="11299" y="10395"/>
                  </a:lnTo>
                  <a:lnTo>
                    <a:pt x="8537" y="7716"/>
                  </a:lnTo>
                  <a:close/>
                  <a:moveTo>
                    <a:pt x="6525" y="7716"/>
                  </a:moveTo>
                  <a:lnTo>
                    <a:pt x="3667" y="10490"/>
                  </a:lnTo>
                  <a:lnTo>
                    <a:pt x="1334" y="9883"/>
                  </a:lnTo>
                  <a:lnTo>
                    <a:pt x="2607" y="7716"/>
                  </a:lnTo>
                  <a:close/>
                  <a:moveTo>
                    <a:pt x="7953" y="8299"/>
                  </a:moveTo>
                  <a:lnTo>
                    <a:pt x="10799" y="11050"/>
                  </a:lnTo>
                  <a:lnTo>
                    <a:pt x="10168" y="13336"/>
                  </a:lnTo>
                  <a:lnTo>
                    <a:pt x="7953" y="12097"/>
                  </a:lnTo>
                  <a:lnTo>
                    <a:pt x="7953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20" y="8299"/>
                  </a:lnTo>
                  <a:close/>
                  <a:moveTo>
                    <a:pt x="10585" y="1"/>
                  </a:moveTo>
                  <a:lnTo>
                    <a:pt x="9823" y="405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70" y="36"/>
                  </a:lnTo>
                  <a:lnTo>
                    <a:pt x="4143" y="858"/>
                  </a:lnTo>
                  <a:lnTo>
                    <a:pt x="3429" y="3441"/>
                  </a:lnTo>
                  <a:lnTo>
                    <a:pt x="857" y="4120"/>
                  </a:lnTo>
                  <a:lnTo>
                    <a:pt x="0" y="4334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6" y="9633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88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32" y="12859"/>
                  </a:lnTo>
                  <a:lnTo>
                    <a:pt x="9930" y="14145"/>
                  </a:lnTo>
                  <a:lnTo>
                    <a:pt x="10692" y="14562"/>
                  </a:lnTo>
                  <a:lnTo>
                    <a:pt x="10918" y="13752"/>
                  </a:lnTo>
                  <a:lnTo>
                    <a:pt x="11632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3" y="4965"/>
                  </a:lnTo>
                  <a:lnTo>
                    <a:pt x="15014" y="4239"/>
                  </a:lnTo>
                  <a:lnTo>
                    <a:pt x="14157" y="4013"/>
                  </a:lnTo>
                  <a:lnTo>
                    <a:pt x="11501" y="3310"/>
                  </a:lnTo>
                  <a:lnTo>
                    <a:pt x="10811" y="810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13"/>
            <p:cNvSpPr/>
            <p:nvPr/>
          </p:nvSpPr>
          <p:spPr>
            <a:xfrm>
              <a:off x="2866725" y="8466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10049" y="1238"/>
                  </a:moveTo>
                  <a:lnTo>
                    <a:pt x="10704" y="3631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3" y="2417"/>
                  </a:lnTo>
                  <a:lnTo>
                    <a:pt x="10049" y="1238"/>
                  </a:lnTo>
                  <a:close/>
                  <a:moveTo>
                    <a:pt x="4905" y="1298"/>
                  </a:moveTo>
                  <a:lnTo>
                    <a:pt x="7120" y="2536"/>
                  </a:lnTo>
                  <a:lnTo>
                    <a:pt x="7120" y="6322"/>
                  </a:lnTo>
                  <a:lnTo>
                    <a:pt x="4274" y="3572"/>
                  </a:lnTo>
                  <a:lnTo>
                    <a:pt x="4905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94" y="4143"/>
                  </a:moveTo>
                  <a:lnTo>
                    <a:pt x="13728" y="4751"/>
                  </a:lnTo>
                  <a:lnTo>
                    <a:pt x="12466" y="6894"/>
                  </a:lnTo>
                  <a:lnTo>
                    <a:pt x="8549" y="6894"/>
                  </a:lnTo>
                  <a:lnTo>
                    <a:pt x="11394" y="4143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37" y="7727"/>
                  </a:moveTo>
                  <a:lnTo>
                    <a:pt x="3679" y="10477"/>
                  </a:lnTo>
                  <a:lnTo>
                    <a:pt x="1346" y="9870"/>
                  </a:lnTo>
                  <a:lnTo>
                    <a:pt x="2619" y="7727"/>
                  </a:lnTo>
                  <a:close/>
                  <a:moveTo>
                    <a:pt x="7953" y="8287"/>
                  </a:moveTo>
                  <a:lnTo>
                    <a:pt x="10799" y="11061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57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5026" y="4227"/>
                  </a:lnTo>
                  <a:lnTo>
                    <a:pt x="14169" y="4000"/>
                  </a:lnTo>
                  <a:lnTo>
                    <a:pt x="11513" y="3310"/>
                  </a:lnTo>
                  <a:lnTo>
                    <a:pt x="10823" y="798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13"/>
            <p:cNvSpPr/>
            <p:nvPr/>
          </p:nvSpPr>
          <p:spPr>
            <a:xfrm>
              <a:off x="2867300" y="1942325"/>
              <a:ext cx="375975" cy="365850"/>
            </a:xfrm>
            <a:custGeom>
              <a:avLst/>
              <a:gdLst/>
              <a:ahLst/>
              <a:cxnLst/>
              <a:rect l="l" t="t" r="r" b="b"/>
              <a:pathLst>
                <a:path w="15039" h="14634" extrusionOk="0">
                  <a:moveTo>
                    <a:pt x="4882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38" y="1251"/>
                  </a:moveTo>
                  <a:lnTo>
                    <a:pt x="10693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10038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5"/>
                  </a:lnTo>
                  <a:lnTo>
                    <a:pt x="8538" y="6895"/>
                  </a:lnTo>
                  <a:lnTo>
                    <a:pt x="11383" y="4144"/>
                  </a:lnTo>
                  <a:close/>
                  <a:moveTo>
                    <a:pt x="3728" y="4228"/>
                  </a:moveTo>
                  <a:lnTo>
                    <a:pt x="6502" y="6906"/>
                  </a:lnTo>
                  <a:lnTo>
                    <a:pt x="2477" y="6906"/>
                  </a:lnTo>
                  <a:lnTo>
                    <a:pt x="1263" y="4870"/>
                  </a:lnTo>
                  <a:lnTo>
                    <a:pt x="3728" y="4228"/>
                  </a:lnTo>
                  <a:close/>
                  <a:moveTo>
                    <a:pt x="12538" y="7728"/>
                  </a:moveTo>
                  <a:lnTo>
                    <a:pt x="13765" y="9764"/>
                  </a:lnTo>
                  <a:lnTo>
                    <a:pt x="11288" y="10407"/>
                  </a:lnTo>
                  <a:lnTo>
                    <a:pt x="8526" y="7728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596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57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2" y="13383"/>
                  </a:lnTo>
                  <a:lnTo>
                    <a:pt x="4347" y="10990"/>
                  </a:lnTo>
                  <a:lnTo>
                    <a:pt x="7109" y="8311"/>
                  </a:lnTo>
                  <a:close/>
                  <a:moveTo>
                    <a:pt x="10574" y="1"/>
                  </a:moveTo>
                  <a:lnTo>
                    <a:pt x="9824" y="418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30" y="5085"/>
                  </a:lnTo>
                  <a:lnTo>
                    <a:pt x="1811" y="7418"/>
                  </a:lnTo>
                  <a:lnTo>
                    <a:pt x="477" y="9669"/>
                  </a:lnTo>
                  <a:lnTo>
                    <a:pt x="37" y="10395"/>
                  </a:lnTo>
                  <a:lnTo>
                    <a:pt x="894" y="10621"/>
                  </a:lnTo>
                  <a:lnTo>
                    <a:pt x="3549" y="11312"/>
                  </a:lnTo>
                  <a:lnTo>
                    <a:pt x="4240" y="13812"/>
                  </a:lnTo>
                  <a:lnTo>
                    <a:pt x="4466" y="14634"/>
                  </a:lnTo>
                  <a:lnTo>
                    <a:pt x="5216" y="14217"/>
                  </a:lnTo>
                  <a:lnTo>
                    <a:pt x="7621" y="12883"/>
                  </a:lnTo>
                  <a:lnTo>
                    <a:pt x="9919" y="14169"/>
                  </a:lnTo>
                  <a:lnTo>
                    <a:pt x="10681" y="14586"/>
                  </a:lnTo>
                  <a:lnTo>
                    <a:pt x="10907" y="13776"/>
                  </a:lnTo>
                  <a:lnTo>
                    <a:pt x="11621" y="11181"/>
                  </a:lnTo>
                  <a:lnTo>
                    <a:pt x="14193" y="10502"/>
                  </a:lnTo>
                  <a:lnTo>
                    <a:pt x="15039" y="10276"/>
                  </a:lnTo>
                  <a:lnTo>
                    <a:pt x="14610" y="9550"/>
                  </a:lnTo>
                  <a:lnTo>
                    <a:pt x="13229" y="7228"/>
                  </a:lnTo>
                  <a:lnTo>
                    <a:pt x="14562" y="4978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74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13"/>
            <p:cNvSpPr/>
            <p:nvPr/>
          </p:nvSpPr>
          <p:spPr>
            <a:xfrm>
              <a:off x="3243250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906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5" y="3561"/>
                  </a:lnTo>
                  <a:lnTo>
                    <a:pt x="4906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99" y="11050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32" y="8287"/>
                  </a:moveTo>
                  <a:lnTo>
                    <a:pt x="7132" y="12193"/>
                  </a:lnTo>
                  <a:lnTo>
                    <a:pt x="7120" y="12193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2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49"/>
                  </a:lnTo>
                  <a:lnTo>
                    <a:pt x="13240" y="7228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13"/>
            <p:cNvSpPr/>
            <p:nvPr/>
          </p:nvSpPr>
          <p:spPr>
            <a:xfrm>
              <a:off x="3243250" y="8466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10049" y="1238"/>
                  </a:moveTo>
                  <a:lnTo>
                    <a:pt x="10704" y="3631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4882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71" y="4131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71" y="4131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27"/>
                  </a:moveTo>
                  <a:lnTo>
                    <a:pt x="3668" y="10477"/>
                  </a:lnTo>
                  <a:lnTo>
                    <a:pt x="1322" y="9870"/>
                  </a:lnTo>
                  <a:lnTo>
                    <a:pt x="2608" y="7727"/>
                  </a:lnTo>
                  <a:close/>
                  <a:moveTo>
                    <a:pt x="7954" y="8287"/>
                  </a:moveTo>
                  <a:lnTo>
                    <a:pt x="10799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27"/>
                  </a:lnTo>
                  <a:lnTo>
                    <a:pt x="14157" y="4000"/>
                  </a:lnTo>
                  <a:lnTo>
                    <a:pt x="11490" y="3310"/>
                  </a:lnTo>
                  <a:lnTo>
                    <a:pt x="10811" y="798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13"/>
            <p:cNvSpPr/>
            <p:nvPr/>
          </p:nvSpPr>
          <p:spPr>
            <a:xfrm>
              <a:off x="3243250" y="3403525"/>
              <a:ext cx="376250" cy="365850"/>
            </a:xfrm>
            <a:custGeom>
              <a:avLst/>
              <a:gdLst/>
              <a:ahLst/>
              <a:cxnLst/>
              <a:rect l="l" t="t" r="r" b="b"/>
              <a:pathLst>
                <a:path w="15050" h="14634" extrusionOk="0">
                  <a:moveTo>
                    <a:pt x="4882" y="1298"/>
                  </a:moveTo>
                  <a:lnTo>
                    <a:pt x="7109" y="2537"/>
                  </a:lnTo>
                  <a:lnTo>
                    <a:pt x="7109" y="6323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71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71" y="4156"/>
                  </a:lnTo>
                  <a:close/>
                  <a:moveTo>
                    <a:pt x="12550" y="7728"/>
                  </a:moveTo>
                  <a:lnTo>
                    <a:pt x="13776" y="9764"/>
                  </a:lnTo>
                  <a:lnTo>
                    <a:pt x="11300" y="10407"/>
                  </a:lnTo>
                  <a:lnTo>
                    <a:pt x="8537" y="7728"/>
                  </a:lnTo>
                  <a:close/>
                  <a:moveTo>
                    <a:pt x="6525" y="7740"/>
                  </a:moveTo>
                  <a:lnTo>
                    <a:pt x="3668" y="10490"/>
                  </a:lnTo>
                  <a:lnTo>
                    <a:pt x="1322" y="9883"/>
                  </a:lnTo>
                  <a:lnTo>
                    <a:pt x="2608" y="7740"/>
                  </a:lnTo>
                  <a:close/>
                  <a:moveTo>
                    <a:pt x="7954" y="8311"/>
                  </a:moveTo>
                  <a:lnTo>
                    <a:pt x="10799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95"/>
                  </a:lnTo>
                  <a:lnTo>
                    <a:pt x="893" y="10609"/>
                  </a:lnTo>
                  <a:lnTo>
                    <a:pt x="3560" y="11311"/>
                  </a:lnTo>
                  <a:lnTo>
                    <a:pt x="4251" y="13812"/>
                  </a:lnTo>
                  <a:lnTo>
                    <a:pt x="4465" y="14633"/>
                  </a:lnTo>
                  <a:lnTo>
                    <a:pt x="5227" y="14217"/>
                  </a:lnTo>
                  <a:lnTo>
                    <a:pt x="7621" y="12871"/>
                  </a:lnTo>
                  <a:lnTo>
                    <a:pt x="9930" y="14169"/>
                  </a:lnTo>
                  <a:lnTo>
                    <a:pt x="10692" y="14586"/>
                  </a:lnTo>
                  <a:lnTo>
                    <a:pt x="10919" y="13764"/>
                  </a:lnTo>
                  <a:lnTo>
                    <a:pt x="11633" y="11180"/>
                  </a:lnTo>
                  <a:lnTo>
                    <a:pt x="14205" y="10514"/>
                  </a:lnTo>
                  <a:lnTo>
                    <a:pt x="15050" y="10287"/>
                  </a:lnTo>
                  <a:lnTo>
                    <a:pt x="14621" y="9561"/>
                  </a:lnTo>
                  <a:lnTo>
                    <a:pt x="13240" y="7239"/>
                  </a:lnTo>
                  <a:lnTo>
                    <a:pt x="14574" y="4989"/>
                  </a:lnTo>
                  <a:lnTo>
                    <a:pt x="15002" y="4239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13"/>
            <p:cNvSpPr/>
            <p:nvPr/>
          </p:nvSpPr>
          <p:spPr>
            <a:xfrm>
              <a:off x="2108875" y="34038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693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38" y="1239"/>
                  </a:lnTo>
                  <a:close/>
                  <a:moveTo>
                    <a:pt x="3739" y="4215"/>
                  </a:moveTo>
                  <a:lnTo>
                    <a:pt x="6502" y="6894"/>
                  </a:lnTo>
                  <a:lnTo>
                    <a:pt x="2489" y="6894"/>
                  </a:lnTo>
                  <a:lnTo>
                    <a:pt x="1287" y="4858"/>
                  </a:lnTo>
                  <a:lnTo>
                    <a:pt x="3739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4" y="6894"/>
                  </a:lnTo>
                  <a:lnTo>
                    <a:pt x="11371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4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57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" name="Google Shape;645;p13"/>
            <p:cNvSpPr/>
            <p:nvPr/>
          </p:nvSpPr>
          <p:spPr>
            <a:xfrm>
              <a:off x="2867300" y="37693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26" y="1238"/>
                  </a:moveTo>
                  <a:lnTo>
                    <a:pt x="10681" y="3632"/>
                  </a:lnTo>
                  <a:lnTo>
                    <a:pt x="7919" y="6311"/>
                  </a:lnTo>
                  <a:lnTo>
                    <a:pt x="7919" y="2405"/>
                  </a:lnTo>
                  <a:lnTo>
                    <a:pt x="7930" y="2405"/>
                  </a:lnTo>
                  <a:lnTo>
                    <a:pt x="10026" y="1238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63" y="4846"/>
                  </a:lnTo>
                  <a:lnTo>
                    <a:pt x="3728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14" y="6894"/>
                  </a:lnTo>
                  <a:lnTo>
                    <a:pt x="11371" y="4132"/>
                  </a:lnTo>
                  <a:close/>
                  <a:moveTo>
                    <a:pt x="12538" y="7704"/>
                  </a:moveTo>
                  <a:lnTo>
                    <a:pt x="13765" y="9751"/>
                  </a:lnTo>
                  <a:lnTo>
                    <a:pt x="11288" y="10382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56" y="10466"/>
                  </a:lnTo>
                  <a:lnTo>
                    <a:pt x="1323" y="9847"/>
                  </a:lnTo>
                  <a:lnTo>
                    <a:pt x="2596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37" y="10371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800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" name="Google Shape;646;p13"/>
            <p:cNvSpPr/>
            <p:nvPr/>
          </p:nvSpPr>
          <p:spPr>
            <a:xfrm>
              <a:off x="2867300" y="340382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6" y="1239"/>
                  </a:moveTo>
                  <a:lnTo>
                    <a:pt x="10681" y="3632"/>
                  </a:lnTo>
                  <a:lnTo>
                    <a:pt x="7919" y="6311"/>
                  </a:lnTo>
                  <a:lnTo>
                    <a:pt x="7919" y="2417"/>
                  </a:lnTo>
                  <a:lnTo>
                    <a:pt x="7930" y="2417"/>
                  </a:lnTo>
                  <a:lnTo>
                    <a:pt x="10026" y="1239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75" y="4858"/>
                  </a:lnTo>
                  <a:lnTo>
                    <a:pt x="3728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14" y="6894"/>
                  </a:lnTo>
                  <a:lnTo>
                    <a:pt x="11371" y="4144"/>
                  </a:lnTo>
                  <a:close/>
                  <a:moveTo>
                    <a:pt x="12538" y="7716"/>
                  </a:moveTo>
                  <a:lnTo>
                    <a:pt x="13765" y="9752"/>
                  </a:lnTo>
                  <a:lnTo>
                    <a:pt x="11288" y="10395"/>
                  </a:lnTo>
                  <a:lnTo>
                    <a:pt x="8526" y="7716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37" y="10383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13"/>
            <p:cNvSpPr/>
            <p:nvPr/>
          </p:nvSpPr>
          <p:spPr>
            <a:xfrm>
              <a:off x="2867300" y="41345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6" y="1238"/>
                  </a:moveTo>
                  <a:lnTo>
                    <a:pt x="10681" y="3632"/>
                  </a:lnTo>
                  <a:lnTo>
                    <a:pt x="7919" y="6310"/>
                  </a:lnTo>
                  <a:lnTo>
                    <a:pt x="7919" y="2417"/>
                  </a:lnTo>
                  <a:lnTo>
                    <a:pt x="7930" y="2417"/>
                  </a:lnTo>
                  <a:lnTo>
                    <a:pt x="10026" y="1238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19" y="6882"/>
                  </a:lnTo>
                  <a:lnTo>
                    <a:pt x="8514" y="6882"/>
                  </a:lnTo>
                  <a:lnTo>
                    <a:pt x="11371" y="4132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8" y="4215"/>
                  </a:lnTo>
                  <a:close/>
                  <a:moveTo>
                    <a:pt x="12538" y="7715"/>
                  </a:moveTo>
                  <a:lnTo>
                    <a:pt x="13765" y="9751"/>
                  </a:lnTo>
                  <a:lnTo>
                    <a:pt x="11288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66"/>
                  </a:lnTo>
                  <a:lnTo>
                    <a:pt x="1323" y="9859"/>
                  </a:lnTo>
                  <a:lnTo>
                    <a:pt x="2596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37" y="10382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13"/>
            <p:cNvSpPr/>
            <p:nvPr/>
          </p:nvSpPr>
          <p:spPr>
            <a:xfrm>
              <a:off x="2867025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93" y="1298"/>
                  </a:moveTo>
                  <a:lnTo>
                    <a:pt x="7108" y="2536"/>
                  </a:lnTo>
                  <a:lnTo>
                    <a:pt x="7108" y="6334"/>
                  </a:lnTo>
                  <a:lnTo>
                    <a:pt x="4262" y="3572"/>
                  </a:lnTo>
                  <a:lnTo>
                    <a:pt x="4893" y="1298"/>
                  </a:lnTo>
                  <a:close/>
                  <a:moveTo>
                    <a:pt x="10037" y="1250"/>
                  </a:moveTo>
                  <a:lnTo>
                    <a:pt x="10692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1" y="2429"/>
                  </a:lnTo>
                  <a:lnTo>
                    <a:pt x="10037" y="1250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8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1382" y="4155"/>
                  </a:moveTo>
                  <a:lnTo>
                    <a:pt x="13716" y="4763"/>
                  </a:lnTo>
                  <a:lnTo>
                    <a:pt x="12430" y="6906"/>
                  </a:lnTo>
                  <a:lnTo>
                    <a:pt x="8525" y="6906"/>
                  </a:lnTo>
                  <a:lnTo>
                    <a:pt x="11382" y="4155"/>
                  </a:lnTo>
                  <a:close/>
                  <a:moveTo>
                    <a:pt x="12549" y="7727"/>
                  </a:moveTo>
                  <a:lnTo>
                    <a:pt x="13776" y="9763"/>
                  </a:lnTo>
                  <a:lnTo>
                    <a:pt x="11299" y="10406"/>
                  </a:lnTo>
                  <a:lnTo>
                    <a:pt x="8537" y="7727"/>
                  </a:lnTo>
                  <a:close/>
                  <a:moveTo>
                    <a:pt x="6513" y="7727"/>
                  </a:moveTo>
                  <a:lnTo>
                    <a:pt x="3667" y="10501"/>
                  </a:lnTo>
                  <a:lnTo>
                    <a:pt x="1334" y="9882"/>
                  </a:lnTo>
                  <a:lnTo>
                    <a:pt x="2596" y="7727"/>
                  </a:lnTo>
                  <a:close/>
                  <a:moveTo>
                    <a:pt x="7941" y="8311"/>
                  </a:moveTo>
                  <a:lnTo>
                    <a:pt x="10787" y="11061"/>
                  </a:lnTo>
                  <a:lnTo>
                    <a:pt x="10156" y="13335"/>
                  </a:lnTo>
                  <a:lnTo>
                    <a:pt x="7941" y="12097"/>
                  </a:lnTo>
                  <a:lnTo>
                    <a:pt x="7941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83"/>
                  </a:lnTo>
                  <a:lnTo>
                    <a:pt x="4358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57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32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2" y="11168"/>
                  </a:lnTo>
                  <a:lnTo>
                    <a:pt x="14204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14" y="4251"/>
                  </a:lnTo>
                  <a:lnTo>
                    <a:pt x="14157" y="4024"/>
                  </a:lnTo>
                  <a:lnTo>
                    <a:pt x="11501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" name="Google Shape;649;p13"/>
            <p:cNvSpPr/>
            <p:nvPr/>
          </p:nvSpPr>
          <p:spPr>
            <a:xfrm>
              <a:off x="2867300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1" y="3572"/>
                  </a:lnTo>
                  <a:lnTo>
                    <a:pt x="4882" y="1286"/>
                  </a:lnTo>
                  <a:close/>
                  <a:moveTo>
                    <a:pt x="10026" y="1250"/>
                  </a:moveTo>
                  <a:lnTo>
                    <a:pt x="10681" y="3643"/>
                  </a:lnTo>
                  <a:lnTo>
                    <a:pt x="7919" y="6322"/>
                  </a:lnTo>
                  <a:lnTo>
                    <a:pt x="7919" y="2417"/>
                  </a:lnTo>
                  <a:lnTo>
                    <a:pt x="7930" y="2417"/>
                  </a:lnTo>
                  <a:lnTo>
                    <a:pt x="10026" y="1250"/>
                  </a:lnTo>
                  <a:close/>
                  <a:moveTo>
                    <a:pt x="3728" y="4203"/>
                  </a:moveTo>
                  <a:lnTo>
                    <a:pt x="6502" y="6882"/>
                  </a:lnTo>
                  <a:lnTo>
                    <a:pt x="2477" y="6882"/>
                  </a:lnTo>
                  <a:lnTo>
                    <a:pt x="1275" y="4846"/>
                  </a:lnTo>
                  <a:lnTo>
                    <a:pt x="3728" y="4203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19" y="6882"/>
                  </a:lnTo>
                  <a:lnTo>
                    <a:pt x="8514" y="6882"/>
                  </a:lnTo>
                  <a:lnTo>
                    <a:pt x="11371" y="4132"/>
                  </a:lnTo>
                  <a:close/>
                  <a:moveTo>
                    <a:pt x="12538" y="7715"/>
                  </a:moveTo>
                  <a:lnTo>
                    <a:pt x="13765" y="9763"/>
                  </a:lnTo>
                  <a:lnTo>
                    <a:pt x="11288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78"/>
                  </a:lnTo>
                  <a:lnTo>
                    <a:pt x="1323" y="9858"/>
                  </a:lnTo>
                  <a:lnTo>
                    <a:pt x="2596" y="7715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5" y="13311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05"/>
                  </a:lnTo>
                  <a:lnTo>
                    <a:pt x="7419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32"/>
                  </a:lnTo>
                  <a:lnTo>
                    <a:pt x="37" y="10370"/>
                  </a:lnTo>
                  <a:lnTo>
                    <a:pt x="894" y="10597"/>
                  </a:lnTo>
                  <a:lnTo>
                    <a:pt x="3549" y="11287"/>
                  </a:lnTo>
                  <a:lnTo>
                    <a:pt x="4240" y="13788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13"/>
            <p:cNvSpPr/>
            <p:nvPr/>
          </p:nvSpPr>
          <p:spPr>
            <a:xfrm>
              <a:off x="3243250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95" y="4155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55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39"/>
                  </a:moveTo>
                  <a:lnTo>
                    <a:pt x="3668" y="10501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54" y="8311"/>
                  </a:moveTo>
                  <a:lnTo>
                    <a:pt x="10799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1" name="Google Shape;651;p13"/>
            <p:cNvSpPr/>
            <p:nvPr/>
          </p:nvSpPr>
          <p:spPr>
            <a:xfrm>
              <a:off x="3243250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906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5" y="3573"/>
                  </a:lnTo>
                  <a:lnTo>
                    <a:pt x="4906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799" y="11062"/>
                  </a:lnTo>
                  <a:lnTo>
                    <a:pt x="10168" y="13336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32" y="8299"/>
                  </a:moveTo>
                  <a:lnTo>
                    <a:pt x="7132" y="12205"/>
                  </a:lnTo>
                  <a:lnTo>
                    <a:pt x="7120" y="12205"/>
                  </a:lnTo>
                  <a:lnTo>
                    <a:pt x="5025" y="13383"/>
                  </a:lnTo>
                  <a:lnTo>
                    <a:pt x="4370" y="10978"/>
                  </a:lnTo>
                  <a:lnTo>
                    <a:pt x="7132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2" name="Google Shape;652;p13"/>
            <p:cNvSpPr/>
            <p:nvPr/>
          </p:nvSpPr>
          <p:spPr>
            <a:xfrm>
              <a:off x="2867300" y="267307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1"/>
                  </a:lnTo>
                  <a:lnTo>
                    <a:pt x="4882" y="1286"/>
                  </a:lnTo>
                  <a:close/>
                  <a:moveTo>
                    <a:pt x="10038" y="1251"/>
                  </a:moveTo>
                  <a:lnTo>
                    <a:pt x="10693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1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8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83" y="4144"/>
                  </a:lnTo>
                  <a:close/>
                  <a:moveTo>
                    <a:pt x="12538" y="7728"/>
                  </a:moveTo>
                  <a:lnTo>
                    <a:pt x="13765" y="9764"/>
                  </a:lnTo>
                  <a:lnTo>
                    <a:pt x="11288" y="10407"/>
                  </a:lnTo>
                  <a:lnTo>
                    <a:pt x="8526" y="7728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57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2" y="13371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1"/>
                  </a:moveTo>
                  <a:lnTo>
                    <a:pt x="9824" y="417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5"/>
                  </a:lnTo>
                  <a:lnTo>
                    <a:pt x="1811" y="7406"/>
                  </a:lnTo>
                  <a:lnTo>
                    <a:pt x="477" y="9645"/>
                  </a:lnTo>
                  <a:lnTo>
                    <a:pt x="37" y="10383"/>
                  </a:lnTo>
                  <a:lnTo>
                    <a:pt x="894" y="10597"/>
                  </a:lnTo>
                  <a:lnTo>
                    <a:pt x="3549" y="11300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9" y="10276"/>
                  </a:lnTo>
                  <a:lnTo>
                    <a:pt x="14610" y="9549"/>
                  </a:lnTo>
                  <a:lnTo>
                    <a:pt x="13229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13"/>
            <p:cNvSpPr/>
            <p:nvPr/>
          </p:nvSpPr>
          <p:spPr>
            <a:xfrm>
              <a:off x="3243250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109" y="2537"/>
                  </a:lnTo>
                  <a:lnTo>
                    <a:pt x="7109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5"/>
                  </a:lnTo>
                  <a:lnTo>
                    <a:pt x="8537" y="6895"/>
                  </a:lnTo>
                  <a:lnTo>
                    <a:pt x="11395" y="4144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799" y="11062"/>
                  </a:lnTo>
                  <a:lnTo>
                    <a:pt x="10168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58" y="4132"/>
                  </a:lnTo>
                  <a:lnTo>
                    <a:pt x="1" y="4347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1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40" y="7228"/>
                  </a:lnTo>
                  <a:lnTo>
                    <a:pt x="14574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4" name="Google Shape;654;p13"/>
            <p:cNvSpPr/>
            <p:nvPr/>
          </p:nvSpPr>
          <p:spPr>
            <a:xfrm>
              <a:off x="2867300" y="2308150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13"/>
                  </a:lnTo>
                  <a:lnTo>
                    <a:pt x="7097" y="6311"/>
                  </a:lnTo>
                  <a:lnTo>
                    <a:pt x="4251" y="3561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693" y="3632"/>
                  </a:lnTo>
                  <a:lnTo>
                    <a:pt x="7930" y="6311"/>
                  </a:lnTo>
                  <a:lnTo>
                    <a:pt x="7930" y="2418"/>
                  </a:lnTo>
                  <a:lnTo>
                    <a:pt x="7942" y="2418"/>
                  </a:lnTo>
                  <a:lnTo>
                    <a:pt x="10038" y="1239"/>
                  </a:lnTo>
                  <a:close/>
                  <a:moveTo>
                    <a:pt x="3728" y="4203"/>
                  </a:moveTo>
                  <a:lnTo>
                    <a:pt x="6502" y="6882"/>
                  </a:lnTo>
                  <a:lnTo>
                    <a:pt x="2477" y="6882"/>
                  </a:lnTo>
                  <a:lnTo>
                    <a:pt x="1263" y="4834"/>
                  </a:lnTo>
                  <a:lnTo>
                    <a:pt x="3728" y="4203"/>
                  </a:lnTo>
                  <a:close/>
                  <a:moveTo>
                    <a:pt x="11383" y="4120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38" y="6882"/>
                  </a:lnTo>
                  <a:lnTo>
                    <a:pt x="11383" y="4120"/>
                  </a:lnTo>
                  <a:close/>
                  <a:moveTo>
                    <a:pt x="12538" y="7716"/>
                  </a:moveTo>
                  <a:lnTo>
                    <a:pt x="13765" y="9752"/>
                  </a:lnTo>
                  <a:lnTo>
                    <a:pt x="11288" y="10395"/>
                  </a:lnTo>
                  <a:lnTo>
                    <a:pt x="8526" y="7716"/>
                  </a:lnTo>
                  <a:close/>
                  <a:moveTo>
                    <a:pt x="6514" y="7716"/>
                  </a:moveTo>
                  <a:lnTo>
                    <a:pt x="3656" y="10466"/>
                  </a:lnTo>
                  <a:lnTo>
                    <a:pt x="1323" y="9859"/>
                  </a:lnTo>
                  <a:lnTo>
                    <a:pt x="2596" y="7716"/>
                  </a:lnTo>
                  <a:close/>
                  <a:moveTo>
                    <a:pt x="7942" y="8275"/>
                  </a:moveTo>
                  <a:lnTo>
                    <a:pt x="10788" y="11026"/>
                  </a:lnTo>
                  <a:lnTo>
                    <a:pt x="10157" y="13312"/>
                  </a:lnTo>
                  <a:lnTo>
                    <a:pt x="7942" y="12073"/>
                  </a:lnTo>
                  <a:lnTo>
                    <a:pt x="7942" y="8275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2" y="13371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1"/>
                  </a:moveTo>
                  <a:lnTo>
                    <a:pt x="9824" y="417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3"/>
                  </a:lnTo>
                  <a:lnTo>
                    <a:pt x="1811" y="7394"/>
                  </a:lnTo>
                  <a:lnTo>
                    <a:pt x="477" y="9645"/>
                  </a:lnTo>
                  <a:lnTo>
                    <a:pt x="37" y="10371"/>
                  </a:lnTo>
                  <a:lnTo>
                    <a:pt x="894" y="10597"/>
                  </a:lnTo>
                  <a:lnTo>
                    <a:pt x="3549" y="11300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490"/>
                  </a:lnTo>
                  <a:lnTo>
                    <a:pt x="15039" y="10276"/>
                  </a:lnTo>
                  <a:lnTo>
                    <a:pt x="14610" y="9537"/>
                  </a:lnTo>
                  <a:lnTo>
                    <a:pt x="13229" y="7216"/>
                  </a:lnTo>
                  <a:lnTo>
                    <a:pt x="14562" y="4977"/>
                  </a:lnTo>
                  <a:lnTo>
                    <a:pt x="15003" y="4239"/>
                  </a:lnTo>
                  <a:lnTo>
                    <a:pt x="14146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5" name="Google Shape;655;p13"/>
            <p:cNvSpPr/>
            <p:nvPr/>
          </p:nvSpPr>
          <p:spPr>
            <a:xfrm>
              <a:off x="3243250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95" y="4156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56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22" y="9859"/>
                  </a:lnTo>
                  <a:lnTo>
                    <a:pt x="2608" y="7704"/>
                  </a:lnTo>
                  <a:close/>
                  <a:moveTo>
                    <a:pt x="7954" y="8300"/>
                  </a:moveTo>
                  <a:lnTo>
                    <a:pt x="10799" y="11050"/>
                  </a:lnTo>
                  <a:lnTo>
                    <a:pt x="10168" y="13336"/>
                  </a:lnTo>
                  <a:lnTo>
                    <a:pt x="7954" y="12098"/>
                  </a:lnTo>
                  <a:lnTo>
                    <a:pt x="7954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44" y="858"/>
                  </a:lnTo>
                  <a:lnTo>
                    <a:pt x="3430" y="3454"/>
                  </a:lnTo>
                  <a:lnTo>
                    <a:pt x="858" y="4120"/>
                  </a:lnTo>
                  <a:lnTo>
                    <a:pt x="1" y="4347"/>
                  </a:lnTo>
                  <a:lnTo>
                    <a:pt x="429" y="5073"/>
                  </a:lnTo>
                  <a:lnTo>
                    <a:pt x="1822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13"/>
            <p:cNvSpPr/>
            <p:nvPr/>
          </p:nvSpPr>
          <p:spPr>
            <a:xfrm>
              <a:off x="1729675" y="34038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7" y="1239"/>
                  </a:moveTo>
                  <a:lnTo>
                    <a:pt x="10692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42" y="2417"/>
                  </a:lnTo>
                  <a:lnTo>
                    <a:pt x="10037" y="1239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1371" y="4144"/>
                  </a:moveTo>
                  <a:lnTo>
                    <a:pt x="13716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44"/>
                  </a:lnTo>
                  <a:close/>
                  <a:moveTo>
                    <a:pt x="12549" y="7716"/>
                  </a:moveTo>
                  <a:lnTo>
                    <a:pt x="13776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75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5001" y="13371"/>
                  </a:lnTo>
                  <a:lnTo>
                    <a:pt x="4334" y="10978"/>
                  </a:lnTo>
                  <a:lnTo>
                    <a:pt x="7108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29" y="3453"/>
                  </a:lnTo>
                  <a:lnTo>
                    <a:pt x="857" y="4132"/>
                  </a:lnTo>
                  <a:lnTo>
                    <a:pt x="0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502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7" name="Google Shape;657;p13"/>
            <p:cNvSpPr/>
            <p:nvPr/>
          </p:nvSpPr>
          <p:spPr>
            <a:xfrm>
              <a:off x="1350450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894" y="1274"/>
                  </a:moveTo>
                  <a:lnTo>
                    <a:pt x="7109" y="2513"/>
                  </a:lnTo>
                  <a:lnTo>
                    <a:pt x="7109" y="6323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3763" y="4215"/>
                  </a:moveTo>
                  <a:lnTo>
                    <a:pt x="6525" y="6894"/>
                  </a:lnTo>
                  <a:lnTo>
                    <a:pt x="2513" y="6894"/>
                  </a:lnTo>
                  <a:lnTo>
                    <a:pt x="1287" y="4846"/>
                  </a:lnTo>
                  <a:lnTo>
                    <a:pt x="3763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50" y="7704"/>
                  </a:moveTo>
                  <a:lnTo>
                    <a:pt x="13776" y="9752"/>
                  </a:lnTo>
                  <a:lnTo>
                    <a:pt x="11300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40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502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8" name="Google Shape;658;p13"/>
            <p:cNvSpPr/>
            <p:nvPr/>
          </p:nvSpPr>
          <p:spPr>
            <a:xfrm>
              <a:off x="1350450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1"/>
                  </a:lnTo>
                  <a:lnTo>
                    <a:pt x="3739" y="4228"/>
                  </a:lnTo>
                  <a:close/>
                  <a:moveTo>
                    <a:pt x="11395" y="4156"/>
                  </a:moveTo>
                  <a:lnTo>
                    <a:pt x="13729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95" y="4156"/>
                  </a:lnTo>
                  <a:close/>
                  <a:moveTo>
                    <a:pt x="12550" y="7728"/>
                  </a:moveTo>
                  <a:lnTo>
                    <a:pt x="13776" y="9764"/>
                  </a:lnTo>
                  <a:lnTo>
                    <a:pt x="11300" y="10407"/>
                  </a:lnTo>
                  <a:lnTo>
                    <a:pt x="8537" y="7728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59"/>
                  </a:lnTo>
                  <a:lnTo>
                    <a:pt x="2608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57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21" y="8300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1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9"/>
                  </a:lnTo>
                  <a:lnTo>
                    <a:pt x="4144" y="858"/>
                  </a:lnTo>
                  <a:lnTo>
                    <a:pt x="3430" y="3454"/>
                  </a:lnTo>
                  <a:lnTo>
                    <a:pt x="858" y="4120"/>
                  </a:lnTo>
                  <a:lnTo>
                    <a:pt x="1" y="4347"/>
                  </a:lnTo>
                  <a:lnTo>
                    <a:pt x="441" y="5073"/>
                  </a:lnTo>
                  <a:lnTo>
                    <a:pt x="1822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502" y="3323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13"/>
            <p:cNvSpPr/>
            <p:nvPr/>
          </p:nvSpPr>
          <p:spPr>
            <a:xfrm>
              <a:off x="1350750" y="340382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6" y="1239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39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75" y="4858"/>
                  </a:lnTo>
                  <a:lnTo>
                    <a:pt x="3727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02" y="6894"/>
                  </a:lnTo>
                  <a:lnTo>
                    <a:pt x="11371" y="4144"/>
                  </a:lnTo>
                  <a:close/>
                  <a:moveTo>
                    <a:pt x="12538" y="7716"/>
                  </a:moveTo>
                  <a:lnTo>
                    <a:pt x="13764" y="9752"/>
                  </a:lnTo>
                  <a:lnTo>
                    <a:pt x="11288" y="10395"/>
                  </a:lnTo>
                  <a:lnTo>
                    <a:pt x="8525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13"/>
            <p:cNvSpPr/>
            <p:nvPr/>
          </p:nvSpPr>
          <p:spPr>
            <a:xfrm>
              <a:off x="1350450" y="1211600"/>
              <a:ext cx="376275" cy="365825"/>
            </a:xfrm>
            <a:custGeom>
              <a:avLst/>
              <a:gdLst/>
              <a:ahLst/>
              <a:cxnLst/>
              <a:rect l="l" t="t" r="r" b="b"/>
              <a:pathLst>
                <a:path w="15051" h="14633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50" y="1250"/>
                  </a:moveTo>
                  <a:lnTo>
                    <a:pt x="10704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50" y="1250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0"/>
                  </a:lnTo>
                  <a:lnTo>
                    <a:pt x="3739" y="4227"/>
                  </a:lnTo>
                  <a:close/>
                  <a:moveTo>
                    <a:pt x="11395" y="4155"/>
                  </a:moveTo>
                  <a:lnTo>
                    <a:pt x="13729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95" y="4155"/>
                  </a:lnTo>
                  <a:close/>
                  <a:moveTo>
                    <a:pt x="12550" y="7727"/>
                  </a:moveTo>
                  <a:lnTo>
                    <a:pt x="13764" y="9763"/>
                  </a:lnTo>
                  <a:lnTo>
                    <a:pt x="11300" y="10406"/>
                  </a:lnTo>
                  <a:lnTo>
                    <a:pt x="8537" y="7727"/>
                  </a:lnTo>
                  <a:close/>
                  <a:moveTo>
                    <a:pt x="6525" y="7739"/>
                  </a:moveTo>
                  <a:lnTo>
                    <a:pt x="3668" y="10501"/>
                  </a:lnTo>
                  <a:lnTo>
                    <a:pt x="1334" y="9882"/>
                  </a:lnTo>
                  <a:lnTo>
                    <a:pt x="2608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57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21" y="8311"/>
                  </a:moveTo>
                  <a:lnTo>
                    <a:pt x="7121" y="12204"/>
                  </a:lnTo>
                  <a:lnTo>
                    <a:pt x="7109" y="12204"/>
                  </a:lnTo>
                  <a:lnTo>
                    <a:pt x="5013" y="13383"/>
                  </a:lnTo>
                  <a:lnTo>
                    <a:pt x="4358" y="10989"/>
                  </a:lnTo>
                  <a:lnTo>
                    <a:pt x="7121" y="8311"/>
                  </a:lnTo>
                  <a:close/>
                  <a:moveTo>
                    <a:pt x="10585" y="0"/>
                  </a:moveTo>
                  <a:lnTo>
                    <a:pt x="9835" y="441"/>
                  </a:lnTo>
                  <a:lnTo>
                    <a:pt x="7430" y="1774"/>
                  </a:lnTo>
                  <a:lnTo>
                    <a:pt x="5132" y="476"/>
                  </a:lnTo>
                  <a:lnTo>
                    <a:pt x="4370" y="60"/>
                  </a:lnTo>
                  <a:lnTo>
                    <a:pt x="4144" y="881"/>
                  </a:lnTo>
                  <a:lnTo>
                    <a:pt x="3430" y="3477"/>
                  </a:lnTo>
                  <a:lnTo>
                    <a:pt x="858" y="4143"/>
                  </a:lnTo>
                  <a:lnTo>
                    <a:pt x="1" y="4370"/>
                  </a:lnTo>
                  <a:lnTo>
                    <a:pt x="441" y="5096"/>
                  </a:lnTo>
                  <a:lnTo>
                    <a:pt x="1822" y="7418"/>
                  </a:lnTo>
                  <a:lnTo>
                    <a:pt x="477" y="9668"/>
                  </a:lnTo>
                  <a:lnTo>
                    <a:pt x="48" y="10394"/>
                  </a:lnTo>
                  <a:lnTo>
                    <a:pt x="894" y="10620"/>
                  </a:lnTo>
                  <a:lnTo>
                    <a:pt x="3561" y="11311"/>
                  </a:lnTo>
                  <a:lnTo>
                    <a:pt x="4251" y="13811"/>
                  </a:lnTo>
                  <a:lnTo>
                    <a:pt x="4466" y="14633"/>
                  </a:lnTo>
                  <a:lnTo>
                    <a:pt x="5228" y="14216"/>
                  </a:lnTo>
                  <a:lnTo>
                    <a:pt x="7633" y="12883"/>
                  </a:lnTo>
                  <a:lnTo>
                    <a:pt x="9930" y="14168"/>
                  </a:lnTo>
                  <a:lnTo>
                    <a:pt x="10692" y="14585"/>
                  </a:lnTo>
                  <a:lnTo>
                    <a:pt x="10919" y="13776"/>
                  </a:lnTo>
                  <a:lnTo>
                    <a:pt x="11633" y="11180"/>
                  </a:lnTo>
                  <a:lnTo>
                    <a:pt x="14205" y="10513"/>
                  </a:lnTo>
                  <a:lnTo>
                    <a:pt x="15050" y="10287"/>
                  </a:lnTo>
                  <a:lnTo>
                    <a:pt x="14622" y="9561"/>
                  </a:lnTo>
                  <a:lnTo>
                    <a:pt x="13240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502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1" name="Google Shape;661;p13"/>
            <p:cNvSpPr/>
            <p:nvPr/>
          </p:nvSpPr>
          <p:spPr>
            <a:xfrm>
              <a:off x="1350750" y="41345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38" y="1238"/>
                  </a:moveTo>
                  <a:lnTo>
                    <a:pt x="10692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7" y="4215"/>
                  </a:lnTo>
                  <a:close/>
                  <a:moveTo>
                    <a:pt x="12538" y="7715"/>
                  </a:moveTo>
                  <a:lnTo>
                    <a:pt x="13764" y="9751"/>
                  </a:lnTo>
                  <a:lnTo>
                    <a:pt x="11288" y="10394"/>
                  </a:lnTo>
                  <a:lnTo>
                    <a:pt x="8525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2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2" name="Google Shape;662;p13"/>
            <p:cNvSpPr/>
            <p:nvPr/>
          </p:nvSpPr>
          <p:spPr>
            <a:xfrm>
              <a:off x="1350750" y="37693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26" y="1238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26" y="123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75" y="4846"/>
                  </a:lnTo>
                  <a:lnTo>
                    <a:pt x="3727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02" y="6894"/>
                  </a:lnTo>
                  <a:lnTo>
                    <a:pt x="11371" y="4132"/>
                  </a:lnTo>
                  <a:close/>
                  <a:moveTo>
                    <a:pt x="12538" y="7704"/>
                  </a:moveTo>
                  <a:lnTo>
                    <a:pt x="13764" y="9751"/>
                  </a:lnTo>
                  <a:lnTo>
                    <a:pt x="11288" y="10382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56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3" name="Google Shape;663;p13"/>
            <p:cNvSpPr/>
            <p:nvPr/>
          </p:nvSpPr>
          <p:spPr>
            <a:xfrm>
              <a:off x="5897750" y="303860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10026" y="1239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26" y="1239"/>
                  </a:lnTo>
                  <a:close/>
                  <a:moveTo>
                    <a:pt x="4870" y="1298"/>
                  </a:moveTo>
                  <a:lnTo>
                    <a:pt x="7085" y="2525"/>
                  </a:lnTo>
                  <a:lnTo>
                    <a:pt x="7085" y="6323"/>
                  </a:lnTo>
                  <a:lnTo>
                    <a:pt x="4239" y="3572"/>
                  </a:lnTo>
                  <a:lnTo>
                    <a:pt x="4870" y="129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63" y="4846"/>
                  </a:lnTo>
                  <a:lnTo>
                    <a:pt x="3727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12550" y="7704"/>
                  </a:moveTo>
                  <a:lnTo>
                    <a:pt x="13764" y="9752"/>
                  </a:lnTo>
                  <a:lnTo>
                    <a:pt x="11299" y="10383"/>
                  </a:lnTo>
                  <a:lnTo>
                    <a:pt x="8525" y="7704"/>
                  </a:lnTo>
                  <a:close/>
                  <a:moveTo>
                    <a:pt x="6501" y="7704"/>
                  </a:moveTo>
                  <a:lnTo>
                    <a:pt x="3644" y="10478"/>
                  </a:lnTo>
                  <a:lnTo>
                    <a:pt x="1310" y="9871"/>
                  </a:lnTo>
                  <a:lnTo>
                    <a:pt x="2584" y="7704"/>
                  </a:lnTo>
                  <a:close/>
                  <a:moveTo>
                    <a:pt x="7930" y="8287"/>
                  </a:moveTo>
                  <a:lnTo>
                    <a:pt x="10776" y="11038"/>
                  </a:lnTo>
                  <a:lnTo>
                    <a:pt x="10145" y="13324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097" y="8287"/>
                  </a:moveTo>
                  <a:lnTo>
                    <a:pt x="7097" y="12192"/>
                  </a:lnTo>
                  <a:lnTo>
                    <a:pt x="7085" y="12192"/>
                  </a:lnTo>
                  <a:lnTo>
                    <a:pt x="4989" y="13359"/>
                  </a:lnTo>
                  <a:lnTo>
                    <a:pt x="4334" y="10966"/>
                  </a:lnTo>
                  <a:lnTo>
                    <a:pt x="7097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02"/>
                  </a:lnTo>
                  <a:lnTo>
                    <a:pt x="14598" y="9537"/>
                  </a:lnTo>
                  <a:lnTo>
                    <a:pt x="13216" y="7216"/>
                  </a:lnTo>
                  <a:lnTo>
                    <a:pt x="14550" y="4965"/>
                  </a:lnTo>
                  <a:lnTo>
                    <a:pt x="14883" y="4430"/>
                  </a:lnTo>
                  <a:lnTo>
                    <a:pt x="14883" y="4215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13"/>
            <p:cNvSpPr/>
            <p:nvPr/>
          </p:nvSpPr>
          <p:spPr>
            <a:xfrm>
              <a:off x="1729675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8"/>
                  </a:moveTo>
                  <a:lnTo>
                    <a:pt x="7108" y="2525"/>
                  </a:lnTo>
                  <a:lnTo>
                    <a:pt x="7108" y="6323"/>
                  </a:lnTo>
                  <a:lnTo>
                    <a:pt x="4263" y="3573"/>
                  </a:lnTo>
                  <a:lnTo>
                    <a:pt x="4882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70"/>
                  </a:lnTo>
                  <a:lnTo>
                    <a:pt x="3739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95" y="4132"/>
                  </a:lnTo>
                  <a:close/>
                  <a:moveTo>
                    <a:pt x="12549" y="7728"/>
                  </a:moveTo>
                  <a:lnTo>
                    <a:pt x="13776" y="9764"/>
                  </a:lnTo>
                  <a:lnTo>
                    <a:pt x="11299" y="10407"/>
                  </a:lnTo>
                  <a:lnTo>
                    <a:pt x="8537" y="7728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75" y="11062"/>
                  </a:lnTo>
                  <a:lnTo>
                    <a:pt x="10156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205"/>
                  </a:lnTo>
                  <a:lnTo>
                    <a:pt x="7108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22" y="7394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13"/>
            <p:cNvSpPr/>
            <p:nvPr/>
          </p:nvSpPr>
          <p:spPr>
            <a:xfrm>
              <a:off x="1729675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108" y="2525"/>
                  </a:lnTo>
                  <a:lnTo>
                    <a:pt x="7108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1"/>
                  </a:lnTo>
                  <a:lnTo>
                    <a:pt x="3739" y="4228"/>
                  </a:lnTo>
                  <a:close/>
                  <a:moveTo>
                    <a:pt x="11395" y="4156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95" y="4156"/>
                  </a:lnTo>
                  <a:close/>
                  <a:moveTo>
                    <a:pt x="12549" y="7728"/>
                  </a:moveTo>
                  <a:lnTo>
                    <a:pt x="13776" y="9764"/>
                  </a:lnTo>
                  <a:lnTo>
                    <a:pt x="11299" y="10407"/>
                  </a:lnTo>
                  <a:lnTo>
                    <a:pt x="8537" y="7728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34" y="9859"/>
                  </a:lnTo>
                  <a:lnTo>
                    <a:pt x="2608" y="7704"/>
                  </a:lnTo>
                  <a:close/>
                  <a:moveTo>
                    <a:pt x="7942" y="8300"/>
                  </a:moveTo>
                  <a:lnTo>
                    <a:pt x="10775" y="11050"/>
                  </a:lnTo>
                  <a:lnTo>
                    <a:pt x="10156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8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44" y="858"/>
                  </a:lnTo>
                  <a:lnTo>
                    <a:pt x="3429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22" y="7395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8" y="13753"/>
                  </a:lnTo>
                  <a:lnTo>
                    <a:pt x="11633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13"/>
            <p:cNvSpPr/>
            <p:nvPr/>
          </p:nvSpPr>
          <p:spPr>
            <a:xfrm>
              <a:off x="1729375" y="846675"/>
              <a:ext cx="376550" cy="365525"/>
            </a:xfrm>
            <a:custGeom>
              <a:avLst/>
              <a:gdLst/>
              <a:ahLst/>
              <a:cxnLst/>
              <a:rect l="l" t="t" r="r" b="b"/>
              <a:pathLst>
                <a:path w="15062" h="14621" extrusionOk="0">
                  <a:moveTo>
                    <a:pt x="10061" y="1238"/>
                  </a:moveTo>
                  <a:lnTo>
                    <a:pt x="10716" y="3631"/>
                  </a:lnTo>
                  <a:lnTo>
                    <a:pt x="7954" y="6310"/>
                  </a:lnTo>
                  <a:lnTo>
                    <a:pt x="7954" y="2417"/>
                  </a:lnTo>
                  <a:lnTo>
                    <a:pt x="7966" y="2417"/>
                  </a:lnTo>
                  <a:lnTo>
                    <a:pt x="10061" y="1238"/>
                  </a:lnTo>
                  <a:close/>
                  <a:moveTo>
                    <a:pt x="4894" y="1298"/>
                  </a:moveTo>
                  <a:lnTo>
                    <a:pt x="7120" y="2536"/>
                  </a:lnTo>
                  <a:lnTo>
                    <a:pt x="7120" y="6322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3" y="4131"/>
                  </a:moveTo>
                  <a:lnTo>
                    <a:pt x="13728" y="4751"/>
                  </a:lnTo>
                  <a:lnTo>
                    <a:pt x="12454" y="6894"/>
                  </a:lnTo>
                  <a:lnTo>
                    <a:pt x="8549" y="6894"/>
                  </a:lnTo>
                  <a:lnTo>
                    <a:pt x="11383" y="4131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37" y="7727"/>
                  </a:moveTo>
                  <a:lnTo>
                    <a:pt x="3679" y="10477"/>
                  </a:lnTo>
                  <a:lnTo>
                    <a:pt x="1346" y="9870"/>
                  </a:lnTo>
                  <a:lnTo>
                    <a:pt x="2620" y="7727"/>
                  </a:lnTo>
                  <a:close/>
                  <a:moveTo>
                    <a:pt x="7954" y="8287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5013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45" y="11168"/>
                  </a:lnTo>
                  <a:lnTo>
                    <a:pt x="14216" y="10489"/>
                  </a:lnTo>
                  <a:lnTo>
                    <a:pt x="15062" y="10275"/>
                  </a:lnTo>
                  <a:lnTo>
                    <a:pt x="14633" y="9537"/>
                  </a:lnTo>
                  <a:lnTo>
                    <a:pt x="13252" y="7215"/>
                  </a:lnTo>
                  <a:lnTo>
                    <a:pt x="14585" y="4965"/>
                  </a:lnTo>
                  <a:lnTo>
                    <a:pt x="15014" y="4227"/>
                  </a:lnTo>
                  <a:lnTo>
                    <a:pt x="14169" y="4024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13"/>
            <p:cNvSpPr/>
            <p:nvPr/>
          </p:nvSpPr>
          <p:spPr>
            <a:xfrm>
              <a:off x="1729675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108" y="2537"/>
                  </a:lnTo>
                  <a:lnTo>
                    <a:pt x="7108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16" y="3656"/>
                  </a:lnTo>
                  <a:lnTo>
                    <a:pt x="7954" y="6335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95" y="4144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8"/>
                  </a:lnTo>
                  <a:close/>
                  <a:moveTo>
                    <a:pt x="12549" y="7728"/>
                  </a:moveTo>
                  <a:lnTo>
                    <a:pt x="13776" y="9764"/>
                  </a:lnTo>
                  <a:lnTo>
                    <a:pt x="11299" y="10407"/>
                  </a:lnTo>
                  <a:lnTo>
                    <a:pt x="8537" y="7728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311"/>
                  </a:moveTo>
                  <a:lnTo>
                    <a:pt x="10775" y="11062"/>
                  </a:lnTo>
                  <a:lnTo>
                    <a:pt x="10156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20" y="8311"/>
                  </a:moveTo>
                  <a:lnTo>
                    <a:pt x="7120" y="12205"/>
                  </a:lnTo>
                  <a:lnTo>
                    <a:pt x="7108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29" y="3454"/>
                  </a:lnTo>
                  <a:lnTo>
                    <a:pt x="846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3"/>
                  </a:lnTo>
                  <a:lnTo>
                    <a:pt x="11633" y="11169"/>
                  </a:lnTo>
                  <a:lnTo>
                    <a:pt x="14204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40" y="7228"/>
                  </a:lnTo>
                  <a:lnTo>
                    <a:pt x="14573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13"/>
            <p:cNvSpPr/>
            <p:nvPr/>
          </p:nvSpPr>
          <p:spPr>
            <a:xfrm>
              <a:off x="2108875" y="37693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38" y="1238"/>
                  </a:moveTo>
                  <a:lnTo>
                    <a:pt x="10693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38" y="1238"/>
                  </a:lnTo>
                  <a:close/>
                  <a:moveTo>
                    <a:pt x="3739" y="4215"/>
                  </a:moveTo>
                  <a:lnTo>
                    <a:pt x="6502" y="6894"/>
                  </a:lnTo>
                  <a:lnTo>
                    <a:pt x="2489" y="6894"/>
                  </a:lnTo>
                  <a:lnTo>
                    <a:pt x="1263" y="4846"/>
                  </a:lnTo>
                  <a:lnTo>
                    <a:pt x="3739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4" y="6894"/>
                  </a:lnTo>
                  <a:lnTo>
                    <a:pt x="11371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68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57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13"/>
            <p:cNvSpPr/>
            <p:nvPr/>
          </p:nvSpPr>
          <p:spPr>
            <a:xfrm>
              <a:off x="1729675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1"/>
                  </a:lnTo>
                  <a:lnTo>
                    <a:pt x="4882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49" y="7728"/>
                  </a:moveTo>
                  <a:lnTo>
                    <a:pt x="13776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25" y="7716"/>
                  </a:moveTo>
                  <a:lnTo>
                    <a:pt x="3679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99" y="11050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87"/>
                  </a:moveTo>
                  <a:lnTo>
                    <a:pt x="7120" y="12193"/>
                  </a:lnTo>
                  <a:lnTo>
                    <a:pt x="7108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29" y="3453"/>
                  </a:lnTo>
                  <a:lnTo>
                    <a:pt x="857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69"/>
                  </a:lnTo>
                  <a:lnTo>
                    <a:pt x="14204" y="10502"/>
                  </a:lnTo>
                  <a:lnTo>
                    <a:pt x="15050" y="10276"/>
                  </a:lnTo>
                  <a:lnTo>
                    <a:pt x="14621" y="9549"/>
                  </a:lnTo>
                  <a:lnTo>
                    <a:pt x="13240" y="7228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13"/>
            <p:cNvSpPr/>
            <p:nvPr/>
          </p:nvSpPr>
          <p:spPr>
            <a:xfrm>
              <a:off x="2108875" y="41345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8" y="1238"/>
                  </a:moveTo>
                  <a:lnTo>
                    <a:pt x="10693" y="3632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38" y="1238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31" y="6882"/>
                  </a:lnTo>
                  <a:lnTo>
                    <a:pt x="8514" y="6882"/>
                  </a:lnTo>
                  <a:lnTo>
                    <a:pt x="11371" y="4132"/>
                  </a:lnTo>
                  <a:close/>
                  <a:moveTo>
                    <a:pt x="3739" y="4215"/>
                  </a:moveTo>
                  <a:lnTo>
                    <a:pt x="6502" y="6894"/>
                  </a:lnTo>
                  <a:lnTo>
                    <a:pt x="2489" y="6894"/>
                  </a:lnTo>
                  <a:lnTo>
                    <a:pt x="1287" y="4858"/>
                  </a:lnTo>
                  <a:lnTo>
                    <a:pt x="3739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68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57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13"/>
            <p:cNvSpPr/>
            <p:nvPr/>
          </p:nvSpPr>
          <p:spPr>
            <a:xfrm>
              <a:off x="2108875" y="44998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38" y="1250"/>
                  </a:moveTo>
                  <a:lnTo>
                    <a:pt x="10693" y="3643"/>
                  </a:lnTo>
                  <a:lnTo>
                    <a:pt x="7918" y="6322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38" y="1250"/>
                  </a:lnTo>
                  <a:close/>
                  <a:moveTo>
                    <a:pt x="3739" y="4203"/>
                  </a:moveTo>
                  <a:lnTo>
                    <a:pt x="6502" y="6882"/>
                  </a:lnTo>
                  <a:lnTo>
                    <a:pt x="2489" y="6882"/>
                  </a:lnTo>
                  <a:lnTo>
                    <a:pt x="1263" y="4846"/>
                  </a:lnTo>
                  <a:lnTo>
                    <a:pt x="3739" y="4203"/>
                  </a:lnTo>
                  <a:close/>
                  <a:moveTo>
                    <a:pt x="11383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50" y="7715"/>
                  </a:moveTo>
                  <a:lnTo>
                    <a:pt x="13764" y="9763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68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57" y="13311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21" y="8299"/>
                  </a:moveTo>
                  <a:lnTo>
                    <a:pt x="7121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2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13"/>
            <p:cNvSpPr/>
            <p:nvPr/>
          </p:nvSpPr>
          <p:spPr>
            <a:xfrm>
              <a:off x="2108875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882" y="1274"/>
                  </a:moveTo>
                  <a:lnTo>
                    <a:pt x="7097" y="2513"/>
                  </a:lnTo>
                  <a:lnTo>
                    <a:pt x="7097" y="6323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2"/>
                  </a:lnTo>
                  <a:lnTo>
                    <a:pt x="11300" y="10383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29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13"/>
            <p:cNvSpPr/>
            <p:nvPr/>
          </p:nvSpPr>
          <p:spPr>
            <a:xfrm>
              <a:off x="1729675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882" y="1274"/>
                  </a:moveTo>
                  <a:lnTo>
                    <a:pt x="7108" y="2513"/>
                  </a:lnTo>
                  <a:lnTo>
                    <a:pt x="7108" y="6323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95" y="4132"/>
                  </a:lnTo>
                  <a:close/>
                  <a:moveTo>
                    <a:pt x="12549" y="7704"/>
                  </a:moveTo>
                  <a:lnTo>
                    <a:pt x="13752" y="9752"/>
                  </a:lnTo>
                  <a:lnTo>
                    <a:pt x="11299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99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13"/>
            <p:cNvSpPr/>
            <p:nvPr/>
          </p:nvSpPr>
          <p:spPr>
            <a:xfrm>
              <a:off x="1350450" y="8466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10050" y="1238"/>
                  </a:moveTo>
                  <a:lnTo>
                    <a:pt x="10704" y="3631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8"/>
                  </a:lnTo>
                  <a:close/>
                  <a:moveTo>
                    <a:pt x="4882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58"/>
                  </a:lnTo>
                  <a:lnTo>
                    <a:pt x="3739" y="4215"/>
                  </a:lnTo>
                  <a:close/>
                  <a:moveTo>
                    <a:pt x="11383" y="4131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1"/>
                  </a:lnTo>
                  <a:close/>
                  <a:moveTo>
                    <a:pt x="12550" y="7715"/>
                  </a:moveTo>
                  <a:lnTo>
                    <a:pt x="13776" y="9751"/>
                  </a:lnTo>
                  <a:lnTo>
                    <a:pt x="11300" y="10394"/>
                  </a:lnTo>
                  <a:lnTo>
                    <a:pt x="8537" y="7715"/>
                  </a:lnTo>
                  <a:close/>
                  <a:moveTo>
                    <a:pt x="6513" y="7727"/>
                  </a:moveTo>
                  <a:lnTo>
                    <a:pt x="3668" y="10477"/>
                  </a:lnTo>
                  <a:lnTo>
                    <a:pt x="1322" y="9870"/>
                  </a:lnTo>
                  <a:lnTo>
                    <a:pt x="2596" y="7727"/>
                  </a:lnTo>
                  <a:close/>
                  <a:moveTo>
                    <a:pt x="7942" y="8287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21" y="8287"/>
                  </a:lnTo>
                  <a:close/>
                  <a:moveTo>
                    <a:pt x="10573" y="0"/>
                  </a:moveTo>
                  <a:lnTo>
                    <a:pt x="9835" y="417"/>
                  </a:lnTo>
                  <a:lnTo>
                    <a:pt x="7430" y="1762"/>
                  </a:lnTo>
                  <a:lnTo>
                    <a:pt x="5132" y="464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33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2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14" y="4227"/>
                  </a:lnTo>
                  <a:lnTo>
                    <a:pt x="14157" y="4000"/>
                  </a:lnTo>
                  <a:lnTo>
                    <a:pt x="11502" y="3310"/>
                  </a:lnTo>
                  <a:lnTo>
                    <a:pt x="10812" y="798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13"/>
            <p:cNvSpPr/>
            <p:nvPr/>
          </p:nvSpPr>
          <p:spPr>
            <a:xfrm>
              <a:off x="1729675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98"/>
                  </a:moveTo>
                  <a:lnTo>
                    <a:pt x="7108" y="2536"/>
                  </a:lnTo>
                  <a:lnTo>
                    <a:pt x="7108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1395" y="4155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95" y="4155"/>
                  </a:lnTo>
                  <a:close/>
                  <a:moveTo>
                    <a:pt x="12549" y="7727"/>
                  </a:moveTo>
                  <a:lnTo>
                    <a:pt x="13776" y="9763"/>
                  </a:lnTo>
                  <a:lnTo>
                    <a:pt x="11299" y="10406"/>
                  </a:lnTo>
                  <a:lnTo>
                    <a:pt x="8537" y="7727"/>
                  </a:lnTo>
                  <a:close/>
                  <a:moveTo>
                    <a:pt x="6525" y="7739"/>
                  </a:moveTo>
                  <a:lnTo>
                    <a:pt x="3667" y="10501"/>
                  </a:lnTo>
                  <a:lnTo>
                    <a:pt x="1334" y="9882"/>
                  </a:lnTo>
                  <a:lnTo>
                    <a:pt x="2608" y="7739"/>
                  </a:lnTo>
                  <a:close/>
                  <a:moveTo>
                    <a:pt x="7942" y="8311"/>
                  </a:moveTo>
                  <a:lnTo>
                    <a:pt x="10775" y="11061"/>
                  </a:lnTo>
                  <a:lnTo>
                    <a:pt x="10156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6" name="Google Shape;676;p13"/>
            <p:cNvSpPr/>
            <p:nvPr/>
          </p:nvSpPr>
          <p:spPr>
            <a:xfrm>
              <a:off x="1350450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99"/>
                  </a:moveTo>
                  <a:lnTo>
                    <a:pt x="7109" y="2537"/>
                  </a:lnTo>
                  <a:lnTo>
                    <a:pt x="7109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55" y="6895"/>
                  </a:lnTo>
                  <a:lnTo>
                    <a:pt x="8537" y="6895"/>
                  </a:lnTo>
                  <a:lnTo>
                    <a:pt x="11395" y="4144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0"/>
                  </a:lnTo>
                  <a:lnTo>
                    <a:pt x="3739" y="4228"/>
                  </a:lnTo>
                  <a:close/>
                  <a:moveTo>
                    <a:pt x="12550" y="7728"/>
                  </a:moveTo>
                  <a:lnTo>
                    <a:pt x="13776" y="9764"/>
                  </a:lnTo>
                  <a:lnTo>
                    <a:pt x="11300" y="10407"/>
                  </a:lnTo>
                  <a:lnTo>
                    <a:pt x="8537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57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21" y="8311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90"/>
                  </a:lnTo>
                  <a:lnTo>
                    <a:pt x="7121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58" y="4132"/>
                  </a:lnTo>
                  <a:lnTo>
                    <a:pt x="1" y="4347"/>
                  </a:lnTo>
                  <a:lnTo>
                    <a:pt x="441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50"/>
                  </a:lnTo>
                  <a:lnTo>
                    <a:pt x="13240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502" y="3323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7" name="Google Shape;677;p13"/>
            <p:cNvSpPr/>
            <p:nvPr/>
          </p:nvSpPr>
          <p:spPr>
            <a:xfrm>
              <a:off x="1350450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8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76" y="9764"/>
                  </a:lnTo>
                  <a:lnTo>
                    <a:pt x="11300" y="10407"/>
                  </a:lnTo>
                  <a:lnTo>
                    <a:pt x="8537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57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21" y="8299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1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502" y="3322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8" name="Google Shape;678;p13"/>
            <p:cNvSpPr/>
            <p:nvPr/>
          </p:nvSpPr>
          <p:spPr>
            <a:xfrm>
              <a:off x="1350750" y="267307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1"/>
                  </a:lnTo>
                  <a:lnTo>
                    <a:pt x="4882" y="1286"/>
                  </a:lnTo>
                  <a:close/>
                  <a:moveTo>
                    <a:pt x="10038" y="1251"/>
                  </a:moveTo>
                  <a:lnTo>
                    <a:pt x="10692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38" y="7728"/>
                  </a:moveTo>
                  <a:lnTo>
                    <a:pt x="13764" y="9764"/>
                  </a:lnTo>
                  <a:lnTo>
                    <a:pt x="11288" y="10407"/>
                  </a:lnTo>
                  <a:lnTo>
                    <a:pt x="8525" y="7728"/>
                  </a:lnTo>
                  <a:close/>
                  <a:moveTo>
                    <a:pt x="6513" y="7716"/>
                  </a:moveTo>
                  <a:lnTo>
                    <a:pt x="3668" y="10466"/>
                  </a:lnTo>
                  <a:lnTo>
                    <a:pt x="1334" y="9859"/>
                  </a:lnTo>
                  <a:lnTo>
                    <a:pt x="2596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57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49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8" y="10276"/>
                  </a:lnTo>
                  <a:lnTo>
                    <a:pt x="14610" y="9549"/>
                  </a:lnTo>
                  <a:lnTo>
                    <a:pt x="13228" y="7228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" name="Google Shape;679;p13"/>
            <p:cNvSpPr/>
            <p:nvPr/>
          </p:nvSpPr>
          <p:spPr>
            <a:xfrm>
              <a:off x="1729675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108" y="2512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42" y="2405"/>
                  </a:lnTo>
                  <a:lnTo>
                    <a:pt x="10037" y="1238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86" y="4846"/>
                  </a:lnTo>
                  <a:lnTo>
                    <a:pt x="3739" y="4215"/>
                  </a:lnTo>
                  <a:close/>
                  <a:moveTo>
                    <a:pt x="11371" y="4132"/>
                  </a:moveTo>
                  <a:lnTo>
                    <a:pt x="13716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12549" y="7704"/>
                  </a:moveTo>
                  <a:lnTo>
                    <a:pt x="13776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75" y="11037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57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13"/>
            <p:cNvSpPr/>
            <p:nvPr/>
          </p:nvSpPr>
          <p:spPr>
            <a:xfrm>
              <a:off x="1729675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11371" y="4132"/>
                  </a:moveTo>
                  <a:lnTo>
                    <a:pt x="13716" y="4739"/>
                  </a:lnTo>
                  <a:lnTo>
                    <a:pt x="12430" y="6882"/>
                  </a:lnTo>
                  <a:lnTo>
                    <a:pt x="8513" y="6882"/>
                  </a:lnTo>
                  <a:lnTo>
                    <a:pt x="11371" y="4132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2549" y="7715"/>
                  </a:moveTo>
                  <a:lnTo>
                    <a:pt x="13776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42" y="8299"/>
                  </a:moveTo>
                  <a:lnTo>
                    <a:pt x="10775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57" y="4132"/>
                  </a:lnTo>
                  <a:lnTo>
                    <a:pt x="0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13"/>
            <p:cNvSpPr/>
            <p:nvPr/>
          </p:nvSpPr>
          <p:spPr>
            <a:xfrm>
              <a:off x="1729675" y="44998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86"/>
                  </a:moveTo>
                  <a:lnTo>
                    <a:pt x="7108" y="2524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39" y="4203"/>
                  </a:moveTo>
                  <a:lnTo>
                    <a:pt x="6513" y="6882"/>
                  </a:lnTo>
                  <a:lnTo>
                    <a:pt x="2489" y="6882"/>
                  </a:lnTo>
                  <a:lnTo>
                    <a:pt x="1274" y="4846"/>
                  </a:lnTo>
                  <a:lnTo>
                    <a:pt x="3739" y="4203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95" y="4132"/>
                  </a:lnTo>
                  <a:close/>
                  <a:moveTo>
                    <a:pt x="12549" y="7715"/>
                  </a:moveTo>
                  <a:lnTo>
                    <a:pt x="13776" y="9763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34" y="9858"/>
                  </a:lnTo>
                  <a:lnTo>
                    <a:pt x="2608" y="7715"/>
                  </a:lnTo>
                  <a:close/>
                  <a:moveTo>
                    <a:pt x="7954" y="8287"/>
                  </a:moveTo>
                  <a:lnTo>
                    <a:pt x="10799" y="11037"/>
                  </a:lnTo>
                  <a:lnTo>
                    <a:pt x="10168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70" y="36"/>
                  </a:lnTo>
                  <a:lnTo>
                    <a:pt x="4144" y="857"/>
                  </a:lnTo>
                  <a:lnTo>
                    <a:pt x="3429" y="3441"/>
                  </a:lnTo>
                  <a:lnTo>
                    <a:pt x="857" y="4120"/>
                  </a:lnTo>
                  <a:lnTo>
                    <a:pt x="0" y="4334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13"/>
            <p:cNvSpPr/>
            <p:nvPr/>
          </p:nvSpPr>
          <p:spPr>
            <a:xfrm>
              <a:off x="1350750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1" y="3572"/>
                  </a:lnTo>
                  <a:lnTo>
                    <a:pt x="4882" y="1286"/>
                  </a:lnTo>
                  <a:close/>
                  <a:moveTo>
                    <a:pt x="10038" y="1250"/>
                  </a:moveTo>
                  <a:lnTo>
                    <a:pt x="10692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50"/>
                  </a:lnTo>
                  <a:close/>
                  <a:moveTo>
                    <a:pt x="3727" y="4203"/>
                  </a:moveTo>
                  <a:lnTo>
                    <a:pt x="6501" y="6882"/>
                  </a:lnTo>
                  <a:lnTo>
                    <a:pt x="2477" y="6882"/>
                  </a:lnTo>
                  <a:lnTo>
                    <a:pt x="1263" y="4846"/>
                  </a:lnTo>
                  <a:lnTo>
                    <a:pt x="3727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12538" y="7715"/>
                  </a:moveTo>
                  <a:lnTo>
                    <a:pt x="13764" y="9763"/>
                  </a:lnTo>
                  <a:lnTo>
                    <a:pt x="11288" y="10394"/>
                  </a:lnTo>
                  <a:lnTo>
                    <a:pt x="8525" y="7715"/>
                  </a:lnTo>
                  <a:close/>
                  <a:moveTo>
                    <a:pt x="6501" y="7715"/>
                  </a:moveTo>
                  <a:lnTo>
                    <a:pt x="3656" y="10478"/>
                  </a:lnTo>
                  <a:lnTo>
                    <a:pt x="1310" y="9858"/>
                  </a:lnTo>
                  <a:lnTo>
                    <a:pt x="2584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57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36" y="10370"/>
                  </a:lnTo>
                  <a:lnTo>
                    <a:pt x="894" y="10597"/>
                  </a:lnTo>
                  <a:lnTo>
                    <a:pt x="3549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8" y="14145"/>
                  </a:lnTo>
                  <a:lnTo>
                    <a:pt x="10680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13"/>
            <p:cNvSpPr/>
            <p:nvPr/>
          </p:nvSpPr>
          <p:spPr>
            <a:xfrm>
              <a:off x="5139025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13" y="7704"/>
                  </a:moveTo>
                  <a:lnTo>
                    <a:pt x="3668" y="10478"/>
                  </a:lnTo>
                  <a:lnTo>
                    <a:pt x="1322" y="9859"/>
                  </a:lnTo>
                  <a:lnTo>
                    <a:pt x="2608" y="7704"/>
                  </a:lnTo>
                  <a:close/>
                  <a:moveTo>
                    <a:pt x="7954" y="8300"/>
                  </a:moveTo>
                  <a:lnTo>
                    <a:pt x="10787" y="11050"/>
                  </a:lnTo>
                  <a:lnTo>
                    <a:pt x="10168" y="13336"/>
                  </a:lnTo>
                  <a:lnTo>
                    <a:pt x="7954" y="12098"/>
                  </a:lnTo>
                  <a:lnTo>
                    <a:pt x="7954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44" y="858"/>
                  </a:lnTo>
                  <a:lnTo>
                    <a:pt x="3429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22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13"/>
            <p:cNvSpPr/>
            <p:nvPr/>
          </p:nvSpPr>
          <p:spPr>
            <a:xfrm>
              <a:off x="5139025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83" y="4144"/>
                  </a:moveTo>
                  <a:lnTo>
                    <a:pt x="13728" y="4751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83" y="4144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13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29" y="3454"/>
                  </a:lnTo>
                  <a:lnTo>
                    <a:pt x="846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28" y="7228"/>
                  </a:lnTo>
                  <a:lnTo>
                    <a:pt x="14574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13"/>
            <p:cNvSpPr/>
            <p:nvPr/>
          </p:nvSpPr>
          <p:spPr>
            <a:xfrm>
              <a:off x="5139025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5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13" y="7739"/>
                  </a:moveTo>
                  <a:lnTo>
                    <a:pt x="3668" y="10501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54" y="8311"/>
                  </a:moveTo>
                  <a:lnTo>
                    <a:pt x="10787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13"/>
            <p:cNvSpPr/>
            <p:nvPr/>
          </p:nvSpPr>
          <p:spPr>
            <a:xfrm>
              <a:off x="5139325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70" y="1298"/>
                  </a:moveTo>
                  <a:lnTo>
                    <a:pt x="7085" y="2525"/>
                  </a:lnTo>
                  <a:lnTo>
                    <a:pt x="7085" y="6323"/>
                  </a:lnTo>
                  <a:lnTo>
                    <a:pt x="4251" y="3573"/>
                  </a:lnTo>
                  <a:lnTo>
                    <a:pt x="4870" y="1298"/>
                  </a:lnTo>
                  <a:close/>
                  <a:moveTo>
                    <a:pt x="10037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11371" y="4132"/>
                  </a:moveTo>
                  <a:lnTo>
                    <a:pt x="13716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3739" y="4227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52" y="9764"/>
                  </a:lnTo>
                  <a:lnTo>
                    <a:pt x="11299" y="10407"/>
                  </a:lnTo>
                  <a:lnTo>
                    <a:pt x="8537" y="7728"/>
                  </a:lnTo>
                  <a:close/>
                  <a:moveTo>
                    <a:pt x="6501" y="7728"/>
                  </a:moveTo>
                  <a:lnTo>
                    <a:pt x="3656" y="10478"/>
                  </a:lnTo>
                  <a:lnTo>
                    <a:pt x="1310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75" y="11062"/>
                  </a:lnTo>
                  <a:lnTo>
                    <a:pt x="10156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205"/>
                  </a:lnTo>
                  <a:lnTo>
                    <a:pt x="7085" y="12205"/>
                  </a:lnTo>
                  <a:lnTo>
                    <a:pt x="4989" y="13383"/>
                  </a:lnTo>
                  <a:lnTo>
                    <a:pt x="4334" y="10978"/>
                  </a:lnTo>
                  <a:lnTo>
                    <a:pt x="7108" y="8299"/>
                  </a:lnTo>
                  <a:close/>
                  <a:moveTo>
                    <a:pt x="10573" y="1"/>
                  </a:moveTo>
                  <a:lnTo>
                    <a:pt x="9811" y="417"/>
                  </a:lnTo>
                  <a:lnTo>
                    <a:pt x="7418" y="1751"/>
                  </a:lnTo>
                  <a:lnTo>
                    <a:pt x="5108" y="465"/>
                  </a:lnTo>
                  <a:lnTo>
                    <a:pt x="4346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34" y="4120"/>
                  </a:lnTo>
                  <a:lnTo>
                    <a:pt x="0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16" y="7216"/>
                  </a:lnTo>
                  <a:lnTo>
                    <a:pt x="14562" y="4966"/>
                  </a:lnTo>
                  <a:lnTo>
                    <a:pt x="14990" y="4239"/>
                  </a:lnTo>
                  <a:lnTo>
                    <a:pt x="14145" y="4013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13"/>
            <p:cNvSpPr/>
            <p:nvPr/>
          </p:nvSpPr>
          <p:spPr>
            <a:xfrm>
              <a:off x="5139025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11383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13" y="7715"/>
                  </a:moveTo>
                  <a:lnTo>
                    <a:pt x="3668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097" y="8299"/>
                  </a:moveTo>
                  <a:lnTo>
                    <a:pt x="7097" y="12192"/>
                  </a:lnTo>
                  <a:lnTo>
                    <a:pt x="5001" y="13371"/>
                  </a:lnTo>
                  <a:lnTo>
                    <a:pt x="4334" y="10978"/>
                  </a:lnTo>
                  <a:lnTo>
                    <a:pt x="7097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13"/>
            <p:cNvSpPr/>
            <p:nvPr/>
          </p:nvSpPr>
          <p:spPr>
            <a:xfrm>
              <a:off x="5139025" y="34038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16" y="3632"/>
                  </a:lnTo>
                  <a:lnTo>
                    <a:pt x="7954" y="6311"/>
                  </a:lnTo>
                  <a:lnTo>
                    <a:pt x="7954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01" y="7728"/>
                  </a:moveTo>
                  <a:lnTo>
                    <a:pt x="3668" y="10478"/>
                  </a:lnTo>
                  <a:lnTo>
                    <a:pt x="1310" y="9871"/>
                  </a:lnTo>
                  <a:lnTo>
                    <a:pt x="2596" y="7728"/>
                  </a:lnTo>
                  <a:close/>
                  <a:moveTo>
                    <a:pt x="7954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13"/>
            <p:cNvSpPr/>
            <p:nvPr/>
          </p:nvSpPr>
          <p:spPr>
            <a:xfrm>
              <a:off x="5139025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4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40" y="4751"/>
                  </a:lnTo>
                  <a:lnTo>
                    <a:pt x="12454" y="6894"/>
                  </a:lnTo>
                  <a:lnTo>
                    <a:pt x="8549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68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7" y="11037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13"/>
            <p:cNvSpPr/>
            <p:nvPr/>
          </p:nvSpPr>
          <p:spPr>
            <a:xfrm>
              <a:off x="5518225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31" y="6311"/>
                  </a:lnTo>
                  <a:lnTo>
                    <a:pt x="7931" y="2405"/>
                  </a:lnTo>
                  <a:lnTo>
                    <a:pt x="7942" y="2405"/>
                  </a:lnTo>
                  <a:lnTo>
                    <a:pt x="10050" y="1239"/>
                  </a:lnTo>
                  <a:close/>
                  <a:moveTo>
                    <a:pt x="4883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2" y="3572"/>
                  </a:lnTo>
                  <a:lnTo>
                    <a:pt x="4883" y="1298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7" y="9752"/>
                  </a:lnTo>
                  <a:lnTo>
                    <a:pt x="11312" y="10383"/>
                  </a:lnTo>
                  <a:lnTo>
                    <a:pt x="8538" y="7704"/>
                  </a:lnTo>
                  <a:close/>
                  <a:moveTo>
                    <a:pt x="6514" y="7704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53"/>
                  </a:lnTo>
                  <a:lnTo>
                    <a:pt x="4359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7"/>
                  </a:lnTo>
                  <a:lnTo>
                    <a:pt x="13229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8" y="4013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13"/>
            <p:cNvSpPr/>
            <p:nvPr/>
          </p:nvSpPr>
          <p:spPr>
            <a:xfrm>
              <a:off x="5139025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94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11383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79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87" y="11050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87"/>
                  </a:moveTo>
                  <a:lnTo>
                    <a:pt x="7120" y="12193"/>
                  </a:lnTo>
                  <a:lnTo>
                    <a:pt x="7097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29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13"/>
            <p:cNvSpPr/>
            <p:nvPr/>
          </p:nvSpPr>
          <p:spPr>
            <a:xfrm>
              <a:off x="5139025" y="846375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4882" y="1310"/>
                  </a:moveTo>
                  <a:lnTo>
                    <a:pt x="7097" y="2548"/>
                  </a:lnTo>
                  <a:lnTo>
                    <a:pt x="7097" y="6334"/>
                  </a:lnTo>
                  <a:lnTo>
                    <a:pt x="4263" y="3584"/>
                  </a:lnTo>
                  <a:lnTo>
                    <a:pt x="4882" y="131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05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71" y="4143"/>
                  </a:lnTo>
                  <a:close/>
                  <a:moveTo>
                    <a:pt x="12550" y="7727"/>
                  </a:moveTo>
                  <a:lnTo>
                    <a:pt x="13764" y="9763"/>
                  </a:lnTo>
                  <a:lnTo>
                    <a:pt x="11299" y="10406"/>
                  </a:lnTo>
                  <a:lnTo>
                    <a:pt x="8525" y="7727"/>
                  </a:lnTo>
                  <a:close/>
                  <a:moveTo>
                    <a:pt x="6513" y="7739"/>
                  </a:moveTo>
                  <a:lnTo>
                    <a:pt x="3668" y="10489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54" y="8299"/>
                  </a:moveTo>
                  <a:lnTo>
                    <a:pt x="10787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42" y="14157"/>
                  </a:lnTo>
                  <a:lnTo>
                    <a:pt x="10704" y="14573"/>
                  </a:lnTo>
                  <a:lnTo>
                    <a:pt x="10930" y="13752"/>
                  </a:lnTo>
                  <a:lnTo>
                    <a:pt x="11645" y="11156"/>
                  </a:lnTo>
                  <a:lnTo>
                    <a:pt x="14216" y="10489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22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13"/>
            <p:cNvSpPr/>
            <p:nvPr/>
          </p:nvSpPr>
          <p:spPr>
            <a:xfrm>
              <a:off x="4759800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8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1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3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41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13"/>
            <p:cNvSpPr/>
            <p:nvPr/>
          </p:nvSpPr>
          <p:spPr>
            <a:xfrm>
              <a:off x="4759800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99"/>
                  </a:moveTo>
                  <a:lnTo>
                    <a:pt x="7109" y="2537"/>
                  </a:lnTo>
                  <a:lnTo>
                    <a:pt x="7109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5"/>
                  </a:lnTo>
                  <a:lnTo>
                    <a:pt x="8538" y="6895"/>
                  </a:lnTo>
                  <a:lnTo>
                    <a:pt x="11395" y="4144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21" y="8311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7" y="10990"/>
                  </a:lnTo>
                  <a:lnTo>
                    <a:pt x="7121" y="8311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58" y="4132"/>
                  </a:lnTo>
                  <a:lnTo>
                    <a:pt x="1" y="4347"/>
                  </a:lnTo>
                  <a:lnTo>
                    <a:pt x="441" y="5085"/>
                  </a:lnTo>
                  <a:lnTo>
                    <a:pt x="1823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19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50"/>
                  </a:lnTo>
                  <a:lnTo>
                    <a:pt x="13241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13"/>
            <p:cNvSpPr/>
            <p:nvPr/>
          </p:nvSpPr>
          <p:spPr>
            <a:xfrm>
              <a:off x="4759800" y="267307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86"/>
                  </a:moveTo>
                  <a:lnTo>
                    <a:pt x="7121" y="2525"/>
                  </a:lnTo>
                  <a:lnTo>
                    <a:pt x="7121" y="6311"/>
                  </a:lnTo>
                  <a:lnTo>
                    <a:pt x="4275" y="3561"/>
                  </a:lnTo>
                  <a:lnTo>
                    <a:pt x="4906" y="1286"/>
                  </a:lnTo>
                  <a:close/>
                  <a:moveTo>
                    <a:pt x="10050" y="1251"/>
                  </a:moveTo>
                  <a:lnTo>
                    <a:pt x="10716" y="3656"/>
                  </a:lnTo>
                  <a:lnTo>
                    <a:pt x="7954" y="6335"/>
                  </a:lnTo>
                  <a:lnTo>
                    <a:pt x="7954" y="2429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25" y="7716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800" y="11050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87"/>
                  </a:moveTo>
                  <a:lnTo>
                    <a:pt x="7121" y="12193"/>
                  </a:lnTo>
                  <a:lnTo>
                    <a:pt x="7109" y="12193"/>
                  </a:lnTo>
                  <a:lnTo>
                    <a:pt x="5001" y="13371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6" y="1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5"/>
                  </a:lnTo>
                  <a:lnTo>
                    <a:pt x="1823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49"/>
                  </a:lnTo>
                  <a:lnTo>
                    <a:pt x="13229" y="7228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13"/>
            <p:cNvSpPr/>
            <p:nvPr/>
          </p:nvSpPr>
          <p:spPr>
            <a:xfrm>
              <a:off x="4759800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50" y="1250"/>
                  </a:moveTo>
                  <a:lnTo>
                    <a:pt x="10705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1395" y="4155"/>
                  </a:moveTo>
                  <a:lnTo>
                    <a:pt x="13741" y="4763"/>
                  </a:lnTo>
                  <a:lnTo>
                    <a:pt x="12467" y="6906"/>
                  </a:lnTo>
                  <a:lnTo>
                    <a:pt x="8550" y="6906"/>
                  </a:lnTo>
                  <a:lnTo>
                    <a:pt x="11395" y="4155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2" y="10406"/>
                  </a:lnTo>
                  <a:lnTo>
                    <a:pt x="8550" y="7727"/>
                  </a:lnTo>
                  <a:close/>
                  <a:moveTo>
                    <a:pt x="6525" y="7739"/>
                  </a:moveTo>
                  <a:lnTo>
                    <a:pt x="3668" y="10501"/>
                  </a:lnTo>
                  <a:lnTo>
                    <a:pt x="1334" y="9882"/>
                  </a:lnTo>
                  <a:lnTo>
                    <a:pt x="2608" y="7739"/>
                  </a:lnTo>
                  <a:close/>
                  <a:moveTo>
                    <a:pt x="7954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1" y="8311"/>
                  </a:moveTo>
                  <a:lnTo>
                    <a:pt x="7121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7" y="10989"/>
                  </a:lnTo>
                  <a:lnTo>
                    <a:pt x="7121" y="8311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4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2" y="9537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13"/>
            <p:cNvSpPr/>
            <p:nvPr/>
          </p:nvSpPr>
          <p:spPr>
            <a:xfrm>
              <a:off x="4759800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1"/>
                  </a:lnTo>
                  <a:lnTo>
                    <a:pt x="3751" y="4228"/>
                  </a:lnTo>
                  <a:close/>
                  <a:moveTo>
                    <a:pt x="11371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38" y="6906"/>
                  </a:lnTo>
                  <a:lnTo>
                    <a:pt x="11371" y="4156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59"/>
                  </a:lnTo>
                  <a:lnTo>
                    <a:pt x="2608" y="7704"/>
                  </a:lnTo>
                  <a:close/>
                  <a:moveTo>
                    <a:pt x="7954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54" y="12098"/>
                  </a:lnTo>
                  <a:lnTo>
                    <a:pt x="7954" y="8300"/>
                  </a:lnTo>
                  <a:close/>
                  <a:moveTo>
                    <a:pt x="7121" y="8300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7" y="10978"/>
                  </a:lnTo>
                  <a:lnTo>
                    <a:pt x="7121" y="8300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51"/>
                  </a:lnTo>
                  <a:lnTo>
                    <a:pt x="5121" y="465"/>
                  </a:lnTo>
                  <a:lnTo>
                    <a:pt x="4370" y="49"/>
                  </a:lnTo>
                  <a:lnTo>
                    <a:pt x="4144" y="858"/>
                  </a:lnTo>
                  <a:lnTo>
                    <a:pt x="3430" y="3454"/>
                  </a:lnTo>
                  <a:lnTo>
                    <a:pt x="858" y="4120"/>
                  </a:lnTo>
                  <a:lnTo>
                    <a:pt x="1" y="4347"/>
                  </a:lnTo>
                  <a:lnTo>
                    <a:pt x="441" y="5073"/>
                  </a:lnTo>
                  <a:lnTo>
                    <a:pt x="1823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1" y="14145"/>
                  </a:lnTo>
                  <a:lnTo>
                    <a:pt x="10693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13"/>
            <p:cNvSpPr/>
            <p:nvPr/>
          </p:nvSpPr>
          <p:spPr>
            <a:xfrm>
              <a:off x="5139025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64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13" y="7704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28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13"/>
            <p:cNvSpPr/>
            <p:nvPr/>
          </p:nvSpPr>
          <p:spPr>
            <a:xfrm>
              <a:off x="5138725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94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75" y="3572"/>
                  </a:lnTo>
                  <a:lnTo>
                    <a:pt x="4894" y="1286"/>
                  </a:lnTo>
                  <a:close/>
                  <a:moveTo>
                    <a:pt x="10061" y="1250"/>
                  </a:moveTo>
                  <a:lnTo>
                    <a:pt x="10716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66" y="2417"/>
                  </a:lnTo>
                  <a:lnTo>
                    <a:pt x="10061" y="1250"/>
                  </a:lnTo>
                  <a:close/>
                  <a:moveTo>
                    <a:pt x="3763" y="4203"/>
                  </a:moveTo>
                  <a:lnTo>
                    <a:pt x="6537" y="6882"/>
                  </a:lnTo>
                  <a:lnTo>
                    <a:pt x="2513" y="6882"/>
                  </a:lnTo>
                  <a:lnTo>
                    <a:pt x="1310" y="4846"/>
                  </a:lnTo>
                  <a:lnTo>
                    <a:pt x="3763" y="4203"/>
                  </a:lnTo>
                  <a:close/>
                  <a:moveTo>
                    <a:pt x="11395" y="4132"/>
                  </a:moveTo>
                  <a:lnTo>
                    <a:pt x="13740" y="4739"/>
                  </a:lnTo>
                  <a:lnTo>
                    <a:pt x="12454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25" y="7715"/>
                  </a:moveTo>
                  <a:lnTo>
                    <a:pt x="3680" y="10478"/>
                  </a:lnTo>
                  <a:lnTo>
                    <a:pt x="1334" y="9858"/>
                  </a:lnTo>
                  <a:lnTo>
                    <a:pt x="2620" y="7715"/>
                  </a:lnTo>
                  <a:close/>
                  <a:moveTo>
                    <a:pt x="7966" y="8287"/>
                  </a:moveTo>
                  <a:lnTo>
                    <a:pt x="10799" y="11037"/>
                  </a:lnTo>
                  <a:lnTo>
                    <a:pt x="10180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2" y="8299"/>
                  </a:moveTo>
                  <a:lnTo>
                    <a:pt x="7132" y="12204"/>
                  </a:lnTo>
                  <a:lnTo>
                    <a:pt x="7109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32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34" y="7394"/>
                  </a:lnTo>
                  <a:lnTo>
                    <a:pt x="489" y="9632"/>
                  </a:lnTo>
                  <a:lnTo>
                    <a:pt x="60" y="10370"/>
                  </a:lnTo>
                  <a:lnTo>
                    <a:pt x="905" y="10597"/>
                  </a:lnTo>
                  <a:lnTo>
                    <a:pt x="3572" y="11287"/>
                  </a:lnTo>
                  <a:lnTo>
                    <a:pt x="4251" y="13788"/>
                  </a:lnTo>
                  <a:lnTo>
                    <a:pt x="4477" y="14609"/>
                  </a:lnTo>
                  <a:lnTo>
                    <a:pt x="5239" y="14192"/>
                  </a:lnTo>
                  <a:lnTo>
                    <a:pt x="7632" y="12859"/>
                  </a:lnTo>
                  <a:lnTo>
                    <a:pt x="9942" y="14145"/>
                  </a:lnTo>
                  <a:lnTo>
                    <a:pt x="10692" y="14561"/>
                  </a:lnTo>
                  <a:lnTo>
                    <a:pt x="10919" y="13752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38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13"/>
            <p:cNvSpPr/>
            <p:nvPr/>
          </p:nvSpPr>
          <p:spPr>
            <a:xfrm>
              <a:off x="4759800" y="846375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50"/>
                  </a:moveTo>
                  <a:lnTo>
                    <a:pt x="10705" y="3643"/>
                  </a:lnTo>
                  <a:lnTo>
                    <a:pt x="7942" y="6322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50" y="1250"/>
                  </a:lnTo>
                  <a:close/>
                  <a:moveTo>
                    <a:pt x="4882" y="1310"/>
                  </a:moveTo>
                  <a:lnTo>
                    <a:pt x="7109" y="2548"/>
                  </a:lnTo>
                  <a:lnTo>
                    <a:pt x="7109" y="6334"/>
                  </a:lnTo>
                  <a:lnTo>
                    <a:pt x="4263" y="3584"/>
                  </a:lnTo>
                  <a:lnTo>
                    <a:pt x="4882" y="131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38" y="6906"/>
                  </a:lnTo>
                  <a:lnTo>
                    <a:pt x="11371" y="4143"/>
                  </a:lnTo>
                  <a:close/>
                  <a:moveTo>
                    <a:pt x="12550" y="7727"/>
                  </a:moveTo>
                  <a:lnTo>
                    <a:pt x="13776" y="9763"/>
                  </a:lnTo>
                  <a:lnTo>
                    <a:pt x="11300" y="10406"/>
                  </a:lnTo>
                  <a:lnTo>
                    <a:pt x="8538" y="7727"/>
                  </a:lnTo>
                  <a:close/>
                  <a:moveTo>
                    <a:pt x="6525" y="7739"/>
                  </a:moveTo>
                  <a:lnTo>
                    <a:pt x="3668" y="10489"/>
                  </a:lnTo>
                  <a:lnTo>
                    <a:pt x="1334" y="9882"/>
                  </a:lnTo>
                  <a:lnTo>
                    <a:pt x="2608" y="7739"/>
                  </a:lnTo>
                  <a:close/>
                  <a:moveTo>
                    <a:pt x="7954" y="8299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5001" y="13383"/>
                  </a:lnTo>
                  <a:lnTo>
                    <a:pt x="4335" y="10978"/>
                  </a:lnTo>
                  <a:lnTo>
                    <a:pt x="7109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0"/>
                  </a:lnTo>
                  <a:lnTo>
                    <a:pt x="5121" y="464"/>
                  </a:lnTo>
                  <a:lnTo>
                    <a:pt x="4370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22"/>
                  </a:lnTo>
                  <a:lnTo>
                    <a:pt x="10812" y="810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13"/>
            <p:cNvSpPr/>
            <p:nvPr/>
          </p:nvSpPr>
          <p:spPr>
            <a:xfrm>
              <a:off x="5518225" y="41345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3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2" y="3560"/>
                  </a:lnTo>
                  <a:lnTo>
                    <a:pt x="4883" y="1286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31" y="6310"/>
                  </a:lnTo>
                  <a:lnTo>
                    <a:pt x="7931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65" y="9751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66"/>
                  </a:lnTo>
                  <a:lnTo>
                    <a:pt x="1323" y="9859"/>
                  </a:lnTo>
                  <a:lnTo>
                    <a:pt x="2608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4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13"/>
            <p:cNvSpPr/>
            <p:nvPr/>
          </p:nvSpPr>
          <p:spPr>
            <a:xfrm>
              <a:off x="5897750" y="376905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86"/>
                  </a:moveTo>
                  <a:lnTo>
                    <a:pt x="7085" y="2524"/>
                  </a:lnTo>
                  <a:lnTo>
                    <a:pt x="7085" y="6323"/>
                  </a:lnTo>
                  <a:lnTo>
                    <a:pt x="4239" y="3572"/>
                  </a:lnTo>
                  <a:lnTo>
                    <a:pt x="4870" y="1286"/>
                  </a:lnTo>
                  <a:close/>
                  <a:moveTo>
                    <a:pt x="10026" y="1250"/>
                  </a:moveTo>
                  <a:lnTo>
                    <a:pt x="10680" y="3644"/>
                  </a:lnTo>
                  <a:lnTo>
                    <a:pt x="7918" y="6323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50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58"/>
                  </a:lnTo>
                  <a:lnTo>
                    <a:pt x="3727" y="4227"/>
                  </a:lnTo>
                  <a:close/>
                  <a:moveTo>
                    <a:pt x="11371" y="4144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71" y="4144"/>
                  </a:lnTo>
                  <a:close/>
                  <a:moveTo>
                    <a:pt x="12526" y="7716"/>
                  </a:moveTo>
                  <a:lnTo>
                    <a:pt x="13752" y="9763"/>
                  </a:lnTo>
                  <a:lnTo>
                    <a:pt x="11276" y="10394"/>
                  </a:lnTo>
                  <a:lnTo>
                    <a:pt x="8513" y="7716"/>
                  </a:lnTo>
                  <a:close/>
                  <a:moveTo>
                    <a:pt x="6501" y="7716"/>
                  </a:moveTo>
                  <a:lnTo>
                    <a:pt x="3644" y="10478"/>
                  </a:lnTo>
                  <a:lnTo>
                    <a:pt x="1310" y="9859"/>
                  </a:lnTo>
                  <a:lnTo>
                    <a:pt x="2584" y="7716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35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097" y="8299"/>
                  </a:moveTo>
                  <a:lnTo>
                    <a:pt x="7097" y="12204"/>
                  </a:lnTo>
                  <a:lnTo>
                    <a:pt x="7085" y="12204"/>
                  </a:lnTo>
                  <a:lnTo>
                    <a:pt x="4989" y="13371"/>
                  </a:lnTo>
                  <a:lnTo>
                    <a:pt x="4334" y="10978"/>
                  </a:lnTo>
                  <a:lnTo>
                    <a:pt x="7097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8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62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13"/>
                  </a:lnTo>
                  <a:lnTo>
                    <a:pt x="14598" y="9537"/>
                  </a:lnTo>
                  <a:lnTo>
                    <a:pt x="13216" y="7215"/>
                  </a:lnTo>
                  <a:lnTo>
                    <a:pt x="14550" y="4965"/>
                  </a:lnTo>
                  <a:lnTo>
                    <a:pt x="14883" y="4418"/>
                  </a:lnTo>
                  <a:lnTo>
                    <a:pt x="14883" y="4203"/>
                  </a:lnTo>
                  <a:lnTo>
                    <a:pt x="14157" y="4013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13"/>
            <p:cNvSpPr/>
            <p:nvPr/>
          </p:nvSpPr>
          <p:spPr>
            <a:xfrm>
              <a:off x="5897450" y="3403825"/>
              <a:ext cx="372100" cy="365550"/>
            </a:xfrm>
            <a:custGeom>
              <a:avLst/>
              <a:gdLst/>
              <a:ahLst/>
              <a:cxnLst/>
              <a:rect l="l" t="t" r="r" b="b"/>
              <a:pathLst>
                <a:path w="14884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9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58"/>
                  </a:lnTo>
                  <a:lnTo>
                    <a:pt x="3739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43" y="6894"/>
                  </a:lnTo>
                  <a:lnTo>
                    <a:pt x="8525" y="6894"/>
                  </a:lnTo>
                  <a:lnTo>
                    <a:pt x="11371" y="4144"/>
                  </a:lnTo>
                  <a:close/>
                  <a:moveTo>
                    <a:pt x="12538" y="7716"/>
                  </a:moveTo>
                  <a:lnTo>
                    <a:pt x="13764" y="9752"/>
                  </a:lnTo>
                  <a:lnTo>
                    <a:pt x="11288" y="10395"/>
                  </a:lnTo>
                  <a:lnTo>
                    <a:pt x="8525" y="7716"/>
                  </a:lnTo>
                  <a:close/>
                  <a:moveTo>
                    <a:pt x="6501" y="7728"/>
                  </a:moveTo>
                  <a:lnTo>
                    <a:pt x="3656" y="10478"/>
                  </a:lnTo>
                  <a:lnTo>
                    <a:pt x="1310" y="9871"/>
                  </a:lnTo>
                  <a:lnTo>
                    <a:pt x="2584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5" y="14205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4883" y="10323"/>
                  </a:lnTo>
                  <a:lnTo>
                    <a:pt x="14883" y="10025"/>
                  </a:lnTo>
                  <a:lnTo>
                    <a:pt x="14598" y="9549"/>
                  </a:lnTo>
                  <a:lnTo>
                    <a:pt x="13216" y="7227"/>
                  </a:lnTo>
                  <a:lnTo>
                    <a:pt x="14550" y="4977"/>
                  </a:lnTo>
                  <a:lnTo>
                    <a:pt x="14883" y="4418"/>
                  </a:lnTo>
                  <a:lnTo>
                    <a:pt x="14883" y="4215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13"/>
            <p:cNvSpPr/>
            <p:nvPr/>
          </p:nvSpPr>
          <p:spPr>
            <a:xfrm>
              <a:off x="5897750" y="1942025"/>
              <a:ext cx="372100" cy="365550"/>
            </a:xfrm>
            <a:custGeom>
              <a:avLst/>
              <a:gdLst/>
              <a:ahLst/>
              <a:cxnLst/>
              <a:rect l="l" t="t" r="r" b="b"/>
              <a:pathLst>
                <a:path w="14884" h="14622" extrusionOk="0">
                  <a:moveTo>
                    <a:pt x="4870" y="1311"/>
                  </a:moveTo>
                  <a:lnTo>
                    <a:pt x="7085" y="2549"/>
                  </a:lnTo>
                  <a:lnTo>
                    <a:pt x="7085" y="6347"/>
                  </a:lnTo>
                  <a:lnTo>
                    <a:pt x="4239" y="3585"/>
                  </a:lnTo>
                  <a:lnTo>
                    <a:pt x="4870" y="1311"/>
                  </a:lnTo>
                  <a:close/>
                  <a:moveTo>
                    <a:pt x="10026" y="1263"/>
                  </a:moveTo>
                  <a:lnTo>
                    <a:pt x="10680" y="3668"/>
                  </a:lnTo>
                  <a:lnTo>
                    <a:pt x="7918" y="6347"/>
                  </a:lnTo>
                  <a:lnTo>
                    <a:pt x="7918" y="2442"/>
                  </a:lnTo>
                  <a:lnTo>
                    <a:pt x="7930" y="2442"/>
                  </a:lnTo>
                  <a:lnTo>
                    <a:pt x="10026" y="1263"/>
                  </a:lnTo>
                  <a:close/>
                  <a:moveTo>
                    <a:pt x="11371" y="4156"/>
                  </a:moveTo>
                  <a:lnTo>
                    <a:pt x="13705" y="4763"/>
                  </a:lnTo>
                  <a:lnTo>
                    <a:pt x="12431" y="6907"/>
                  </a:lnTo>
                  <a:lnTo>
                    <a:pt x="8513" y="6907"/>
                  </a:lnTo>
                  <a:lnTo>
                    <a:pt x="11371" y="4156"/>
                  </a:lnTo>
                  <a:close/>
                  <a:moveTo>
                    <a:pt x="3727" y="4240"/>
                  </a:moveTo>
                  <a:lnTo>
                    <a:pt x="6501" y="6918"/>
                  </a:lnTo>
                  <a:lnTo>
                    <a:pt x="2477" y="6918"/>
                  </a:lnTo>
                  <a:lnTo>
                    <a:pt x="1263" y="4882"/>
                  </a:lnTo>
                  <a:lnTo>
                    <a:pt x="3727" y="4240"/>
                  </a:lnTo>
                  <a:close/>
                  <a:moveTo>
                    <a:pt x="12550" y="7740"/>
                  </a:moveTo>
                  <a:lnTo>
                    <a:pt x="13764" y="9776"/>
                  </a:lnTo>
                  <a:lnTo>
                    <a:pt x="11299" y="10419"/>
                  </a:lnTo>
                  <a:lnTo>
                    <a:pt x="8525" y="7740"/>
                  </a:lnTo>
                  <a:close/>
                  <a:moveTo>
                    <a:pt x="6501" y="7740"/>
                  </a:moveTo>
                  <a:lnTo>
                    <a:pt x="3644" y="10490"/>
                  </a:lnTo>
                  <a:lnTo>
                    <a:pt x="1310" y="9883"/>
                  </a:lnTo>
                  <a:lnTo>
                    <a:pt x="2584" y="7740"/>
                  </a:lnTo>
                  <a:close/>
                  <a:moveTo>
                    <a:pt x="7930" y="8323"/>
                  </a:moveTo>
                  <a:lnTo>
                    <a:pt x="10776" y="11074"/>
                  </a:lnTo>
                  <a:lnTo>
                    <a:pt x="10145" y="13348"/>
                  </a:lnTo>
                  <a:lnTo>
                    <a:pt x="7930" y="12121"/>
                  </a:lnTo>
                  <a:lnTo>
                    <a:pt x="7930" y="8323"/>
                  </a:lnTo>
                  <a:close/>
                  <a:moveTo>
                    <a:pt x="7097" y="8323"/>
                  </a:moveTo>
                  <a:lnTo>
                    <a:pt x="7097" y="12217"/>
                  </a:lnTo>
                  <a:lnTo>
                    <a:pt x="7085" y="12217"/>
                  </a:lnTo>
                  <a:lnTo>
                    <a:pt x="4989" y="13395"/>
                  </a:lnTo>
                  <a:lnTo>
                    <a:pt x="4334" y="11002"/>
                  </a:lnTo>
                  <a:lnTo>
                    <a:pt x="7097" y="8323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490"/>
                  </a:lnTo>
                  <a:lnTo>
                    <a:pt x="14883" y="10312"/>
                  </a:lnTo>
                  <a:lnTo>
                    <a:pt x="14883" y="10002"/>
                  </a:lnTo>
                  <a:lnTo>
                    <a:pt x="14598" y="9562"/>
                  </a:lnTo>
                  <a:lnTo>
                    <a:pt x="13216" y="7240"/>
                  </a:lnTo>
                  <a:lnTo>
                    <a:pt x="14550" y="4990"/>
                  </a:lnTo>
                  <a:lnTo>
                    <a:pt x="14883" y="4442"/>
                  </a:lnTo>
                  <a:lnTo>
                    <a:pt x="14883" y="4216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13"/>
            <p:cNvSpPr/>
            <p:nvPr/>
          </p:nvSpPr>
          <p:spPr>
            <a:xfrm>
              <a:off x="5897750" y="449980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86"/>
                  </a:moveTo>
                  <a:lnTo>
                    <a:pt x="7085" y="2524"/>
                  </a:lnTo>
                  <a:lnTo>
                    <a:pt x="7085" y="6322"/>
                  </a:lnTo>
                  <a:lnTo>
                    <a:pt x="4239" y="3572"/>
                  </a:lnTo>
                  <a:lnTo>
                    <a:pt x="4870" y="1286"/>
                  </a:lnTo>
                  <a:close/>
                  <a:moveTo>
                    <a:pt x="10026" y="1250"/>
                  </a:moveTo>
                  <a:lnTo>
                    <a:pt x="10680" y="3643"/>
                  </a:lnTo>
                  <a:lnTo>
                    <a:pt x="7918" y="6322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50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31" y="6882"/>
                  </a:lnTo>
                  <a:lnTo>
                    <a:pt x="8513" y="6882"/>
                  </a:lnTo>
                  <a:lnTo>
                    <a:pt x="11371" y="4132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58"/>
                  </a:lnTo>
                  <a:lnTo>
                    <a:pt x="3727" y="4227"/>
                  </a:lnTo>
                  <a:close/>
                  <a:moveTo>
                    <a:pt x="12526" y="7715"/>
                  </a:moveTo>
                  <a:lnTo>
                    <a:pt x="13752" y="9763"/>
                  </a:lnTo>
                  <a:lnTo>
                    <a:pt x="11276" y="10394"/>
                  </a:lnTo>
                  <a:lnTo>
                    <a:pt x="8513" y="7715"/>
                  </a:lnTo>
                  <a:close/>
                  <a:moveTo>
                    <a:pt x="6501" y="7715"/>
                  </a:moveTo>
                  <a:lnTo>
                    <a:pt x="3644" y="10478"/>
                  </a:lnTo>
                  <a:lnTo>
                    <a:pt x="1310" y="9858"/>
                  </a:lnTo>
                  <a:lnTo>
                    <a:pt x="2584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35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085" y="8299"/>
                  </a:moveTo>
                  <a:lnTo>
                    <a:pt x="7085" y="12204"/>
                  </a:lnTo>
                  <a:lnTo>
                    <a:pt x="4989" y="13371"/>
                  </a:lnTo>
                  <a:lnTo>
                    <a:pt x="4311" y="10978"/>
                  </a:lnTo>
                  <a:lnTo>
                    <a:pt x="7085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47"/>
                  </a:lnTo>
                  <a:lnTo>
                    <a:pt x="9930" y="14145"/>
                  </a:lnTo>
                  <a:lnTo>
                    <a:pt x="10680" y="14561"/>
                  </a:lnTo>
                  <a:lnTo>
                    <a:pt x="10907" y="13740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4883" y="10311"/>
                  </a:lnTo>
                  <a:lnTo>
                    <a:pt x="14883" y="9989"/>
                  </a:lnTo>
                  <a:lnTo>
                    <a:pt x="14598" y="9537"/>
                  </a:lnTo>
                  <a:lnTo>
                    <a:pt x="13216" y="7215"/>
                  </a:lnTo>
                  <a:lnTo>
                    <a:pt x="14550" y="4965"/>
                  </a:lnTo>
                  <a:lnTo>
                    <a:pt x="14883" y="4417"/>
                  </a:lnTo>
                  <a:lnTo>
                    <a:pt x="14883" y="4203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13"/>
            <p:cNvSpPr/>
            <p:nvPr/>
          </p:nvSpPr>
          <p:spPr>
            <a:xfrm>
              <a:off x="5897750" y="230785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98"/>
                  </a:moveTo>
                  <a:lnTo>
                    <a:pt x="7085" y="2525"/>
                  </a:lnTo>
                  <a:lnTo>
                    <a:pt x="7085" y="6323"/>
                  </a:lnTo>
                  <a:lnTo>
                    <a:pt x="4239" y="3573"/>
                  </a:lnTo>
                  <a:lnTo>
                    <a:pt x="4870" y="1298"/>
                  </a:lnTo>
                  <a:close/>
                  <a:moveTo>
                    <a:pt x="10026" y="1251"/>
                  </a:moveTo>
                  <a:lnTo>
                    <a:pt x="10680" y="3644"/>
                  </a:lnTo>
                  <a:lnTo>
                    <a:pt x="7918" y="6323"/>
                  </a:lnTo>
                  <a:lnTo>
                    <a:pt x="7918" y="2430"/>
                  </a:lnTo>
                  <a:lnTo>
                    <a:pt x="7930" y="2430"/>
                  </a:lnTo>
                  <a:lnTo>
                    <a:pt x="10026" y="1251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70"/>
                  </a:lnTo>
                  <a:lnTo>
                    <a:pt x="3727" y="4227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01" y="7728"/>
                  </a:moveTo>
                  <a:lnTo>
                    <a:pt x="3644" y="10478"/>
                  </a:lnTo>
                  <a:lnTo>
                    <a:pt x="1310" y="9871"/>
                  </a:lnTo>
                  <a:lnTo>
                    <a:pt x="2584" y="7728"/>
                  </a:lnTo>
                  <a:close/>
                  <a:moveTo>
                    <a:pt x="7930" y="8299"/>
                  </a:moveTo>
                  <a:lnTo>
                    <a:pt x="10776" y="11062"/>
                  </a:lnTo>
                  <a:lnTo>
                    <a:pt x="10145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097" y="8299"/>
                  </a:moveTo>
                  <a:lnTo>
                    <a:pt x="7097" y="12205"/>
                  </a:lnTo>
                  <a:lnTo>
                    <a:pt x="7085" y="12205"/>
                  </a:lnTo>
                  <a:lnTo>
                    <a:pt x="4989" y="13383"/>
                  </a:lnTo>
                  <a:lnTo>
                    <a:pt x="4334" y="10978"/>
                  </a:lnTo>
                  <a:lnTo>
                    <a:pt x="7097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02"/>
                  </a:lnTo>
                  <a:lnTo>
                    <a:pt x="14598" y="9538"/>
                  </a:lnTo>
                  <a:lnTo>
                    <a:pt x="13216" y="7216"/>
                  </a:lnTo>
                  <a:lnTo>
                    <a:pt x="14550" y="4966"/>
                  </a:lnTo>
                  <a:lnTo>
                    <a:pt x="14883" y="4418"/>
                  </a:lnTo>
                  <a:lnTo>
                    <a:pt x="14883" y="4215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13"/>
            <p:cNvSpPr/>
            <p:nvPr/>
          </p:nvSpPr>
          <p:spPr>
            <a:xfrm>
              <a:off x="5897450" y="1212175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82" y="1275"/>
                  </a:moveTo>
                  <a:lnTo>
                    <a:pt x="7097" y="2513"/>
                  </a:lnTo>
                  <a:lnTo>
                    <a:pt x="7097" y="6311"/>
                  </a:lnTo>
                  <a:lnTo>
                    <a:pt x="4251" y="3549"/>
                  </a:lnTo>
                  <a:lnTo>
                    <a:pt x="4882" y="1275"/>
                  </a:lnTo>
                  <a:close/>
                  <a:moveTo>
                    <a:pt x="10038" y="1227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6"/>
                  </a:lnTo>
                  <a:lnTo>
                    <a:pt x="7942" y="2406"/>
                  </a:lnTo>
                  <a:lnTo>
                    <a:pt x="10038" y="1227"/>
                  </a:lnTo>
                  <a:close/>
                  <a:moveTo>
                    <a:pt x="3739" y="4204"/>
                  </a:moveTo>
                  <a:lnTo>
                    <a:pt x="6513" y="6883"/>
                  </a:lnTo>
                  <a:lnTo>
                    <a:pt x="2489" y="6883"/>
                  </a:lnTo>
                  <a:lnTo>
                    <a:pt x="1275" y="4847"/>
                  </a:lnTo>
                  <a:lnTo>
                    <a:pt x="3739" y="4204"/>
                  </a:lnTo>
                  <a:close/>
                  <a:moveTo>
                    <a:pt x="11371" y="4132"/>
                  </a:moveTo>
                  <a:lnTo>
                    <a:pt x="13705" y="4740"/>
                  </a:lnTo>
                  <a:lnTo>
                    <a:pt x="12443" y="6883"/>
                  </a:lnTo>
                  <a:lnTo>
                    <a:pt x="8525" y="6883"/>
                  </a:lnTo>
                  <a:lnTo>
                    <a:pt x="11371" y="4132"/>
                  </a:lnTo>
                  <a:close/>
                  <a:moveTo>
                    <a:pt x="12538" y="7704"/>
                  </a:moveTo>
                  <a:lnTo>
                    <a:pt x="13764" y="9740"/>
                  </a:lnTo>
                  <a:lnTo>
                    <a:pt x="11288" y="10383"/>
                  </a:lnTo>
                  <a:lnTo>
                    <a:pt x="8525" y="7704"/>
                  </a:lnTo>
                  <a:close/>
                  <a:moveTo>
                    <a:pt x="6513" y="7716"/>
                  </a:moveTo>
                  <a:lnTo>
                    <a:pt x="3656" y="10478"/>
                  </a:lnTo>
                  <a:lnTo>
                    <a:pt x="1322" y="9859"/>
                  </a:lnTo>
                  <a:lnTo>
                    <a:pt x="2596" y="7716"/>
                  </a:lnTo>
                  <a:close/>
                  <a:moveTo>
                    <a:pt x="7942" y="8288"/>
                  </a:moveTo>
                  <a:lnTo>
                    <a:pt x="10788" y="11038"/>
                  </a:lnTo>
                  <a:lnTo>
                    <a:pt x="10157" y="13312"/>
                  </a:lnTo>
                  <a:lnTo>
                    <a:pt x="7942" y="12074"/>
                  </a:lnTo>
                  <a:lnTo>
                    <a:pt x="7942" y="8288"/>
                  </a:lnTo>
                  <a:close/>
                  <a:moveTo>
                    <a:pt x="7109" y="8288"/>
                  </a:moveTo>
                  <a:lnTo>
                    <a:pt x="7109" y="12181"/>
                  </a:lnTo>
                  <a:lnTo>
                    <a:pt x="7097" y="12181"/>
                  </a:lnTo>
                  <a:lnTo>
                    <a:pt x="5001" y="13360"/>
                  </a:lnTo>
                  <a:lnTo>
                    <a:pt x="4346" y="10966"/>
                  </a:lnTo>
                  <a:lnTo>
                    <a:pt x="7109" y="8288"/>
                  </a:lnTo>
                  <a:close/>
                  <a:moveTo>
                    <a:pt x="10573" y="1"/>
                  </a:moveTo>
                  <a:lnTo>
                    <a:pt x="9823" y="418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37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49" y="11288"/>
                  </a:lnTo>
                  <a:lnTo>
                    <a:pt x="4239" y="13788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1" y="12860"/>
                  </a:lnTo>
                  <a:lnTo>
                    <a:pt x="9918" y="14145"/>
                  </a:lnTo>
                  <a:lnTo>
                    <a:pt x="10680" y="14562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4883" y="10312"/>
                  </a:lnTo>
                  <a:lnTo>
                    <a:pt x="14883" y="10002"/>
                  </a:lnTo>
                  <a:lnTo>
                    <a:pt x="14598" y="9538"/>
                  </a:lnTo>
                  <a:lnTo>
                    <a:pt x="13216" y="7216"/>
                  </a:lnTo>
                  <a:lnTo>
                    <a:pt x="14550" y="4966"/>
                  </a:lnTo>
                  <a:lnTo>
                    <a:pt x="14883" y="4418"/>
                  </a:lnTo>
                  <a:lnTo>
                    <a:pt x="14883" y="4204"/>
                  </a:lnTo>
                  <a:lnTo>
                    <a:pt x="14145" y="4013"/>
                  </a:lnTo>
                  <a:lnTo>
                    <a:pt x="11490" y="3311"/>
                  </a:lnTo>
                  <a:lnTo>
                    <a:pt x="10800" y="810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13"/>
            <p:cNvSpPr/>
            <p:nvPr/>
          </p:nvSpPr>
          <p:spPr>
            <a:xfrm>
              <a:off x="5897750" y="4134275"/>
              <a:ext cx="372100" cy="365550"/>
            </a:xfrm>
            <a:custGeom>
              <a:avLst/>
              <a:gdLst/>
              <a:ahLst/>
              <a:cxnLst/>
              <a:rect l="l" t="t" r="r" b="b"/>
              <a:pathLst>
                <a:path w="14884" h="14622" extrusionOk="0">
                  <a:moveTo>
                    <a:pt x="4870" y="1298"/>
                  </a:moveTo>
                  <a:lnTo>
                    <a:pt x="7085" y="2536"/>
                  </a:lnTo>
                  <a:lnTo>
                    <a:pt x="7085" y="6322"/>
                  </a:lnTo>
                  <a:lnTo>
                    <a:pt x="4239" y="3572"/>
                  </a:lnTo>
                  <a:lnTo>
                    <a:pt x="4870" y="1298"/>
                  </a:lnTo>
                  <a:close/>
                  <a:moveTo>
                    <a:pt x="10026" y="1250"/>
                  </a:moveTo>
                  <a:lnTo>
                    <a:pt x="10680" y="3644"/>
                  </a:lnTo>
                  <a:lnTo>
                    <a:pt x="7918" y="6322"/>
                  </a:lnTo>
                  <a:lnTo>
                    <a:pt x="7918" y="2429"/>
                  </a:lnTo>
                  <a:lnTo>
                    <a:pt x="7930" y="2429"/>
                  </a:lnTo>
                  <a:lnTo>
                    <a:pt x="10026" y="1250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71" y="4144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70"/>
                  </a:lnTo>
                  <a:lnTo>
                    <a:pt x="3727" y="4227"/>
                  </a:lnTo>
                  <a:close/>
                  <a:moveTo>
                    <a:pt x="12526" y="7727"/>
                  </a:moveTo>
                  <a:lnTo>
                    <a:pt x="13752" y="9763"/>
                  </a:lnTo>
                  <a:lnTo>
                    <a:pt x="11276" y="10406"/>
                  </a:lnTo>
                  <a:lnTo>
                    <a:pt x="8513" y="7727"/>
                  </a:lnTo>
                  <a:close/>
                  <a:moveTo>
                    <a:pt x="6501" y="7727"/>
                  </a:moveTo>
                  <a:lnTo>
                    <a:pt x="3644" y="10478"/>
                  </a:lnTo>
                  <a:lnTo>
                    <a:pt x="1310" y="9871"/>
                  </a:lnTo>
                  <a:lnTo>
                    <a:pt x="2584" y="7727"/>
                  </a:lnTo>
                  <a:close/>
                  <a:moveTo>
                    <a:pt x="7930" y="8311"/>
                  </a:moveTo>
                  <a:lnTo>
                    <a:pt x="10776" y="11061"/>
                  </a:lnTo>
                  <a:lnTo>
                    <a:pt x="10145" y="13335"/>
                  </a:lnTo>
                  <a:lnTo>
                    <a:pt x="7930" y="12097"/>
                  </a:lnTo>
                  <a:lnTo>
                    <a:pt x="7930" y="8311"/>
                  </a:lnTo>
                  <a:close/>
                  <a:moveTo>
                    <a:pt x="7097" y="8311"/>
                  </a:moveTo>
                  <a:lnTo>
                    <a:pt x="7097" y="12204"/>
                  </a:lnTo>
                  <a:lnTo>
                    <a:pt x="7085" y="12204"/>
                  </a:lnTo>
                  <a:lnTo>
                    <a:pt x="4989" y="13383"/>
                  </a:lnTo>
                  <a:lnTo>
                    <a:pt x="4334" y="10990"/>
                  </a:lnTo>
                  <a:lnTo>
                    <a:pt x="7097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13"/>
                  </a:lnTo>
                  <a:lnTo>
                    <a:pt x="14598" y="9561"/>
                  </a:lnTo>
                  <a:lnTo>
                    <a:pt x="13216" y="7215"/>
                  </a:lnTo>
                  <a:lnTo>
                    <a:pt x="14550" y="4977"/>
                  </a:lnTo>
                  <a:lnTo>
                    <a:pt x="14883" y="4417"/>
                  </a:lnTo>
                  <a:lnTo>
                    <a:pt x="14883" y="4215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13"/>
            <p:cNvSpPr/>
            <p:nvPr/>
          </p:nvSpPr>
          <p:spPr>
            <a:xfrm>
              <a:off x="5897750" y="846675"/>
              <a:ext cx="372100" cy="365525"/>
            </a:xfrm>
            <a:custGeom>
              <a:avLst/>
              <a:gdLst/>
              <a:ahLst/>
              <a:cxnLst/>
              <a:rect l="l" t="t" r="r" b="b"/>
              <a:pathLst>
                <a:path w="14884" h="14621" extrusionOk="0">
                  <a:moveTo>
                    <a:pt x="10026" y="1238"/>
                  </a:moveTo>
                  <a:lnTo>
                    <a:pt x="10680" y="3631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38"/>
                  </a:lnTo>
                  <a:close/>
                  <a:moveTo>
                    <a:pt x="4870" y="1298"/>
                  </a:moveTo>
                  <a:lnTo>
                    <a:pt x="7085" y="2536"/>
                  </a:lnTo>
                  <a:lnTo>
                    <a:pt x="7085" y="6322"/>
                  </a:lnTo>
                  <a:lnTo>
                    <a:pt x="4239" y="3572"/>
                  </a:lnTo>
                  <a:lnTo>
                    <a:pt x="4870" y="129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7" y="4215"/>
                  </a:lnTo>
                  <a:close/>
                  <a:moveTo>
                    <a:pt x="11359" y="4131"/>
                  </a:moveTo>
                  <a:lnTo>
                    <a:pt x="13693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59" y="4131"/>
                  </a:lnTo>
                  <a:close/>
                  <a:moveTo>
                    <a:pt x="12526" y="7715"/>
                  </a:moveTo>
                  <a:lnTo>
                    <a:pt x="13752" y="9751"/>
                  </a:lnTo>
                  <a:lnTo>
                    <a:pt x="11276" y="10394"/>
                  </a:lnTo>
                  <a:lnTo>
                    <a:pt x="8513" y="7715"/>
                  </a:lnTo>
                  <a:close/>
                  <a:moveTo>
                    <a:pt x="6501" y="7727"/>
                  </a:moveTo>
                  <a:lnTo>
                    <a:pt x="3644" y="10477"/>
                  </a:lnTo>
                  <a:lnTo>
                    <a:pt x="1310" y="9870"/>
                  </a:lnTo>
                  <a:lnTo>
                    <a:pt x="2584" y="7727"/>
                  </a:lnTo>
                  <a:close/>
                  <a:moveTo>
                    <a:pt x="7930" y="8287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085" y="8287"/>
                  </a:moveTo>
                  <a:lnTo>
                    <a:pt x="7085" y="12192"/>
                  </a:lnTo>
                  <a:lnTo>
                    <a:pt x="4989" y="13371"/>
                  </a:lnTo>
                  <a:lnTo>
                    <a:pt x="4311" y="10966"/>
                  </a:lnTo>
                  <a:lnTo>
                    <a:pt x="7085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4883" y="10311"/>
                  </a:lnTo>
                  <a:lnTo>
                    <a:pt x="14883" y="10001"/>
                  </a:lnTo>
                  <a:lnTo>
                    <a:pt x="14598" y="9537"/>
                  </a:lnTo>
                  <a:lnTo>
                    <a:pt x="13216" y="7215"/>
                  </a:lnTo>
                  <a:lnTo>
                    <a:pt x="14550" y="4977"/>
                  </a:lnTo>
                  <a:lnTo>
                    <a:pt x="14883" y="4417"/>
                  </a:lnTo>
                  <a:lnTo>
                    <a:pt x="14883" y="4215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13"/>
            <p:cNvSpPr/>
            <p:nvPr/>
          </p:nvSpPr>
          <p:spPr>
            <a:xfrm>
              <a:off x="5897150" y="2672775"/>
              <a:ext cx="372100" cy="365850"/>
            </a:xfrm>
            <a:custGeom>
              <a:avLst/>
              <a:gdLst/>
              <a:ahLst/>
              <a:cxnLst/>
              <a:rect l="l" t="t" r="r" b="b"/>
              <a:pathLst>
                <a:path w="14884" h="14634" extrusionOk="0">
                  <a:moveTo>
                    <a:pt x="4906" y="1298"/>
                  </a:moveTo>
                  <a:lnTo>
                    <a:pt x="7121" y="2537"/>
                  </a:lnTo>
                  <a:lnTo>
                    <a:pt x="7121" y="6323"/>
                  </a:lnTo>
                  <a:lnTo>
                    <a:pt x="4275" y="3573"/>
                  </a:lnTo>
                  <a:lnTo>
                    <a:pt x="4906" y="1298"/>
                  </a:lnTo>
                  <a:close/>
                  <a:moveTo>
                    <a:pt x="10050" y="1263"/>
                  </a:moveTo>
                  <a:lnTo>
                    <a:pt x="10728" y="3668"/>
                  </a:lnTo>
                  <a:lnTo>
                    <a:pt x="7954" y="6347"/>
                  </a:lnTo>
                  <a:lnTo>
                    <a:pt x="7954" y="2441"/>
                  </a:lnTo>
                  <a:lnTo>
                    <a:pt x="10050" y="1263"/>
                  </a:lnTo>
                  <a:close/>
                  <a:moveTo>
                    <a:pt x="11395" y="4156"/>
                  </a:moveTo>
                  <a:lnTo>
                    <a:pt x="13729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95" y="4156"/>
                  </a:lnTo>
                  <a:close/>
                  <a:moveTo>
                    <a:pt x="3751" y="4239"/>
                  </a:moveTo>
                  <a:lnTo>
                    <a:pt x="6525" y="6918"/>
                  </a:lnTo>
                  <a:lnTo>
                    <a:pt x="2501" y="6918"/>
                  </a:lnTo>
                  <a:lnTo>
                    <a:pt x="1287" y="4882"/>
                  </a:lnTo>
                  <a:lnTo>
                    <a:pt x="3751" y="4239"/>
                  </a:lnTo>
                  <a:close/>
                  <a:moveTo>
                    <a:pt x="12574" y="7740"/>
                  </a:moveTo>
                  <a:lnTo>
                    <a:pt x="13788" y="9776"/>
                  </a:lnTo>
                  <a:lnTo>
                    <a:pt x="11323" y="10419"/>
                  </a:lnTo>
                  <a:lnTo>
                    <a:pt x="8549" y="7740"/>
                  </a:lnTo>
                  <a:close/>
                  <a:moveTo>
                    <a:pt x="6525" y="7728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800" y="11062"/>
                  </a:lnTo>
                  <a:lnTo>
                    <a:pt x="10169" y="13336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1" y="8299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1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95"/>
                  </a:lnTo>
                  <a:lnTo>
                    <a:pt x="906" y="10609"/>
                  </a:lnTo>
                  <a:lnTo>
                    <a:pt x="3561" y="11312"/>
                  </a:lnTo>
                  <a:lnTo>
                    <a:pt x="4251" y="13812"/>
                  </a:lnTo>
                  <a:lnTo>
                    <a:pt x="4477" y="14633"/>
                  </a:lnTo>
                  <a:lnTo>
                    <a:pt x="5227" y="14217"/>
                  </a:lnTo>
                  <a:lnTo>
                    <a:pt x="7621" y="12871"/>
                  </a:lnTo>
                  <a:lnTo>
                    <a:pt x="9930" y="14169"/>
                  </a:lnTo>
                  <a:lnTo>
                    <a:pt x="10692" y="14586"/>
                  </a:lnTo>
                  <a:lnTo>
                    <a:pt x="10919" y="13764"/>
                  </a:lnTo>
                  <a:lnTo>
                    <a:pt x="11633" y="11181"/>
                  </a:lnTo>
                  <a:lnTo>
                    <a:pt x="14205" y="10514"/>
                  </a:lnTo>
                  <a:lnTo>
                    <a:pt x="14883" y="10335"/>
                  </a:lnTo>
                  <a:lnTo>
                    <a:pt x="14883" y="10014"/>
                  </a:lnTo>
                  <a:lnTo>
                    <a:pt x="14610" y="9561"/>
                  </a:lnTo>
                  <a:lnTo>
                    <a:pt x="13217" y="7240"/>
                  </a:lnTo>
                  <a:lnTo>
                    <a:pt x="14562" y="4989"/>
                  </a:lnTo>
                  <a:lnTo>
                    <a:pt x="14883" y="4430"/>
                  </a:lnTo>
                  <a:lnTo>
                    <a:pt x="14883" y="4215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13"/>
            <p:cNvSpPr/>
            <p:nvPr/>
          </p:nvSpPr>
          <p:spPr>
            <a:xfrm>
              <a:off x="5518225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3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2" y="3573"/>
                  </a:lnTo>
                  <a:lnTo>
                    <a:pt x="4883" y="1298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31" y="6323"/>
                  </a:lnTo>
                  <a:lnTo>
                    <a:pt x="7931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3751" y="4227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7" y="9764"/>
                  </a:lnTo>
                  <a:lnTo>
                    <a:pt x="11312" y="10407"/>
                  </a:lnTo>
                  <a:lnTo>
                    <a:pt x="8538" y="7728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2" y="13383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86" y="1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3"/>
                  </a:lnTo>
                  <a:lnTo>
                    <a:pt x="1811" y="7394"/>
                  </a:lnTo>
                  <a:lnTo>
                    <a:pt x="477" y="9645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8" y="4013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13"/>
            <p:cNvSpPr/>
            <p:nvPr/>
          </p:nvSpPr>
          <p:spPr>
            <a:xfrm>
              <a:off x="5518225" y="1211600"/>
              <a:ext cx="375675" cy="365525"/>
            </a:xfrm>
            <a:custGeom>
              <a:avLst/>
              <a:gdLst/>
              <a:ahLst/>
              <a:cxnLst/>
              <a:rect l="l" t="t" r="r" b="b"/>
              <a:pathLst>
                <a:path w="15027" h="14621" extrusionOk="0">
                  <a:moveTo>
                    <a:pt x="4883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52" y="3572"/>
                  </a:lnTo>
                  <a:lnTo>
                    <a:pt x="4883" y="1298"/>
                  </a:lnTo>
                  <a:close/>
                  <a:moveTo>
                    <a:pt x="10050" y="1250"/>
                  </a:moveTo>
                  <a:lnTo>
                    <a:pt x="10705" y="3655"/>
                  </a:lnTo>
                  <a:lnTo>
                    <a:pt x="7931" y="6334"/>
                  </a:lnTo>
                  <a:lnTo>
                    <a:pt x="7931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5"/>
                  </a:lnTo>
                  <a:close/>
                  <a:moveTo>
                    <a:pt x="12550" y="7727"/>
                  </a:moveTo>
                  <a:lnTo>
                    <a:pt x="13765" y="9763"/>
                  </a:lnTo>
                  <a:lnTo>
                    <a:pt x="11300" y="10406"/>
                  </a:lnTo>
                  <a:lnTo>
                    <a:pt x="8526" y="7727"/>
                  </a:lnTo>
                  <a:close/>
                  <a:moveTo>
                    <a:pt x="6514" y="7739"/>
                  </a:moveTo>
                  <a:lnTo>
                    <a:pt x="3656" y="10501"/>
                  </a:lnTo>
                  <a:lnTo>
                    <a:pt x="1323" y="9882"/>
                  </a:lnTo>
                  <a:lnTo>
                    <a:pt x="2608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83"/>
                  </a:lnTo>
                  <a:lnTo>
                    <a:pt x="4347" y="10989"/>
                  </a:lnTo>
                  <a:lnTo>
                    <a:pt x="7109" y="8311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4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27" y="10275"/>
                  </a:lnTo>
                  <a:lnTo>
                    <a:pt x="14598" y="9537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8" y="4024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13"/>
            <p:cNvSpPr/>
            <p:nvPr/>
          </p:nvSpPr>
          <p:spPr>
            <a:xfrm>
              <a:off x="5518225" y="340382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3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2" y="3560"/>
                  </a:lnTo>
                  <a:lnTo>
                    <a:pt x="4883" y="1286"/>
                  </a:lnTo>
                  <a:close/>
                  <a:moveTo>
                    <a:pt x="10050" y="1239"/>
                  </a:moveTo>
                  <a:lnTo>
                    <a:pt x="10705" y="3632"/>
                  </a:lnTo>
                  <a:lnTo>
                    <a:pt x="7931" y="6311"/>
                  </a:lnTo>
                  <a:lnTo>
                    <a:pt x="7931" y="2417"/>
                  </a:lnTo>
                  <a:lnTo>
                    <a:pt x="7942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5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13"/>
            <p:cNvSpPr/>
            <p:nvPr/>
          </p:nvSpPr>
          <p:spPr>
            <a:xfrm>
              <a:off x="5518225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3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2" y="3573"/>
                  </a:lnTo>
                  <a:lnTo>
                    <a:pt x="4883" y="1299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31" y="6323"/>
                  </a:lnTo>
                  <a:lnTo>
                    <a:pt x="7931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65" y="9764"/>
                  </a:lnTo>
                  <a:lnTo>
                    <a:pt x="11312" y="10407"/>
                  </a:lnTo>
                  <a:lnTo>
                    <a:pt x="8538" y="7728"/>
                  </a:lnTo>
                  <a:close/>
                  <a:moveTo>
                    <a:pt x="6514" y="7704"/>
                  </a:moveTo>
                  <a:lnTo>
                    <a:pt x="3656" y="10478"/>
                  </a:lnTo>
                  <a:lnTo>
                    <a:pt x="1323" y="9859"/>
                  </a:lnTo>
                  <a:lnTo>
                    <a:pt x="2608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09" y="8300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2" y="13383"/>
                  </a:lnTo>
                  <a:lnTo>
                    <a:pt x="4347" y="10978"/>
                  </a:lnTo>
                  <a:lnTo>
                    <a:pt x="7109" y="8300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51"/>
                  </a:lnTo>
                  <a:lnTo>
                    <a:pt x="5121" y="465"/>
                  </a:lnTo>
                  <a:lnTo>
                    <a:pt x="4359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30" y="5073"/>
                  </a:lnTo>
                  <a:lnTo>
                    <a:pt x="1811" y="7395"/>
                  </a:lnTo>
                  <a:lnTo>
                    <a:pt x="477" y="9645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1" y="14145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8" y="4013"/>
                  </a:lnTo>
                  <a:lnTo>
                    <a:pt x="11491" y="3323"/>
                  </a:lnTo>
                  <a:lnTo>
                    <a:pt x="10800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13"/>
            <p:cNvSpPr/>
            <p:nvPr/>
          </p:nvSpPr>
          <p:spPr>
            <a:xfrm>
              <a:off x="5518225" y="37693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3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2" y="3560"/>
                  </a:lnTo>
                  <a:lnTo>
                    <a:pt x="4883" y="1274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31" y="6311"/>
                  </a:lnTo>
                  <a:lnTo>
                    <a:pt x="7931" y="2405"/>
                  </a:lnTo>
                  <a:lnTo>
                    <a:pt x="7942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99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5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56" y="10466"/>
                  </a:lnTo>
                  <a:lnTo>
                    <a:pt x="1323" y="9847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800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3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13"/>
            <p:cNvSpPr/>
            <p:nvPr/>
          </p:nvSpPr>
          <p:spPr>
            <a:xfrm>
              <a:off x="4759800" y="34038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44"/>
                  </a:lnTo>
                  <a:close/>
                  <a:moveTo>
                    <a:pt x="12550" y="7716"/>
                  </a:moveTo>
                  <a:lnTo>
                    <a:pt x="13776" y="9752"/>
                  </a:lnTo>
                  <a:lnTo>
                    <a:pt x="11300" y="10395"/>
                  </a:lnTo>
                  <a:lnTo>
                    <a:pt x="8538" y="7716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13"/>
            <p:cNvSpPr/>
            <p:nvPr/>
          </p:nvSpPr>
          <p:spPr>
            <a:xfrm>
              <a:off x="5518225" y="267307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50" y="1251"/>
                  </a:moveTo>
                  <a:lnTo>
                    <a:pt x="10717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7" y="9764"/>
                  </a:lnTo>
                  <a:lnTo>
                    <a:pt x="11312" y="10407"/>
                  </a:lnTo>
                  <a:lnTo>
                    <a:pt x="8538" y="7728"/>
                  </a:lnTo>
                  <a:close/>
                  <a:moveTo>
                    <a:pt x="6514" y="7716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2" y="13371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1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5"/>
                  </a:lnTo>
                  <a:lnTo>
                    <a:pt x="1811" y="7406"/>
                  </a:lnTo>
                  <a:lnTo>
                    <a:pt x="477" y="9645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9" y="10276"/>
                  </a:lnTo>
                  <a:lnTo>
                    <a:pt x="14610" y="9549"/>
                  </a:lnTo>
                  <a:lnTo>
                    <a:pt x="13229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13"/>
            <p:cNvSpPr/>
            <p:nvPr/>
          </p:nvSpPr>
          <p:spPr>
            <a:xfrm>
              <a:off x="5518225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3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52" y="3573"/>
                  </a:lnTo>
                  <a:lnTo>
                    <a:pt x="4883" y="1299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31" y="6335"/>
                  </a:lnTo>
                  <a:lnTo>
                    <a:pt x="7931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83" y="4144"/>
                  </a:lnTo>
                  <a:close/>
                  <a:moveTo>
                    <a:pt x="3751" y="4228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65" y="9764"/>
                  </a:lnTo>
                  <a:lnTo>
                    <a:pt x="11312" y="10407"/>
                  </a:lnTo>
                  <a:lnTo>
                    <a:pt x="8538" y="7728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2" y="13383"/>
                  </a:lnTo>
                  <a:lnTo>
                    <a:pt x="4347" y="10990"/>
                  </a:lnTo>
                  <a:lnTo>
                    <a:pt x="7109" y="8311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30" y="5085"/>
                  </a:lnTo>
                  <a:lnTo>
                    <a:pt x="1811" y="7406"/>
                  </a:lnTo>
                  <a:lnTo>
                    <a:pt x="477" y="9645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1" y="14157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50"/>
                  </a:lnTo>
                  <a:lnTo>
                    <a:pt x="13229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8" y="4025"/>
                  </a:lnTo>
                  <a:lnTo>
                    <a:pt x="11491" y="3323"/>
                  </a:lnTo>
                  <a:lnTo>
                    <a:pt x="10800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13"/>
            <p:cNvSpPr/>
            <p:nvPr/>
          </p:nvSpPr>
          <p:spPr>
            <a:xfrm>
              <a:off x="5518225" y="846375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50"/>
                  </a:moveTo>
                  <a:lnTo>
                    <a:pt x="10705" y="3643"/>
                  </a:lnTo>
                  <a:lnTo>
                    <a:pt x="7931" y="6322"/>
                  </a:lnTo>
                  <a:lnTo>
                    <a:pt x="7931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4883" y="1310"/>
                  </a:moveTo>
                  <a:lnTo>
                    <a:pt x="7097" y="2548"/>
                  </a:lnTo>
                  <a:lnTo>
                    <a:pt x="7097" y="6334"/>
                  </a:lnTo>
                  <a:lnTo>
                    <a:pt x="4252" y="3584"/>
                  </a:lnTo>
                  <a:lnTo>
                    <a:pt x="4883" y="1310"/>
                  </a:lnTo>
                  <a:close/>
                  <a:moveTo>
                    <a:pt x="3751" y="4227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05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71" y="4143"/>
                  </a:lnTo>
                  <a:close/>
                  <a:moveTo>
                    <a:pt x="12550" y="7727"/>
                  </a:moveTo>
                  <a:lnTo>
                    <a:pt x="13765" y="9763"/>
                  </a:lnTo>
                  <a:lnTo>
                    <a:pt x="11300" y="10406"/>
                  </a:lnTo>
                  <a:lnTo>
                    <a:pt x="8526" y="7727"/>
                  </a:lnTo>
                  <a:close/>
                  <a:moveTo>
                    <a:pt x="6514" y="7739"/>
                  </a:moveTo>
                  <a:lnTo>
                    <a:pt x="3656" y="10489"/>
                  </a:lnTo>
                  <a:lnTo>
                    <a:pt x="1323" y="9882"/>
                  </a:lnTo>
                  <a:lnTo>
                    <a:pt x="2608" y="7739"/>
                  </a:lnTo>
                  <a:close/>
                  <a:moveTo>
                    <a:pt x="7942" y="8299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83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0"/>
                  </a:lnTo>
                  <a:lnTo>
                    <a:pt x="5121" y="464"/>
                  </a:lnTo>
                  <a:lnTo>
                    <a:pt x="4359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8" y="4012"/>
                  </a:lnTo>
                  <a:lnTo>
                    <a:pt x="11491" y="3322"/>
                  </a:lnTo>
                  <a:lnTo>
                    <a:pt x="10800" y="810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13"/>
            <p:cNvSpPr/>
            <p:nvPr/>
          </p:nvSpPr>
          <p:spPr>
            <a:xfrm>
              <a:off x="5897750" y="157710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99"/>
                  </a:moveTo>
                  <a:lnTo>
                    <a:pt x="7085" y="2525"/>
                  </a:lnTo>
                  <a:lnTo>
                    <a:pt x="7085" y="6323"/>
                  </a:lnTo>
                  <a:lnTo>
                    <a:pt x="4239" y="3573"/>
                  </a:lnTo>
                  <a:lnTo>
                    <a:pt x="4870" y="1299"/>
                  </a:lnTo>
                  <a:close/>
                  <a:moveTo>
                    <a:pt x="10026" y="1251"/>
                  </a:moveTo>
                  <a:lnTo>
                    <a:pt x="10680" y="3644"/>
                  </a:lnTo>
                  <a:lnTo>
                    <a:pt x="7918" y="6323"/>
                  </a:lnTo>
                  <a:lnTo>
                    <a:pt x="7918" y="2430"/>
                  </a:lnTo>
                  <a:lnTo>
                    <a:pt x="7930" y="2430"/>
                  </a:lnTo>
                  <a:lnTo>
                    <a:pt x="10026" y="1251"/>
                  </a:lnTo>
                  <a:close/>
                  <a:moveTo>
                    <a:pt x="3727" y="4228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71"/>
                  </a:lnTo>
                  <a:lnTo>
                    <a:pt x="3727" y="4228"/>
                  </a:lnTo>
                  <a:close/>
                  <a:moveTo>
                    <a:pt x="11371" y="4156"/>
                  </a:moveTo>
                  <a:lnTo>
                    <a:pt x="13705" y="4763"/>
                  </a:lnTo>
                  <a:lnTo>
                    <a:pt x="12431" y="6906"/>
                  </a:lnTo>
                  <a:lnTo>
                    <a:pt x="8513" y="6906"/>
                  </a:lnTo>
                  <a:lnTo>
                    <a:pt x="11371" y="4156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01" y="7704"/>
                  </a:moveTo>
                  <a:lnTo>
                    <a:pt x="3644" y="10478"/>
                  </a:lnTo>
                  <a:lnTo>
                    <a:pt x="1310" y="9859"/>
                  </a:lnTo>
                  <a:lnTo>
                    <a:pt x="2584" y="7704"/>
                  </a:lnTo>
                  <a:close/>
                  <a:moveTo>
                    <a:pt x="7930" y="8300"/>
                  </a:moveTo>
                  <a:lnTo>
                    <a:pt x="10776" y="11050"/>
                  </a:lnTo>
                  <a:lnTo>
                    <a:pt x="10145" y="13336"/>
                  </a:lnTo>
                  <a:lnTo>
                    <a:pt x="7930" y="12098"/>
                  </a:lnTo>
                  <a:lnTo>
                    <a:pt x="7930" y="8300"/>
                  </a:lnTo>
                  <a:close/>
                  <a:moveTo>
                    <a:pt x="7097" y="8300"/>
                  </a:moveTo>
                  <a:lnTo>
                    <a:pt x="7097" y="12205"/>
                  </a:lnTo>
                  <a:lnTo>
                    <a:pt x="7085" y="12205"/>
                  </a:lnTo>
                  <a:lnTo>
                    <a:pt x="4989" y="13383"/>
                  </a:lnTo>
                  <a:lnTo>
                    <a:pt x="4334" y="10978"/>
                  </a:lnTo>
                  <a:lnTo>
                    <a:pt x="7097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4883" y="10312"/>
                  </a:lnTo>
                  <a:lnTo>
                    <a:pt x="14883" y="10002"/>
                  </a:lnTo>
                  <a:lnTo>
                    <a:pt x="14598" y="9538"/>
                  </a:lnTo>
                  <a:lnTo>
                    <a:pt x="13216" y="7216"/>
                  </a:lnTo>
                  <a:lnTo>
                    <a:pt x="14550" y="4966"/>
                  </a:lnTo>
                  <a:lnTo>
                    <a:pt x="14883" y="4418"/>
                  </a:lnTo>
                  <a:lnTo>
                    <a:pt x="14883" y="4216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13"/>
            <p:cNvSpPr/>
            <p:nvPr/>
          </p:nvSpPr>
          <p:spPr>
            <a:xfrm>
              <a:off x="5518225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3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2" y="3572"/>
                  </a:lnTo>
                  <a:lnTo>
                    <a:pt x="4883" y="1286"/>
                  </a:lnTo>
                  <a:close/>
                  <a:moveTo>
                    <a:pt x="10050" y="1250"/>
                  </a:moveTo>
                  <a:lnTo>
                    <a:pt x="10705" y="3643"/>
                  </a:lnTo>
                  <a:lnTo>
                    <a:pt x="7931" y="6322"/>
                  </a:lnTo>
                  <a:lnTo>
                    <a:pt x="7931" y="2417"/>
                  </a:lnTo>
                  <a:lnTo>
                    <a:pt x="7942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14" y="6882"/>
                  </a:lnTo>
                  <a:lnTo>
                    <a:pt x="2501" y="6882"/>
                  </a:lnTo>
                  <a:lnTo>
                    <a:pt x="1299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50" y="7715"/>
                  </a:moveTo>
                  <a:lnTo>
                    <a:pt x="13765" y="9763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78"/>
                  </a:lnTo>
                  <a:lnTo>
                    <a:pt x="1323" y="9858"/>
                  </a:lnTo>
                  <a:lnTo>
                    <a:pt x="2608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05"/>
                  </a:lnTo>
                  <a:lnTo>
                    <a:pt x="7419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32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40" y="13788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2"/>
                  </a:lnTo>
                  <a:lnTo>
                    <a:pt x="11491" y="3310"/>
                  </a:lnTo>
                  <a:lnTo>
                    <a:pt x="10800" y="810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13"/>
            <p:cNvSpPr/>
            <p:nvPr/>
          </p:nvSpPr>
          <p:spPr>
            <a:xfrm>
              <a:off x="3622475" y="44998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86"/>
                  </a:moveTo>
                  <a:lnTo>
                    <a:pt x="7120" y="2524"/>
                  </a:lnTo>
                  <a:lnTo>
                    <a:pt x="7120" y="6322"/>
                  </a:lnTo>
                  <a:lnTo>
                    <a:pt x="4274" y="3572"/>
                  </a:lnTo>
                  <a:lnTo>
                    <a:pt x="4894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0" y="6882"/>
                  </a:lnTo>
                  <a:lnTo>
                    <a:pt x="1298" y="4846"/>
                  </a:lnTo>
                  <a:lnTo>
                    <a:pt x="3751" y="4203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49" y="6882"/>
                  </a:lnTo>
                  <a:lnTo>
                    <a:pt x="11382" y="4132"/>
                  </a:lnTo>
                  <a:close/>
                  <a:moveTo>
                    <a:pt x="12561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11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43" y="869"/>
                  </a:lnTo>
                  <a:lnTo>
                    <a:pt x="3429" y="3465"/>
                  </a:lnTo>
                  <a:lnTo>
                    <a:pt x="845" y="4132"/>
                  </a:lnTo>
                  <a:lnTo>
                    <a:pt x="0" y="4358"/>
                  </a:lnTo>
                  <a:lnTo>
                    <a:pt x="429" y="5084"/>
                  </a:lnTo>
                  <a:lnTo>
                    <a:pt x="1822" y="7394"/>
                  </a:lnTo>
                  <a:lnTo>
                    <a:pt x="476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204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13"/>
            <p:cNvSpPr/>
            <p:nvPr/>
          </p:nvSpPr>
          <p:spPr>
            <a:xfrm>
              <a:off x="3622475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94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4" y="3561"/>
                  </a:lnTo>
                  <a:lnTo>
                    <a:pt x="4894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53" y="2429"/>
                  </a:lnTo>
                  <a:lnTo>
                    <a:pt x="10049" y="1251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79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53" y="8299"/>
                  </a:moveTo>
                  <a:lnTo>
                    <a:pt x="10787" y="11050"/>
                  </a:lnTo>
                  <a:lnTo>
                    <a:pt x="10168" y="13324"/>
                  </a:lnTo>
                  <a:lnTo>
                    <a:pt x="7953" y="12085"/>
                  </a:lnTo>
                  <a:lnTo>
                    <a:pt x="7953" y="8299"/>
                  </a:lnTo>
                  <a:close/>
                  <a:moveTo>
                    <a:pt x="7132" y="8287"/>
                  </a:moveTo>
                  <a:lnTo>
                    <a:pt x="7132" y="12193"/>
                  </a:lnTo>
                  <a:lnTo>
                    <a:pt x="7120" y="12193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32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204" y="10502"/>
                  </a:lnTo>
                  <a:lnTo>
                    <a:pt x="15050" y="10276"/>
                  </a:lnTo>
                  <a:lnTo>
                    <a:pt x="14621" y="9549"/>
                  </a:lnTo>
                  <a:lnTo>
                    <a:pt x="13228" y="7228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13"/>
            <p:cNvSpPr/>
            <p:nvPr/>
          </p:nvSpPr>
          <p:spPr>
            <a:xfrm>
              <a:off x="4001675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1" y="3572"/>
                  </a:lnTo>
                  <a:lnTo>
                    <a:pt x="4882" y="1286"/>
                  </a:lnTo>
                  <a:close/>
                  <a:moveTo>
                    <a:pt x="10050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501" y="6882"/>
                  </a:lnTo>
                  <a:lnTo>
                    <a:pt x="1275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56" y="10478"/>
                  </a:lnTo>
                  <a:lnTo>
                    <a:pt x="1322" y="9858"/>
                  </a:lnTo>
                  <a:lnTo>
                    <a:pt x="2596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13"/>
            <p:cNvSpPr/>
            <p:nvPr/>
          </p:nvSpPr>
          <p:spPr>
            <a:xfrm>
              <a:off x="3622475" y="846675"/>
              <a:ext cx="376250" cy="365825"/>
            </a:xfrm>
            <a:custGeom>
              <a:avLst/>
              <a:gdLst/>
              <a:ahLst/>
              <a:cxnLst/>
              <a:rect l="l" t="t" r="r" b="b"/>
              <a:pathLst>
                <a:path w="15050" h="14633" extrusionOk="0">
                  <a:moveTo>
                    <a:pt x="10049" y="1238"/>
                  </a:moveTo>
                  <a:lnTo>
                    <a:pt x="10704" y="3631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8"/>
                  </a:lnTo>
                  <a:close/>
                  <a:moveTo>
                    <a:pt x="4882" y="1298"/>
                  </a:moveTo>
                  <a:lnTo>
                    <a:pt x="7096" y="2536"/>
                  </a:lnTo>
                  <a:lnTo>
                    <a:pt x="7096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2" y="4131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31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27"/>
                  </a:moveTo>
                  <a:lnTo>
                    <a:pt x="3667" y="10477"/>
                  </a:lnTo>
                  <a:lnTo>
                    <a:pt x="1322" y="9870"/>
                  </a:lnTo>
                  <a:lnTo>
                    <a:pt x="2608" y="7727"/>
                  </a:lnTo>
                  <a:close/>
                  <a:moveTo>
                    <a:pt x="7953" y="8287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43" y="881"/>
                  </a:lnTo>
                  <a:lnTo>
                    <a:pt x="3429" y="3465"/>
                  </a:lnTo>
                  <a:lnTo>
                    <a:pt x="845" y="4131"/>
                  </a:lnTo>
                  <a:lnTo>
                    <a:pt x="0" y="4358"/>
                  </a:lnTo>
                  <a:lnTo>
                    <a:pt x="429" y="5084"/>
                  </a:lnTo>
                  <a:lnTo>
                    <a:pt x="1822" y="7418"/>
                  </a:lnTo>
                  <a:lnTo>
                    <a:pt x="476" y="9656"/>
                  </a:lnTo>
                  <a:lnTo>
                    <a:pt x="48" y="10394"/>
                  </a:lnTo>
                  <a:lnTo>
                    <a:pt x="893" y="10608"/>
                  </a:lnTo>
                  <a:lnTo>
                    <a:pt x="3560" y="11311"/>
                  </a:lnTo>
                  <a:lnTo>
                    <a:pt x="4239" y="13811"/>
                  </a:lnTo>
                  <a:lnTo>
                    <a:pt x="4465" y="14633"/>
                  </a:lnTo>
                  <a:lnTo>
                    <a:pt x="5227" y="14216"/>
                  </a:lnTo>
                  <a:lnTo>
                    <a:pt x="7620" y="12871"/>
                  </a:lnTo>
                  <a:lnTo>
                    <a:pt x="9930" y="14168"/>
                  </a:lnTo>
                  <a:lnTo>
                    <a:pt x="10692" y="14585"/>
                  </a:lnTo>
                  <a:lnTo>
                    <a:pt x="10906" y="13764"/>
                  </a:lnTo>
                  <a:lnTo>
                    <a:pt x="11621" y="11180"/>
                  </a:lnTo>
                  <a:lnTo>
                    <a:pt x="14204" y="10501"/>
                  </a:lnTo>
                  <a:lnTo>
                    <a:pt x="15050" y="10287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3" y="4989"/>
                  </a:lnTo>
                  <a:lnTo>
                    <a:pt x="15002" y="4227"/>
                  </a:lnTo>
                  <a:lnTo>
                    <a:pt x="14157" y="4000"/>
                  </a:lnTo>
                  <a:lnTo>
                    <a:pt x="11490" y="3310"/>
                  </a:lnTo>
                  <a:lnTo>
                    <a:pt x="10811" y="798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13"/>
            <p:cNvSpPr/>
            <p:nvPr/>
          </p:nvSpPr>
          <p:spPr>
            <a:xfrm>
              <a:off x="4001675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9"/>
                  </a:lnTo>
                  <a:close/>
                  <a:moveTo>
                    <a:pt x="4894" y="1298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2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7"/>
                  </a:lnTo>
                  <a:lnTo>
                    <a:pt x="13228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13"/>
            <p:cNvSpPr/>
            <p:nvPr/>
          </p:nvSpPr>
          <p:spPr>
            <a:xfrm>
              <a:off x="4001675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64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04"/>
                  </a:moveTo>
                  <a:lnTo>
                    <a:pt x="3656" y="10478"/>
                  </a:lnTo>
                  <a:lnTo>
                    <a:pt x="1322" y="9859"/>
                  </a:lnTo>
                  <a:lnTo>
                    <a:pt x="2596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09" y="8300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60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8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13"/>
            <p:cNvSpPr/>
            <p:nvPr/>
          </p:nvSpPr>
          <p:spPr>
            <a:xfrm>
              <a:off x="4001675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51" y="3572"/>
                  </a:lnTo>
                  <a:lnTo>
                    <a:pt x="4882" y="1298"/>
                  </a:lnTo>
                  <a:close/>
                  <a:moveTo>
                    <a:pt x="10050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5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56" y="10501"/>
                  </a:lnTo>
                  <a:lnTo>
                    <a:pt x="1322" y="9882"/>
                  </a:lnTo>
                  <a:lnTo>
                    <a:pt x="2596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09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50" y="10275"/>
                  </a:lnTo>
                  <a:lnTo>
                    <a:pt x="14610" y="9537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13"/>
            <p:cNvSpPr/>
            <p:nvPr/>
          </p:nvSpPr>
          <p:spPr>
            <a:xfrm>
              <a:off x="4001675" y="340382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13"/>
            <p:cNvSpPr/>
            <p:nvPr/>
          </p:nvSpPr>
          <p:spPr>
            <a:xfrm>
              <a:off x="4001675" y="41345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13"/>
            <p:cNvSpPr/>
            <p:nvPr/>
          </p:nvSpPr>
          <p:spPr>
            <a:xfrm>
              <a:off x="4001675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83" y="4144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64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09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1" y="12860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50"/>
                  </a:lnTo>
                  <a:lnTo>
                    <a:pt x="13228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13"/>
            <p:cNvSpPr/>
            <p:nvPr/>
          </p:nvSpPr>
          <p:spPr>
            <a:xfrm>
              <a:off x="4001675" y="37693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3" y="7704"/>
                  </a:moveTo>
                  <a:lnTo>
                    <a:pt x="3680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13"/>
            <p:cNvSpPr/>
            <p:nvPr/>
          </p:nvSpPr>
          <p:spPr>
            <a:xfrm>
              <a:off x="3622475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096" y="2512"/>
                  </a:lnTo>
                  <a:lnTo>
                    <a:pt x="7096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8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49" y="6882"/>
                  </a:lnTo>
                  <a:lnTo>
                    <a:pt x="11382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204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13"/>
            <p:cNvSpPr/>
            <p:nvPr/>
          </p:nvSpPr>
          <p:spPr>
            <a:xfrm>
              <a:off x="3622475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9"/>
                  </a:lnTo>
                  <a:close/>
                  <a:moveTo>
                    <a:pt x="4894" y="1274"/>
                  </a:moveTo>
                  <a:lnTo>
                    <a:pt x="7120" y="2513"/>
                  </a:lnTo>
                  <a:lnTo>
                    <a:pt x="7120" y="6323"/>
                  </a:lnTo>
                  <a:lnTo>
                    <a:pt x="4274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32"/>
                  </a:lnTo>
                  <a:close/>
                  <a:moveTo>
                    <a:pt x="12561" y="7704"/>
                  </a:moveTo>
                  <a:lnTo>
                    <a:pt x="13788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79" y="10478"/>
                  </a:lnTo>
                  <a:lnTo>
                    <a:pt x="1334" y="9871"/>
                  </a:lnTo>
                  <a:lnTo>
                    <a:pt x="2619" y="7704"/>
                  </a:lnTo>
                  <a:close/>
                  <a:moveTo>
                    <a:pt x="7953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28" y="7216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13"/>
            <p:cNvSpPr/>
            <p:nvPr/>
          </p:nvSpPr>
          <p:spPr>
            <a:xfrm>
              <a:off x="3622475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53" y="6335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5"/>
                  </a:lnTo>
                  <a:lnTo>
                    <a:pt x="8549" y="6895"/>
                  </a:lnTo>
                  <a:lnTo>
                    <a:pt x="11382" y="4144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3" y="8311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53" y="12109"/>
                  </a:lnTo>
                  <a:lnTo>
                    <a:pt x="7953" y="8311"/>
                  </a:lnTo>
                  <a:close/>
                  <a:moveTo>
                    <a:pt x="7120" y="8311"/>
                  </a:moveTo>
                  <a:lnTo>
                    <a:pt x="7120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4"/>
                  </a:lnTo>
                  <a:lnTo>
                    <a:pt x="845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28" y="7228"/>
                  </a:lnTo>
                  <a:lnTo>
                    <a:pt x="14573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13"/>
            <p:cNvSpPr/>
            <p:nvPr/>
          </p:nvSpPr>
          <p:spPr>
            <a:xfrm>
              <a:off x="3622475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82" y="4156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49" y="6906"/>
                  </a:lnTo>
                  <a:lnTo>
                    <a:pt x="11382" y="4156"/>
                  </a:lnTo>
                  <a:close/>
                  <a:moveTo>
                    <a:pt x="12561" y="7728"/>
                  </a:moveTo>
                  <a:lnTo>
                    <a:pt x="13764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22" y="9859"/>
                  </a:lnTo>
                  <a:lnTo>
                    <a:pt x="2608" y="7704"/>
                  </a:lnTo>
                  <a:close/>
                  <a:moveTo>
                    <a:pt x="7953" y="8300"/>
                  </a:moveTo>
                  <a:lnTo>
                    <a:pt x="10787" y="11050"/>
                  </a:lnTo>
                  <a:lnTo>
                    <a:pt x="10168" y="13336"/>
                  </a:lnTo>
                  <a:lnTo>
                    <a:pt x="7953" y="12098"/>
                  </a:lnTo>
                  <a:lnTo>
                    <a:pt x="7953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7" y="3454"/>
                  </a:lnTo>
                  <a:lnTo>
                    <a:pt x="845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13"/>
            <p:cNvSpPr/>
            <p:nvPr/>
          </p:nvSpPr>
          <p:spPr>
            <a:xfrm>
              <a:off x="4759800" y="37693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74"/>
                  </a:moveTo>
                  <a:lnTo>
                    <a:pt x="7109" y="2512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9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32"/>
                  </a:lnTo>
                  <a:close/>
                  <a:moveTo>
                    <a:pt x="12550" y="7704"/>
                  </a:moveTo>
                  <a:lnTo>
                    <a:pt x="13776" y="9751"/>
                  </a:lnTo>
                  <a:lnTo>
                    <a:pt x="11300" y="10382"/>
                  </a:lnTo>
                  <a:lnTo>
                    <a:pt x="8538" y="7704"/>
                  </a:lnTo>
                  <a:close/>
                  <a:moveTo>
                    <a:pt x="6525" y="7704"/>
                  </a:moveTo>
                  <a:lnTo>
                    <a:pt x="3668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1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13"/>
            <p:cNvSpPr/>
            <p:nvPr/>
          </p:nvSpPr>
          <p:spPr>
            <a:xfrm>
              <a:off x="3622475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6" y="2512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98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32"/>
                  </a:lnTo>
                  <a:close/>
                  <a:moveTo>
                    <a:pt x="12549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57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204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13"/>
            <p:cNvSpPr/>
            <p:nvPr/>
          </p:nvSpPr>
          <p:spPr>
            <a:xfrm>
              <a:off x="3622475" y="34038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44"/>
                  </a:lnTo>
                  <a:close/>
                  <a:moveTo>
                    <a:pt x="12549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204" y="10502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13"/>
            <p:cNvSpPr/>
            <p:nvPr/>
          </p:nvSpPr>
          <p:spPr>
            <a:xfrm>
              <a:off x="3622475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98"/>
                  </a:moveTo>
                  <a:lnTo>
                    <a:pt x="7096" y="2536"/>
                  </a:lnTo>
                  <a:lnTo>
                    <a:pt x="7096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53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82" y="4155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49" y="6906"/>
                  </a:lnTo>
                  <a:lnTo>
                    <a:pt x="11382" y="4155"/>
                  </a:lnTo>
                  <a:close/>
                  <a:moveTo>
                    <a:pt x="12561" y="7727"/>
                  </a:moveTo>
                  <a:lnTo>
                    <a:pt x="13764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39"/>
                  </a:moveTo>
                  <a:lnTo>
                    <a:pt x="3667" y="10501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53" y="8311"/>
                  </a:moveTo>
                  <a:lnTo>
                    <a:pt x="10787" y="11061"/>
                  </a:lnTo>
                  <a:lnTo>
                    <a:pt x="10168" y="13335"/>
                  </a:lnTo>
                  <a:lnTo>
                    <a:pt x="7953" y="12097"/>
                  </a:lnTo>
                  <a:lnTo>
                    <a:pt x="7953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13"/>
            <p:cNvSpPr/>
            <p:nvPr/>
          </p:nvSpPr>
          <p:spPr>
            <a:xfrm>
              <a:off x="3622475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8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63" y="3573"/>
                  </a:lnTo>
                  <a:lnTo>
                    <a:pt x="4882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3" y="8299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53" y="12097"/>
                  </a:lnTo>
                  <a:lnTo>
                    <a:pt x="7953" y="8299"/>
                  </a:lnTo>
                  <a:close/>
                  <a:moveTo>
                    <a:pt x="7096" y="8299"/>
                  </a:moveTo>
                  <a:lnTo>
                    <a:pt x="7096" y="12205"/>
                  </a:lnTo>
                  <a:lnTo>
                    <a:pt x="5001" y="13383"/>
                  </a:lnTo>
                  <a:lnTo>
                    <a:pt x="4334" y="10978"/>
                  </a:lnTo>
                  <a:lnTo>
                    <a:pt x="7096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13"/>
            <p:cNvSpPr/>
            <p:nvPr/>
          </p:nvSpPr>
          <p:spPr>
            <a:xfrm>
              <a:off x="4380900" y="2673075"/>
              <a:ext cx="375950" cy="365550"/>
            </a:xfrm>
            <a:custGeom>
              <a:avLst/>
              <a:gdLst/>
              <a:ahLst/>
              <a:cxnLst/>
              <a:rect l="l" t="t" r="r" b="b"/>
              <a:pathLst>
                <a:path w="15038" h="14622" extrusionOk="0">
                  <a:moveTo>
                    <a:pt x="4894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1"/>
                  </a:lnTo>
                  <a:lnTo>
                    <a:pt x="4894" y="1286"/>
                  </a:lnTo>
                  <a:close/>
                  <a:moveTo>
                    <a:pt x="10037" y="1251"/>
                  </a:moveTo>
                  <a:lnTo>
                    <a:pt x="10692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7" y="1251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596" y="7716"/>
                  </a:lnTo>
                  <a:close/>
                  <a:moveTo>
                    <a:pt x="7942" y="8299"/>
                  </a:moveTo>
                  <a:lnTo>
                    <a:pt x="10787" y="11050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87"/>
                  </a:moveTo>
                  <a:lnTo>
                    <a:pt x="7108" y="12193"/>
                  </a:lnTo>
                  <a:lnTo>
                    <a:pt x="7096" y="12193"/>
                  </a:lnTo>
                  <a:lnTo>
                    <a:pt x="5001" y="13371"/>
                  </a:lnTo>
                  <a:lnTo>
                    <a:pt x="4334" y="10966"/>
                  </a:lnTo>
                  <a:lnTo>
                    <a:pt x="7108" y="8287"/>
                  </a:lnTo>
                  <a:close/>
                  <a:moveTo>
                    <a:pt x="10573" y="1"/>
                  </a:moveTo>
                  <a:lnTo>
                    <a:pt x="9811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36" y="10383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5" y="14205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38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5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13"/>
            <p:cNvSpPr/>
            <p:nvPr/>
          </p:nvSpPr>
          <p:spPr>
            <a:xfrm>
              <a:off x="4380900" y="846675"/>
              <a:ext cx="375950" cy="365525"/>
            </a:xfrm>
            <a:custGeom>
              <a:avLst/>
              <a:gdLst/>
              <a:ahLst/>
              <a:cxnLst/>
              <a:rect l="l" t="t" r="r" b="b"/>
              <a:pathLst>
                <a:path w="15038" h="14621" extrusionOk="0">
                  <a:moveTo>
                    <a:pt x="10037" y="1238"/>
                  </a:moveTo>
                  <a:lnTo>
                    <a:pt x="10692" y="3631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4882" y="1274"/>
                  </a:moveTo>
                  <a:lnTo>
                    <a:pt x="7096" y="2512"/>
                  </a:lnTo>
                  <a:lnTo>
                    <a:pt x="7096" y="6322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1371" y="4131"/>
                  </a:moveTo>
                  <a:lnTo>
                    <a:pt x="13704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71" y="4131"/>
                  </a:lnTo>
                  <a:close/>
                  <a:moveTo>
                    <a:pt x="12561" y="7715"/>
                  </a:moveTo>
                  <a:lnTo>
                    <a:pt x="13776" y="9751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27"/>
                  </a:moveTo>
                  <a:lnTo>
                    <a:pt x="3655" y="10477"/>
                  </a:lnTo>
                  <a:lnTo>
                    <a:pt x="1322" y="9870"/>
                  </a:lnTo>
                  <a:lnTo>
                    <a:pt x="2596" y="7727"/>
                  </a:lnTo>
                  <a:close/>
                  <a:moveTo>
                    <a:pt x="7942" y="8287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8" y="8287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34" y="10966"/>
                  </a:lnTo>
                  <a:lnTo>
                    <a:pt x="7108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0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15" y="14204"/>
                  </a:lnTo>
                  <a:lnTo>
                    <a:pt x="7620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489"/>
                  </a:lnTo>
                  <a:lnTo>
                    <a:pt x="15038" y="10275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27"/>
                  </a:lnTo>
                  <a:lnTo>
                    <a:pt x="14145" y="4000"/>
                  </a:lnTo>
                  <a:lnTo>
                    <a:pt x="11478" y="3310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13"/>
            <p:cNvSpPr/>
            <p:nvPr/>
          </p:nvSpPr>
          <p:spPr>
            <a:xfrm>
              <a:off x="4380900" y="230785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82" y="1298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37" y="1251"/>
                  </a:moveTo>
                  <a:lnTo>
                    <a:pt x="10692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7" y="11062"/>
                  </a:lnTo>
                  <a:lnTo>
                    <a:pt x="10156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34" y="10978"/>
                  </a:lnTo>
                  <a:lnTo>
                    <a:pt x="7108" y="8299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6" y="9645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18" y="14145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62" y="4966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13"/>
            <p:cNvSpPr/>
            <p:nvPr/>
          </p:nvSpPr>
          <p:spPr>
            <a:xfrm>
              <a:off x="4380900" y="1942325"/>
              <a:ext cx="375950" cy="365550"/>
            </a:xfrm>
            <a:custGeom>
              <a:avLst/>
              <a:gdLst/>
              <a:ahLst/>
              <a:cxnLst/>
              <a:rect l="l" t="t" r="r" b="b"/>
              <a:pathLst>
                <a:path w="15038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37" y="1251"/>
                  </a:moveTo>
                  <a:lnTo>
                    <a:pt x="10692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83" y="4144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8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311"/>
                  </a:moveTo>
                  <a:lnTo>
                    <a:pt x="10787" y="11062"/>
                  </a:lnTo>
                  <a:lnTo>
                    <a:pt x="10156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08" y="8311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34" y="10990"/>
                  </a:lnTo>
                  <a:lnTo>
                    <a:pt x="7108" y="8311"/>
                  </a:lnTo>
                  <a:close/>
                  <a:moveTo>
                    <a:pt x="10573" y="1"/>
                  </a:moveTo>
                  <a:lnTo>
                    <a:pt x="9823" y="418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4"/>
                  </a:lnTo>
                  <a:lnTo>
                    <a:pt x="846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36" y="10383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15" y="14205"/>
                  </a:lnTo>
                  <a:lnTo>
                    <a:pt x="7620" y="12860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38" y="10276"/>
                  </a:lnTo>
                  <a:lnTo>
                    <a:pt x="14609" y="9550"/>
                  </a:lnTo>
                  <a:lnTo>
                    <a:pt x="13228" y="7228"/>
                  </a:lnTo>
                  <a:lnTo>
                    <a:pt x="14562" y="4978"/>
                  </a:lnTo>
                  <a:lnTo>
                    <a:pt x="15002" y="4251"/>
                  </a:lnTo>
                  <a:lnTo>
                    <a:pt x="14145" y="4025"/>
                  </a:lnTo>
                  <a:lnTo>
                    <a:pt x="11478" y="3323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13"/>
            <p:cNvSpPr/>
            <p:nvPr/>
          </p:nvSpPr>
          <p:spPr>
            <a:xfrm>
              <a:off x="4380900" y="157710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82" y="1299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37" y="1251"/>
                  </a:moveTo>
                  <a:lnTo>
                    <a:pt x="10692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1"/>
                  </a:lnTo>
                  <a:lnTo>
                    <a:pt x="3739" y="4228"/>
                  </a:lnTo>
                  <a:close/>
                  <a:moveTo>
                    <a:pt x="11383" y="4156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6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04"/>
                  </a:moveTo>
                  <a:lnTo>
                    <a:pt x="3655" y="10478"/>
                  </a:lnTo>
                  <a:lnTo>
                    <a:pt x="1322" y="9859"/>
                  </a:lnTo>
                  <a:lnTo>
                    <a:pt x="2596" y="7704"/>
                  </a:lnTo>
                  <a:close/>
                  <a:moveTo>
                    <a:pt x="7942" y="8300"/>
                  </a:moveTo>
                  <a:lnTo>
                    <a:pt x="10787" y="11050"/>
                  </a:lnTo>
                  <a:lnTo>
                    <a:pt x="10156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08" y="8300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34" y="10978"/>
                  </a:lnTo>
                  <a:lnTo>
                    <a:pt x="7108" y="8300"/>
                  </a:lnTo>
                  <a:close/>
                  <a:moveTo>
                    <a:pt x="10573" y="1"/>
                  </a:moveTo>
                  <a:lnTo>
                    <a:pt x="9823" y="418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7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6" y="9645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0" y="12860"/>
                  </a:lnTo>
                  <a:lnTo>
                    <a:pt x="9918" y="14145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62" y="4966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78" y="3323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13"/>
            <p:cNvSpPr/>
            <p:nvPr/>
          </p:nvSpPr>
          <p:spPr>
            <a:xfrm>
              <a:off x="4759800" y="44998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50" y="1250"/>
                  </a:moveTo>
                  <a:lnTo>
                    <a:pt x="10705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1" y="6882"/>
                  </a:lnTo>
                  <a:lnTo>
                    <a:pt x="1287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38" y="6882"/>
                  </a:lnTo>
                  <a:lnTo>
                    <a:pt x="11395" y="4132"/>
                  </a:lnTo>
                  <a:close/>
                  <a:moveTo>
                    <a:pt x="12550" y="7715"/>
                  </a:moveTo>
                  <a:lnTo>
                    <a:pt x="13776" y="9763"/>
                  </a:lnTo>
                  <a:lnTo>
                    <a:pt x="11300" y="10394"/>
                  </a:lnTo>
                  <a:lnTo>
                    <a:pt x="8538" y="7715"/>
                  </a:lnTo>
                  <a:close/>
                  <a:moveTo>
                    <a:pt x="6525" y="7715"/>
                  </a:moveTo>
                  <a:lnTo>
                    <a:pt x="3668" y="10478"/>
                  </a:lnTo>
                  <a:lnTo>
                    <a:pt x="1334" y="9858"/>
                  </a:lnTo>
                  <a:lnTo>
                    <a:pt x="2608" y="7715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5001" y="13371"/>
                  </a:lnTo>
                  <a:lnTo>
                    <a:pt x="4335" y="10978"/>
                  </a:lnTo>
                  <a:lnTo>
                    <a:pt x="7109" y="8299"/>
                  </a:lnTo>
                  <a:close/>
                  <a:moveTo>
                    <a:pt x="10586" y="0"/>
                  </a:moveTo>
                  <a:lnTo>
                    <a:pt x="9824" y="405"/>
                  </a:lnTo>
                  <a:lnTo>
                    <a:pt x="7430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51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2" y="810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13"/>
            <p:cNvSpPr/>
            <p:nvPr/>
          </p:nvSpPr>
          <p:spPr>
            <a:xfrm>
              <a:off x="4759800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906" y="1298"/>
                  </a:moveTo>
                  <a:lnTo>
                    <a:pt x="7121" y="2525"/>
                  </a:lnTo>
                  <a:lnTo>
                    <a:pt x="7121" y="6323"/>
                  </a:lnTo>
                  <a:lnTo>
                    <a:pt x="4275" y="3572"/>
                  </a:lnTo>
                  <a:lnTo>
                    <a:pt x="4906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2"/>
                  </a:lnTo>
                  <a:lnTo>
                    <a:pt x="11312" y="10383"/>
                  </a:lnTo>
                  <a:lnTo>
                    <a:pt x="8550" y="7704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21" y="12192"/>
                  </a:lnTo>
                  <a:lnTo>
                    <a:pt x="5025" y="13359"/>
                  </a:lnTo>
                  <a:lnTo>
                    <a:pt x="4359" y="10966"/>
                  </a:lnTo>
                  <a:lnTo>
                    <a:pt x="7133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41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13"/>
            <p:cNvSpPr/>
            <p:nvPr/>
          </p:nvSpPr>
          <p:spPr>
            <a:xfrm>
              <a:off x="4759800" y="41345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86"/>
                  </a:moveTo>
                  <a:lnTo>
                    <a:pt x="7109" y="2512"/>
                  </a:lnTo>
                  <a:lnTo>
                    <a:pt x="7109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8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38" y="6882"/>
                  </a:lnTo>
                  <a:lnTo>
                    <a:pt x="11395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7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76" y="9751"/>
                  </a:lnTo>
                  <a:lnTo>
                    <a:pt x="11300" y="10394"/>
                  </a:lnTo>
                  <a:lnTo>
                    <a:pt x="8538" y="7715"/>
                  </a:lnTo>
                  <a:close/>
                  <a:moveTo>
                    <a:pt x="6525" y="7715"/>
                  </a:moveTo>
                  <a:lnTo>
                    <a:pt x="3668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13"/>
            <p:cNvSpPr/>
            <p:nvPr/>
          </p:nvSpPr>
          <p:spPr>
            <a:xfrm>
              <a:off x="4380900" y="303860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10037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9"/>
                  </a:lnTo>
                  <a:close/>
                  <a:moveTo>
                    <a:pt x="4882" y="1274"/>
                  </a:moveTo>
                  <a:lnTo>
                    <a:pt x="7096" y="2513"/>
                  </a:lnTo>
                  <a:lnTo>
                    <a:pt x="7096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46"/>
                  </a:lnTo>
                  <a:lnTo>
                    <a:pt x="3739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1" y="7704"/>
                  </a:moveTo>
                  <a:lnTo>
                    <a:pt x="13776" y="9752"/>
                  </a:lnTo>
                  <a:lnTo>
                    <a:pt x="11311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7"/>
                  </a:lnTo>
                  <a:lnTo>
                    <a:pt x="13228" y="7216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13"/>
            <p:cNvSpPr/>
            <p:nvPr/>
          </p:nvSpPr>
          <p:spPr>
            <a:xfrm>
              <a:off x="4001675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8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13"/>
            <p:cNvSpPr/>
            <p:nvPr/>
          </p:nvSpPr>
          <p:spPr>
            <a:xfrm>
              <a:off x="4001675" y="846375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10050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4882" y="1310"/>
                  </a:moveTo>
                  <a:lnTo>
                    <a:pt x="7097" y="2548"/>
                  </a:lnTo>
                  <a:lnTo>
                    <a:pt x="7097" y="6334"/>
                  </a:lnTo>
                  <a:lnTo>
                    <a:pt x="4251" y="3584"/>
                  </a:lnTo>
                  <a:lnTo>
                    <a:pt x="4882" y="131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05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71" y="4143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56" y="10489"/>
                  </a:lnTo>
                  <a:lnTo>
                    <a:pt x="1322" y="9882"/>
                  </a:lnTo>
                  <a:lnTo>
                    <a:pt x="2596" y="7739"/>
                  </a:lnTo>
                  <a:close/>
                  <a:moveTo>
                    <a:pt x="7942" y="8299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2"/>
                  </a:lnTo>
                  <a:lnTo>
                    <a:pt x="11490" y="3322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13"/>
            <p:cNvSpPr/>
            <p:nvPr/>
          </p:nvSpPr>
          <p:spPr>
            <a:xfrm>
              <a:off x="4001675" y="267307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8" y="10276"/>
                  </a:lnTo>
                  <a:lnTo>
                    <a:pt x="14610" y="9549"/>
                  </a:lnTo>
                  <a:lnTo>
                    <a:pt x="13228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13"/>
            <p:cNvSpPr/>
            <p:nvPr/>
          </p:nvSpPr>
          <p:spPr>
            <a:xfrm>
              <a:off x="4380600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94" y="1286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94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54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49" y="7715"/>
                  </a:moveTo>
                  <a:lnTo>
                    <a:pt x="13776" y="9751"/>
                  </a:lnTo>
                  <a:lnTo>
                    <a:pt x="11299" y="10394"/>
                  </a:lnTo>
                  <a:lnTo>
                    <a:pt x="8537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799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58" y="4132"/>
                  </a:lnTo>
                  <a:lnTo>
                    <a:pt x="0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40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13"/>
            <p:cNvSpPr/>
            <p:nvPr/>
          </p:nvSpPr>
          <p:spPr>
            <a:xfrm>
              <a:off x="4380600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74"/>
                  </a:moveTo>
                  <a:lnTo>
                    <a:pt x="7108" y="2512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54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49" y="7704"/>
                  </a:moveTo>
                  <a:lnTo>
                    <a:pt x="13776" y="9751"/>
                  </a:lnTo>
                  <a:lnTo>
                    <a:pt x="11299" y="10382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99" y="11037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58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13"/>
            <p:cNvSpPr/>
            <p:nvPr/>
          </p:nvSpPr>
          <p:spPr>
            <a:xfrm>
              <a:off x="4380300" y="3403825"/>
              <a:ext cx="376550" cy="365550"/>
            </a:xfrm>
            <a:custGeom>
              <a:avLst/>
              <a:gdLst/>
              <a:ahLst/>
              <a:cxnLst/>
              <a:rect l="l" t="t" r="r" b="b"/>
              <a:pathLst>
                <a:path w="15062" h="14622" extrusionOk="0">
                  <a:moveTo>
                    <a:pt x="4906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61" y="1239"/>
                  </a:moveTo>
                  <a:lnTo>
                    <a:pt x="10716" y="3632"/>
                  </a:lnTo>
                  <a:lnTo>
                    <a:pt x="7954" y="6311"/>
                  </a:lnTo>
                  <a:lnTo>
                    <a:pt x="7954" y="2417"/>
                  </a:lnTo>
                  <a:lnTo>
                    <a:pt x="7966" y="2417"/>
                  </a:lnTo>
                  <a:lnTo>
                    <a:pt x="10061" y="1239"/>
                  </a:lnTo>
                  <a:close/>
                  <a:moveTo>
                    <a:pt x="3763" y="4215"/>
                  </a:moveTo>
                  <a:lnTo>
                    <a:pt x="6537" y="6894"/>
                  </a:lnTo>
                  <a:lnTo>
                    <a:pt x="2513" y="6894"/>
                  </a:lnTo>
                  <a:lnTo>
                    <a:pt x="1310" y="4858"/>
                  </a:lnTo>
                  <a:lnTo>
                    <a:pt x="3763" y="4215"/>
                  </a:lnTo>
                  <a:close/>
                  <a:moveTo>
                    <a:pt x="11407" y="4144"/>
                  </a:moveTo>
                  <a:lnTo>
                    <a:pt x="13740" y="4751"/>
                  </a:lnTo>
                  <a:lnTo>
                    <a:pt x="12466" y="6894"/>
                  </a:lnTo>
                  <a:lnTo>
                    <a:pt x="8549" y="6894"/>
                  </a:lnTo>
                  <a:lnTo>
                    <a:pt x="11407" y="4144"/>
                  </a:lnTo>
                  <a:close/>
                  <a:moveTo>
                    <a:pt x="12561" y="7716"/>
                  </a:moveTo>
                  <a:lnTo>
                    <a:pt x="13788" y="9752"/>
                  </a:lnTo>
                  <a:lnTo>
                    <a:pt x="11311" y="10395"/>
                  </a:lnTo>
                  <a:lnTo>
                    <a:pt x="8549" y="7716"/>
                  </a:lnTo>
                  <a:close/>
                  <a:moveTo>
                    <a:pt x="6537" y="7728"/>
                  </a:moveTo>
                  <a:lnTo>
                    <a:pt x="3679" y="10478"/>
                  </a:lnTo>
                  <a:lnTo>
                    <a:pt x="1346" y="9871"/>
                  </a:lnTo>
                  <a:lnTo>
                    <a:pt x="2620" y="7728"/>
                  </a:lnTo>
                  <a:close/>
                  <a:moveTo>
                    <a:pt x="7966" y="8299"/>
                  </a:moveTo>
                  <a:lnTo>
                    <a:pt x="10811" y="11049"/>
                  </a:lnTo>
                  <a:lnTo>
                    <a:pt x="10180" y="13323"/>
                  </a:lnTo>
                  <a:lnTo>
                    <a:pt x="7966" y="12085"/>
                  </a:lnTo>
                  <a:lnTo>
                    <a:pt x="7966" y="8299"/>
                  </a:lnTo>
                  <a:close/>
                  <a:moveTo>
                    <a:pt x="7132" y="8299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25" y="13371"/>
                  </a:lnTo>
                  <a:lnTo>
                    <a:pt x="4358" y="10978"/>
                  </a:lnTo>
                  <a:lnTo>
                    <a:pt x="7132" y="8299"/>
                  </a:lnTo>
                  <a:close/>
                  <a:moveTo>
                    <a:pt x="10597" y="0"/>
                  </a:moveTo>
                  <a:lnTo>
                    <a:pt x="9835" y="417"/>
                  </a:lnTo>
                  <a:lnTo>
                    <a:pt x="7442" y="1763"/>
                  </a:lnTo>
                  <a:lnTo>
                    <a:pt x="5132" y="465"/>
                  </a:lnTo>
                  <a:lnTo>
                    <a:pt x="4382" y="48"/>
                  </a:lnTo>
                  <a:lnTo>
                    <a:pt x="4156" y="870"/>
                  </a:lnTo>
                  <a:lnTo>
                    <a:pt x="3441" y="3453"/>
                  </a:lnTo>
                  <a:lnTo>
                    <a:pt x="858" y="4132"/>
                  </a:lnTo>
                  <a:lnTo>
                    <a:pt x="0" y="4346"/>
                  </a:lnTo>
                  <a:lnTo>
                    <a:pt x="453" y="5084"/>
                  </a:lnTo>
                  <a:lnTo>
                    <a:pt x="1834" y="7406"/>
                  </a:lnTo>
                  <a:lnTo>
                    <a:pt x="489" y="9644"/>
                  </a:lnTo>
                  <a:lnTo>
                    <a:pt x="60" y="10383"/>
                  </a:lnTo>
                  <a:lnTo>
                    <a:pt x="905" y="10597"/>
                  </a:lnTo>
                  <a:lnTo>
                    <a:pt x="3572" y="11299"/>
                  </a:lnTo>
                  <a:lnTo>
                    <a:pt x="4263" y="13800"/>
                  </a:lnTo>
                  <a:lnTo>
                    <a:pt x="4477" y="14621"/>
                  </a:lnTo>
                  <a:lnTo>
                    <a:pt x="5239" y="14205"/>
                  </a:lnTo>
                  <a:lnTo>
                    <a:pt x="7632" y="12859"/>
                  </a:lnTo>
                  <a:lnTo>
                    <a:pt x="9942" y="14157"/>
                  </a:lnTo>
                  <a:lnTo>
                    <a:pt x="10704" y="14574"/>
                  </a:lnTo>
                  <a:lnTo>
                    <a:pt x="10930" y="13752"/>
                  </a:lnTo>
                  <a:lnTo>
                    <a:pt x="11645" y="11168"/>
                  </a:lnTo>
                  <a:lnTo>
                    <a:pt x="14216" y="10502"/>
                  </a:lnTo>
                  <a:lnTo>
                    <a:pt x="15062" y="10275"/>
                  </a:lnTo>
                  <a:lnTo>
                    <a:pt x="14633" y="9549"/>
                  </a:lnTo>
                  <a:lnTo>
                    <a:pt x="13252" y="7227"/>
                  </a:lnTo>
                  <a:lnTo>
                    <a:pt x="14586" y="4977"/>
                  </a:lnTo>
                  <a:lnTo>
                    <a:pt x="15014" y="4251"/>
                  </a:lnTo>
                  <a:lnTo>
                    <a:pt x="14169" y="4025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97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13"/>
            <p:cNvSpPr/>
            <p:nvPr/>
          </p:nvSpPr>
          <p:spPr>
            <a:xfrm>
              <a:off x="4380900" y="1211600"/>
              <a:ext cx="375950" cy="365525"/>
            </a:xfrm>
            <a:custGeom>
              <a:avLst/>
              <a:gdLst/>
              <a:ahLst/>
              <a:cxnLst/>
              <a:rect l="l" t="t" r="r" b="b"/>
              <a:pathLst>
                <a:path w="15038" h="14621" extrusionOk="0">
                  <a:moveTo>
                    <a:pt x="4882" y="1298"/>
                  </a:moveTo>
                  <a:lnTo>
                    <a:pt x="7096" y="2536"/>
                  </a:lnTo>
                  <a:lnTo>
                    <a:pt x="7096" y="6334"/>
                  </a:lnTo>
                  <a:lnTo>
                    <a:pt x="4251" y="3572"/>
                  </a:lnTo>
                  <a:lnTo>
                    <a:pt x="4882" y="1298"/>
                  </a:lnTo>
                  <a:close/>
                  <a:moveTo>
                    <a:pt x="10037" y="1250"/>
                  </a:moveTo>
                  <a:lnTo>
                    <a:pt x="10692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7" y="1250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1383" y="4155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5"/>
                  </a:lnTo>
                  <a:close/>
                  <a:moveTo>
                    <a:pt x="12561" y="7727"/>
                  </a:moveTo>
                  <a:lnTo>
                    <a:pt x="13776" y="9763"/>
                  </a:lnTo>
                  <a:lnTo>
                    <a:pt x="11311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55" y="10501"/>
                  </a:lnTo>
                  <a:lnTo>
                    <a:pt x="1322" y="9882"/>
                  </a:lnTo>
                  <a:lnTo>
                    <a:pt x="2596" y="7739"/>
                  </a:lnTo>
                  <a:close/>
                  <a:moveTo>
                    <a:pt x="7942" y="8311"/>
                  </a:moveTo>
                  <a:lnTo>
                    <a:pt x="10787" y="11061"/>
                  </a:lnTo>
                  <a:lnTo>
                    <a:pt x="10156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096" y="8311"/>
                  </a:moveTo>
                  <a:lnTo>
                    <a:pt x="7096" y="12204"/>
                  </a:lnTo>
                  <a:lnTo>
                    <a:pt x="5001" y="13383"/>
                  </a:lnTo>
                  <a:lnTo>
                    <a:pt x="4322" y="10989"/>
                  </a:lnTo>
                  <a:lnTo>
                    <a:pt x="7096" y="8311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82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15" y="14204"/>
                  </a:lnTo>
                  <a:lnTo>
                    <a:pt x="7620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489"/>
                  </a:lnTo>
                  <a:lnTo>
                    <a:pt x="15038" y="10275"/>
                  </a:lnTo>
                  <a:lnTo>
                    <a:pt x="14609" y="9537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4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13"/>
            <p:cNvSpPr/>
            <p:nvPr/>
          </p:nvSpPr>
          <p:spPr>
            <a:xfrm>
              <a:off x="4380600" y="44998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86"/>
                  </a:moveTo>
                  <a:lnTo>
                    <a:pt x="7108" y="2524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94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1" y="6882"/>
                  </a:lnTo>
                  <a:lnTo>
                    <a:pt x="1286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54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12573" y="7715"/>
                  </a:moveTo>
                  <a:lnTo>
                    <a:pt x="13788" y="9763"/>
                  </a:lnTo>
                  <a:lnTo>
                    <a:pt x="11323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34" y="9858"/>
                  </a:lnTo>
                  <a:lnTo>
                    <a:pt x="2608" y="7715"/>
                  </a:lnTo>
                  <a:close/>
                  <a:moveTo>
                    <a:pt x="7954" y="8287"/>
                  </a:moveTo>
                  <a:lnTo>
                    <a:pt x="10799" y="11037"/>
                  </a:lnTo>
                  <a:lnTo>
                    <a:pt x="10168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70" y="36"/>
                  </a:lnTo>
                  <a:lnTo>
                    <a:pt x="4144" y="857"/>
                  </a:lnTo>
                  <a:lnTo>
                    <a:pt x="3429" y="3441"/>
                  </a:lnTo>
                  <a:lnTo>
                    <a:pt x="858" y="4120"/>
                  </a:lnTo>
                  <a:lnTo>
                    <a:pt x="0" y="4334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13"/>
            <p:cNvSpPr/>
            <p:nvPr/>
          </p:nvSpPr>
          <p:spPr>
            <a:xfrm>
              <a:off x="7027350" y="267307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38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57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3" y="8287"/>
                  </a:moveTo>
                  <a:lnTo>
                    <a:pt x="7133" y="12193"/>
                  </a:lnTo>
                  <a:lnTo>
                    <a:pt x="7109" y="12193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8" y="10276"/>
                  </a:lnTo>
                  <a:lnTo>
                    <a:pt x="14610" y="9549"/>
                  </a:lnTo>
                  <a:lnTo>
                    <a:pt x="13229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13"/>
            <p:cNvSpPr/>
            <p:nvPr/>
          </p:nvSpPr>
          <p:spPr>
            <a:xfrm>
              <a:off x="7027350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38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8" y="1251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64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13"/>
            <p:cNvSpPr/>
            <p:nvPr/>
          </p:nvSpPr>
          <p:spPr>
            <a:xfrm>
              <a:off x="7027350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38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8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83" y="4144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09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50"/>
                  </a:lnTo>
                  <a:lnTo>
                    <a:pt x="13229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13"/>
            <p:cNvSpPr/>
            <p:nvPr/>
          </p:nvSpPr>
          <p:spPr>
            <a:xfrm>
              <a:off x="7027350" y="846375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38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0"/>
                  </a:lnTo>
                  <a:close/>
                  <a:moveTo>
                    <a:pt x="4882" y="1310"/>
                  </a:moveTo>
                  <a:lnTo>
                    <a:pt x="7097" y="2548"/>
                  </a:lnTo>
                  <a:lnTo>
                    <a:pt x="7097" y="6334"/>
                  </a:lnTo>
                  <a:lnTo>
                    <a:pt x="4251" y="3584"/>
                  </a:lnTo>
                  <a:lnTo>
                    <a:pt x="4882" y="131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05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71" y="4143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56" y="10489"/>
                  </a:lnTo>
                  <a:lnTo>
                    <a:pt x="1322" y="9882"/>
                  </a:lnTo>
                  <a:lnTo>
                    <a:pt x="2596" y="7739"/>
                  </a:lnTo>
                  <a:close/>
                  <a:moveTo>
                    <a:pt x="7942" y="8299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22"/>
                  </a:lnTo>
                  <a:lnTo>
                    <a:pt x="10800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13"/>
            <p:cNvSpPr/>
            <p:nvPr/>
          </p:nvSpPr>
          <p:spPr>
            <a:xfrm>
              <a:off x="7027350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51" y="3572"/>
                  </a:lnTo>
                  <a:lnTo>
                    <a:pt x="4882" y="1298"/>
                  </a:lnTo>
                  <a:close/>
                  <a:moveTo>
                    <a:pt x="10038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5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56" y="10501"/>
                  </a:lnTo>
                  <a:lnTo>
                    <a:pt x="1322" y="9882"/>
                  </a:lnTo>
                  <a:lnTo>
                    <a:pt x="2596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09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50" y="10275"/>
                  </a:lnTo>
                  <a:lnTo>
                    <a:pt x="14610" y="9537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13"/>
            <p:cNvSpPr/>
            <p:nvPr/>
          </p:nvSpPr>
          <p:spPr>
            <a:xfrm>
              <a:off x="7027350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38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8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64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04"/>
                  </a:moveTo>
                  <a:lnTo>
                    <a:pt x="3656" y="10478"/>
                  </a:lnTo>
                  <a:lnTo>
                    <a:pt x="1322" y="9859"/>
                  </a:lnTo>
                  <a:lnTo>
                    <a:pt x="2596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09" y="8300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13"/>
            <p:cNvSpPr/>
            <p:nvPr/>
          </p:nvSpPr>
          <p:spPr>
            <a:xfrm>
              <a:off x="7027350" y="340382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13"/>
            <p:cNvSpPr/>
            <p:nvPr/>
          </p:nvSpPr>
          <p:spPr>
            <a:xfrm>
              <a:off x="6648150" y="34038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44"/>
                  </a:lnTo>
                  <a:close/>
                  <a:moveTo>
                    <a:pt x="12549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2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13"/>
            <p:cNvSpPr/>
            <p:nvPr/>
          </p:nvSpPr>
          <p:spPr>
            <a:xfrm>
              <a:off x="6268925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906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5" y="3572"/>
                  </a:lnTo>
                  <a:lnTo>
                    <a:pt x="4906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04"/>
                  </a:lnTo>
                  <a:close/>
                  <a:moveTo>
                    <a:pt x="7954" y="8287"/>
                  </a:moveTo>
                  <a:lnTo>
                    <a:pt x="10800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25" y="13359"/>
                  </a:lnTo>
                  <a:lnTo>
                    <a:pt x="4370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13"/>
            <p:cNvSpPr/>
            <p:nvPr/>
          </p:nvSpPr>
          <p:spPr>
            <a:xfrm>
              <a:off x="6268925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95" y="4156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56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59"/>
                  </a:lnTo>
                  <a:lnTo>
                    <a:pt x="2608" y="7704"/>
                  </a:lnTo>
                  <a:close/>
                  <a:moveTo>
                    <a:pt x="7954" y="8300"/>
                  </a:moveTo>
                  <a:lnTo>
                    <a:pt x="10800" y="11050"/>
                  </a:lnTo>
                  <a:lnTo>
                    <a:pt x="10168" y="13336"/>
                  </a:lnTo>
                  <a:lnTo>
                    <a:pt x="7954" y="12098"/>
                  </a:lnTo>
                  <a:lnTo>
                    <a:pt x="7954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9"/>
                  </a:lnTo>
                  <a:lnTo>
                    <a:pt x="4144" y="858"/>
                  </a:lnTo>
                  <a:lnTo>
                    <a:pt x="3430" y="3454"/>
                  </a:lnTo>
                  <a:lnTo>
                    <a:pt x="858" y="4120"/>
                  </a:lnTo>
                  <a:lnTo>
                    <a:pt x="1" y="4347"/>
                  </a:lnTo>
                  <a:lnTo>
                    <a:pt x="441" y="5073"/>
                  </a:lnTo>
                  <a:lnTo>
                    <a:pt x="1822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13"/>
            <p:cNvSpPr/>
            <p:nvPr/>
          </p:nvSpPr>
          <p:spPr>
            <a:xfrm>
              <a:off x="6268925" y="34038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12550" y="7716"/>
                  </a:moveTo>
                  <a:lnTo>
                    <a:pt x="13776" y="9752"/>
                  </a:lnTo>
                  <a:lnTo>
                    <a:pt x="11300" y="10395"/>
                  </a:lnTo>
                  <a:lnTo>
                    <a:pt x="8537" y="7716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13"/>
            <p:cNvSpPr/>
            <p:nvPr/>
          </p:nvSpPr>
          <p:spPr>
            <a:xfrm>
              <a:off x="6268925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95" y="4155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55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39"/>
                  </a:moveTo>
                  <a:lnTo>
                    <a:pt x="3668" y="10501"/>
                  </a:lnTo>
                  <a:lnTo>
                    <a:pt x="1334" y="9882"/>
                  </a:lnTo>
                  <a:lnTo>
                    <a:pt x="2608" y="7739"/>
                  </a:lnTo>
                  <a:close/>
                  <a:moveTo>
                    <a:pt x="7954" y="8311"/>
                  </a:moveTo>
                  <a:lnTo>
                    <a:pt x="10800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13"/>
            <p:cNvSpPr/>
            <p:nvPr/>
          </p:nvSpPr>
          <p:spPr>
            <a:xfrm>
              <a:off x="6268925" y="41345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906" y="1286"/>
                  </a:moveTo>
                  <a:lnTo>
                    <a:pt x="7120" y="2512"/>
                  </a:lnTo>
                  <a:lnTo>
                    <a:pt x="7120" y="6310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8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13"/>
            <p:cNvSpPr/>
            <p:nvPr/>
          </p:nvSpPr>
          <p:spPr>
            <a:xfrm>
              <a:off x="6268925" y="37693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74"/>
                  </a:moveTo>
                  <a:lnTo>
                    <a:pt x="7109" y="2512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8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1"/>
                  </a:lnTo>
                  <a:lnTo>
                    <a:pt x="11311" y="10382"/>
                  </a:lnTo>
                  <a:lnTo>
                    <a:pt x="8549" y="7704"/>
                  </a:lnTo>
                  <a:close/>
                  <a:moveTo>
                    <a:pt x="6525" y="7704"/>
                  </a:moveTo>
                  <a:lnTo>
                    <a:pt x="3668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13"/>
            <p:cNvSpPr/>
            <p:nvPr/>
          </p:nvSpPr>
          <p:spPr>
            <a:xfrm>
              <a:off x="6648150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4" y="3573"/>
                  </a:lnTo>
                  <a:lnTo>
                    <a:pt x="4894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37" y="7728"/>
                  </a:moveTo>
                  <a:lnTo>
                    <a:pt x="3679" y="10478"/>
                  </a:lnTo>
                  <a:lnTo>
                    <a:pt x="1346" y="9871"/>
                  </a:lnTo>
                  <a:lnTo>
                    <a:pt x="2619" y="7728"/>
                  </a:lnTo>
                  <a:close/>
                  <a:moveTo>
                    <a:pt x="7942" y="8299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32" y="8299"/>
                  </a:moveTo>
                  <a:lnTo>
                    <a:pt x="7132" y="12205"/>
                  </a:lnTo>
                  <a:lnTo>
                    <a:pt x="7120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32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58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22" y="7394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13"/>
            <p:cNvSpPr/>
            <p:nvPr/>
          </p:nvSpPr>
          <p:spPr>
            <a:xfrm>
              <a:off x="6648150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82" y="4156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2" y="4156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22" y="9859"/>
                  </a:lnTo>
                  <a:lnTo>
                    <a:pt x="2608" y="7704"/>
                  </a:lnTo>
                  <a:close/>
                  <a:moveTo>
                    <a:pt x="7942" y="8300"/>
                  </a:moveTo>
                  <a:lnTo>
                    <a:pt x="10787" y="11050"/>
                  </a:lnTo>
                  <a:lnTo>
                    <a:pt x="10168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43" y="858"/>
                  </a:lnTo>
                  <a:lnTo>
                    <a:pt x="3429" y="3454"/>
                  </a:lnTo>
                  <a:lnTo>
                    <a:pt x="845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22" y="7395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13"/>
            <p:cNvSpPr/>
            <p:nvPr/>
          </p:nvSpPr>
          <p:spPr>
            <a:xfrm>
              <a:off x="6648450" y="8466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10037" y="1238"/>
                  </a:moveTo>
                  <a:lnTo>
                    <a:pt x="10692" y="3631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41" y="2417"/>
                  </a:lnTo>
                  <a:lnTo>
                    <a:pt x="10037" y="1238"/>
                  </a:lnTo>
                  <a:close/>
                  <a:moveTo>
                    <a:pt x="4870" y="1298"/>
                  </a:moveTo>
                  <a:lnTo>
                    <a:pt x="7084" y="2536"/>
                  </a:lnTo>
                  <a:lnTo>
                    <a:pt x="7084" y="6322"/>
                  </a:lnTo>
                  <a:lnTo>
                    <a:pt x="4251" y="3572"/>
                  </a:lnTo>
                  <a:lnTo>
                    <a:pt x="4870" y="1298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8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1359" y="4131"/>
                  </a:moveTo>
                  <a:lnTo>
                    <a:pt x="13692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59" y="4131"/>
                  </a:lnTo>
                  <a:close/>
                  <a:moveTo>
                    <a:pt x="12549" y="7715"/>
                  </a:moveTo>
                  <a:lnTo>
                    <a:pt x="13776" y="9751"/>
                  </a:lnTo>
                  <a:lnTo>
                    <a:pt x="11299" y="10394"/>
                  </a:lnTo>
                  <a:lnTo>
                    <a:pt x="8537" y="7715"/>
                  </a:lnTo>
                  <a:close/>
                  <a:moveTo>
                    <a:pt x="6513" y="7727"/>
                  </a:moveTo>
                  <a:lnTo>
                    <a:pt x="3655" y="10477"/>
                  </a:lnTo>
                  <a:lnTo>
                    <a:pt x="1310" y="9870"/>
                  </a:lnTo>
                  <a:lnTo>
                    <a:pt x="2596" y="7727"/>
                  </a:lnTo>
                  <a:close/>
                  <a:moveTo>
                    <a:pt x="7930" y="8287"/>
                  </a:moveTo>
                  <a:lnTo>
                    <a:pt x="10775" y="11049"/>
                  </a:lnTo>
                  <a:lnTo>
                    <a:pt x="10156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8" y="8287"/>
                  </a:moveTo>
                  <a:lnTo>
                    <a:pt x="7108" y="12192"/>
                  </a:lnTo>
                  <a:lnTo>
                    <a:pt x="7084" y="12192"/>
                  </a:lnTo>
                  <a:lnTo>
                    <a:pt x="4989" y="13371"/>
                  </a:lnTo>
                  <a:lnTo>
                    <a:pt x="4334" y="10966"/>
                  </a:lnTo>
                  <a:lnTo>
                    <a:pt x="7108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57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2" y="11168"/>
                  </a:lnTo>
                  <a:lnTo>
                    <a:pt x="14204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4990" y="4227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13"/>
            <p:cNvSpPr/>
            <p:nvPr/>
          </p:nvSpPr>
          <p:spPr>
            <a:xfrm>
              <a:off x="6648150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16" y="3656"/>
                  </a:lnTo>
                  <a:lnTo>
                    <a:pt x="7953" y="6335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82" y="4144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42" y="8311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20" y="8311"/>
                  </a:moveTo>
                  <a:lnTo>
                    <a:pt x="7120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4"/>
                  </a:lnTo>
                  <a:lnTo>
                    <a:pt x="845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204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28" y="7228"/>
                  </a:lnTo>
                  <a:lnTo>
                    <a:pt x="14573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13"/>
            <p:cNvSpPr/>
            <p:nvPr/>
          </p:nvSpPr>
          <p:spPr>
            <a:xfrm>
              <a:off x="7027350" y="37693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38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8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3" y="7704"/>
                  </a:moveTo>
                  <a:lnTo>
                    <a:pt x="3656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13"/>
            <p:cNvSpPr/>
            <p:nvPr/>
          </p:nvSpPr>
          <p:spPr>
            <a:xfrm>
              <a:off x="6648150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94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4" y="3561"/>
                  </a:lnTo>
                  <a:lnTo>
                    <a:pt x="4894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53" y="2429"/>
                  </a:lnTo>
                  <a:lnTo>
                    <a:pt x="10049" y="1251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79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3" y="8299"/>
                  </a:moveTo>
                  <a:lnTo>
                    <a:pt x="10787" y="11050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2" y="8287"/>
                  </a:moveTo>
                  <a:lnTo>
                    <a:pt x="7132" y="12193"/>
                  </a:lnTo>
                  <a:lnTo>
                    <a:pt x="7120" y="12193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32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50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13"/>
            <p:cNvSpPr/>
            <p:nvPr/>
          </p:nvSpPr>
          <p:spPr>
            <a:xfrm>
              <a:off x="7027350" y="41345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94" y="1286"/>
                  </a:moveTo>
                  <a:lnTo>
                    <a:pt x="7109" y="2512"/>
                  </a:lnTo>
                  <a:lnTo>
                    <a:pt x="7109" y="6310"/>
                  </a:lnTo>
                  <a:lnTo>
                    <a:pt x="4275" y="3560"/>
                  </a:lnTo>
                  <a:lnTo>
                    <a:pt x="4894" y="1286"/>
                  </a:lnTo>
                  <a:close/>
                  <a:moveTo>
                    <a:pt x="10038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2562" y="7715"/>
                  </a:moveTo>
                  <a:lnTo>
                    <a:pt x="13776" y="9751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13"/>
            <p:cNvSpPr/>
            <p:nvPr/>
          </p:nvSpPr>
          <p:spPr>
            <a:xfrm>
              <a:off x="7027350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94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75" y="3572"/>
                  </a:lnTo>
                  <a:lnTo>
                    <a:pt x="4894" y="1286"/>
                  </a:lnTo>
                  <a:close/>
                  <a:moveTo>
                    <a:pt x="10038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501" y="6882"/>
                  </a:lnTo>
                  <a:lnTo>
                    <a:pt x="1275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56" y="10478"/>
                  </a:lnTo>
                  <a:lnTo>
                    <a:pt x="1322" y="9858"/>
                  </a:lnTo>
                  <a:lnTo>
                    <a:pt x="2596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57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13"/>
            <p:cNvSpPr/>
            <p:nvPr/>
          </p:nvSpPr>
          <p:spPr>
            <a:xfrm>
              <a:off x="7027350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38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8" y="1239"/>
                  </a:lnTo>
                  <a:close/>
                  <a:moveTo>
                    <a:pt x="4894" y="1298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2" y="10383"/>
                  </a:lnTo>
                  <a:lnTo>
                    <a:pt x="8537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7"/>
                  </a:lnTo>
                  <a:lnTo>
                    <a:pt x="13229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13"/>
            <p:cNvSpPr/>
            <p:nvPr/>
          </p:nvSpPr>
          <p:spPr>
            <a:xfrm>
              <a:off x="6648150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9"/>
                  </a:lnTo>
                  <a:close/>
                  <a:moveTo>
                    <a:pt x="4894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4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32"/>
                  </a:lnTo>
                  <a:close/>
                  <a:moveTo>
                    <a:pt x="12561" y="7704"/>
                  </a:moveTo>
                  <a:lnTo>
                    <a:pt x="13764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79" y="10478"/>
                  </a:lnTo>
                  <a:lnTo>
                    <a:pt x="1346" y="9871"/>
                  </a:lnTo>
                  <a:lnTo>
                    <a:pt x="2619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3" y="858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28" y="7216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13"/>
            <p:cNvSpPr/>
            <p:nvPr/>
          </p:nvSpPr>
          <p:spPr>
            <a:xfrm>
              <a:off x="6268925" y="8466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10049" y="1238"/>
                  </a:moveTo>
                  <a:lnTo>
                    <a:pt x="10704" y="3631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4882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71" y="4131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71" y="4131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13" y="7727"/>
                  </a:moveTo>
                  <a:lnTo>
                    <a:pt x="3668" y="10477"/>
                  </a:lnTo>
                  <a:lnTo>
                    <a:pt x="1310" y="9870"/>
                  </a:lnTo>
                  <a:lnTo>
                    <a:pt x="2596" y="7727"/>
                  </a:lnTo>
                  <a:close/>
                  <a:moveTo>
                    <a:pt x="7954" y="8287"/>
                  </a:moveTo>
                  <a:lnTo>
                    <a:pt x="10800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27"/>
                  </a:lnTo>
                  <a:lnTo>
                    <a:pt x="14157" y="4000"/>
                  </a:lnTo>
                  <a:lnTo>
                    <a:pt x="11490" y="3310"/>
                  </a:lnTo>
                  <a:lnTo>
                    <a:pt x="10811" y="798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13"/>
            <p:cNvSpPr/>
            <p:nvPr/>
          </p:nvSpPr>
          <p:spPr>
            <a:xfrm>
              <a:off x="6648150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98"/>
                  </a:moveTo>
                  <a:lnTo>
                    <a:pt x="7096" y="2536"/>
                  </a:lnTo>
                  <a:lnTo>
                    <a:pt x="7096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53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82" y="4155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2" y="4155"/>
                  </a:lnTo>
                  <a:close/>
                  <a:moveTo>
                    <a:pt x="12561" y="7727"/>
                  </a:moveTo>
                  <a:lnTo>
                    <a:pt x="13788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39"/>
                  </a:moveTo>
                  <a:lnTo>
                    <a:pt x="3667" y="10501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42" y="8311"/>
                  </a:moveTo>
                  <a:lnTo>
                    <a:pt x="10787" y="11061"/>
                  </a:lnTo>
                  <a:lnTo>
                    <a:pt x="10168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204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13"/>
            <p:cNvSpPr/>
            <p:nvPr/>
          </p:nvSpPr>
          <p:spPr>
            <a:xfrm>
              <a:off x="6268925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99"/>
                  </a:moveTo>
                  <a:lnTo>
                    <a:pt x="7120" y="2537"/>
                  </a:lnTo>
                  <a:lnTo>
                    <a:pt x="7120" y="6335"/>
                  </a:lnTo>
                  <a:lnTo>
                    <a:pt x="4275" y="3573"/>
                  </a:lnTo>
                  <a:lnTo>
                    <a:pt x="4906" y="1299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5"/>
                  </a:lnTo>
                  <a:lnTo>
                    <a:pt x="8537" y="6895"/>
                  </a:lnTo>
                  <a:lnTo>
                    <a:pt x="11395" y="4144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800" y="11062"/>
                  </a:lnTo>
                  <a:lnTo>
                    <a:pt x="10168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32" y="8311"/>
                  </a:moveTo>
                  <a:lnTo>
                    <a:pt x="7132" y="12205"/>
                  </a:lnTo>
                  <a:lnTo>
                    <a:pt x="7120" y="12205"/>
                  </a:lnTo>
                  <a:lnTo>
                    <a:pt x="5025" y="13383"/>
                  </a:lnTo>
                  <a:lnTo>
                    <a:pt x="4370" y="10990"/>
                  </a:lnTo>
                  <a:lnTo>
                    <a:pt x="7132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58" y="4132"/>
                  </a:lnTo>
                  <a:lnTo>
                    <a:pt x="1" y="4347"/>
                  </a:lnTo>
                  <a:lnTo>
                    <a:pt x="441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1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40" y="7228"/>
                  </a:lnTo>
                  <a:lnTo>
                    <a:pt x="14574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13"/>
            <p:cNvSpPr/>
            <p:nvPr/>
          </p:nvSpPr>
          <p:spPr>
            <a:xfrm>
              <a:off x="6268925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5" y="3573"/>
                  </a:lnTo>
                  <a:lnTo>
                    <a:pt x="4906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37" y="7728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28"/>
                  </a:lnTo>
                  <a:close/>
                  <a:moveTo>
                    <a:pt x="7954" y="8299"/>
                  </a:moveTo>
                  <a:lnTo>
                    <a:pt x="10800" y="11062"/>
                  </a:lnTo>
                  <a:lnTo>
                    <a:pt x="10168" y="13336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32" y="8299"/>
                  </a:moveTo>
                  <a:lnTo>
                    <a:pt x="7132" y="12205"/>
                  </a:lnTo>
                  <a:lnTo>
                    <a:pt x="7120" y="12205"/>
                  </a:lnTo>
                  <a:lnTo>
                    <a:pt x="5025" y="13383"/>
                  </a:lnTo>
                  <a:lnTo>
                    <a:pt x="4370" y="10978"/>
                  </a:lnTo>
                  <a:lnTo>
                    <a:pt x="7132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13"/>
            <p:cNvSpPr/>
            <p:nvPr/>
          </p:nvSpPr>
          <p:spPr>
            <a:xfrm>
              <a:off x="6268925" y="267307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5" y="3561"/>
                  </a:lnTo>
                  <a:lnTo>
                    <a:pt x="4906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800" y="11050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32" y="8287"/>
                  </a:moveTo>
                  <a:lnTo>
                    <a:pt x="7132" y="12193"/>
                  </a:lnTo>
                  <a:lnTo>
                    <a:pt x="7120" y="12193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2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49"/>
                  </a:lnTo>
                  <a:lnTo>
                    <a:pt x="13228" y="7228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13"/>
            <p:cNvSpPr/>
            <p:nvPr/>
          </p:nvSpPr>
          <p:spPr>
            <a:xfrm>
              <a:off x="6648150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6" y="2512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98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32"/>
                  </a:lnTo>
                  <a:close/>
                  <a:moveTo>
                    <a:pt x="12549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57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90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13"/>
            <p:cNvSpPr/>
            <p:nvPr/>
          </p:nvSpPr>
          <p:spPr>
            <a:xfrm>
              <a:off x="6648150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94" y="1286"/>
                  </a:moveTo>
                  <a:lnTo>
                    <a:pt x="7120" y="2512"/>
                  </a:lnTo>
                  <a:lnTo>
                    <a:pt x="7120" y="6310"/>
                  </a:lnTo>
                  <a:lnTo>
                    <a:pt x="4274" y="3560"/>
                  </a:lnTo>
                  <a:lnTo>
                    <a:pt x="4894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8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2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1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13"/>
            <p:cNvSpPr/>
            <p:nvPr/>
          </p:nvSpPr>
          <p:spPr>
            <a:xfrm>
              <a:off x="6648150" y="44998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86"/>
                  </a:moveTo>
                  <a:lnTo>
                    <a:pt x="7120" y="2524"/>
                  </a:lnTo>
                  <a:lnTo>
                    <a:pt x="7120" y="6322"/>
                  </a:lnTo>
                  <a:lnTo>
                    <a:pt x="4274" y="3572"/>
                  </a:lnTo>
                  <a:lnTo>
                    <a:pt x="4894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0" y="6882"/>
                  </a:lnTo>
                  <a:lnTo>
                    <a:pt x="1286" y="4846"/>
                  </a:lnTo>
                  <a:lnTo>
                    <a:pt x="3751" y="4203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2" y="4132"/>
                  </a:lnTo>
                  <a:close/>
                  <a:moveTo>
                    <a:pt x="12561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3" y="857"/>
                  </a:lnTo>
                  <a:lnTo>
                    <a:pt x="3429" y="3441"/>
                  </a:lnTo>
                  <a:lnTo>
                    <a:pt x="845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61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89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13"/>
            <p:cNvSpPr/>
            <p:nvPr/>
          </p:nvSpPr>
          <p:spPr>
            <a:xfrm>
              <a:off x="6268925" y="44998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86"/>
                  </a:moveTo>
                  <a:lnTo>
                    <a:pt x="7120" y="2524"/>
                  </a:lnTo>
                  <a:lnTo>
                    <a:pt x="7120" y="6322"/>
                  </a:lnTo>
                  <a:lnTo>
                    <a:pt x="4275" y="3572"/>
                  </a:lnTo>
                  <a:lnTo>
                    <a:pt x="4906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1" y="6882"/>
                  </a:lnTo>
                  <a:lnTo>
                    <a:pt x="1286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12562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13" y="7715"/>
                  </a:moveTo>
                  <a:lnTo>
                    <a:pt x="3668" y="10478"/>
                  </a:lnTo>
                  <a:lnTo>
                    <a:pt x="1310" y="9858"/>
                  </a:lnTo>
                  <a:lnTo>
                    <a:pt x="2596" y="7715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8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13"/>
            <p:cNvSpPr/>
            <p:nvPr/>
          </p:nvSpPr>
          <p:spPr>
            <a:xfrm>
              <a:off x="975100" y="267307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86"/>
                  </a:moveTo>
                  <a:lnTo>
                    <a:pt x="7121" y="2525"/>
                  </a:lnTo>
                  <a:lnTo>
                    <a:pt x="7121" y="6311"/>
                  </a:lnTo>
                  <a:lnTo>
                    <a:pt x="4275" y="3561"/>
                  </a:lnTo>
                  <a:lnTo>
                    <a:pt x="4906" y="1286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6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26" y="7716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800" y="11050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33" y="8287"/>
                  </a:moveTo>
                  <a:lnTo>
                    <a:pt x="7133" y="12193"/>
                  </a:lnTo>
                  <a:lnTo>
                    <a:pt x="7121" y="12193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3" y="8287"/>
                  </a:lnTo>
                  <a:close/>
                  <a:moveTo>
                    <a:pt x="10586" y="1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5"/>
                  </a:lnTo>
                  <a:lnTo>
                    <a:pt x="1823" y="7406"/>
                  </a:lnTo>
                  <a:lnTo>
                    <a:pt x="477" y="9645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49"/>
                  </a:lnTo>
                  <a:lnTo>
                    <a:pt x="13241" y="7228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13"/>
            <p:cNvSpPr/>
            <p:nvPr/>
          </p:nvSpPr>
          <p:spPr>
            <a:xfrm>
              <a:off x="975700" y="23078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26" y="1251"/>
                  </a:moveTo>
                  <a:lnTo>
                    <a:pt x="10681" y="3644"/>
                  </a:lnTo>
                  <a:lnTo>
                    <a:pt x="7918" y="6323"/>
                  </a:lnTo>
                  <a:lnTo>
                    <a:pt x="7918" y="2430"/>
                  </a:lnTo>
                  <a:lnTo>
                    <a:pt x="7930" y="2430"/>
                  </a:lnTo>
                  <a:lnTo>
                    <a:pt x="10026" y="1251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02" y="6894"/>
                  </a:lnTo>
                  <a:lnTo>
                    <a:pt x="11371" y="4132"/>
                  </a:lnTo>
                  <a:close/>
                  <a:moveTo>
                    <a:pt x="3727" y="4227"/>
                  </a:moveTo>
                  <a:lnTo>
                    <a:pt x="6502" y="6906"/>
                  </a:lnTo>
                  <a:lnTo>
                    <a:pt x="2477" y="6906"/>
                  </a:lnTo>
                  <a:lnTo>
                    <a:pt x="1263" y="4870"/>
                  </a:lnTo>
                  <a:lnTo>
                    <a:pt x="3727" y="4227"/>
                  </a:lnTo>
                  <a:close/>
                  <a:moveTo>
                    <a:pt x="12538" y="7728"/>
                  </a:moveTo>
                  <a:lnTo>
                    <a:pt x="13752" y="9764"/>
                  </a:lnTo>
                  <a:lnTo>
                    <a:pt x="11288" y="10407"/>
                  </a:lnTo>
                  <a:lnTo>
                    <a:pt x="8526" y="7728"/>
                  </a:lnTo>
                  <a:close/>
                  <a:moveTo>
                    <a:pt x="6502" y="7728"/>
                  </a:moveTo>
                  <a:lnTo>
                    <a:pt x="3656" y="10478"/>
                  </a:lnTo>
                  <a:lnTo>
                    <a:pt x="1310" y="9871"/>
                  </a:lnTo>
                  <a:lnTo>
                    <a:pt x="2584" y="7728"/>
                  </a:lnTo>
                  <a:close/>
                  <a:moveTo>
                    <a:pt x="7930" y="8299"/>
                  </a:moveTo>
                  <a:lnTo>
                    <a:pt x="10764" y="11062"/>
                  </a:lnTo>
                  <a:lnTo>
                    <a:pt x="10145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49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16" y="14193"/>
                  </a:lnTo>
                  <a:lnTo>
                    <a:pt x="7609" y="12859"/>
                  </a:lnTo>
                  <a:lnTo>
                    <a:pt x="9919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38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62" y="4966"/>
                  </a:lnTo>
                  <a:lnTo>
                    <a:pt x="15003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13"/>
            <p:cNvSpPr/>
            <p:nvPr/>
          </p:nvSpPr>
          <p:spPr>
            <a:xfrm>
              <a:off x="975100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99"/>
                  </a:moveTo>
                  <a:lnTo>
                    <a:pt x="7121" y="2537"/>
                  </a:lnTo>
                  <a:lnTo>
                    <a:pt x="7121" y="6335"/>
                  </a:lnTo>
                  <a:lnTo>
                    <a:pt x="4275" y="3573"/>
                  </a:lnTo>
                  <a:lnTo>
                    <a:pt x="4906" y="1299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95" y="4144"/>
                  </a:lnTo>
                  <a:close/>
                  <a:moveTo>
                    <a:pt x="3751" y="4228"/>
                  </a:moveTo>
                  <a:lnTo>
                    <a:pt x="6526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37" y="7728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28"/>
                  </a:lnTo>
                  <a:close/>
                  <a:moveTo>
                    <a:pt x="7954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33" y="8311"/>
                  </a:moveTo>
                  <a:lnTo>
                    <a:pt x="7133" y="12205"/>
                  </a:lnTo>
                  <a:lnTo>
                    <a:pt x="7121" y="12205"/>
                  </a:lnTo>
                  <a:lnTo>
                    <a:pt x="5025" y="13383"/>
                  </a:lnTo>
                  <a:lnTo>
                    <a:pt x="4370" y="10990"/>
                  </a:lnTo>
                  <a:lnTo>
                    <a:pt x="7133" y="8311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30" y="5085"/>
                  </a:lnTo>
                  <a:lnTo>
                    <a:pt x="1823" y="7406"/>
                  </a:lnTo>
                  <a:lnTo>
                    <a:pt x="477" y="9645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50"/>
                  </a:lnTo>
                  <a:lnTo>
                    <a:pt x="13241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13"/>
            <p:cNvSpPr/>
            <p:nvPr/>
          </p:nvSpPr>
          <p:spPr>
            <a:xfrm>
              <a:off x="975100" y="8466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10050" y="1238"/>
                  </a:moveTo>
                  <a:lnTo>
                    <a:pt x="10705" y="3631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8"/>
                  </a:lnTo>
                  <a:close/>
                  <a:moveTo>
                    <a:pt x="4906" y="1286"/>
                  </a:moveTo>
                  <a:lnTo>
                    <a:pt x="7121" y="2512"/>
                  </a:lnTo>
                  <a:lnTo>
                    <a:pt x="7121" y="6322"/>
                  </a:lnTo>
                  <a:lnTo>
                    <a:pt x="4275" y="3572"/>
                  </a:lnTo>
                  <a:lnTo>
                    <a:pt x="4906" y="1286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87" y="4858"/>
                  </a:lnTo>
                  <a:lnTo>
                    <a:pt x="3751" y="4215"/>
                  </a:lnTo>
                  <a:close/>
                  <a:moveTo>
                    <a:pt x="11395" y="4131"/>
                  </a:moveTo>
                  <a:lnTo>
                    <a:pt x="13729" y="4751"/>
                  </a:lnTo>
                  <a:lnTo>
                    <a:pt x="12467" y="6894"/>
                  </a:lnTo>
                  <a:lnTo>
                    <a:pt x="8550" y="6894"/>
                  </a:lnTo>
                  <a:lnTo>
                    <a:pt x="11395" y="4131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2" y="10394"/>
                  </a:lnTo>
                  <a:lnTo>
                    <a:pt x="8550" y="7715"/>
                  </a:lnTo>
                  <a:close/>
                  <a:moveTo>
                    <a:pt x="6526" y="7727"/>
                  </a:moveTo>
                  <a:lnTo>
                    <a:pt x="3680" y="10477"/>
                  </a:lnTo>
                  <a:lnTo>
                    <a:pt x="1334" y="9870"/>
                  </a:lnTo>
                  <a:lnTo>
                    <a:pt x="2608" y="7727"/>
                  </a:lnTo>
                  <a:close/>
                  <a:moveTo>
                    <a:pt x="7954" y="8287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21" y="12192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3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4"/>
                  </a:lnTo>
                  <a:lnTo>
                    <a:pt x="4359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2" y="9537"/>
                  </a:lnTo>
                  <a:lnTo>
                    <a:pt x="13241" y="7215"/>
                  </a:lnTo>
                  <a:lnTo>
                    <a:pt x="14574" y="4977"/>
                  </a:lnTo>
                  <a:lnTo>
                    <a:pt x="15003" y="4227"/>
                  </a:lnTo>
                  <a:lnTo>
                    <a:pt x="14157" y="4000"/>
                  </a:lnTo>
                  <a:lnTo>
                    <a:pt x="11490" y="3310"/>
                  </a:lnTo>
                  <a:lnTo>
                    <a:pt x="10812" y="798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13"/>
            <p:cNvSpPr/>
            <p:nvPr/>
          </p:nvSpPr>
          <p:spPr>
            <a:xfrm>
              <a:off x="975100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906" y="1298"/>
                  </a:moveTo>
                  <a:lnTo>
                    <a:pt x="7121" y="2536"/>
                  </a:lnTo>
                  <a:lnTo>
                    <a:pt x="7121" y="6334"/>
                  </a:lnTo>
                  <a:lnTo>
                    <a:pt x="4275" y="3572"/>
                  </a:lnTo>
                  <a:lnTo>
                    <a:pt x="4906" y="1298"/>
                  </a:lnTo>
                  <a:close/>
                  <a:moveTo>
                    <a:pt x="10050" y="1250"/>
                  </a:moveTo>
                  <a:lnTo>
                    <a:pt x="10705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26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1395" y="4155"/>
                  </a:moveTo>
                  <a:lnTo>
                    <a:pt x="13729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95" y="4155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2" y="10406"/>
                  </a:lnTo>
                  <a:lnTo>
                    <a:pt x="8550" y="7727"/>
                  </a:lnTo>
                  <a:close/>
                  <a:moveTo>
                    <a:pt x="6537" y="7739"/>
                  </a:moveTo>
                  <a:lnTo>
                    <a:pt x="3680" y="10501"/>
                  </a:lnTo>
                  <a:lnTo>
                    <a:pt x="1346" y="9882"/>
                  </a:lnTo>
                  <a:lnTo>
                    <a:pt x="2620" y="7739"/>
                  </a:lnTo>
                  <a:close/>
                  <a:moveTo>
                    <a:pt x="7954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33" y="8311"/>
                  </a:moveTo>
                  <a:lnTo>
                    <a:pt x="7133" y="12204"/>
                  </a:lnTo>
                  <a:lnTo>
                    <a:pt x="7121" y="12204"/>
                  </a:lnTo>
                  <a:lnTo>
                    <a:pt x="5025" y="13383"/>
                  </a:lnTo>
                  <a:lnTo>
                    <a:pt x="4370" y="10989"/>
                  </a:lnTo>
                  <a:lnTo>
                    <a:pt x="7133" y="8311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4"/>
                  </a:lnTo>
                  <a:lnTo>
                    <a:pt x="4359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2" y="9537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13"/>
            <p:cNvSpPr/>
            <p:nvPr/>
          </p:nvSpPr>
          <p:spPr>
            <a:xfrm>
              <a:off x="975100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99"/>
                  </a:moveTo>
                  <a:lnTo>
                    <a:pt x="7121" y="2525"/>
                  </a:lnTo>
                  <a:lnTo>
                    <a:pt x="7121" y="6323"/>
                  </a:lnTo>
                  <a:lnTo>
                    <a:pt x="4275" y="3573"/>
                  </a:lnTo>
                  <a:lnTo>
                    <a:pt x="4906" y="1299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26" y="6906"/>
                  </a:lnTo>
                  <a:lnTo>
                    <a:pt x="2501" y="6906"/>
                  </a:lnTo>
                  <a:lnTo>
                    <a:pt x="1287" y="4871"/>
                  </a:lnTo>
                  <a:lnTo>
                    <a:pt x="3751" y="4228"/>
                  </a:lnTo>
                  <a:close/>
                  <a:moveTo>
                    <a:pt x="11395" y="4156"/>
                  </a:moveTo>
                  <a:lnTo>
                    <a:pt x="13729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95" y="4156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59"/>
                  </a:lnTo>
                  <a:lnTo>
                    <a:pt x="2620" y="7704"/>
                  </a:lnTo>
                  <a:close/>
                  <a:moveTo>
                    <a:pt x="7954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54" y="12098"/>
                  </a:lnTo>
                  <a:lnTo>
                    <a:pt x="7954" y="8300"/>
                  </a:lnTo>
                  <a:close/>
                  <a:moveTo>
                    <a:pt x="7133" y="8300"/>
                  </a:moveTo>
                  <a:lnTo>
                    <a:pt x="7133" y="12205"/>
                  </a:lnTo>
                  <a:lnTo>
                    <a:pt x="7121" y="12205"/>
                  </a:lnTo>
                  <a:lnTo>
                    <a:pt x="5025" y="13383"/>
                  </a:lnTo>
                  <a:lnTo>
                    <a:pt x="4370" y="10978"/>
                  </a:lnTo>
                  <a:lnTo>
                    <a:pt x="7133" y="8300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51"/>
                  </a:lnTo>
                  <a:lnTo>
                    <a:pt x="5121" y="465"/>
                  </a:lnTo>
                  <a:lnTo>
                    <a:pt x="4359" y="49"/>
                  </a:lnTo>
                  <a:lnTo>
                    <a:pt x="4144" y="858"/>
                  </a:lnTo>
                  <a:lnTo>
                    <a:pt x="3430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30" y="5073"/>
                  </a:lnTo>
                  <a:lnTo>
                    <a:pt x="1823" y="7395"/>
                  </a:lnTo>
                  <a:lnTo>
                    <a:pt x="477" y="9645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1" y="14145"/>
                  </a:lnTo>
                  <a:lnTo>
                    <a:pt x="10693" y="14574"/>
                  </a:lnTo>
                  <a:lnTo>
                    <a:pt x="10907" y="13753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41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13"/>
            <p:cNvSpPr/>
            <p:nvPr/>
          </p:nvSpPr>
          <p:spPr>
            <a:xfrm>
              <a:off x="975100" y="34038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86"/>
                  </a:moveTo>
                  <a:lnTo>
                    <a:pt x="7121" y="2525"/>
                  </a:lnTo>
                  <a:lnTo>
                    <a:pt x="7121" y="6311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44"/>
                  </a:lnTo>
                  <a:close/>
                  <a:moveTo>
                    <a:pt x="12562" y="7716"/>
                  </a:moveTo>
                  <a:lnTo>
                    <a:pt x="13788" y="9752"/>
                  </a:lnTo>
                  <a:lnTo>
                    <a:pt x="11312" y="10395"/>
                  </a:lnTo>
                  <a:lnTo>
                    <a:pt x="8550" y="7716"/>
                  </a:lnTo>
                  <a:close/>
                  <a:moveTo>
                    <a:pt x="6526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13"/>
            <p:cNvSpPr/>
            <p:nvPr/>
          </p:nvSpPr>
          <p:spPr>
            <a:xfrm>
              <a:off x="596200" y="3403825"/>
              <a:ext cx="375950" cy="365550"/>
            </a:xfrm>
            <a:custGeom>
              <a:avLst/>
              <a:gdLst/>
              <a:ahLst/>
              <a:cxnLst/>
              <a:rect l="l" t="t" r="r" b="b"/>
              <a:pathLst>
                <a:path w="15038" h="14622" extrusionOk="0">
                  <a:moveTo>
                    <a:pt x="4894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94" y="1286"/>
                  </a:lnTo>
                  <a:close/>
                  <a:moveTo>
                    <a:pt x="10037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12561" y="7716"/>
                  </a:moveTo>
                  <a:lnTo>
                    <a:pt x="13776" y="9752"/>
                  </a:lnTo>
                  <a:lnTo>
                    <a:pt x="11311" y="10395"/>
                  </a:lnTo>
                  <a:lnTo>
                    <a:pt x="8537" y="7716"/>
                  </a:lnTo>
                  <a:close/>
                  <a:moveTo>
                    <a:pt x="6513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73" y="0"/>
                  </a:moveTo>
                  <a:lnTo>
                    <a:pt x="9811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6" y="9644"/>
                  </a:lnTo>
                  <a:lnTo>
                    <a:pt x="36" y="10383"/>
                  </a:lnTo>
                  <a:lnTo>
                    <a:pt x="881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53" y="14621"/>
                  </a:lnTo>
                  <a:lnTo>
                    <a:pt x="5215" y="14205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2"/>
                  </a:lnTo>
                  <a:lnTo>
                    <a:pt x="15038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5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13"/>
            <p:cNvSpPr/>
            <p:nvPr/>
          </p:nvSpPr>
          <p:spPr>
            <a:xfrm>
              <a:off x="216975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9"/>
                  </a:lnTo>
                  <a:close/>
                  <a:moveTo>
                    <a:pt x="4894" y="1274"/>
                  </a:moveTo>
                  <a:lnTo>
                    <a:pt x="7109" y="2513"/>
                  </a:lnTo>
                  <a:lnTo>
                    <a:pt x="7109" y="6323"/>
                  </a:lnTo>
                  <a:lnTo>
                    <a:pt x="4275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2" y="10383"/>
                  </a:lnTo>
                  <a:lnTo>
                    <a:pt x="8537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97" y="0"/>
                  </a:moveTo>
                  <a:lnTo>
                    <a:pt x="9835" y="417"/>
                  </a:lnTo>
                  <a:lnTo>
                    <a:pt x="7442" y="1751"/>
                  </a:lnTo>
                  <a:lnTo>
                    <a:pt x="5132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33" y="9537"/>
                  </a:lnTo>
                  <a:lnTo>
                    <a:pt x="13240" y="7216"/>
                  </a:lnTo>
                  <a:lnTo>
                    <a:pt x="14586" y="4965"/>
                  </a:lnTo>
                  <a:lnTo>
                    <a:pt x="15014" y="4239"/>
                  </a:lnTo>
                  <a:lnTo>
                    <a:pt x="14169" y="4013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97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13"/>
            <p:cNvSpPr/>
            <p:nvPr/>
          </p:nvSpPr>
          <p:spPr>
            <a:xfrm>
              <a:off x="216975" y="1577100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94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75" y="3573"/>
                  </a:lnTo>
                  <a:lnTo>
                    <a:pt x="4894" y="1299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7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34" y="9859"/>
                  </a:lnTo>
                  <a:lnTo>
                    <a:pt x="2620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33" y="8300"/>
                  </a:moveTo>
                  <a:lnTo>
                    <a:pt x="7133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33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59"/>
                  </a:lnTo>
                  <a:lnTo>
                    <a:pt x="429" y="5085"/>
                  </a:lnTo>
                  <a:lnTo>
                    <a:pt x="1810" y="7407"/>
                  </a:lnTo>
                  <a:lnTo>
                    <a:pt x="477" y="9657"/>
                  </a:lnTo>
                  <a:lnTo>
                    <a:pt x="36" y="10383"/>
                  </a:lnTo>
                  <a:lnTo>
                    <a:pt x="894" y="10609"/>
                  </a:lnTo>
                  <a:lnTo>
                    <a:pt x="3561" y="11312"/>
                  </a:lnTo>
                  <a:lnTo>
                    <a:pt x="4239" y="13812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72"/>
                  </a:lnTo>
                  <a:lnTo>
                    <a:pt x="9930" y="14169"/>
                  </a:lnTo>
                  <a:lnTo>
                    <a:pt x="10681" y="14586"/>
                  </a:lnTo>
                  <a:lnTo>
                    <a:pt x="10907" y="13764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50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13"/>
            <p:cNvSpPr/>
            <p:nvPr/>
          </p:nvSpPr>
          <p:spPr>
            <a:xfrm>
              <a:off x="216975" y="34038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0"/>
                  </a:lnTo>
                  <a:lnTo>
                    <a:pt x="4894" y="1286"/>
                  </a:lnTo>
                  <a:close/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44"/>
                  </a:lnTo>
                  <a:close/>
                  <a:moveTo>
                    <a:pt x="12562" y="7716"/>
                  </a:moveTo>
                  <a:lnTo>
                    <a:pt x="13776" y="9752"/>
                  </a:lnTo>
                  <a:lnTo>
                    <a:pt x="11312" y="10395"/>
                  </a:lnTo>
                  <a:lnTo>
                    <a:pt x="8537" y="7716"/>
                  </a:lnTo>
                  <a:close/>
                  <a:moveTo>
                    <a:pt x="6501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097" y="8299"/>
                  </a:move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097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50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13"/>
            <p:cNvSpPr/>
            <p:nvPr/>
          </p:nvSpPr>
          <p:spPr>
            <a:xfrm>
              <a:off x="216975" y="1211600"/>
              <a:ext cx="376275" cy="365825"/>
            </a:xfrm>
            <a:custGeom>
              <a:avLst/>
              <a:gdLst/>
              <a:ahLst/>
              <a:cxnLst/>
              <a:rect l="l" t="t" r="r" b="b"/>
              <a:pathLst>
                <a:path w="15051" h="14633" extrusionOk="0">
                  <a:moveTo>
                    <a:pt x="4894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10050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7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55"/>
                  </a:lnTo>
                  <a:close/>
                  <a:moveTo>
                    <a:pt x="12562" y="7727"/>
                  </a:moveTo>
                  <a:lnTo>
                    <a:pt x="13764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37" y="7739"/>
                  </a:moveTo>
                  <a:lnTo>
                    <a:pt x="3680" y="10501"/>
                  </a:lnTo>
                  <a:lnTo>
                    <a:pt x="1334" y="9882"/>
                  </a:lnTo>
                  <a:lnTo>
                    <a:pt x="2620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09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43"/>
                  </a:lnTo>
                  <a:lnTo>
                    <a:pt x="1" y="4370"/>
                  </a:lnTo>
                  <a:lnTo>
                    <a:pt x="429" y="5096"/>
                  </a:lnTo>
                  <a:lnTo>
                    <a:pt x="1810" y="7418"/>
                  </a:lnTo>
                  <a:lnTo>
                    <a:pt x="477" y="9668"/>
                  </a:lnTo>
                  <a:lnTo>
                    <a:pt x="36" y="10394"/>
                  </a:lnTo>
                  <a:lnTo>
                    <a:pt x="894" y="10620"/>
                  </a:lnTo>
                  <a:lnTo>
                    <a:pt x="3561" y="11311"/>
                  </a:lnTo>
                  <a:lnTo>
                    <a:pt x="4239" y="13811"/>
                  </a:lnTo>
                  <a:lnTo>
                    <a:pt x="4466" y="14633"/>
                  </a:lnTo>
                  <a:lnTo>
                    <a:pt x="5228" y="14216"/>
                  </a:lnTo>
                  <a:lnTo>
                    <a:pt x="7621" y="12883"/>
                  </a:lnTo>
                  <a:lnTo>
                    <a:pt x="9930" y="14168"/>
                  </a:lnTo>
                  <a:lnTo>
                    <a:pt x="10681" y="14585"/>
                  </a:lnTo>
                  <a:lnTo>
                    <a:pt x="10907" y="13776"/>
                  </a:lnTo>
                  <a:lnTo>
                    <a:pt x="11621" y="11180"/>
                  </a:lnTo>
                  <a:lnTo>
                    <a:pt x="14193" y="10513"/>
                  </a:lnTo>
                  <a:lnTo>
                    <a:pt x="15050" y="10287"/>
                  </a:lnTo>
                  <a:lnTo>
                    <a:pt x="14610" y="9561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13"/>
            <p:cNvSpPr/>
            <p:nvPr/>
          </p:nvSpPr>
          <p:spPr>
            <a:xfrm>
              <a:off x="216975" y="41345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94" y="1286"/>
                  </a:moveTo>
                  <a:lnTo>
                    <a:pt x="7109" y="2512"/>
                  </a:lnTo>
                  <a:lnTo>
                    <a:pt x="7109" y="6310"/>
                  </a:lnTo>
                  <a:lnTo>
                    <a:pt x="4275" y="3560"/>
                  </a:lnTo>
                  <a:lnTo>
                    <a:pt x="4894" y="1286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63" y="4858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51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37" y="7715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20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3" y="8299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33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50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13"/>
            <p:cNvSpPr/>
            <p:nvPr/>
          </p:nvSpPr>
          <p:spPr>
            <a:xfrm>
              <a:off x="216975" y="37693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94" y="1274"/>
                  </a:moveTo>
                  <a:lnTo>
                    <a:pt x="7109" y="2512"/>
                  </a:lnTo>
                  <a:lnTo>
                    <a:pt x="7109" y="6311"/>
                  </a:lnTo>
                  <a:lnTo>
                    <a:pt x="4275" y="3560"/>
                  </a:lnTo>
                  <a:lnTo>
                    <a:pt x="4894" y="1274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1"/>
                  </a:lnTo>
                  <a:lnTo>
                    <a:pt x="11312" y="10382"/>
                  </a:lnTo>
                  <a:lnTo>
                    <a:pt x="8537" y="7704"/>
                  </a:lnTo>
                  <a:close/>
                  <a:moveTo>
                    <a:pt x="6537" y="7704"/>
                  </a:moveTo>
                  <a:lnTo>
                    <a:pt x="3680" y="10466"/>
                  </a:lnTo>
                  <a:lnTo>
                    <a:pt x="1334" y="9847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13"/>
            <p:cNvSpPr/>
            <p:nvPr/>
          </p:nvSpPr>
          <p:spPr>
            <a:xfrm>
              <a:off x="596500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8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25" y="1251"/>
                  </a:moveTo>
                  <a:lnTo>
                    <a:pt x="10680" y="3644"/>
                  </a:lnTo>
                  <a:lnTo>
                    <a:pt x="7918" y="6323"/>
                  </a:lnTo>
                  <a:lnTo>
                    <a:pt x="7918" y="2430"/>
                  </a:lnTo>
                  <a:lnTo>
                    <a:pt x="7930" y="2430"/>
                  </a:lnTo>
                  <a:lnTo>
                    <a:pt x="10025" y="1251"/>
                  </a:lnTo>
                  <a:close/>
                  <a:moveTo>
                    <a:pt x="11371" y="4132"/>
                  </a:moveTo>
                  <a:lnTo>
                    <a:pt x="13704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3739" y="4227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7"/>
                  </a:lnTo>
                  <a:close/>
                  <a:moveTo>
                    <a:pt x="12549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01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299"/>
                  </a:moveTo>
                  <a:lnTo>
                    <a:pt x="10775" y="11062"/>
                  </a:lnTo>
                  <a:lnTo>
                    <a:pt x="10144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50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13"/>
            <p:cNvSpPr/>
            <p:nvPr/>
          </p:nvSpPr>
          <p:spPr>
            <a:xfrm>
              <a:off x="596200" y="157710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94" y="1299"/>
                  </a:moveTo>
                  <a:lnTo>
                    <a:pt x="7108" y="2525"/>
                  </a:lnTo>
                  <a:lnTo>
                    <a:pt x="7108" y="6323"/>
                  </a:lnTo>
                  <a:lnTo>
                    <a:pt x="4263" y="3573"/>
                  </a:lnTo>
                  <a:lnTo>
                    <a:pt x="4894" y="1299"/>
                  </a:lnTo>
                  <a:close/>
                  <a:moveTo>
                    <a:pt x="10037" y="1251"/>
                  </a:moveTo>
                  <a:lnTo>
                    <a:pt x="10692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4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6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04"/>
                  </a:moveTo>
                  <a:lnTo>
                    <a:pt x="3667" y="10478"/>
                  </a:lnTo>
                  <a:lnTo>
                    <a:pt x="1334" y="9859"/>
                  </a:lnTo>
                  <a:lnTo>
                    <a:pt x="2620" y="7704"/>
                  </a:lnTo>
                  <a:close/>
                  <a:moveTo>
                    <a:pt x="7942" y="8300"/>
                  </a:moveTo>
                  <a:lnTo>
                    <a:pt x="10787" y="11050"/>
                  </a:lnTo>
                  <a:lnTo>
                    <a:pt x="10156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8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0" y="8300"/>
                  </a:lnTo>
                  <a:close/>
                  <a:moveTo>
                    <a:pt x="10573" y="1"/>
                  </a:moveTo>
                  <a:lnTo>
                    <a:pt x="9823" y="418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7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6" y="9645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0" y="12860"/>
                  </a:lnTo>
                  <a:lnTo>
                    <a:pt x="9918" y="14145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62" y="4966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13"/>
            <p:cNvSpPr/>
            <p:nvPr/>
          </p:nvSpPr>
          <p:spPr>
            <a:xfrm>
              <a:off x="596200" y="846675"/>
              <a:ext cx="376550" cy="365525"/>
            </a:xfrm>
            <a:custGeom>
              <a:avLst/>
              <a:gdLst/>
              <a:ahLst/>
              <a:cxnLst/>
              <a:rect l="l" t="t" r="r" b="b"/>
              <a:pathLst>
                <a:path w="15062" h="14621" extrusionOk="0">
                  <a:moveTo>
                    <a:pt x="10037" y="1238"/>
                  </a:moveTo>
                  <a:lnTo>
                    <a:pt x="10692" y="3631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4894" y="1298"/>
                  </a:moveTo>
                  <a:lnTo>
                    <a:pt x="7108" y="2536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58"/>
                  </a:lnTo>
                  <a:lnTo>
                    <a:pt x="3751" y="4215"/>
                  </a:lnTo>
                  <a:close/>
                  <a:moveTo>
                    <a:pt x="11383" y="4131"/>
                  </a:moveTo>
                  <a:lnTo>
                    <a:pt x="13716" y="4751"/>
                  </a:lnTo>
                  <a:lnTo>
                    <a:pt x="12454" y="6894"/>
                  </a:lnTo>
                  <a:lnTo>
                    <a:pt x="8537" y="6894"/>
                  </a:lnTo>
                  <a:lnTo>
                    <a:pt x="11383" y="4131"/>
                  </a:lnTo>
                  <a:close/>
                  <a:moveTo>
                    <a:pt x="12561" y="7715"/>
                  </a:moveTo>
                  <a:lnTo>
                    <a:pt x="13776" y="9751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27"/>
                  </a:moveTo>
                  <a:lnTo>
                    <a:pt x="3667" y="10477"/>
                  </a:lnTo>
                  <a:lnTo>
                    <a:pt x="1334" y="9870"/>
                  </a:lnTo>
                  <a:lnTo>
                    <a:pt x="2620" y="7727"/>
                  </a:lnTo>
                  <a:close/>
                  <a:moveTo>
                    <a:pt x="7942" y="8287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0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799"/>
                  </a:lnTo>
                  <a:lnTo>
                    <a:pt x="4453" y="14621"/>
                  </a:lnTo>
                  <a:lnTo>
                    <a:pt x="5215" y="14204"/>
                  </a:lnTo>
                  <a:lnTo>
                    <a:pt x="7608" y="12859"/>
                  </a:lnTo>
                  <a:lnTo>
                    <a:pt x="9942" y="14145"/>
                  </a:lnTo>
                  <a:lnTo>
                    <a:pt x="10692" y="14561"/>
                  </a:lnTo>
                  <a:lnTo>
                    <a:pt x="10918" y="13740"/>
                  </a:lnTo>
                  <a:lnTo>
                    <a:pt x="11633" y="11144"/>
                  </a:lnTo>
                  <a:lnTo>
                    <a:pt x="14204" y="10477"/>
                  </a:lnTo>
                  <a:lnTo>
                    <a:pt x="15062" y="10251"/>
                  </a:lnTo>
                  <a:lnTo>
                    <a:pt x="14621" y="9525"/>
                  </a:lnTo>
                  <a:lnTo>
                    <a:pt x="13240" y="7203"/>
                  </a:lnTo>
                  <a:lnTo>
                    <a:pt x="14585" y="4953"/>
                  </a:lnTo>
                  <a:lnTo>
                    <a:pt x="15002" y="4227"/>
                  </a:lnTo>
                  <a:lnTo>
                    <a:pt x="14145" y="4000"/>
                  </a:lnTo>
                  <a:lnTo>
                    <a:pt x="11490" y="3310"/>
                  </a:lnTo>
                  <a:lnTo>
                    <a:pt x="10799" y="798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13"/>
            <p:cNvSpPr/>
            <p:nvPr/>
          </p:nvSpPr>
          <p:spPr>
            <a:xfrm>
              <a:off x="596500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25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10025" y="1251"/>
                  </a:lnTo>
                  <a:close/>
                  <a:moveTo>
                    <a:pt x="11371" y="4144"/>
                  </a:moveTo>
                  <a:lnTo>
                    <a:pt x="13704" y="4751"/>
                  </a:lnTo>
                  <a:lnTo>
                    <a:pt x="12430" y="6895"/>
                  </a:lnTo>
                  <a:lnTo>
                    <a:pt x="8513" y="6895"/>
                  </a:lnTo>
                  <a:lnTo>
                    <a:pt x="11371" y="4144"/>
                  </a:lnTo>
                  <a:close/>
                  <a:moveTo>
                    <a:pt x="3739" y="4228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8"/>
                  </a:lnTo>
                  <a:close/>
                  <a:moveTo>
                    <a:pt x="12549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01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311"/>
                  </a:moveTo>
                  <a:lnTo>
                    <a:pt x="10775" y="11062"/>
                  </a:lnTo>
                  <a:lnTo>
                    <a:pt x="10144" y="13336"/>
                  </a:lnTo>
                  <a:lnTo>
                    <a:pt x="7930" y="12109"/>
                  </a:lnTo>
                  <a:lnTo>
                    <a:pt x="7930" y="8311"/>
                  </a:lnTo>
                  <a:close/>
                  <a:moveTo>
                    <a:pt x="7108" y="8311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08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4"/>
                  </a:lnTo>
                  <a:lnTo>
                    <a:pt x="845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50" y="10276"/>
                  </a:lnTo>
                  <a:lnTo>
                    <a:pt x="14609" y="9550"/>
                  </a:lnTo>
                  <a:lnTo>
                    <a:pt x="13228" y="7228"/>
                  </a:lnTo>
                  <a:lnTo>
                    <a:pt x="14573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13"/>
            <p:cNvSpPr/>
            <p:nvPr/>
          </p:nvSpPr>
          <p:spPr>
            <a:xfrm>
              <a:off x="975100" y="37693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74"/>
                  </a:moveTo>
                  <a:lnTo>
                    <a:pt x="7121" y="2512"/>
                  </a:lnTo>
                  <a:lnTo>
                    <a:pt x="7121" y="6311"/>
                  </a:lnTo>
                  <a:lnTo>
                    <a:pt x="4275" y="3560"/>
                  </a:lnTo>
                  <a:lnTo>
                    <a:pt x="4906" y="1274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1"/>
                  </a:lnTo>
                  <a:lnTo>
                    <a:pt x="11312" y="10382"/>
                  </a:lnTo>
                  <a:lnTo>
                    <a:pt x="8550" y="7704"/>
                  </a:lnTo>
                  <a:close/>
                  <a:moveTo>
                    <a:pt x="6526" y="7704"/>
                  </a:moveTo>
                  <a:lnTo>
                    <a:pt x="3668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41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13"/>
            <p:cNvSpPr/>
            <p:nvPr/>
          </p:nvSpPr>
          <p:spPr>
            <a:xfrm>
              <a:off x="596200" y="2673075"/>
              <a:ext cx="375950" cy="365550"/>
            </a:xfrm>
            <a:custGeom>
              <a:avLst/>
              <a:gdLst/>
              <a:ahLst/>
              <a:cxnLst/>
              <a:rect l="l" t="t" r="r" b="b"/>
              <a:pathLst>
                <a:path w="15038" h="14622" extrusionOk="0">
                  <a:moveTo>
                    <a:pt x="4894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1"/>
                  </a:lnTo>
                  <a:lnTo>
                    <a:pt x="4894" y="1286"/>
                  </a:lnTo>
                  <a:close/>
                  <a:moveTo>
                    <a:pt x="10037" y="1251"/>
                  </a:moveTo>
                  <a:lnTo>
                    <a:pt x="10692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7" y="1251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4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596" y="7716"/>
                  </a:lnTo>
                  <a:close/>
                  <a:moveTo>
                    <a:pt x="7942" y="8299"/>
                  </a:moveTo>
                  <a:lnTo>
                    <a:pt x="10787" y="11050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87"/>
                  </a:moveTo>
                  <a:lnTo>
                    <a:pt x="7120" y="12193"/>
                  </a:lnTo>
                  <a:lnTo>
                    <a:pt x="7108" y="12193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1"/>
                  </a:moveTo>
                  <a:lnTo>
                    <a:pt x="9811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36" y="10383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53" y="14621"/>
                  </a:lnTo>
                  <a:lnTo>
                    <a:pt x="5215" y="14205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38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5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13"/>
            <p:cNvSpPr/>
            <p:nvPr/>
          </p:nvSpPr>
          <p:spPr>
            <a:xfrm>
              <a:off x="975100" y="41345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906" y="1286"/>
                  </a:moveTo>
                  <a:lnTo>
                    <a:pt x="7121" y="2512"/>
                  </a:lnTo>
                  <a:lnTo>
                    <a:pt x="7121" y="6310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8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95" y="4132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2" y="10394"/>
                  </a:lnTo>
                  <a:lnTo>
                    <a:pt x="8550" y="7715"/>
                  </a:lnTo>
                  <a:close/>
                  <a:moveTo>
                    <a:pt x="6537" y="7715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20" y="7715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13"/>
            <p:cNvSpPr/>
            <p:nvPr/>
          </p:nvSpPr>
          <p:spPr>
            <a:xfrm>
              <a:off x="975100" y="44998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86"/>
                  </a:moveTo>
                  <a:lnTo>
                    <a:pt x="7121" y="2524"/>
                  </a:lnTo>
                  <a:lnTo>
                    <a:pt x="7121" y="6322"/>
                  </a:lnTo>
                  <a:lnTo>
                    <a:pt x="4275" y="3572"/>
                  </a:lnTo>
                  <a:lnTo>
                    <a:pt x="4906" y="1286"/>
                  </a:lnTo>
                  <a:close/>
                  <a:moveTo>
                    <a:pt x="10050" y="1250"/>
                  </a:moveTo>
                  <a:lnTo>
                    <a:pt x="10705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26" y="6882"/>
                  </a:lnTo>
                  <a:lnTo>
                    <a:pt x="2501" y="6882"/>
                  </a:lnTo>
                  <a:lnTo>
                    <a:pt x="1287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95" y="4132"/>
                  </a:lnTo>
                  <a:close/>
                  <a:moveTo>
                    <a:pt x="12562" y="7715"/>
                  </a:moveTo>
                  <a:lnTo>
                    <a:pt x="13788" y="9763"/>
                  </a:lnTo>
                  <a:lnTo>
                    <a:pt x="11312" y="10394"/>
                  </a:lnTo>
                  <a:lnTo>
                    <a:pt x="8550" y="7715"/>
                  </a:lnTo>
                  <a:close/>
                  <a:moveTo>
                    <a:pt x="6537" y="7715"/>
                  </a:moveTo>
                  <a:lnTo>
                    <a:pt x="3680" y="10478"/>
                  </a:lnTo>
                  <a:lnTo>
                    <a:pt x="1346" y="9858"/>
                  </a:lnTo>
                  <a:lnTo>
                    <a:pt x="2620" y="7715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99"/>
                  </a:moveTo>
                  <a:lnTo>
                    <a:pt x="7133" y="12204"/>
                  </a:lnTo>
                  <a:lnTo>
                    <a:pt x="7121" y="12204"/>
                  </a:lnTo>
                  <a:lnTo>
                    <a:pt x="5025" y="13371"/>
                  </a:lnTo>
                  <a:lnTo>
                    <a:pt x="4370" y="10978"/>
                  </a:lnTo>
                  <a:lnTo>
                    <a:pt x="7133" y="8299"/>
                  </a:lnTo>
                  <a:close/>
                  <a:moveTo>
                    <a:pt x="10586" y="0"/>
                  </a:moveTo>
                  <a:lnTo>
                    <a:pt x="9824" y="405"/>
                  </a:lnTo>
                  <a:lnTo>
                    <a:pt x="7430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32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51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61"/>
                  </a:lnTo>
                  <a:lnTo>
                    <a:pt x="10907" y="13752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41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2" y="810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13"/>
            <p:cNvSpPr/>
            <p:nvPr/>
          </p:nvSpPr>
          <p:spPr>
            <a:xfrm>
              <a:off x="975100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906" y="1274"/>
                  </a:moveTo>
                  <a:lnTo>
                    <a:pt x="7121" y="2513"/>
                  </a:lnTo>
                  <a:lnTo>
                    <a:pt x="7121" y="6323"/>
                  </a:lnTo>
                  <a:lnTo>
                    <a:pt x="4275" y="3560"/>
                  </a:lnTo>
                  <a:lnTo>
                    <a:pt x="4906" y="1274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2"/>
                  </a:lnTo>
                  <a:lnTo>
                    <a:pt x="11312" y="10383"/>
                  </a:lnTo>
                  <a:lnTo>
                    <a:pt x="8550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04"/>
                  </a:lnTo>
                  <a:close/>
                  <a:moveTo>
                    <a:pt x="7954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21" y="12192"/>
                  </a:lnTo>
                  <a:lnTo>
                    <a:pt x="5025" y="13359"/>
                  </a:lnTo>
                  <a:lnTo>
                    <a:pt x="4370" y="10966"/>
                  </a:lnTo>
                  <a:lnTo>
                    <a:pt x="7133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53"/>
                  </a:lnTo>
                  <a:lnTo>
                    <a:pt x="4359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41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13"/>
            <p:cNvSpPr/>
            <p:nvPr/>
          </p:nvSpPr>
          <p:spPr>
            <a:xfrm>
              <a:off x="596200" y="303860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10037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9"/>
                  </a:lnTo>
                  <a:close/>
                  <a:moveTo>
                    <a:pt x="4894" y="1274"/>
                  </a:moveTo>
                  <a:lnTo>
                    <a:pt x="7108" y="2513"/>
                  </a:lnTo>
                  <a:lnTo>
                    <a:pt x="7108" y="6323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1" y="7704"/>
                  </a:moveTo>
                  <a:lnTo>
                    <a:pt x="13764" y="9752"/>
                  </a:lnTo>
                  <a:lnTo>
                    <a:pt x="11311" y="10383"/>
                  </a:lnTo>
                  <a:lnTo>
                    <a:pt x="8537" y="7704"/>
                  </a:lnTo>
                  <a:close/>
                  <a:moveTo>
                    <a:pt x="6513" y="7704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7"/>
                  </a:lnTo>
                  <a:lnTo>
                    <a:pt x="13228" y="7216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13"/>
            <p:cNvSpPr/>
            <p:nvPr/>
          </p:nvSpPr>
          <p:spPr>
            <a:xfrm>
              <a:off x="216975" y="846675"/>
              <a:ext cx="376575" cy="365525"/>
            </a:xfrm>
            <a:custGeom>
              <a:avLst/>
              <a:gdLst/>
              <a:ahLst/>
              <a:cxnLst/>
              <a:rect l="l" t="t" r="r" b="b"/>
              <a:pathLst>
                <a:path w="15063" h="14621" extrusionOk="0">
                  <a:moveTo>
                    <a:pt x="10050" y="1238"/>
                  </a:moveTo>
                  <a:lnTo>
                    <a:pt x="10704" y="3631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4894" y="1274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75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31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1"/>
                  </a:lnTo>
                  <a:close/>
                  <a:moveTo>
                    <a:pt x="12562" y="7715"/>
                  </a:moveTo>
                  <a:lnTo>
                    <a:pt x="13776" y="9751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27"/>
                  </a:moveTo>
                  <a:lnTo>
                    <a:pt x="3680" y="10477"/>
                  </a:lnTo>
                  <a:lnTo>
                    <a:pt x="1322" y="9870"/>
                  </a:lnTo>
                  <a:lnTo>
                    <a:pt x="2608" y="7727"/>
                  </a:lnTo>
                  <a:close/>
                  <a:moveTo>
                    <a:pt x="7942" y="8287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32" y="881"/>
                  </a:lnTo>
                  <a:lnTo>
                    <a:pt x="3418" y="3465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42" y="14145"/>
                  </a:lnTo>
                  <a:lnTo>
                    <a:pt x="10704" y="14561"/>
                  </a:lnTo>
                  <a:lnTo>
                    <a:pt x="10919" y="13740"/>
                  </a:lnTo>
                  <a:lnTo>
                    <a:pt x="11633" y="11168"/>
                  </a:lnTo>
                  <a:lnTo>
                    <a:pt x="14217" y="10489"/>
                  </a:lnTo>
                  <a:lnTo>
                    <a:pt x="15062" y="10275"/>
                  </a:lnTo>
                  <a:lnTo>
                    <a:pt x="14633" y="9537"/>
                  </a:lnTo>
                  <a:lnTo>
                    <a:pt x="13240" y="7215"/>
                  </a:lnTo>
                  <a:lnTo>
                    <a:pt x="14586" y="4965"/>
                  </a:lnTo>
                  <a:lnTo>
                    <a:pt x="15003" y="4227"/>
                  </a:lnTo>
                  <a:lnTo>
                    <a:pt x="14169" y="4024"/>
                  </a:lnTo>
                  <a:lnTo>
                    <a:pt x="11502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13"/>
            <p:cNvSpPr/>
            <p:nvPr/>
          </p:nvSpPr>
          <p:spPr>
            <a:xfrm>
              <a:off x="596200" y="1211600"/>
              <a:ext cx="375950" cy="365825"/>
            </a:xfrm>
            <a:custGeom>
              <a:avLst/>
              <a:gdLst/>
              <a:ahLst/>
              <a:cxnLst/>
              <a:rect l="l" t="t" r="r" b="b"/>
              <a:pathLst>
                <a:path w="15038" h="14633" extrusionOk="0">
                  <a:moveTo>
                    <a:pt x="4894" y="1298"/>
                  </a:moveTo>
                  <a:lnTo>
                    <a:pt x="7108" y="2536"/>
                  </a:lnTo>
                  <a:lnTo>
                    <a:pt x="7108" y="6334"/>
                  </a:lnTo>
                  <a:lnTo>
                    <a:pt x="4263" y="3572"/>
                  </a:lnTo>
                  <a:lnTo>
                    <a:pt x="4894" y="1298"/>
                  </a:lnTo>
                  <a:close/>
                  <a:moveTo>
                    <a:pt x="10037" y="1250"/>
                  </a:moveTo>
                  <a:lnTo>
                    <a:pt x="10692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7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4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5"/>
                  </a:lnTo>
                  <a:close/>
                  <a:moveTo>
                    <a:pt x="12561" y="7727"/>
                  </a:moveTo>
                  <a:lnTo>
                    <a:pt x="13776" y="9763"/>
                  </a:lnTo>
                  <a:lnTo>
                    <a:pt x="11311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67" y="10501"/>
                  </a:lnTo>
                  <a:lnTo>
                    <a:pt x="1334" y="9882"/>
                  </a:lnTo>
                  <a:lnTo>
                    <a:pt x="2620" y="7739"/>
                  </a:lnTo>
                  <a:close/>
                  <a:moveTo>
                    <a:pt x="7942" y="8311"/>
                  </a:moveTo>
                  <a:lnTo>
                    <a:pt x="10787" y="11061"/>
                  </a:lnTo>
                  <a:lnTo>
                    <a:pt x="10156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83"/>
                  </a:lnTo>
                  <a:lnTo>
                    <a:pt x="4358" y="10989"/>
                  </a:lnTo>
                  <a:lnTo>
                    <a:pt x="7120" y="8311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81"/>
                  </a:lnTo>
                  <a:lnTo>
                    <a:pt x="3417" y="3477"/>
                  </a:lnTo>
                  <a:lnTo>
                    <a:pt x="846" y="4143"/>
                  </a:lnTo>
                  <a:lnTo>
                    <a:pt x="0" y="4370"/>
                  </a:lnTo>
                  <a:lnTo>
                    <a:pt x="429" y="5096"/>
                  </a:lnTo>
                  <a:lnTo>
                    <a:pt x="1810" y="7418"/>
                  </a:lnTo>
                  <a:lnTo>
                    <a:pt x="476" y="9668"/>
                  </a:lnTo>
                  <a:lnTo>
                    <a:pt x="36" y="10394"/>
                  </a:lnTo>
                  <a:lnTo>
                    <a:pt x="893" y="10620"/>
                  </a:lnTo>
                  <a:lnTo>
                    <a:pt x="3548" y="11311"/>
                  </a:lnTo>
                  <a:lnTo>
                    <a:pt x="4239" y="13811"/>
                  </a:lnTo>
                  <a:lnTo>
                    <a:pt x="4453" y="14633"/>
                  </a:lnTo>
                  <a:lnTo>
                    <a:pt x="5215" y="14216"/>
                  </a:lnTo>
                  <a:lnTo>
                    <a:pt x="7608" y="12883"/>
                  </a:lnTo>
                  <a:lnTo>
                    <a:pt x="9918" y="14168"/>
                  </a:lnTo>
                  <a:lnTo>
                    <a:pt x="10680" y="14585"/>
                  </a:lnTo>
                  <a:lnTo>
                    <a:pt x="10906" y="13776"/>
                  </a:lnTo>
                  <a:lnTo>
                    <a:pt x="11621" y="11180"/>
                  </a:lnTo>
                  <a:lnTo>
                    <a:pt x="14192" y="10513"/>
                  </a:lnTo>
                  <a:lnTo>
                    <a:pt x="15038" y="10287"/>
                  </a:lnTo>
                  <a:lnTo>
                    <a:pt x="14609" y="9561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13"/>
            <p:cNvSpPr/>
            <p:nvPr/>
          </p:nvSpPr>
          <p:spPr>
            <a:xfrm>
              <a:off x="216975" y="1942325"/>
              <a:ext cx="376275" cy="365850"/>
            </a:xfrm>
            <a:custGeom>
              <a:avLst/>
              <a:gdLst/>
              <a:ahLst/>
              <a:cxnLst/>
              <a:rect l="l" t="t" r="r" b="b"/>
              <a:pathLst>
                <a:path w="15051" h="14634" extrusionOk="0">
                  <a:moveTo>
                    <a:pt x="4894" y="1299"/>
                  </a:moveTo>
                  <a:lnTo>
                    <a:pt x="7109" y="2537"/>
                  </a:lnTo>
                  <a:lnTo>
                    <a:pt x="7109" y="6335"/>
                  </a:lnTo>
                  <a:lnTo>
                    <a:pt x="4275" y="3573"/>
                  </a:lnTo>
                  <a:lnTo>
                    <a:pt x="4894" y="1299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8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44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37" y="7728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33" y="8311"/>
                  </a:moveTo>
                  <a:lnTo>
                    <a:pt x="7133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90"/>
                  </a:lnTo>
                  <a:lnTo>
                    <a:pt x="7133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44"/>
                  </a:lnTo>
                  <a:lnTo>
                    <a:pt x="1" y="4370"/>
                  </a:lnTo>
                  <a:lnTo>
                    <a:pt x="429" y="5097"/>
                  </a:lnTo>
                  <a:lnTo>
                    <a:pt x="1810" y="7418"/>
                  </a:lnTo>
                  <a:lnTo>
                    <a:pt x="477" y="9669"/>
                  </a:lnTo>
                  <a:lnTo>
                    <a:pt x="36" y="10395"/>
                  </a:lnTo>
                  <a:lnTo>
                    <a:pt x="894" y="10621"/>
                  </a:lnTo>
                  <a:lnTo>
                    <a:pt x="3561" y="11312"/>
                  </a:lnTo>
                  <a:lnTo>
                    <a:pt x="4239" y="13812"/>
                  </a:lnTo>
                  <a:lnTo>
                    <a:pt x="4466" y="14634"/>
                  </a:lnTo>
                  <a:lnTo>
                    <a:pt x="5228" y="14217"/>
                  </a:lnTo>
                  <a:lnTo>
                    <a:pt x="7621" y="12883"/>
                  </a:lnTo>
                  <a:lnTo>
                    <a:pt x="9930" y="14169"/>
                  </a:lnTo>
                  <a:lnTo>
                    <a:pt x="10681" y="14586"/>
                  </a:lnTo>
                  <a:lnTo>
                    <a:pt x="10907" y="13776"/>
                  </a:lnTo>
                  <a:lnTo>
                    <a:pt x="11621" y="11181"/>
                  </a:lnTo>
                  <a:lnTo>
                    <a:pt x="14193" y="10514"/>
                  </a:lnTo>
                  <a:lnTo>
                    <a:pt x="15050" y="10288"/>
                  </a:lnTo>
                  <a:lnTo>
                    <a:pt x="14610" y="9562"/>
                  </a:lnTo>
                  <a:lnTo>
                    <a:pt x="13240" y="7228"/>
                  </a:lnTo>
                  <a:lnTo>
                    <a:pt x="14586" y="4978"/>
                  </a:lnTo>
                  <a:lnTo>
                    <a:pt x="15014" y="4251"/>
                  </a:lnTo>
                  <a:lnTo>
                    <a:pt x="14169" y="4025"/>
                  </a:lnTo>
                  <a:lnTo>
                    <a:pt x="11502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9" name="Google Shape;819;p13"/>
            <p:cNvSpPr/>
            <p:nvPr/>
          </p:nvSpPr>
          <p:spPr>
            <a:xfrm>
              <a:off x="216975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94" y="1275"/>
                  </a:moveTo>
                  <a:lnTo>
                    <a:pt x="7109" y="2513"/>
                  </a:lnTo>
                  <a:lnTo>
                    <a:pt x="7109" y="6323"/>
                  </a:lnTo>
                  <a:lnTo>
                    <a:pt x="4275" y="3561"/>
                  </a:lnTo>
                  <a:lnTo>
                    <a:pt x="4894" y="1275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32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80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33" y="8299"/>
                  </a:moveTo>
                  <a:lnTo>
                    <a:pt x="7133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33" y="8299"/>
                  </a:lnTo>
                  <a:close/>
                  <a:moveTo>
                    <a:pt x="10597" y="1"/>
                  </a:moveTo>
                  <a:lnTo>
                    <a:pt x="9835" y="417"/>
                  </a:lnTo>
                  <a:lnTo>
                    <a:pt x="7442" y="1751"/>
                  </a:lnTo>
                  <a:lnTo>
                    <a:pt x="5132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40" y="7216"/>
                  </a:lnTo>
                  <a:lnTo>
                    <a:pt x="14586" y="4966"/>
                  </a:lnTo>
                  <a:lnTo>
                    <a:pt x="15014" y="4239"/>
                  </a:lnTo>
                  <a:lnTo>
                    <a:pt x="14169" y="4013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97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13"/>
            <p:cNvSpPr/>
            <p:nvPr/>
          </p:nvSpPr>
          <p:spPr>
            <a:xfrm>
              <a:off x="216975" y="267307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1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44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3" y="8311"/>
                  </a:moveTo>
                  <a:lnTo>
                    <a:pt x="7133" y="12193"/>
                  </a:lnTo>
                  <a:lnTo>
                    <a:pt x="7109" y="12193"/>
                  </a:lnTo>
                  <a:lnTo>
                    <a:pt x="5013" y="13383"/>
                  </a:lnTo>
                  <a:lnTo>
                    <a:pt x="4358" y="10990"/>
                  </a:lnTo>
                  <a:lnTo>
                    <a:pt x="7133" y="8311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49"/>
                  </a:lnTo>
                  <a:lnTo>
                    <a:pt x="13229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13"/>
            <p:cNvSpPr/>
            <p:nvPr/>
          </p:nvSpPr>
          <p:spPr>
            <a:xfrm>
              <a:off x="596200" y="376935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94" y="1274"/>
                  </a:moveTo>
                  <a:lnTo>
                    <a:pt x="7108" y="2512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1" y="7704"/>
                  </a:moveTo>
                  <a:lnTo>
                    <a:pt x="13776" y="9751"/>
                  </a:lnTo>
                  <a:lnTo>
                    <a:pt x="11311" y="10382"/>
                  </a:lnTo>
                  <a:lnTo>
                    <a:pt x="8537" y="7704"/>
                  </a:lnTo>
                  <a:close/>
                  <a:moveTo>
                    <a:pt x="6513" y="7704"/>
                  </a:moveTo>
                  <a:lnTo>
                    <a:pt x="3655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42" y="8287"/>
                  </a:moveTo>
                  <a:lnTo>
                    <a:pt x="10787" y="11037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11" y="417"/>
                  </a:lnTo>
                  <a:lnTo>
                    <a:pt x="7418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53" y="14609"/>
                  </a:lnTo>
                  <a:lnTo>
                    <a:pt x="5215" y="14192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90"/>
                  </a:lnTo>
                  <a:lnTo>
                    <a:pt x="15038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4990" y="4239"/>
                  </a:lnTo>
                  <a:lnTo>
                    <a:pt x="14145" y="4013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13"/>
            <p:cNvSpPr/>
            <p:nvPr/>
          </p:nvSpPr>
          <p:spPr>
            <a:xfrm>
              <a:off x="596200" y="4134575"/>
              <a:ext cx="375950" cy="365525"/>
            </a:xfrm>
            <a:custGeom>
              <a:avLst/>
              <a:gdLst/>
              <a:ahLst/>
              <a:cxnLst/>
              <a:rect l="l" t="t" r="r" b="b"/>
              <a:pathLst>
                <a:path w="15038" h="14621" extrusionOk="0">
                  <a:moveTo>
                    <a:pt x="4894" y="1286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94" y="1286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11383" y="4132"/>
                  </a:moveTo>
                  <a:lnTo>
                    <a:pt x="13716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58"/>
                  </a:lnTo>
                  <a:lnTo>
                    <a:pt x="3751" y="4215"/>
                  </a:lnTo>
                  <a:close/>
                  <a:moveTo>
                    <a:pt x="12561" y="7715"/>
                  </a:moveTo>
                  <a:lnTo>
                    <a:pt x="13776" y="9751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620" y="7715"/>
                  </a:lnTo>
                  <a:close/>
                  <a:moveTo>
                    <a:pt x="7942" y="8299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20" y="8299"/>
                  </a:lnTo>
                  <a:close/>
                  <a:moveTo>
                    <a:pt x="10573" y="0"/>
                  </a:moveTo>
                  <a:lnTo>
                    <a:pt x="9811" y="417"/>
                  </a:lnTo>
                  <a:lnTo>
                    <a:pt x="7418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6" y="9644"/>
                  </a:lnTo>
                  <a:lnTo>
                    <a:pt x="36" y="10382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799"/>
                  </a:lnTo>
                  <a:lnTo>
                    <a:pt x="4453" y="14621"/>
                  </a:lnTo>
                  <a:lnTo>
                    <a:pt x="5215" y="14204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1"/>
                  </a:lnTo>
                  <a:lnTo>
                    <a:pt x="15038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4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13"/>
            <p:cNvSpPr/>
            <p:nvPr/>
          </p:nvSpPr>
          <p:spPr>
            <a:xfrm>
              <a:off x="596200" y="449980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94" y="1286"/>
                  </a:moveTo>
                  <a:lnTo>
                    <a:pt x="7108" y="2524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94" y="1286"/>
                  </a:lnTo>
                  <a:close/>
                  <a:moveTo>
                    <a:pt x="10037" y="1250"/>
                  </a:moveTo>
                  <a:lnTo>
                    <a:pt x="10692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501" y="6882"/>
                  </a:lnTo>
                  <a:lnTo>
                    <a:pt x="1274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6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12561" y="7715"/>
                  </a:moveTo>
                  <a:lnTo>
                    <a:pt x="13776" y="9763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67" y="10478"/>
                  </a:lnTo>
                  <a:lnTo>
                    <a:pt x="1334" y="9858"/>
                  </a:lnTo>
                  <a:lnTo>
                    <a:pt x="2620" y="7715"/>
                  </a:lnTo>
                  <a:close/>
                  <a:moveTo>
                    <a:pt x="7942" y="8287"/>
                  </a:moveTo>
                  <a:lnTo>
                    <a:pt x="10787" y="11037"/>
                  </a:lnTo>
                  <a:lnTo>
                    <a:pt x="10156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20" y="8299"/>
                  </a:lnTo>
                  <a:close/>
                  <a:moveTo>
                    <a:pt x="10573" y="0"/>
                  </a:moveTo>
                  <a:lnTo>
                    <a:pt x="9811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7" y="3441"/>
                  </a:lnTo>
                  <a:lnTo>
                    <a:pt x="846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32"/>
                  </a:lnTo>
                  <a:lnTo>
                    <a:pt x="36" y="10370"/>
                  </a:lnTo>
                  <a:lnTo>
                    <a:pt x="893" y="10597"/>
                  </a:lnTo>
                  <a:lnTo>
                    <a:pt x="3548" y="11287"/>
                  </a:lnTo>
                  <a:lnTo>
                    <a:pt x="4239" y="13788"/>
                  </a:lnTo>
                  <a:lnTo>
                    <a:pt x="4453" y="14609"/>
                  </a:lnTo>
                  <a:lnTo>
                    <a:pt x="5215" y="14192"/>
                  </a:lnTo>
                  <a:lnTo>
                    <a:pt x="7608" y="12859"/>
                  </a:lnTo>
                  <a:lnTo>
                    <a:pt x="9918" y="14145"/>
                  </a:lnTo>
                  <a:lnTo>
                    <a:pt x="10680" y="14561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89"/>
                  </a:lnTo>
                  <a:lnTo>
                    <a:pt x="15038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4990" y="4239"/>
                  </a:lnTo>
                  <a:lnTo>
                    <a:pt x="14145" y="4012"/>
                  </a:lnTo>
                  <a:lnTo>
                    <a:pt x="11478" y="3310"/>
                  </a:lnTo>
                  <a:lnTo>
                    <a:pt x="10799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13"/>
            <p:cNvSpPr/>
            <p:nvPr/>
          </p:nvSpPr>
          <p:spPr>
            <a:xfrm>
              <a:off x="216975" y="44998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94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75" y="3548"/>
                  </a:lnTo>
                  <a:lnTo>
                    <a:pt x="4894" y="1286"/>
                  </a:lnTo>
                  <a:close/>
                  <a:moveTo>
                    <a:pt x="10050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489" y="6882"/>
                  </a:lnTo>
                  <a:lnTo>
                    <a:pt x="1263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80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99"/>
                  </a:moveTo>
                  <a:lnTo>
                    <a:pt x="7133" y="12204"/>
                  </a:lnTo>
                  <a:lnTo>
                    <a:pt x="7109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33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32" y="869"/>
                  </a:lnTo>
                  <a:lnTo>
                    <a:pt x="3418" y="3465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36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25" name="Google Shape;825;p13"/>
          <p:cNvSpPr txBox="1">
            <a:spLocks noGrp="1"/>
          </p:cNvSpPr>
          <p:nvPr>
            <p:ph type="title"/>
          </p:nvPr>
        </p:nvSpPr>
        <p:spPr>
          <a:xfrm>
            <a:off x="713225" y="360397"/>
            <a:ext cx="7732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Kodchasan"/>
                <a:ea typeface="Kodchasan"/>
                <a:cs typeface="Kodchasan"/>
                <a:sym typeface="Kodchasa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Kodchasan"/>
                <a:ea typeface="Kodchasan"/>
                <a:cs typeface="Kodchasan"/>
                <a:sym typeface="Kodchasa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Kodchasan"/>
                <a:ea typeface="Kodchasan"/>
                <a:cs typeface="Kodchasan"/>
                <a:sym typeface="Kodchasa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Kodchasan"/>
                <a:ea typeface="Kodchasan"/>
                <a:cs typeface="Kodchasan"/>
                <a:sym typeface="Kodchasa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Kodchasan"/>
                <a:ea typeface="Kodchasan"/>
                <a:cs typeface="Kodchasan"/>
                <a:sym typeface="Kodchasa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Kodchasan"/>
                <a:ea typeface="Kodchasan"/>
                <a:cs typeface="Kodchasan"/>
                <a:sym typeface="Kodchasa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Kodchasan"/>
                <a:ea typeface="Kodchasan"/>
                <a:cs typeface="Kodchasan"/>
                <a:sym typeface="Kodchasa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Kodchasan"/>
                <a:ea typeface="Kodchasan"/>
                <a:cs typeface="Kodchasan"/>
                <a:sym typeface="Kodchasan"/>
              </a:defRPr>
            </a:lvl9pPr>
          </a:lstStyle>
          <a:p>
            <a:endParaRPr/>
          </a:p>
        </p:txBody>
      </p:sp>
      <p:sp>
        <p:nvSpPr>
          <p:cNvPr id="826" name="Google Shape;826;p13"/>
          <p:cNvSpPr txBox="1">
            <a:spLocks noGrp="1"/>
          </p:cNvSpPr>
          <p:nvPr>
            <p:ph type="ctrTitle" idx="2"/>
          </p:nvPr>
        </p:nvSpPr>
        <p:spPr>
          <a:xfrm>
            <a:off x="2123636" y="2000225"/>
            <a:ext cx="2423100" cy="36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endParaRPr/>
          </a:p>
        </p:txBody>
      </p:sp>
      <p:sp>
        <p:nvSpPr>
          <p:cNvPr id="827" name="Google Shape;827;p13"/>
          <p:cNvSpPr txBox="1">
            <a:spLocks noGrp="1"/>
          </p:cNvSpPr>
          <p:nvPr>
            <p:ph type="subTitle" idx="1"/>
          </p:nvPr>
        </p:nvSpPr>
        <p:spPr>
          <a:xfrm>
            <a:off x="2125736" y="2268148"/>
            <a:ext cx="2421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28" name="Google Shape;828;p13"/>
          <p:cNvSpPr txBox="1">
            <a:spLocks noGrp="1"/>
          </p:cNvSpPr>
          <p:nvPr>
            <p:ph type="title" idx="3" hasCustomPrompt="1"/>
          </p:nvPr>
        </p:nvSpPr>
        <p:spPr>
          <a:xfrm>
            <a:off x="1470475" y="2142150"/>
            <a:ext cx="713100" cy="57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829" name="Google Shape;829;p13"/>
          <p:cNvSpPr txBox="1">
            <a:spLocks noGrp="1"/>
          </p:cNvSpPr>
          <p:nvPr>
            <p:ph type="ctrTitle" idx="4"/>
          </p:nvPr>
        </p:nvSpPr>
        <p:spPr>
          <a:xfrm>
            <a:off x="5269886" y="2000225"/>
            <a:ext cx="2423100" cy="36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endParaRPr/>
          </a:p>
        </p:txBody>
      </p:sp>
      <p:sp>
        <p:nvSpPr>
          <p:cNvPr id="830" name="Google Shape;830;p13"/>
          <p:cNvSpPr txBox="1">
            <a:spLocks noGrp="1"/>
          </p:cNvSpPr>
          <p:nvPr>
            <p:ph type="subTitle" idx="5"/>
          </p:nvPr>
        </p:nvSpPr>
        <p:spPr>
          <a:xfrm>
            <a:off x="5269886" y="2268148"/>
            <a:ext cx="2423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31" name="Google Shape;831;p13"/>
          <p:cNvSpPr txBox="1">
            <a:spLocks noGrp="1"/>
          </p:cNvSpPr>
          <p:nvPr>
            <p:ph type="title" idx="6" hasCustomPrompt="1"/>
          </p:nvPr>
        </p:nvSpPr>
        <p:spPr>
          <a:xfrm>
            <a:off x="4617000" y="2142150"/>
            <a:ext cx="713100" cy="57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832" name="Google Shape;832;p13"/>
          <p:cNvSpPr txBox="1">
            <a:spLocks noGrp="1"/>
          </p:cNvSpPr>
          <p:nvPr>
            <p:ph type="ctrTitle" idx="7"/>
          </p:nvPr>
        </p:nvSpPr>
        <p:spPr>
          <a:xfrm>
            <a:off x="2125727" y="3204575"/>
            <a:ext cx="24231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endParaRPr/>
          </a:p>
        </p:txBody>
      </p:sp>
      <p:sp>
        <p:nvSpPr>
          <p:cNvPr id="833" name="Google Shape;833;p13"/>
          <p:cNvSpPr txBox="1">
            <a:spLocks noGrp="1"/>
          </p:cNvSpPr>
          <p:nvPr>
            <p:ph type="subTitle" idx="8"/>
          </p:nvPr>
        </p:nvSpPr>
        <p:spPr>
          <a:xfrm>
            <a:off x="2125727" y="3475352"/>
            <a:ext cx="2423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34" name="Google Shape;834;p13"/>
          <p:cNvSpPr txBox="1">
            <a:spLocks noGrp="1"/>
          </p:cNvSpPr>
          <p:nvPr>
            <p:ph type="title" idx="9" hasCustomPrompt="1"/>
          </p:nvPr>
        </p:nvSpPr>
        <p:spPr>
          <a:xfrm>
            <a:off x="1470475" y="3349351"/>
            <a:ext cx="713100" cy="57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835" name="Google Shape;835;p13"/>
          <p:cNvSpPr txBox="1">
            <a:spLocks noGrp="1"/>
          </p:cNvSpPr>
          <p:nvPr>
            <p:ph type="ctrTitle" idx="13"/>
          </p:nvPr>
        </p:nvSpPr>
        <p:spPr>
          <a:xfrm>
            <a:off x="5269886" y="3204575"/>
            <a:ext cx="24231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endParaRPr/>
          </a:p>
        </p:txBody>
      </p:sp>
      <p:sp>
        <p:nvSpPr>
          <p:cNvPr id="836" name="Google Shape;836;p13"/>
          <p:cNvSpPr txBox="1">
            <a:spLocks noGrp="1"/>
          </p:cNvSpPr>
          <p:nvPr>
            <p:ph type="subTitle" idx="14"/>
          </p:nvPr>
        </p:nvSpPr>
        <p:spPr>
          <a:xfrm>
            <a:off x="5269886" y="3475352"/>
            <a:ext cx="2423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37" name="Google Shape;837;p13"/>
          <p:cNvSpPr txBox="1">
            <a:spLocks noGrp="1"/>
          </p:cNvSpPr>
          <p:nvPr>
            <p:ph type="title" idx="15" hasCustomPrompt="1"/>
          </p:nvPr>
        </p:nvSpPr>
        <p:spPr>
          <a:xfrm>
            <a:off x="4617000" y="3349351"/>
            <a:ext cx="713100" cy="57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5049901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p14"/>
          <p:cNvSpPr txBox="1">
            <a:spLocks noGrp="1"/>
          </p:cNvSpPr>
          <p:nvPr>
            <p:ph type="title"/>
          </p:nvPr>
        </p:nvSpPr>
        <p:spPr>
          <a:xfrm>
            <a:off x="713225" y="360397"/>
            <a:ext cx="7732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9pPr>
          </a:lstStyle>
          <a:p>
            <a:endParaRPr/>
          </a:p>
        </p:txBody>
      </p:sp>
      <p:sp>
        <p:nvSpPr>
          <p:cNvPr id="840" name="Google Shape;840;p14"/>
          <p:cNvSpPr txBox="1">
            <a:spLocks noGrp="1"/>
          </p:cNvSpPr>
          <p:nvPr>
            <p:ph type="title" idx="2" hasCustomPrompt="1"/>
          </p:nvPr>
        </p:nvSpPr>
        <p:spPr>
          <a:xfrm>
            <a:off x="5175300" y="3248963"/>
            <a:ext cx="2322600" cy="448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t>xx%</a:t>
            </a:r>
          </a:p>
        </p:txBody>
      </p:sp>
      <p:sp>
        <p:nvSpPr>
          <p:cNvPr id="841" name="Google Shape;841;p14"/>
          <p:cNvSpPr txBox="1">
            <a:spLocks noGrp="1"/>
          </p:cNvSpPr>
          <p:nvPr>
            <p:ph type="subTitle" idx="1"/>
          </p:nvPr>
        </p:nvSpPr>
        <p:spPr>
          <a:xfrm>
            <a:off x="5175300" y="3862038"/>
            <a:ext cx="2319000" cy="6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42" name="Google Shape;842;p14"/>
          <p:cNvSpPr txBox="1">
            <a:spLocks noGrp="1"/>
          </p:cNvSpPr>
          <p:nvPr>
            <p:ph type="title" idx="3" hasCustomPrompt="1"/>
          </p:nvPr>
        </p:nvSpPr>
        <p:spPr>
          <a:xfrm>
            <a:off x="3410700" y="1543025"/>
            <a:ext cx="2322600" cy="448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t>xx%</a:t>
            </a:r>
          </a:p>
        </p:txBody>
      </p:sp>
      <p:sp>
        <p:nvSpPr>
          <p:cNvPr id="843" name="Google Shape;843;p14"/>
          <p:cNvSpPr txBox="1">
            <a:spLocks noGrp="1"/>
          </p:cNvSpPr>
          <p:nvPr>
            <p:ph type="subTitle" idx="4"/>
          </p:nvPr>
        </p:nvSpPr>
        <p:spPr>
          <a:xfrm>
            <a:off x="3410700" y="2156100"/>
            <a:ext cx="2319000" cy="6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44" name="Google Shape;844;p14"/>
          <p:cNvSpPr txBox="1">
            <a:spLocks noGrp="1"/>
          </p:cNvSpPr>
          <p:nvPr>
            <p:ph type="title" idx="5" hasCustomPrompt="1"/>
          </p:nvPr>
        </p:nvSpPr>
        <p:spPr>
          <a:xfrm>
            <a:off x="1647900" y="3248963"/>
            <a:ext cx="2322600" cy="448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t>xx%</a:t>
            </a:r>
          </a:p>
        </p:txBody>
      </p:sp>
      <p:sp>
        <p:nvSpPr>
          <p:cNvPr id="845" name="Google Shape;845;p14"/>
          <p:cNvSpPr txBox="1">
            <a:spLocks noGrp="1"/>
          </p:cNvSpPr>
          <p:nvPr>
            <p:ph type="subTitle" idx="6"/>
          </p:nvPr>
        </p:nvSpPr>
        <p:spPr>
          <a:xfrm>
            <a:off x="1647900" y="3862038"/>
            <a:ext cx="2319000" cy="6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36040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 and body 1"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0" name="Google Shape;850;p16"/>
          <p:cNvGrpSpPr/>
          <p:nvPr/>
        </p:nvGrpSpPr>
        <p:grpSpPr>
          <a:xfrm>
            <a:off x="7853321" y="4242106"/>
            <a:ext cx="2565009" cy="1800573"/>
            <a:chOff x="1074165" y="1907849"/>
            <a:chExt cx="1594361" cy="931299"/>
          </a:xfrm>
        </p:grpSpPr>
        <p:sp>
          <p:nvSpPr>
            <p:cNvPr id="851" name="Google Shape;851;p16"/>
            <p:cNvSpPr/>
            <p:nvPr/>
          </p:nvSpPr>
          <p:spPr>
            <a:xfrm rot="5400000">
              <a:off x="1409776" y="1585895"/>
              <a:ext cx="922805" cy="1575360"/>
            </a:xfrm>
            <a:custGeom>
              <a:avLst/>
              <a:gdLst/>
              <a:ahLst/>
              <a:cxnLst/>
              <a:rect l="l" t="t" r="r" b="b"/>
              <a:pathLst>
                <a:path w="65950" h="112586" extrusionOk="0">
                  <a:moveTo>
                    <a:pt x="32969" y="0"/>
                  </a:moveTo>
                  <a:cubicBezTo>
                    <a:pt x="32517" y="726"/>
                    <a:pt x="31481" y="1976"/>
                    <a:pt x="29171" y="2810"/>
                  </a:cubicBezTo>
                  <a:cubicBezTo>
                    <a:pt x="25278" y="4227"/>
                    <a:pt x="21111" y="6918"/>
                    <a:pt x="21111" y="10227"/>
                  </a:cubicBezTo>
                  <a:lnTo>
                    <a:pt x="21111" y="10561"/>
                  </a:lnTo>
                  <a:lnTo>
                    <a:pt x="20777" y="10525"/>
                  </a:lnTo>
                  <a:cubicBezTo>
                    <a:pt x="20765" y="10525"/>
                    <a:pt x="20527" y="10501"/>
                    <a:pt x="20134" y="10501"/>
                  </a:cubicBezTo>
                  <a:cubicBezTo>
                    <a:pt x="19098" y="10501"/>
                    <a:pt x="17098" y="10668"/>
                    <a:pt x="15360" y="11763"/>
                  </a:cubicBezTo>
                  <a:cubicBezTo>
                    <a:pt x="13217" y="13121"/>
                    <a:pt x="12133" y="15466"/>
                    <a:pt x="12133" y="18729"/>
                  </a:cubicBezTo>
                  <a:lnTo>
                    <a:pt x="12133" y="19038"/>
                  </a:lnTo>
                  <a:lnTo>
                    <a:pt x="11824" y="19026"/>
                  </a:lnTo>
                  <a:lnTo>
                    <a:pt x="11788" y="19026"/>
                  </a:lnTo>
                  <a:cubicBezTo>
                    <a:pt x="11240" y="19026"/>
                    <a:pt x="6466" y="19193"/>
                    <a:pt x="6466" y="25217"/>
                  </a:cubicBezTo>
                  <a:lnTo>
                    <a:pt x="6466" y="25467"/>
                  </a:lnTo>
                  <a:lnTo>
                    <a:pt x="6228" y="25515"/>
                  </a:lnTo>
                  <a:cubicBezTo>
                    <a:pt x="6216" y="25515"/>
                    <a:pt x="4632" y="25813"/>
                    <a:pt x="3084" y="26860"/>
                  </a:cubicBezTo>
                  <a:cubicBezTo>
                    <a:pt x="1049" y="28242"/>
                    <a:pt x="1" y="30218"/>
                    <a:pt x="1" y="32730"/>
                  </a:cubicBezTo>
                  <a:lnTo>
                    <a:pt x="1" y="79843"/>
                  </a:lnTo>
                  <a:cubicBezTo>
                    <a:pt x="1" y="82355"/>
                    <a:pt x="1025" y="84332"/>
                    <a:pt x="3084" y="85713"/>
                  </a:cubicBezTo>
                  <a:cubicBezTo>
                    <a:pt x="4632" y="86761"/>
                    <a:pt x="6216" y="87058"/>
                    <a:pt x="6228" y="87058"/>
                  </a:cubicBezTo>
                  <a:lnTo>
                    <a:pt x="6466" y="87106"/>
                  </a:lnTo>
                  <a:lnTo>
                    <a:pt x="6466" y="87356"/>
                  </a:lnTo>
                  <a:cubicBezTo>
                    <a:pt x="6466" y="93369"/>
                    <a:pt x="11240" y="93547"/>
                    <a:pt x="11788" y="93547"/>
                  </a:cubicBezTo>
                  <a:lnTo>
                    <a:pt x="11824" y="93547"/>
                  </a:lnTo>
                  <a:lnTo>
                    <a:pt x="12133" y="93535"/>
                  </a:lnTo>
                  <a:lnTo>
                    <a:pt x="12133" y="93845"/>
                  </a:lnTo>
                  <a:cubicBezTo>
                    <a:pt x="12133" y="97107"/>
                    <a:pt x="13217" y="99453"/>
                    <a:pt x="15360" y="100810"/>
                  </a:cubicBezTo>
                  <a:cubicBezTo>
                    <a:pt x="17098" y="101905"/>
                    <a:pt x="19098" y="102072"/>
                    <a:pt x="20134" y="102072"/>
                  </a:cubicBezTo>
                  <a:cubicBezTo>
                    <a:pt x="20539" y="102072"/>
                    <a:pt x="20777" y="102048"/>
                    <a:pt x="20777" y="102048"/>
                  </a:cubicBezTo>
                  <a:lnTo>
                    <a:pt x="21111" y="102013"/>
                  </a:lnTo>
                  <a:lnTo>
                    <a:pt x="21111" y="102346"/>
                  </a:lnTo>
                  <a:cubicBezTo>
                    <a:pt x="21111" y="105644"/>
                    <a:pt x="25278" y="108359"/>
                    <a:pt x="29171" y="109764"/>
                  </a:cubicBezTo>
                  <a:cubicBezTo>
                    <a:pt x="31481" y="110597"/>
                    <a:pt x="32517" y="111847"/>
                    <a:pt x="32969" y="112585"/>
                  </a:cubicBezTo>
                  <a:cubicBezTo>
                    <a:pt x="33410" y="111847"/>
                    <a:pt x="34457" y="110597"/>
                    <a:pt x="36779" y="109775"/>
                  </a:cubicBezTo>
                  <a:cubicBezTo>
                    <a:pt x="40684" y="108359"/>
                    <a:pt x="44852" y="105668"/>
                    <a:pt x="44852" y="102346"/>
                  </a:cubicBezTo>
                  <a:lnTo>
                    <a:pt x="44852" y="102013"/>
                  </a:lnTo>
                  <a:lnTo>
                    <a:pt x="45173" y="102048"/>
                  </a:lnTo>
                  <a:cubicBezTo>
                    <a:pt x="45185" y="102048"/>
                    <a:pt x="45423" y="102072"/>
                    <a:pt x="45816" y="102072"/>
                  </a:cubicBezTo>
                  <a:cubicBezTo>
                    <a:pt x="46852" y="102072"/>
                    <a:pt x="48852" y="101917"/>
                    <a:pt x="50590" y="100810"/>
                  </a:cubicBezTo>
                  <a:cubicBezTo>
                    <a:pt x="52734" y="99453"/>
                    <a:pt x="53817" y="97107"/>
                    <a:pt x="53817" y="93845"/>
                  </a:cubicBezTo>
                  <a:lnTo>
                    <a:pt x="53817" y="93535"/>
                  </a:lnTo>
                  <a:lnTo>
                    <a:pt x="54138" y="93547"/>
                  </a:lnTo>
                  <a:lnTo>
                    <a:pt x="54162" y="93547"/>
                  </a:lnTo>
                  <a:cubicBezTo>
                    <a:pt x="54412" y="93547"/>
                    <a:pt x="55746" y="93500"/>
                    <a:pt x="57008" y="92714"/>
                  </a:cubicBezTo>
                  <a:cubicBezTo>
                    <a:pt x="58663" y="91690"/>
                    <a:pt x="59496" y="89880"/>
                    <a:pt x="59496" y="87344"/>
                  </a:cubicBezTo>
                  <a:lnTo>
                    <a:pt x="59496" y="87082"/>
                  </a:lnTo>
                  <a:lnTo>
                    <a:pt x="59734" y="87046"/>
                  </a:lnTo>
                  <a:cubicBezTo>
                    <a:pt x="59746" y="87046"/>
                    <a:pt x="61318" y="86749"/>
                    <a:pt x="62866" y="85701"/>
                  </a:cubicBezTo>
                  <a:cubicBezTo>
                    <a:pt x="64914" y="84320"/>
                    <a:pt x="65949" y="82343"/>
                    <a:pt x="65949" y="79819"/>
                  </a:cubicBezTo>
                  <a:lnTo>
                    <a:pt x="65949" y="32730"/>
                  </a:lnTo>
                  <a:cubicBezTo>
                    <a:pt x="65949" y="30218"/>
                    <a:pt x="64914" y="28242"/>
                    <a:pt x="62854" y="26860"/>
                  </a:cubicBezTo>
                  <a:cubicBezTo>
                    <a:pt x="61306" y="25813"/>
                    <a:pt x="59723" y="25515"/>
                    <a:pt x="59711" y="25515"/>
                  </a:cubicBezTo>
                  <a:lnTo>
                    <a:pt x="59472" y="25467"/>
                  </a:lnTo>
                  <a:lnTo>
                    <a:pt x="59472" y="25217"/>
                  </a:lnTo>
                  <a:cubicBezTo>
                    <a:pt x="59472" y="19205"/>
                    <a:pt x="54698" y="19026"/>
                    <a:pt x="54150" y="19026"/>
                  </a:cubicBezTo>
                  <a:lnTo>
                    <a:pt x="54115" y="19026"/>
                  </a:lnTo>
                  <a:lnTo>
                    <a:pt x="53805" y="19038"/>
                  </a:lnTo>
                  <a:lnTo>
                    <a:pt x="53805" y="18729"/>
                  </a:lnTo>
                  <a:cubicBezTo>
                    <a:pt x="53805" y="15466"/>
                    <a:pt x="52722" y="13121"/>
                    <a:pt x="50579" y="11763"/>
                  </a:cubicBezTo>
                  <a:cubicBezTo>
                    <a:pt x="48828" y="10668"/>
                    <a:pt x="46840" y="10501"/>
                    <a:pt x="45792" y="10501"/>
                  </a:cubicBezTo>
                  <a:cubicBezTo>
                    <a:pt x="45399" y="10501"/>
                    <a:pt x="45161" y="10525"/>
                    <a:pt x="45161" y="10525"/>
                  </a:cubicBezTo>
                  <a:lnTo>
                    <a:pt x="44828" y="10561"/>
                  </a:lnTo>
                  <a:lnTo>
                    <a:pt x="44828" y="10227"/>
                  </a:lnTo>
                  <a:cubicBezTo>
                    <a:pt x="44828" y="6929"/>
                    <a:pt x="40661" y="4227"/>
                    <a:pt x="36767" y="2810"/>
                  </a:cubicBezTo>
                  <a:cubicBezTo>
                    <a:pt x="34457" y="1976"/>
                    <a:pt x="33410" y="726"/>
                    <a:pt x="32969" y="0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5400700" scaled="0"/>
            </a:gradFill>
            <a:ln>
              <a:noFill/>
            </a:ln>
            <a:effectLst>
              <a:outerShdw blurRad="128588" dist="19050" dir="5400000" algn="bl" rotWithShape="0">
                <a:srgbClr val="C87434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16"/>
            <p:cNvSpPr/>
            <p:nvPr/>
          </p:nvSpPr>
          <p:spPr>
            <a:xfrm rot="5400000">
              <a:off x="1405696" y="1576318"/>
              <a:ext cx="931299" cy="1594361"/>
            </a:xfrm>
            <a:custGeom>
              <a:avLst/>
              <a:gdLst/>
              <a:ahLst/>
              <a:cxnLst/>
              <a:rect l="l" t="t" r="r" b="b"/>
              <a:pathLst>
                <a:path w="66557" h="113944" extrusionOk="0">
                  <a:moveTo>
                    <a:pt x="33290" y="2132"/>
                  </a:moveTo>
                  <a:cubicBezTo>
                    <a:pt x="33993" y="2870"/>
                    <a:pt x="35076" y="3703"/>
                    <a:pt x="36779" y="4311"/>
                  </a:cubicBezTo>
                  <a:cubicBezTo>
                    <a:pt x="40231" y="5561"/>
                    <a:pt x="44268" y="8049"/>
                    <a:pt x="44268" y="10907"/>
                  </a:cubicBezTo>
                  <a:lnTo>
                    <a:pt x="44268" y="12228"/>
                  </a:lnTo>
                  <a:lnTo>
                    <a:pt x="45577" y="12097"/>
                  </a:lnTo>
                  <a:cubicBezTo>
                    <a:pt x="45577" y="12097"/>
                    <a:pt x="45780" y="12085"/>
                    <a:pt x="46113" y="12085"/>
                  </a:cubicBezTo>
                  <a:cubicBezTo>
                    <a:pt x="47042" y="12085"/>
                    <a:pt x="48852" y="12228"/>
                    <a:pt x="50411" y="13216"/>
                  </a:cubicBezTo>
                  <a:cubicBezTo>
                    <a:pt x="52281" y="14395"/>
                    <a:pt x="53233" y="16491"/>
                    <a:pt x="53233" y="19420"/>
                  </a:cubicBezTo>
                  <a:lnTo>
                    <a:pt x="53233" y="20658"/>
                  </a:lnTo>
                  <a:lnTo>
                    <a:pt x="54471" y="20610"/>
                  </a:lnTo>
                  <a:cubicBezTo>
                    <a:pt x="54602" y="20610"/>
                    <a:pt x="55769" y="20622"/>
                    <a:pt x="56853" y="21313"/>
                  </a:cubicBezTo>
                  <a:cubicBezTo>
                    <a:pt x="58222" y="22158"/>
                    <a:pt x="58912" y="23706"/>
                    <a:pt x="58912" y="25920"/>
                  </a:cubicBezTo>
                  <a:lnTo>
                    <a:pt x="58912" y="26920"/>
                  </a:lnTo>
                  <a:lnTo>
                    <a:pt x="59889" y="27099"/>
                  </a:lnTo>
                  <a:cubicBezTo>
                    <a:pt x="60115" y="27147"/>
                    <a:pt x="65377" y="28183"/>
                    <a:pt x="65377" y="33445"/>
                  </a:cubicBezTo>
                  <a:lnTo>
                    <a:pt x="65377" y="80510"/>
                  </a:lnTo>
                  <a:lnTo>
                    <a:pt x="65366" y="80510"/>
                  </a:lnTo>
                  <a:cubicBezTo>
                    <a:pt x="65366" y="85773"/>
                    <a:pt x="60103" y="86809"/>
                    <a:pt x="59877" y="86856"/>
                  </a:cubicBezTo>
                  <a:lnTo>
                    <a:pt x="58912" y="87035"/>
                  </a:lnTo>
                  <a:lnTo>
                    <a:pt x="58912" y="88035"/>
                  </a:lnTo>
                  <a:cubicBezTo>
                    <a:pt x="58912" y="90250"/>
                    <a:pt x="58222" y="91797"/>
                    <a:pt x="56853" y="92643"/>
                  </a:cubicBezTo>
                  <a:cubicBezTo>
                    <a:pt x="55769" y="93310"/>
                    <a:pt x="54602" y="93345"/>
                    <a:pt x="54471" y="93345"/>
                  </a:cubicBezTo>
                  <a:lnTo>
                    <a:pt x="53245" y="93298"/>
                  </a:lnTo>
                  <a:lnTo>
                    <a:pt x="53245" y="94536"/>
                  </a:lnTo>
                  <a:cubicBezTo>
                    <a:pt x="53245" y="97465"/>
                    <a:pt x="52292" y="99560"/>
                    <a:pt x="50423" y="100739"/>
                  </a:cubicBezTo>
                  <a:cubicBezTo>
                    <a:pt x="48875" y="101727"/>
                    <a:pt x="47054" y="101870"/>
                    <a:pt x="46125" y="101870"/>
                  </a:cubicBezTo>
                  <a:cubicBezTo>
                    <a:pt x="45780" y="101870"/>
                    <a:pt x="45589" y="101858"/>
                    <a:pt x="45565" y="101858"/>
                  </a:cubicBezTo>
                  <a:lnTo>
                    <a:pt x="44256" y="101727"/>
                  </a:lnTo>
                  <a:lnTo>
                    <a:pt x="44256" y="103037"/>
                  </a:lnTo>
                  <a:cubicBezTo>
                    <a:pt x="44256" y="105894"/>
                    <a:pt x="40231" y="108371"/>
                    <a:pt x="36779" y="109621"/>
                  </a:cubicBezTo>
                  <a:cubicBezTo>
                    <a:pt x="35076" y="110240"/>
                    <a:pt x="33981" y="111074"/>
                    <a:pt x="33290" y="111812"/>
                  </a:cubicBezTo>
                  <a:cubicBezTo>
                    <a:pt x="32588" y="111074"/>
                    <a:pt x="31504" y="110240"/>
                    <a:pt x="29813" y="109621"/>
                  </a:cubicBezTo>
                  <a:cubicBezTo>
                    <a:pt x="26361" y="108371"/>
                    <a:pt x="22324" y="105894"/>
                    <a:pt x="22324" y="103037"/>
                  </a:cubicBezTo>
                  <a:lnTo>
                    <a:pt x="22324" y="101703"/>
                  </a:lnTo>
                  <a:lnTo>
                    <a:pt x="21015" y="101846"/>
                  </a:lnTo>
                  <a:cubicBezTo>
                    <a:pt x="21015" y="101846"/>
                    <a:pt x="20800" y="101858"/>
                    <a:pt x="20479" y="101858"/>
                  </a:cubicBezTo>
                  <a:cubicBezTo>
                    <a:pt x="19538" y="101858"/>
                    <a:pt x="17741" y="101703"/>
                    <a:pt x="16181" y="100727"/>
                  </a:cubicBezTo>
                  <a:cubicBezTo>
                    <a:pt x="14300" y="99548"/>
                    <a:pt x="13347" y="97453"/>
                    <a:pt x="13347" y="94524"/>
                  </a:cubicBezTo>
                  <a:lnTo>
                    <a:pt x="13347" y="93286"/>
                  </a:lnTo>
                  <a:lnTo>
                    <a:pt x="12109" y="93333"/>
                  </a:lnTo>
                  <a:cubicBezTo>
                    <a:pt x="11978" y="93333"/>
                    <a:pt x="10823" y="93310"/>
                    <a:pt x="9728" y="92631"/>
                  </a:cubicBezTo>
                  <a:cubicBezTo>
                    <a:pt x="8358" y="91786"/>
                    <a:pt x="7680" y="90238"/>
                    <a:pt x="7680" y="88011"/>
                  </a:cubicBezTo>
                  <a:lnTo>
                    <a:pt x="7680" y="87023"/>
                  </a:lnTo>
                  <a:lnTo>
                    <a:pt x="6692" y="86844"/>
                  </a:lnTo>
                  <a:cubicBezTo>
                    <a:pt x="6477" y="86797"/>
                    <a:pt x="1203" y="85749"/>
                    <a:pt x="1203" y="80498"/>
                  </a:cubicBezTo>
                  <a:lnTo>
                    <a:pt x="1203" y="33421"/>
                  </a:lnTo>
                  <a:cubicBezTo>
                    <a:pt x="1203" y="28171"/>
                    <a:pt x="6477" y="27135"/>
                    <a:pt x="6692" y="27087"/>
                  </a:cubicBezTo>
                  <a:lnTo>
                    <a:pt x="7668" y="26909"/>
                  </a:lnTo>
                  <a:lnTo>
                    <a:pt x="7668" y="25908"/>
                  </a:lnTo>
                  <a:cubicBezTo>
                    <a:pt x="7668" y="23694"/>
                    <a:pt x="8346" y="22146"/>
                    <a:pt x="9716" y="21301"/>
                  </a:cubicBezTo>
                  <a:cubicBezTo>
                    <a:pt x="10799" y="20622"/>
                    <a:pt x="11966" y="20598"/>
                    <a:pt x="12097" y="20598"/>
                  </a:cubicBezTo>
                  <a:lnTo>
                    <a:pt x="13335" y="20646"/>
                  </a:lnTo>
                  <a:lnTo>
                    <a:pt x="13335" y="19408"/>
                  </a:lnTo>
                  <a:cubicBezTo>
                    <a:pt x="13335" y="16479"/>
                    <a:pt x="14288" y="14371"/>
                    <a:pt x="16157" y="13204"/>
                  </a:cubicBezTo>
                  <a:cubicBezTo>
                    <a:pt x="17717" y="12216"/>
                    <a:pt x="19526" y="12073"/>
                    <a:pt x="20467" y="12073"/>
                  </a:cubicBezTo>
                  <a:cubicBezTo>
                    <a:pt x="20812" y="12073"/>
                    <a:pt x="21003" y="12085"/>
                    <a:pt x="21015" y="12085"/>
                  </a:cubicBezTo>
                  <a:lnTo>
                    <a:pt x="22324" y="12216"/>
                  </a:lnTo>
                  <a:lnTo>
                    <a:pt x="22324" y="10907"/>
                  </a:lnTo>
                  <a:cubicBezTo>
                    <a:pt x="22324" y="8049"/>
                    <a:pt x="26361" y="5561"/>
                    <a:pt x="29813" y="4311"/>
                  </a:cubicBezTo>
                  <a:cubicBezTo>
                    <a:pt x="31504" y="3703"/>
                    <a:pt x="32611" y="2870"/>
                    <a:pt x="33290" y="2132"/>
                  </a:cubicBezTo>
                  <a:close/>
                  <a:moveTo>
                    <a:pt x="33278" y="0"/>
                  </a:moveTo>
                  <a:cubicBezTo>
                    <a:pt x="33278" y="0"/>
                    <a:pt x="32635" y="2025"/>
                    <a:pt x="29373" y="3215"/>
                  </a:cubicBezTo>
                  <a:cubicBezTo>
                    <a:pt x="26134" y="4394"/>
                    <a:pt x="21122" y="7085"/>
                    <a:pt x="21122" y="10918"/>
                  </a:cubicBezTo>
                  <a:cubicBezTo>
                    <a:pt x="21122" y="10918"/>
                    <a:pt x="20879" y="10893"/>
                    <a:pt x="20473" y="10893"/>
                  </a:cubicBezTo>
                  <a:cubicBezTo>
                    <a:pt x="18410" y="10893"/>
                    <a:pt x="12145" y="11542"/>
                    <a:pt x="12145" y="19420"/>
                  </a:cubicBezTo>
                  <a:cubicBezTo>
                    <a:pt x="12145" y="19420"/>
                    <a:pt x="12130" y="19419"/>
                    <a:pt x="12102" y="19419"/>
                  </a:cubicBezTo>
                  <a:cubicBezTo>
                    <a:pt x="11583" y="19419"/>
                    <a:pt x="6477" y="19580"/>
                    <a:pt x="6477" y="25908"/>
                  </a:cubicBezTo>
                  <a:cubicBezTo>
                    <a:pt x="6477" y="25908"/>
                    <a:pt x="0" y="27075"/>
                    <a:pt x="0" y="33421"/>
                  </a:cubicBezTo>
                  <a:lnTo>
                    <a:pt x="0" y="80510"/>
                  </a:lnTo>
                  <a:cubicBezTo>
                    <a:pt x="0" y="86868"/>
                    <a:pt x="6477" y="88035"/>
                    <a:pt x="6477" y="88035"/>
                  </a:cubicBezTo>
                  <a:cubicBezTo>
                    <a:pt x="6477" y="94364"/>
                    <a:pt x="11583" y="94524"/>
                    <a:pt x="12102" y="94524"/>
                  </a:cubicBezTo>
                  <a:cubicBezTo>
                    <a:pt x="12130" y="94524"/>
                    <a:pt x="12145" y="94524"/>
                    <a:pt x="12145" y="94524"/>
                  </a:cubicBezTo>
                  <a:cubicBezTo>
                    <a:pt x="12145" y="102380"/>
                    <a:pt x="18361" y="103040"/>
                    <a:pt x="20448" y="103040"/>
                  </a:cubicBezTo>
                  <a:cubicBezTo>
                    <a:pt x="20869" y="103040"/>
                    <a:pt x="21122" y="103013"/>
                    <a:pt x="21122" y="103013"/>
                  </a:cubicBezTo>
                  <a:cubicBezTo>
                    <a:pt x="21122" y="106859"/>
                    <a:pt x="26134" y="109550"/>
                    <a:pt x="29373" y="110728"/>
                  </a:cubicBezTo>
                  <a:cubicBezTo>
                    <a:pt x="32623" y="111907"/>
                    <a:pt x="33278" y="113943"/>
                    <a:pt x="33278" y="113943"/>
                  </a:cubicBezTo>
                  <a:cubicBezTo>
                    <a:pt x="33278" y="113943"/>
                    <a:pt x="33933" y="111919"/>
                    <a:pt x="37172" y="110728"/>
                  </a:cubicBezTo>
                  <a:cubicBezTo>
                    <a:pt x="40422" y="109550"/>
                    <a:pt x="45434" y="106859"/>
                    <a:pt x="45434" y="103013"/>
                  </a:cubicBezTo>
                  <a:cubicBezTo>
                    <a:pt x="45434" y="103013"/>
                    <a:pt x="45683" y="103039"/>
                    <a:pt x="46097" y="103039"/>
                  </a:cubicBezTo>
                  <a:cubicBezTo>
                    <a:pt x="48172" y="103039"/>
                    <a:pt x="54412" y="102385"/>
                    <a:pt x="54412" y="94524"/>
                  </a:cubicBezTo>
                  <a:cubicBezTo>
                    <a:pt x="54412" y="94524"/>
                    <a:pt x="54426" y="94524"/>
                    <a:pt x="54454" y="94524"/>
                  </a:cubicBezTo>
                  <a:cubicBezTo>
                    <a:pt x="54973" y="94524"/>
                    <a:pt x="60079" y="94364"/>
                    <a:pt x="60079" y="88035"/>
                  </a:cubicBezTo>
                  <a:cubicBezTo>
                    <a:pt x="60079" y="88035"/>
                    <a:pt x="66556" y="86868"/>
                    <a:pt x="66556" y="80510"/>
                  </a:cubicBezTo>
                  <a:lnTo>
                    <a:pt x="66556" y="33421"/>
                  </a:lnTo>
                  <a:cubicBezTo>
                    <a:pt x="66556" y="27075"/>
                    <a:pt x="60079" y="25908"/>
                    <a:pt x="60079" y="25908"/>
                  </a:cubicBezTo>
                  <a:cubicBezTo>
                    <a:pt x="60079" y="19580"/>
                    <a:pt x="54973" y="19419"/>
                    <a:pt x="54454" y="19419"/>
                  </a:cubicBezTo>
                  <a:cubicBezTo>
                    <a:pt x="54426" y="19419"/>
                    <a:pt x="54412" y="19420"/>
                    <a:pt x="54412" y="19420"/>
                  </a:cubicBezTo>
                  <a:cubicBezTo>
                    <a:pt x="54412" y="11551"/>
                    <a:pt x="48193" y="10892"/>
                    <a:pt x="46107" y="10892"/>
                  </a:cubicBezTo>
                  <a:cubicBezTo>
                    <a:pt x="45687" y="10892"/>
                    <a:pt x="45434" y="10918"/>
                    <a:pt x="45434" y="10918"/>
                  </a:cubicBezTo>
                  <a:cubicBezTo>
                    <a:pt x="45434" y="7085"/>
                    <a:pt x="40422" y="4394"/>
                    <a:pt x="37183" y="3215"/>
                  </a:cubicBezTo>
                  <a:cubicBezTo>
                    <a:pt x="33933" y="2036"/>
                    <a:pt x="33278" y="0"/>
                    <a:pt x="33278" y="0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100000">
                  <a:srgbClr val="FFD966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53" name="Google Shape;853;p16"/>
          <p:cNvSpPr txBox="1">
            <a:spLocks noGrp="1"/>
          </p:cNvSpPr>
          <p:nvPr>
            <p:ph type="title"/>
          </p:nvPr>
        </p:nvSpPr>
        <p:spPr>
          <a:xfrm>
            <a:off x="5061425" y="360400"/>
            <a:ext cx="3384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9pPr>
          </a:lstStyle>
          <a:p>
            <a:endParaRPr/>
          </a:p>
        </p:txBody>
      </p:sp>
      <p:sp>
        <p:nvSpPr>
          <p:cNvPr id="854" name="Google Shape;854;p16"/>
          <p:cNvSpPr txBox="1">
            <a:spLocks noGrp="1"/>
          </p:cNvSpPr>
          <p:nvPr>
            <p:ph type="body" idx="1"/>
          </p:nvPr>
        </p:nvSpPr>
        <p:spPr>
          <a:xfrm>
            <a:off x="5061375" y="1707550"/>
            <a:ext cx="3077700" cy="251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318913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p17"/>
          <p:cNvSpPr txBox="1">
            <a:spLocks noGrp="1"/>
          </p:cNvSpPr>
          <p:nvPr>
            <p:ph type="title"/>
          </p:nvPr>
        </p:nvSpPr>
        <p:spPr>
          <a:xfrm>
            <a:off x="713225" y="360397"/>
            <a:ext cx="7732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9pPr>
          </a:lstStyle>
          <a:p>
            <a:endParaRPr/>
          </a:p>
        </p:txBody>
      </p:sp>
      <p:sp>
        <p:nvSpPr>
          <p:cNvPr id="857" name="Google Shape;857;p17"/>
          <p:cNvSpPr txBox="1">
            <a:spLocks noGrp="1"/>
          </p:cNvSpPr>
          <p:nvPr>
            <p:ph type="title" idx="2"/>
          </p:nvPr>
        </p:nvSpPr>
        <p:spPr>
          <a:xfrm>
            <a:off x="776200" y="3013275"/>
            <a:ext cx="2190300" cy="47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32552"/>
              </a:buClr>
              <a:buSzPts val="2000"/>
              <a:buNone/>
              <a:defRPr sz="2000">
                <a:solidFill>
                  <a:srgbClr val="23255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32552"/>
              </a:buClr>
              <a:buSzPts val="2000"/>
              <a:buNone/>
              <a:defRPr sz="2000">
                <a:solidFill>
                  <a:srgbClr val="23255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32552"/>
              </a:buClr>
              <a:buSzPts val="2000"/>
              <a:buNone/>
              <a:defRPr sz="2000">
                <a:solidFill>
                  <a:srgbClr val="23255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32552"/>
              </a:buClr>
              <a:buSzPts val="2000"/>
              <a:buNone/>
              <a:defRPr sz="2000">
                <a:solidFill>
                  <a:srgbClr val="23255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32552"/>
              </a:buClr>
              <a:buSzPts val="2000"/>
              <a:buNone/>
              <a:defRPr sz="2000">
                <a:solidFill>
                  <a:srgbClr val="23255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32552"/>
              </a:buClr>
              <a:buSzPts val="2000"/>
              <a:buNone/>
              <a:defRPr sz="2000">
                <a:solidFill>
                  <a:srgbClr val="23255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32552"/>
              </a:buClr>
              <a:buSzPts val="2000"/>
              <a:buNone/>
              <a:defRPr sz="2000">
                <a:solidFill>
                  <a:srgbClr val="23255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32552"/>
              </a:buClr>
              <a:buSzPts val="2000"/>
              <a:buNone/>
              <a:defRPr sz="2000">
                <a:solidFill>
                  <a:srgbClr val="232552"/>
                </a:solidFill>
              </a:defRPr>
            </a:lvl9pPr>
          </a:lstStyle>
          <a:p>
            <a:endParaRPr/>
          </a:p>
        </p:txBody>
      </p:sp>
      <p:sp>
        <p:nvSpPr>
          <p:cNvPr id="858" name="Google Shape;858;p17"/>
          <p:cNvSpPr txBox="1">
            <a:spLocks noGrp="1"/>
          </p:cNvSpPr>
          <p:nvPr>
            <p:ph type="subTitle" idx="1"/>
          </p:nvPr>
        </p:nvSpPr>
        <p:spPr>
          <a:xfrm>
            <a:off x="776200" y="3392953"/>
            <a:ext cx="2190300" cy="82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9" name="Google Shape;859;p17"/>
          <p:cNvSpPr txBox="1">
            <a:spLocks noGrp="1"/>
          </p:cNvSpPr>
          <p:nvPr>
            <p:ph type="title" idx="3"/>
          </p:nvPr>
        </p:nvSpPr>
        <p:spPr>
          <a:xfrm>
            <a:off x="6180250" y="3013275"/>
            <a:ext cx="2190300" cy="47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32552"/>
              </a:buClr>
              <a:buSzPts val="2000"/>
              <a:buNone/>
              <a:defRPr sz="2000">
                <a:solidFill>
                  <a:srgbClr val="23255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32552"/>
              </a:buClr>
              <a:buSzPts val="2000"/>
              <a:buNone/>
              <a:defRPr sz="2000">
                <a:solidFill>
                  <a:srgbClr val="23255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32552"/>
              </a:buClr>
              <a:buSzPts val="2000"/>
              <a:buNone/>
              <a:defRPr sz="2000">
                <a:solidFill>
                  <a:srgbClr val="23255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32552"/>
              </a:buClr>
              <a:buSzPts val="2000"/>
              <a:buNone/>
              <a:defRPr sz="2000">
                <a:solidFill>
                  <a:srgbClr val="23255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32552"/>
              </a:buClr>
              <a:buSzPts val="2000"/>
              <a:buNone/>
              <a:defRPr sz="2000">
                <a:solidFill>
                  <a:srgbClr val="23255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32552"/>
              </a:buClr>
              <a:buSzPts val="2000"/>
              <a:buNone/>
              <a:defRPr sz="2000">
                <a:solidFill>
                  <a:srgbClr val="23255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32552"/>
              </a:buClr>
              <a:buSzPts val="2000"/>
              <a:buNone/>
              <a:defRPr sz="2000">
                <a:solidFill>
                  <a:srgbClr val="23255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32552"/>
              </a:buClr>
              <a:buSzPts val="2000"/>
              <a:buNone/>
              <a:defRPr sz="2000">
                <a:solidFill>
                  <a:srgbClr val="232552"/>
                </a:solidFill>
              </a:defRPr>
            </a:lvl9pPr>
          </a:lstStyle>
          <a:p>
            <a:endParaRPr/>
          </a:p>
        </p:txBody>
      </p:sp>
      <p:sp>
        <p:nvSpPr>
          <p:cNvPr id="860" name="Google Shape;860;p17"/>
          <p:cNvSpPr txBox="1">
            <a:spLocks noGrp="1"/>
          </p:cNvSpPr>
          <p:nvPr>
            <p:ph type="subTitle" idx="4"/>
          </p:nvPr>
        </p:nvSpPr>
        <p:spPr>
          <a:xfrm>
            <a:off x="6180239" y="3392953"/>
            <a:ext cx="2190300" cy="82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1" name="Google Shape;861;p17"/>
          <p:cNvSpPr txBox="1">
            <a:spLocks noGrp="1"/>
          </p:cNvSpPr>
          <p:nvPr>
            <p:ph type="title" idx="5"/>
          </p:nvPr>
        </p:nvSpPr>
        <p:spPr>
          <a:xfrm>
            <a:off x="3478225" y="3013300"/>
            <a:ext cx="2190300" cy="47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32552"/>
              </a:buClr>
              <a:buSzPts val="2000"/>
              <a:buNone/>
              <a:defRPr sz="2000">
                <a:solidFill>
                  <a:srgbClr val="23255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32552"/>
              </a:buClr>
              <a:buSzPts val="2000"/>
              <a:buNone/>
              <a:defRPr sz="2000">
                <a:solidFill>
                  <a:srgbClr val="23255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32552"/>
              </a:buClr>
              <a:buSzPts val="2000"/>
              <a:buNone/>
              <a:defRPr sz="2000">
                <a:solidFill>
                  <a:srgbClr val="23255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32552"/>
              </a:buClr>
              <a:buSzPts val="2000"/>
              <a:buNone/>
              <a:defRPr sz="2000">
                <a:solidFill>
                  <a:srgbClr val="23255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32552"/>
              </a:buClr>
              <a:buSzPts val="2000"/>
              <a:buNone/>
              <a:defRPr sz="2000">
                <a:solidFill>
                  <a:srgbClr val="23255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32552"/>
              </a:buClr>
              <a:buSzPts val="2000"/>
              <a:buNone/>
              <a:defRPr sz="2000">
                <a:solidFill>
                  <a:srgbClr val="23255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32552"/>
              </a:buClr>
              <a:buSzPts val="2000"/>
              <a:buNone/>
              <a:defRPr sz="2000">
                <a:solidFill>
                  <a:srgbClr val="23255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32552"/>
              </a:buClr>
              <a:buSzPts val="2000"/>
              <a:buNone/>
              <a:defRPr sz="2000">
                <a:solidFill>
                  <a:srgbClr val="232552"/>
                </a:solidFill>
              </a:defRPr>
            </a:lvl9pPr>
          </a:lstStyle>
          <a:p>
            <a:endParaRPr/>
          </a:p>
        </p:txBody>
      </p:sp>
      <p:sp>
        <p:nvSpPr>
          <p:cNvPr id="862" name="Google Shape;862;p17"/>
          <p:cNvSpPr txBox="1">
            <a:spLocks noGrp="1"/>
          </p:cNvSpPr>
          <p:nvPr>
            <p:ph type="subTitle" idx="6"/>
          </p:nvPr>
        </p:nvSpPr>
        <p:spPr>
          <a:xfrm>
            <a:off x="3478219" y="3392953"/>
            <a:ext cx="2190300" cy="82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3" name="Google Shape;863;p17"/>
          <p:cNvSpPr txBox="1">
            <a:spLocks noGrp="1"/>
          </p:cNvSpPr>
          <p:nvPr>
            <p:ph type="title" idx="7" hasCustomPrompt="1"/>
          </p:nvPr>
        </p:nvSpPr>
        <p:spPr>
          <a:xfrm>
            <a:off x="1514625" y="2085575"/>
            <a:ext cx="713100" cy="57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864" name="Google Shape;864;p17"/>
          <p:cNvSpPr txBox="1">
            <a:spLocks noGrp="1"/>
          </p:cNvSpPr>
          <p:nvPr>
            <p:ph type="title" idx="8" hasCustomPrompt="1"/>
          </p:nvPr>
        </p:nvSpPr>
        <p:spPr>
          <a:xfrm>
            <a:off x="4222900" y="2085575"/>
            <a:ext cx="713100" cy="57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865" name="Google Shape;865;p17"/>
          <p:cNvSpPr txBox="1">
            <a:spLocks noGrp="1"/>
          </p:cNvSpPr>
          <p:nvPr>
            <p:ph type="title" idx="9" hasCustomPrompt="1"/>
          </p:nvPr>
        </p:nvSpPr>
        <p:spPr>
          <a:xfrm>
            <a:off x="6918675" y="2085575"/>
            <a:ext cx="713100" cy="57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8871576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18"/>
          <p:cNvSpPr txBox="1">
            <a:spLocks noGrp="1"/>
          </p:cNvSpPr>
          <p:nvPr>
            <p:ph type="title"/>
          </p:nvPr>
        </p:nvSpPr>
        <p:spPr>
          <a:xfrm>
            <a:off x="1989676" y="3618797"/>
            <a:ext cx="2094000" cy="42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868" name="Google Shape;868;p18"/>
          <p:cNvSpPr txBox="1">
            <a:spLocks noGrp="1"/>
          </p:cNvSpPr>
          <p:nvPr>
            <p:ph type="subTitle" idx="1"/>
          </p:nvPr>
        </p:nvSpPr>
        <p:spPr>
          <a:xfrm>
            <a:off x="1989681" y="3954900"/>
            <a:ext cx="2094000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9" name="Google Shape;869;p18"/>
          <p:cNvSpPr txBox="1">
            <a:spLocks noGrp="1"/>
          </p:cNvSpPr>
          <p:nvPr>
            <p:ph type="title" idx="2"/>
          </p:nvPr>
        </p:nvSpPr>
        <p:spPr>
          <a:xfrm>
            <a:off x="713225" y="360397"/>
            <a:ext cx="7732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9pPr>
          </a:lstStyle>
          <a:p>
            <a:endParaRPr/>
          </a:p>
        </p:txBody>
      </p:sp>
      <p:sp>
        <p:nvSpPr>
          <p:cNvPr id="870" name="Google Shape;870;p18"/>
          <p:cNvSpPr txBox="1">
            <a:spLocks noGrp="1"/>
          </p:cNvSpPr>
          <p:nvPr>
            <p:ph type="title" idx="3"/>
          </p:nvPr>
        </p:nvSpPr>
        <p:spPr>
          <a:xfrm>
            <a:off x="5075575" y="3618797"/>
            <a:ext cx="2094000" cy="42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871" name="Google Shape;871;p18"/>
          <p:cNvSpPr txBox="1">
            <a:spLocks noGrp="1"/>
          </p:cNvSpPr>
          <p:nvPr>
            <p:ph type="subTitle" idx="4"/>
          </p:nvPr>
        </p:nvSpPr>
        <p:spPr>
          <a:xfrm>
            <a:off x="5075575" y="3954900"/>
            <a:ext cx="2094000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44009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p19"/>
          <p:cNvSpPr txBox="1">
            <a:spLocks noGrp="1"/>
          </p:cNvSpPr>
          <p:nvPr>
            <p:ph type="title"/>
          </p:nvPr>
        </p:nvSpPr>
        <p:spPr>
          <a:xfrm>
            <a:off x="1102800" y="1667024"/>
            <a:ext cx="2183700" cy="43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300"/>
              <a:buNone/>
              <a:defRPr sz="1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874" name="Google Shape;874;p19"/>
          <p:cNvSpPr txBox="1">
            <a:spLocks noGrp="1"/>
          </p:cNvSpPr>
          <p:nvPr>
            <p:ph type="subTitle" idx="1"/>
          </p:nvPr>
        </p:nvSpPr>
        <p:spPr>
          <a:xfrm>
            <a:off x="1102800" y="2000800"/>
            <a:ext cx="2183700" cy="65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5" name="Google Shape;875;p19"/>
          <p:cNvSpPr txBox="1">
            <a:spLocks noGrp="1"/>
          </p:cNvSpPr>
          <p:nvPr>
            <p:ph type="title" idx="2"/>
          </p:nvPr>
        </p:nvSpPr>
        <p:spPr>
          <a:xfrm>
            <a:off x="1102800" y="3256225"/>
            <a:ext cx="2183700" cy="43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300"/>
              <a:buNone/>
              <a:defRPr sz="1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876" name="Google Shape;876;p19"/>
          <p:cNvSpPr txBox="1">
            <a:spLocks noGrp="1"/>
          </p:cNvSpPr>
          <p:nvPr>
            <p:ph type="subTitle" idx="3"/>
          </p:nvPr>
        </p:nvSpPr>
        <p:spPr>
          <a:xfrm>
            <a:off x="1102800" y="3589974"/>
            <a:ext cx="2183700" cy="65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7" name="Google Shape;877;p19"/>
          <p:cNvSpPr txBox="1">
            <a:spLocks noGrp="1"/>
          </p:cNvSpPr>
          <p:nvPr>
            <p:ph type="title" idx="4"/>
          </p:nvPr>
        </p:nvSpPr>
        <p:spPr>
          <a:xfrm>
            <a:off x="5872750" y="1667024"/>
            <a:ext cx="2183700" cy="43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3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878" name="Google Shape;878;p19"/>
          <p:cNvSpPr txBox="1">
            <a:spLocks noGrp="1"/>
          </p:cNvSpPr>
          <p:nvPr>
            <p:ph type="subTitle" idx="5"/>
          </p:nvPr>
        </p:nvSpPr>
        <p:spPr>
          <a:xfrm>
            <a:off x="5872750" y="2000800"/>
            <a:ext cx="2183700" cy="65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9" name="Google Shape;879;p19"/>
          <p:cNvSpPr txBox="1">
            <a:spLocks noGrp="1"/>
          </p:cNvSpPr>
          <p:nvPr>
            <p:ph type="title" idx="6"/>
          </p:nvPr>
        </p:nvSpPr>
        <p:spPr>
          <a:xfrm>
            <a:off x="5872750" y="3256225"/>
            <a:ext cx="2183700" cy="43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3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880" name="Google Shape;880;p19"/>
          <p:cNvSpPr txBox="1">
            <a:spLocks noGrp="1"/>
          </p:cNvSpPr>
          <p:nvPr>
            <p:ph type="subTitle" idx="7"/>
          </p:nvPr>
        </p:nvSpPr>
        <p:spPr>
          <a:xfrm>
            <a:off x="5872750" y="3589974"/>
            <a:ext cx="2183700" cy="65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81" name="Google Shape;881;p19"/>
          <p:cNvSpPr txBox="1">
            <a:spLocks noGrp="1"/>
          </p:cNvSpPr>
          <p:nvPr>
            <p:ph type="title" idx="8"/>
          </p:nvPr>
        </p:nvSpPr>
        <p:spPr>
          <a:xfrm>
            <a:off x="713225" y="360397"/>
            <a:ext cx="7732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88671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20"/>
          <p:cNvSpPr txBox="1">
            <a:spLocks noGrp="1"/>
          </p:cNvSpPr>
          <p:nvPr>
            <p:ph type="title"/>
          </p:nvPr>
        </p:nvSpPr>
        <p:spPr>
          <a:xfrm>
            <a:off x="996802" y="1678450"/>
            <a:ext cx="1903800" cy="42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884" name="Google Shape;884;p20"/>
          <p:cNvSpPr txBox="1">
            <a:spLocks noGrp="1"/>
          </p:cNvSpPr>
          <p:nvPr>
            <p:ph type="subTitle" idx="1"/>
          </p:nvPr>
        </p:nvSpPr>
        <p:spPr>
          <a:xfrm>
            <a:off x="996802" y="2056676"/>
            <a:ext cx="1903800" cy="8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85" name="Google Shape;885;p20"/>
          <p:cNvSpPr txBox="1">
            <a:spLocks noGrp="1"/>
          </p:cNvSpPr>
          <p:nvPr>
            <p:ph type="title" idx="2"/>
          </p:nvPr>
        </p:nvSpPr>
        <p:spPr>
          <a:xfrm>
            <a:off x="3620026" y="1678450"/>
            <a:ext cx="1903800" cy="42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886" name="Google Shape;886;p20"/>
          <p:cNvSpPr txBox="1">
            <a:spLocks noGrp="1"/>
          </p:cNvSpPr>
          <p:nvPr>
            <p:ph type="subTitle" idx="3"/>
          </p:nvPr>
        </p:nvSpPr>
        <p:spPr>
          <a:xfrm>
            <a:off x="3620026" y="2056676"/>
            <a:ext cx="1903800" cy="8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87" name="Google Shape;887;p20"/>
          <p:cNvSpPr txBox="1">
            <a:spLocks noGrp="1"/>
          </p:cNvSpPr>
          <p:nvPr>
            <p:ph type="title" idx="4"/>
          </p:nvPr>
        </p:nvSpPr>
        <p:spPr>
          <a:xfrm>
            <a:off x="6243400" y="1678450"/>
            <a:ext cx="1903800" cy="42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888" name="Google Shape;888;p20"/>
          <p:cNvSpPr txBox="1">
            <a:spLocks noGrp="1"/>
          </p:cNvSpPr>
          <p:nvPr>
            <p:ph type="subTitle" idx="5"/>
          </p:nvPr>
        </p:nvSpPr>
        <p:spPr>
          <a:xfrm>
            <a:off x="6243400" y="2056676"/>
            <a:ext cx="1903800" cy="8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89" name="Google Shape;889;p20"/>
          <p:cNvSpPr txBox="1">
            <a:spLocks noGrp="1"/>
          </p:cNvSpPr>
          <p:nvPr>
            <p:ph type="title" idx="6"/>
          </p:nvPr>
        </p:nvSpPr>
        <p:spPr>
          <a:xfrm>
            <a:off x="996802" y="3535452"/>
            <a:ext cx="1903800" cy="42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890" name="Google Shape;890;p20"/>
          <p:cNvSpPr txBox="1">
            <a:spLocks noGrp="1"/>
          </p:cNvSpPr>
          <p:nvPr>
            <p:ph type="subTitle" idx="7"/>
          </p:nvPr>
        </p:nvSpPr>
        <p:spPr>
          <a:xfrm>
            <a:off x="996802" y="3913678"/>
            <a:ext cx="1903800" cy="84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91" name="Google Shape;891;p20"/>
          <p:cNvSpPr txBox="1">
            <a:spLocks noGrp="1"/>
          </p:cNvSpPr>
          <p:nvPr>
            <p:ph type="title" idx="8"/>
          </p:nvPr>
        </p:nvSpPr>
        <p:spPr>
          <a:xfrm>
            <a:off x="3620026" y="3535452"/>
            <a:ext cx="1903800" cy="42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892" name="Google Shape;892;p20"/>
          <p:cNvSpPr txBox="1">
            <a:spLocks noGrp="1"/>
          </p:cNvSpPr>
          <p:nvPr>
            <p:ph type="subTitle" idx="9"/>
          </p:nvPr>
        </p:nvSpPr>
        <p:spPr>
          <a:xfrm>
            <a:off x="3620026" y="3913678"/>
            <a:ext cx="1903800" cy="84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93" name="Google Shape;893;p20"/>
          <p:cNvSpPr txBox="1">
            <a:spLocks noGrp="1"/>
          </p:cNvSpPr>
          <p:nvPr>
            <p:ph type="title" idx="13"/>
          </p:nvPr>
        </p:nvSpPr>
        <p:spPr>
          <a:xfrm>
            <a:off x="6243400" y="3535452"/>
            <a:ext cx="1903800" cy="42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894" name="Google Shape;894;p20"/>
          <p:cNvSpPr txBox="1">
            <a:spLocks noGrp="1"/>
          </p:cNvSpPr>
          <p:nvPr>
            <p:ph type="subTitle" idx="14"/>
          </p:nvPr>
        </p:nvSpPr>
        <p:spPr>
          <a:xfrm>
            <a:off x="6243400" y="3913678"/>
            <a:ext cx="1903800" cy="84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95" name="Google Shape;895;p20"/>
          <p:cNvSpPr txBox="1">
            <a:spLocks noGrp="1"/>
          </p:cNvSpPr>
          <p:nvPr>
            <p:ph type="title" idx="15"/>
          </p:nvPr>
        </p:nvSpPr>
        <p:spPr>
          <a:xfrm>
            <a:off x="713225" y="360397"/>
            <a:ext cx="7732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58392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p21"/>
          <p:cNvSpPr txBox="1">
            <a:spLocks noGrp="1"/>
          </p:cNvSpPr>
          <p:nvPr>
            <p:ph type="ctrTitle"/>
          </p:nvPr>
        </p:nvSpPr>
        <p:spPr>
          <a:xfrm>
            <a:off x="1636950" y="24047"/>
            <a:ext cx="5870100" cy="132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898" name="Google Shape;898;p21"/>
          <p:cNvSpPr txBox="1"/>
          <p:nvPr/>
        </p:nvSpPr>
        <p:spPr>
          <a:xfrm>
            <a:off x="1920925" y="3735925"/>
            <a:ext cx="5302200" cy="5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CEA37C"/>
                </a:solidFill>
                <a:effectLst/>
                <a:uLnTx/>
                <a:uFillTx/>
                <a:latin typeface="Sanchez"/>
                <a:ea typeface="Sanchez"/>
                <a:cs typeface="Sanchez"/>
                <a:sym typeface="Sanchez"/>
              </a:rPr>
              <a:t>CREDITS: This presentation template was created by 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CEA37C"/>
                </a:solidFill>
                <a:effectLst/>
                <a:uLnTx/>
                <a:uFill>
                  <a:noFill/>
                </a:uFill>
                <a:latin typeface="Sanchez"/>
                <a:ea typeface="Sanchez"/>
                <a:cs typeface="Sanchez"/>
                <a:sym typeface="Sanchez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CEA37C"/>
                </a:solidFill>
                <a:effectLst/>
                <a:uLnTx/>
                <a:uFillTx/>
                <a:latin typeface="Sanchez"/>
                <a:ea typeface="Sanchez"/>
                <a:cs typeface="Sanchez"/>
                <a:sym typeface="Sanchez"/>
              </a:rPr>
              <a:t>, including icons by 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CEA37C"/>
                </a:solidFill>
                <a:effectLst/>
                <a:uLnTx/>
                <a:uFill>
                  <a:noFill/>
                </a:uFill>
                <a:latin typeface="Sanchez"/>
                <a:ea typeface="Sanchez"/>
                <a:cs typeface="Sanchez"/>
                <a:sym typeface="Sanchez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CEA37C"/>
                </a:solidFill>
                <a:effectLst/>
                <a:uLnTx/>
                <a:uFillTx/>
                <a:latin typeface="Sanchez"/>
                <a:ea typeface="Sanchez"/>
                <a:cs typeface="Sanchez"/>
                <a:sym typeface="Sanchez"/>
              </a:rPr>
              <a:t>, and infographics &amp; images by 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CEA37C"/>
                </a:solidFill>
                <a:effectLst/>
                <a:uLnTx/>
                <a:uFill>
                  <a:noFill/>
                </a:uFill>
                <a:latin typeface="Sanchez"/>
                <a:ea typeface="Sanchez"/>
                <a:cs typeface="Sanchez"/>
                <a:sym typeface="Sanchez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CEA37C"/>
                </a:solidFill>
                <a:effectLst/>
                <a:uLnTx/>
                <a:uFillTx/>
                <a:latin typeface="Sanchez"/>
                <a:ea typeface="Sanchez"/>
                <a:cs typeface="Sanchez"/>
                <a:sym typeface="Sanchez"/>
              </a:rPr>
              <a:t>. 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CEA37C"/>
              </a:solidFill>
              <a:effectLst/>
              <a:uLnTx/>
              <a:uFillTx/>
              <a:latin typeface="Sanchez"/>
              <a:ea typeface="Sanchez"/>
              <a:cs typeface="Sanchez"/>
              <a:sym typeface="Sanchez"/>
            </a:endParaRPr>
          </a:p>
        </p:txBody>
      </p:sp>
    </p:spTree>
    <p:extLst>
      <p:ext uri="{BB962C8B-B14F-4D97-AF65-F5344CB8AC3E}">
        <p14:creationId xmlns:p14="http://schemas.microsoft.com/office/powerpoint/2010/main" val="25057611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1">
  <p:cSld name="One column text 1">
    <p:spTree>
      <p:nvGrpSpPr>
        <p:cNvPr id="1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0" name="Google Shape;900;p22"/>
          <p:cNvGrpSpPr/>
          <p:nvPr/>
        </p:nvGrpSpPr>
        <p:grpSpPr>
          <a:xfrm>
            <a:off x="-1350043" y="-1024576"/>
            <a:ext cx="7149986" cy="4176452"/>
            <a:chOff x="997007" y="-364201"/>
            <a:chExt cx="7149986" cy="4176452"/>
          </a:xfrm>
        </p:grpSpPr>
        <p:sp>
          <p:nvSpPr>
            <p:cNvPr id="901" name="Google Shape;901;p22"/>
            <p:cNvSpPr/>
            <p:nvPr/>
          </p:nvSpPr>
          <p:spPr>
            <a:xfrm>
              <a:off x="1103283" y="-306239"/>
              <a:ext cx="6937434" cy="4061206"/>
            </a:xfrm>
            <a:custGeom>
              <a:avLst/>
              <a:gdLst/>
              <a:ahLst/>
              <a:cxnLst/>
              <a:rect l="l" t="t" r="r" b="b"/>
              <a:pathLst>
                <a:path w="112575" h="65926" extrusionOk="0">
                  <a:moveTo>
                    <a:pt x="32743" y="1"/>
                  </a:moveTo>
                  <a:cubicBezTo>
                    <a:pt x="30219" y="1"/>
                    <a:pt x="28242" y="1025"/>
                    <a:pt x="26861" y="3073"/>
                  </a:cubicBezTo>
                  <a:cubicBezTo>
                    <a:pt x="25825" y="4621"/>
                    <a:pt x="25527" y="6204"/>
                    <a:pt x="25527" y="6216"/>
                  </a:cubicBezTo>
                  <a:lnTo>
                    <a:pt x="25480" y="6454"/>
                  </a:lnTo>
                  <a:lnTo>
                    <a:pt x="25230" y="6454"/>
                  </a:lnTo>
                  <a:cubicBezTo>
                    <a:pt x="19217" y="6454"/>
                    <a:pt x="19039" y="11229"/>
                    <a:pt x="19039" y="11788"/>
                  </a:cubicBezTo>
                  <a:lnTo>
                    <a:pt x="19039" y="11812"/>
                  </a:lnTo>
                  <a:lnTo>
                    <a:pt x="19050" y="12122"/>
                  </a:lnTo>
                  <a:lnTo>
                    <a:pt x="18741" y="12122"/>
                  </a:lnTo>
                  <a:cubicBezTo>
                    <a:pt x="15479" y="12122"/>
                    <a:pt x="13121" y="13217"/>
                    <a:pt x="11776" y="15360"/>
                  </a:cubicBezTo>
                  <a:cubicBezTo>
                    <a:pt x="10668" y="17098"/>
                    <a:pt x="10502" y="19087"/>
                    <a:pt x="10502" y="20134"/>
                  </a:cubicBezTo>
                  <a:cubicBezTo>
                    <a:pt x="10502" y="20539"/>
                    <a:pt x="10537" y="20777"/>
                    <a:pt x="10537" y="20777"/>
                  </a:cubicBezTo>
                  <a:lnTo>
                    <a:pt x="10561" y="21099"/>
                  </a:lnTo>
                  <a:lnTo>
                    <a:pt x="10240" y="21099"/>
                  </a:lnTo>
                  <a:cubicBezTo>
                    <a:pt x="6930" y="21099"/>
                    <a:pt x="4227" y="25266"/>
                    <a:pt x="2810" y="29171"/>
                  </a:cubicBezTo>
                  <a:cubicBezTo>
                    <a:pt x="1977" y="31469"/>
                    <a:pt x="727" y="32517"/>
                    <a:pt x="0" y="32957"/>
                  </a:cubicBezTo>
                  <a:cubicBezTo>
                    <a:pt x="727" y="33410"/>
                    <a:pt x="1977" y="34446"/>
                    <a:pt x="2798" y="36755"/>
                  </a:cubicBezTo>
                  <a:cubicBezTo>
                    <a:pt x="4215" y="40661"/>
                    <a:pt x="6906" y="44828"/>
                    <a:pt x="10228" y="44828"/>
                  </a:cubicBezTo>
                  <a:lnTo>
                    <a:pt x="10549" y="44828"/>
                  </a:lnTo>
                  <a:lnTo>
                    <a:pt x="10526" y="45149"/>
                  </a:lnTo>
                  <a:cubicBezTo>
                    <a:pt x="10526" y="45161"/>
                    <a:pt x="10490" y="45399"/>
                    <a:pt x="10490" y="45792"/>
                  </a:cubicBezTo>
                  <a:cubicBezTo>
                    <a:pt x="10490" y="46828"/>
                    <a:pt x="10657" y="48828"/>
                    <a:pt x="11752" y="50567"/>
                  </a:cubicBezTo>
                  <a:cubicBezTo>
                    <a:pt x="13109" y="52710"/>
                    <a:pt x="15467" y="53793"/>
                    <a:pt x="18717" y="53793"/>
                  </a:cubicBezTo>
                  <a:lnTo>
                    <a:pt x="19039" y="53793"/>
                  </a:lnTo>
                  <a:lnTo>
                    <a:pt x="19015" y="54115"/>
                  </a:lnTo>
                  <a:lnTo>
                    <a:pt x="19015" y="54139"/>
                  </a:lnTo>
                  <a:cubicBezTo>
                    <a:pt x="19015" y="54401"/>
                    <a:pt x="19062" y="55722"/>
                    <a:pt x="19848" y="56984"/>
                  </a:cubicBezTo>
                  <a:cubicBezTo>
                    <a:pt x="20884" y="58639"/>
                    <a:pt x="22682" y="59473"/>
                    <a:pt x="25230" y="59473"/>
                  </a:cubicBezTo>
                  <a:lnTo>
                    <a:pt x="25480" y="59473"/>
                  </a:lnTo>
                  <a:lnTo>
                    <a:pt x="25527" y="59711"/>
                  </a:lnTo>
                  <a:cubicBezTo>
                    <a:pt x="25527" y="59723"/>
                    <a:pt x="25825" y="61306"/>
                    <a:pt x="26861" y="62854"/>
                  </a:cubicBezTo>
                  <a:cubicBezTo>
                    <a:pt x="28242" y="64890"/>
                    <a:pt x="30219" y="65926"/>
                    <a:pt x="32743" y="65926"/>
                  </a:cubicBezTo>
                  <a:lnTo>
                    <a:pt x="79832" y="65926"/>
                  </a:lnTo>
                  <a:cubicBezTo>
                    <a:pt x="82344" y="65926"/>
                    <a:pt x="84321" y="64902"/>
                    <a:pt x="85714" y="62854"/>
                  </a:cubicBezTo>
                  <a:cubicBezTo>
                    <a:pt x="86749" y="61306"/>
                    <a:pt x="87047" y="59723"/>
                    <a:pt x="87047" y="59711"/>
                  </a:cubicBezTo>
                  <a:lnTo>
                    <a:pt x="87095" y="59473"/>
                  </a:lnTo>
                  <a:lnTo>
                    <a:pt x="87345" y="59473"/>
                  </a:lnTo>
                  <a:cubicBezTo>
                    <a:pt x="93357" y="59473"/>
                    <a:pt x="93536" y="54686"/>
                    <a:pt x="93536" y="54139"/>
                  </a:cubicBezTo>
                  <a:lnTo>
                    <a:pt x="93536" y="54115"/>
                  </a:lnTo>
                  <a:lnTo>
                    <a:pt x="93524" y="53793"/>
                  </a:lnTo>
                  <a:lnTo>
                    <a:pt x="93834" y="53793"/>
                  </a:lnTo>
                  <a:cubicBezTo>
                    <a:pt x="97096" y="53793"/>
                    <a:pt x="99441" y="52710"/>
                    <a:pt x="100799" y="50567"/>
                  </a:cubicBezTo>
                  <a:cubicBezTo>
                    <a:pt x="101906" y="48828"/>
                    <a:pt x="102061" y="46828"/>
                    <a:pt x="102061" y="45792"/>
                  </a:cubicBezTo>
                  <a:cubicBezTo>
                    <a:pt x="102061" y="45388"/>
                    <a:pt x="102037" y="45149"/>
                    <a:pt x="102037" y="45149"/>
                  </a:cubicBezTo>
                  <a:lnTo>
                    <a:pt x="102001" y="44828"/>
                  </a:lnTo>
                  <a:lnTo>
                    <a:pt x="102335" y="44828"/>
                  </a:lnTo>
                  <a:cubicBezTo>
                    <a:pt x="105633" y="44828"/>
                    <a:pt x="108347" y="40661"/>
                    <a:pt x="109764" y="36755"/>
                  </a:cubicBezTo>
                  <a:cubicBezTo>
                    <a:pt x="110598" y="34446"/>
                    <a:pt x="111848" y="33410"/>
                    <a:pt x="112574" y="32957"/>
                  </a:cubicBezTo>
                  <a:cubicBezTo>
                    <a:pt x="111848" y="32517"/>
                    <a:pt x="110598" y="31469"/>
                    <a:pt x="109764" y="29171"/>
                  </a:cubicBezTo>
                  <a:cubicBezTo>
                    <a:pt x="108347" y="25266"/>
                    <a:pt x="105657" y="21099"/>
                    <a:pt x="102335" y="21099"/>
                  </a:cubicBezTo>
                  <a:lnTo>
                    <a:pt x="102001" y="21099"/>
                  </a:lnTo>
                  <a:lnTo>
                    <a:pt x="102037" y="20777"/>
                  </a:lnTo>
                  <a:cubicBezTo>
                    <a:pt x="102037" y="20765"/>
                    <a:pt x="102061" y="20515"/>
                    <a:pt x="102061" y="20134"/>
                  </a:cubicBezTo>
                  <a:cubicBezTo>
                    <a:pt x="102061" y="19087"/>
                    <a:pt x="101906" y="17098"/>
                    <a:pt x="100799" y="15360"/>
                  </a:cubicBezTo>
                  <a:cubicBezTo>
                    <a:pt x="99441" y="13217"/>
                    <a:pt x="97096" y="12122"/>
                    <a:pt x="93834" y="12122"/>
                  </a:cubicBezTo>
                  <a:lnTo>
                    <a:pt x="93524" y="12122"/>
                  </a:lnTo>
                  <a:lnTo>
                    <a:pt x="93536" y="11812"/>
                  </a:lnTo>
                  <a:lnTo>
                    <a:pt x="93536" y="11788"/>
                  </a:lnTo>
                  <a:cubicBezTo>
                    <a:pt x="93536" y="11229"/>
                    <a:pt x="93369" y="6454"/>
                    <a:pt x="87345" y="6454"/>
                  </a:cubicBezTo>
                  <a:lnTo>
                    <a:pt x="87095" y="6454"/>
                  </a:lnTo>
                  <a:lnTo>
                    <a:pt x="87047" y="6216"/>
                  </a:lnTo>
                  <a:cubicBezTo>
                    <a:pt x="87047" y="6204"/>
                    <a:pt x="86749" y="4621"/>
                    <a:pt x="85714" y="3073"/>
                  </a:cubicBezTo>
                  <a:cubicBezTo>
                    <a:pt x="84321" y="1037"/>
                    <a:pt x="82344" y="1"/>
                    <a:pt x="79832" y="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  <a:effectLst>
              <a:outerShdw blurRad="257175" dist="171450" dir="5520000" algn="bl" rotWithShape="0">
                <a:srgbClr val="CEA37C">
                  <a:alpha val="4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902" name="Google Shape;902;p22"/>
            <p:cNvGrpSpPr/>
            <p:nvPr/>
          </p:nvGrpSpPr>
          <p:grpSpPr>
            <a:xfrm>
              <a:off x="1184751" y="-307656"/>
              <a:ext cx="6822196" cy="4063363"/>
              <a:chOff x="5930800" y="-1718525"/>
              <a:chExt cx="2767625" cy="1649025"/>
            </a:xfrm>
          </p:grpSpPr>
          <p:sp>
            <p:nvSpPr>
              <p:cNvPr id="903" name="Google Shape;903;p22"/>
              <p:cNvSpPr/>
              <p:nvPr/>
            </p:nvSpPr>
            <p:spPr>
              <a:xfrm>
                <a:off x="6389475" y="-1500650"/>
                <a:ext cx="3119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12217" extrusionOk="0">
                    <a:moveTo>
                      <a:pt x="4084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1" y="2989"/>
                    </a:lnTo>
                    <a:lnTo>
                      <a:pt x="4084" y="1084"/>
                    </a:lnTo>
                    <a:close/>
                    <a:moveTo>
                      <a:pt x="8394" y="1036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6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65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42" y="6454"/>
                    </a:moveTo>
                    <a:lnTo>
                      <a:pt x="3060" y="8763"/>
                    </a:lnTo>
                    <a:lnTo>
                      <a:pt x="1096" y="8252"/>
                    </a:lnTo>
                    <a:lnTo>
                      <a:pt x="2168" y="6454"/>
                    </a:lnTo>
                    <a:close/>
                    <a:moveTo>
                      <a:pt x="6644" y="6954"/>
                    </a:moveTo>
                    <a:lnTo>
                      <a:pt x="9026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92" y="11192"/>
                    </a:lnTo>
                    <a:lnTo>
                      <a:pt x="3632" y="9180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65"/>
                    </a:lnTo>
                    <a:lnTo>
                      <a:pt x="4275" y="382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30"/>
                    </a:lnTo>
                    <a:lnTo>
                      <a:pt x="3561" y="11538"/>
                    </a:lnTo>
                    <a:lnTo>
                      <a:pt x="3751" y="12216"/>
                    </a:lnTo>
                    <a:lnTo>
                      <a:pt x="4382" y="11859"/>
                    </a:lnTo>
                    <a:lnTo>
                      <a:pt x="6394" y="10740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02"/>
                    </a:lnTo>
                    <a:lnTo>
                      <a:pt x="9740" y="9335"/>
                    </a:lnTo>
                    <a:lnTo>
                      <a:pt x="11895" y="8763"/>
                    </a:lnTo>
                    <a:lnTo>
                      <a:pt x="12478" y="8621"/>
                    </a:lnTo>
                    <a:lnTo>
                      <a:pt x="12478" y="8359"/>
                    </a:lnTo>
                    <a:lnTo>
                      <a:pt x="12240" y="7978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466" y="3691"/>
                    </a:lnTo>
                    <a:lnTo>
                      <a:pt x="12466" y="3513"/>
                    </a:lnTo>
                    <a:lnTo>
                      <a:pt x="11847" y="3346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4" name="Google Shape;904;p22"/>
              <p:cNvSpPr/>
              <p:nvPr/>
            </p:nvSpPr>
            <p:spPr>
              <a:xfrm>
                <a:off x="6469850" y="-1717650"/>
                <a:ext cx="231600" cy="217325"/>
              </a:xfrm>
              <a:custGeom>
                <a:avLst/>
                <a:gdLst/>
                <a:ahLst/>
                <a:cxnLst/>
                <a:rect l="l" t="t" r="r" b="b"/>
                <a:pathLst>
                  <a:path w="9264" h="8693" extrusionOk="0">
                    <a:moveTo>
                      <a:pt x="9251" y="1"/>
                    </a:moveTo>
                    <a:cubicBezTo>
                      <a:pt x="8692" y="49"/>
                      <a:pt x="8192" y="132"/>
                      <a:pt x="7704" y="263"/>
                    </a:cubicBezTo>
                    <a:lnTo>
                      <a:pt x="8263" y="418"/>
                    </a:lnTo>
                    <a:lnTo>
                      <a:pt x="7192" y="2215"/>
                    </a:lnTo>
                    <a:lnTo>
                      <a:pt x="4644" y="2215"/>
                    </a:lnTo>
                    <a:cubicBezTo>
                      <a:pt x="4453" y="2430"/>
                      <a:pt x="4275" y="2668"/>
                      <a:pt x="4108" y="2906"/>
                    </a:cubicBezTo>
                    <a:lnTo>
                      <a:pt x="7299" y="2906"/>
                    </a:lnTo>
                    <a:lnTo>
                      <a:pt x="8311" y="4609"/>
                    </a:lnTo>
                    <a:lnTo>
                      <a:pt x="6239" y="5144"/>
                    </a:lnTo>
                    <a:lnTo>
                      <a:pt x="4036" y="3001"/>
                    </a:lnTo>
                    <a:cubicBezTo>
                      <a:pt x="4025" y="3025"/>
                      <a:pt x="4013" y="3037"/>
                      <a:pt x="3989" y="3061"/>
                    </a:cubicBezTo>
                    <a:cubicBezTo>
                      <a:pt x="3870" y="3239"/>
                      <a:pt x="3751" y="3442"/>
                      <a:pt x="3655" y="3620"/>
                    </a:cubicBezTo>
                    <a:lnTo>
                      <a:pt x="5811" y="5704"/>
                    </a:lnTo>
                    <a:lnTo>
                      <a:pt x="5287" y="7609"/>
                    </a:lnTo>
                    <a:lnTo>
                      <a:pt x="3429" y="6561"/>
                    </a:lnTo>
                    <a:lnTo>
                      <a:pt x="3429" y="4037"/>
                    </a:lnTo>
                    <a:cubicBezTo>
                      <a:pt x="3024" y="4823"/>
                      <a:pt x="2822" y="5525"/>
                      <a:pt x="2727" y="5906"/>
                    </a:cubicBezTo>
                    <a:lnTo>
                      <a:pt x="2727" y="6656"/>
                    </a:lnTo>
                    <a:lnTo>
                      <a:pt x="977" y="7633"/>
                    </a:lnTo>
                    <a:lnTo>
                      <a:pt x="691" y="6597"/>
                    </a:lnTo>
                    <a:cubicBezTo>
                      <a:pt x="453" y="6633"/>
                      <a:pt x="215" y="6704"/>
                      <a:pt x="0" y="6764"/>
                    </a:cubicBezTo>
                    <a:lnTo>
                      <a:pt x="346" y="8002"/>
                    </a:lnTo>
                    <a:lnTo>
                      <a:pt x="536" y="8692"/>
                    </a:lnTo>
                    <a:lnTo>
                      <a:pt x="1167" y="8335"/>
                    </a:lnTo>
                    <a:lnTo>
                      <a:pt x="3179" y="7216"/>
                    </a:lnTo>
                    <a:lnTo>
                      <a:pt x="5108" y="8300"/>
                    </a:lnTo>
                    <a:lnTo>
                      <a:pt x="5739" y="8657"/>
                    </a:lnTo>
                    <a:lnTo>
                      <a:pt x="5930" y="7978"/>
                    </a:lnTo>
                    <a:lnTo>
                      <a:pt x="6525" y="5799"/>
                    </a:lnTo>
                    <a:lnTo>
                      <a:pt x="8680" y="5240"/>
                    </a:lnTo>
                    <a:lnTo>
                      <a:pt x="9263" y="5085"/>
                    </a:lnTo>
                    <a:lnTo>
                      <a:pt x="9263" y="4835"/>
                    </a:lnTo>
                    <a:lnTo>
                      <a:pt x="9025" y="4454"/>
                    </a:lnTo>
                    <a:lnTo>
                      <a:pt x="7858" y="2501"/>
                    </a:lnTo>
                    <a:lnTo>
                      <a:pt x="8978" y="620"/>
                    </a:lnTo>
                    <a:lnTo>
                      <a:pt x="9251" y="144"/>
                    </a:lnTo>
                    <a:lnTo>
                      <a:pt x="9251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5" name="Google Shape;905;p22"/>
              <p:cNvSpPr/>
              <p:nvPr/>
            </p:nvSpPr>
            <p:spPr>
              <a:xfrm>
                <a:off x="6160275" y="-1414625"/>
                <a:ext cx="225650" cy="22087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8835" extrusionOk="0">
                    <a:moveTo>
                      <a:pt x="6990" y="3013"/>
                    </a:moveTo>
                    <a:lnTo>
                      <a:pt x="8002" y="4727"/>
                    </a:lnTo>
                    <a:lnTo>
                      <a:pt x="5930" y="5263"/>
                    </a:lnTo>
                    <a:lnTo>
                      <a:pt x="3620" y="3013"/>
                    </a:lnTo>
                    <a:close/>
                    <a:moveTo>
                      <a:pt x="3120" y="3513"/>
                    </a:moveTo>
                    <a:lnTo>
                      <a:pt x="5501" y="5811"/>
                    </a:lnTo>
                    <a:lnTo>
                      <a:pt x="4978" y="7716"/>
                    </a:lnTo>
                    <a:lnTo>
                      <a:pt x="3120" y="6680"/>
                    </a:lnTo>
                    <a:lnTo>
                      <a:pt x="3120" y="3513"/>
                    </a:lnTo>
                    <a:close/>
                    <a:moveTo>
                      <a:pt x="8549" y="0"/>
                    </a:moveTo>
                    <a:lnTo>
                      <a:pt x="8549" y="12"/>
                    </a:lnTo>
                    <a:lnTo>
                      <a:pt x="8240" y="12"/>
                    </a:lnTo>
                    <a:cubicBezTo>
                      <a:pt x="7585" y="12"/>
                      <a:pt x="6966" y="48"/>
                      <a:pt x="6394" y="143"/>
                    </a:cubicBezTo>
                    <a:lnTo>
                      <a:pt x="7954" y="548"/>
                    </a:lnTo>
                    <a:lnTo>
                      <a:pt x="6883" y="2346"/>
                    </a:lnTo>
                    <a:lnTo>
                      <a:pt x="3608" y="2346"/>
                    </a:lnTo>
                    <a:lnTo>
                      <a:pt x="5751" y="262"/>
                    </a:lnTo>
                    <a:lnTo>
                      <a:pt x="5751" y="262"/>
                    </a:lnTo>
                    <a:cubicBezTo>
                      <a:pt x="5228" y="381"/>
                      <a:pt x="4739" y="536"/>
                      <a:pt x="4275" y="727"/>
                    </a:cubicBezTo>
                    <a:lnTo>
                      <a:pt x="3096" y="1870"/>
                    </a:lnTo>
                    <a:lnTo>
                      <a:pt x="3096" y="1370"/>
                    </a:lnTo>
                    <a:cubicBezTo>
                      <a:pt x="2442" y="1810"/>
                      <a:pt x="1882" y="2382"/>
                      <a:pt x="1418" y="3048"/>
                    </a:cubicBezTo>
                    <a:lnTo>
                      <a:pt x="1894" y="3048"/>
                    </a:lnTo>
                    <a:lnTo>
                      <a:pt x="822" y="4084"/>
                    </a:lnTo>
                    <a:cubicBezTo>
                      <a:pt x="596" y="4584"/>
                      <a:pt x="417" y="5084"/>
                      <a:pt x="298" y="5561"/>
                    </a:cubicBezTo>
                    <a:lnTo>
                      <a:pt x="2382" y="3537"/>
                    </a:lnTo>
                    <a:lnTo>
                      <a:pt x="2382" y="6811"/>
                    </a:lnTo>
                    <a:lnTo>
                      <a:pt x="632" y="7799"/>
                    </a:lnTo>
                    <a:lnTo>
                      <a:pt x="179" y="6156"/>
                    </a:lnTo>
                    <a:cubicBezTo>
                      <a:pt x="48" y="6918"/>
                      <a:pt x="1" y="7573"/>
                      <a:pt x="1" y="8049"/>
                    </a:cubicBezTo>
                    <a:lnTo>
                      <a:pt x="1" y="8168"/>
                    </a:lnTo>
                    <a:lnTo>
                      <a:pt x="179" y="8835"/>
                    </a:lnTo>
                    <a:lnTo>
                      <a:pt x="810" y="8478"/>
                    </a:lnTo>
                    <a:lnTo>
                      <a:pt x="2823" y="7358"/>
                    </a:lnTo>
                    <a:lnTo>
                      <a:pt x="4751" y="8454"/>
                    </a:lnTo>
                    <a:lnTo>
                      <a:pt x="5382" y="8811"/>
                    </a:lnTo>
                    <a:lnTo>
                      <a:pt x="5573" y="8120"/>
                    </a:lnTo>
                    <a:lnTo>
                      <a:pt x="6168" y="5954"/>
                    </a:lnTo>
                    <a:lnTo>
                      <a:pt x="8323" y="5382"/>
                    </a:lnTo>
                    <a:lnTo>
                      <a:pt x="9026" y="5203"/>
                    </a:lnTo>
                    <a:lnTo>
                      <a:pt x="8669" y="4596"/>
                    </a:lnTo>
                    <a:lnTo>
                      <a:pt x="7537" y="2596"/>
                    </a:lnTo>
                    <a:lnTo>
                      <a:pt x="8657" y="727"/>
                    </a:lnTo>
                    <a:lnTo>
                      <a:pt x="9014" y="108"/>
                    </a:lnTo>
                    <a:lnTo>
                      <a:pt x="8549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6" name="Google Shape;906;p22"/>
              <p:cNvSpPr/>
              <p:nvPr/>
            </p:nvSpPr>
            <p:spPr>
              <a:xfrm>
                <a:off x="7018425" y="-1500650"/>
                <a:ext cx="3116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17" extrusionOk="0">
                    <a:moveTo>
                      <a:pt x="4072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72" y="1084"/>
                    </a:lnTo>
                    <a:close/>
                    <a:moveTo>
                      <a:pt x="8394" y="1036"/>
                    </a:moveTo>
                    <a:lnTo>
                      <a:pt x="8942" y="3049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36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20" y="3525"/>
                    </a:lnTo>
                    <a:close/>
                    <a:moveTo>
                      <a:pt x="9514" y="3465"/>
                    </a:moveTo>
                    <a:lnTo>
                      <a:pt x="11478" y="3965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02" y="6454"/>
                    </a:moveTo>
                    <a:lnTo>
                      <a:pt x="11514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30" y="6454"/>
                    </a:moveTo>
                    <a:lnTo>
                      <a:pt x="3048" y="8763"/>
                    </a:lnTo>
                    <a:lnTo>
                      <a:pt x="1084" y="8252"/>
                    </a:lnTo>
                    <a:lnTo>
                      <a:pt x="2156" y="6454"/>
                    </a:lnTo>
                    <a:close/>
                    <a:moveTo>
                      <a:pt x="6632" y="6954"/>
                    </a:moveTo>
                    <a:lnTo>
                      <a:pt x="9014" y="9252"/>
                    </a:lnTo>
                    <a:lnTo>
                      <a:pt x="8502" y="11157"/>
                    </a:lnTo>
                    <a:lnTo>
                      <a:pt x="6632" y="10121"/>
                    </a:lnTo>
                    <a:lnTo>
                      <a:pt x="6632" y="6954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80" y="11192"/>
                    </a:lnTo>
                    <a:lnTo>
                      <a:pt x="3632" y="9180"/>
                    </a:lnTo>
                    <a:lnTo>
                      <a:pt x="5942" y="6930"/>
                    </a:lnTo>
                    <a:close/>
                    <a:moveTo>
                      <a:pt x="8835" y="1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2"/>
                    </a:lnTo>
                    <a:lnTo>
                      <a:pt x="3644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70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30"/>
                    </a:lnTo>
                    <a:lnTo>
                      <a:pt x="3560" y="11538"/>
                    </a:lnTo>
                    <a:lnTo>
                      <a:pt x="3751" y="12216"/>
                    </a:lnTo>
                    <a:lnTo>
                      <a:pt x="4370" y="11859"/>
                    </a:lnTo>
                    <a:lnTo>
                      <a:pt x="6382" y="10740"/>
                    </a:lnTo>
                    <a:lnTo>
                      <a:pt x="8323" y="11835"/>
                    </a:lnTo>
                    <a:lnTo>
                      <a:pt x="8942" y="12192"/>
                    </a:lnTo>
                    <a:lnTo>
                      <a:pt x="9133" y="11502"/>
                    </a:lnTo>
                    <a:lnTo>
                      <a:pt x="9728" y="9335"/>
                    </a:lnTo>
                    <a:lnTo>
                      <a:pt x="11895" y="8763"/>
                    </a:lnTo>
                    <a:lnTo>
                      <a:pt x="12466" y="8621"/>
                    </a:lnTo>
                    <a:lnTo>
                      <a:pt x="12466" y="8359"/>
                    </a:lnTo>
                    <a:lnTo>
                      <a:pt x="12228" y="7978"/>
                    </a:lnTo>
                    <a:lnTo>
                      <a:pt x="11073" y="6025"/>
                    </a:lnTo>
                    <a:lnTo>
                      <a:pt x="12192" y="4156"/>
                    </a:lnTo>
                    <a:lnTo>
                      <a:pt x="12454" y="3691"/>
                    </a:lnTo>
                    <a:lnTo>
                      <a:pt x="12454" y="3513"/>
                    </a:lnTo>
                    <a:lnTo>
                      <a:pt x="11847" y="3346"/>
                    </a:lnTo>
                    <a:lnTo>
                      <a:pt x="9609" y="2775"/>
                    </a:lnTo>
                    <a:lnTo>
                      <a:pt x="9037" y="679"/>
                    </a:lnTo>
                    <a:lnTo>
                      <a:pt x="883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7" name="Google Shape;907;p22"/>
              <p:cNvSpPr/>
              <p:nvPr/>
            </p:nvSpPr>
            <p:spPr>
              <a:xfrm>
                <a:off x="7018125" y="-1717950"/>
                <a:ext cx="311675" cy="2173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8693" extrusionOk="0">
                    <a:moveTo>
                      <a:pt x="10514" y="2918"/>
                    </a:moveTo>
                    <a:lnTo>
                      <a:pt x="11526" y="4621"/>
                    </a:lnTo>
                    <a:lnTo>
                      <a:pt x="9466" y="5156"/>
                    </a:lnTo>
                    <a:lnTo>
                      <a:pt x="7156" y="2918"/>
                    </a:lnTo>
                    <a:close/>
                    <a:moveTo>
                      <a:pt x="5442" y="2918"/>
                    </a:moveTo>
                    <a:lnTo>
                      <a:pt x="3060" y="5216"/>
                    </a:lnTo>
                    <a:lnTo>
                      <a:pt x="1096" y="4716"/>
                    </a:lnTo>
                    <a:lnTo>
                      <a:pt x="2168" y="2918"/>
                    </a:lnTo>
                    <a:close/>
                    <a:moveTo>
                      <a:pt x="6644" y="3406"/>
                    </a:moveTo>
                    <a:lnTo>
                      <a:pt x="9026" y="5716"/>
                    </a:lnTo>
                    <a:lnTo>
                      <a:pt x="8514" y="7621"/>
                    </a:lnTo>
                    <a:lnTo>
                      <a:pt x="6644" y="6573"/>
                    </a:lnTo>
                    <a:lnTo>
                      <a:pt x="6644" y="3406"/>
                    </a:lnTo>
                    <a:close/>
                    <a:moveTo>
                      <a:pt x="5954" y="3394"/>
                    </a:moveTo>
                    <a:lnTo>
                      <a:pt x="5954" y="6668"/>
                    </a:lnTo>
                    <a:lnTo>
                      <a:pt x="4192" y="7645"/>
                    </a:lnTo>
                    <a:lnTo>
                      <a:pt x="3644" y="5633"/>
                    </a:lnTo>
                    <a:lnTo>
                      <a:pt x="5954" y="3394"/>
                    </a:lnTo>
                    <a:close/>
                    <a:moveTo>
                      <a:pt x="417" y="1"/>
                    </a:moveTo>
                    <a:lnTo>
                      <a:pt x="1" y="96"/>
                    </a:lnTo>
                    <a:lnTo>
                      <a:pt x="370" y="715"/>
                    </a:lnTo>
                    <a:lnTo>
                      <a:pt x="1525" y="2656"/>
                    </a:lnTo>
                    <a:lnTo>
                      <a:pt x="417" y="4537"/>
                    </a:lnTo>
                    <a:lnTo>
                      <a:pt x="36" y="5144"/>
                    </a:lnTo>
                    <a:lnTo>
                      <a:pt x="739" y="5323"/>
                    </a:lnTo>
                    <a:lnTo>
                      <a:pt x="2977" y="5906"/>
                    </a:lnTo>
                    <a:lnTo>
                      <a:pt x="3549" y="8002"/>
                    </a:lnTo>
                    <a:lnTo>
                      <a:pt x="3751" y="8693"/>
                    </a:lnTo>
                    <a:lnTo>
                      <a:pt x="4370" y="8335"/>
                    </a:lnTo>
                    <a:lnTo>
                      <a:pt x="6382" y="7216"/>
                    </a:lnTo>
                    <a:lnTo>
                      <a:pt x="8311" y="8300"/>
                    </a:lnTo>
                    <a:lnTo>
                      <a:pt x="8942" y="8657"/>
                    </a:lnTo>
                    <a:lnTo>
                      <a:pt x="9133" y="7978"/>
                    </a:lnTo>
                    <a:lnTo>
                      <a:pt x="9728" y="5799"/>
                    </a:lnTo>
                    <a:lnTo>
                      <a:pt x="11883" y="5240"/>
                    </a:lnTo>
                    <a:lnTo>
                      <a:pt x="12466" y="5085"/>
                    </a:lnTo>
                    <a:lnTo>
                      <a:pt x="12466" y="4835"/>
                    </a:lnTo>
                    <a:lnTo>
                      <a:pt x="12228" y="4442"/>
                    </a:lnTo>
                    <a:lnTo>
                      <a:pt x="11073" y="2501"/>
                    </a:lnTo>
                    <a:lnTo>
                      <a:pt x="12181" y="620"/>
                    </a:lnTo>
                    <a:lnTo>
                      <a:pt x="12466" y="156"/>
                    </a:lnTo>
                    <a:lnTo>
                      <a:pt x="12466" y="1"/>
                    </a:lnTo>
                    <a:lnTo>
                      <a:pt x="9776" y="1"/>
                    </a:lnTo>
                    <a:lnTo>
                      <a:pt x="11490" y="442"/>
                    </a:lnTo>
                    <a:lnTo>
                      <a:pt x="10419" y="2239"/>
                    </a:lnTo>
                    <a:lnTo>
                      <a:pt x="7144" y="2239"/>
                    </a:lnTo>
                    <a:lnTo>
                      <a:pt x="9442" y="1"/>
                    </a:lnTo>
                    <a:lnTo>
                      <a:pt x="8454" y="1"/>
                    </a:lnTo>
                    <a:lnTo>
                      <a:pt x="6632" y="1751"/>
                    </a:lnTo>
                    <a:lnTo>
                      <a:pt x="6632" y="1"/>
                    </a:lnTo>
                    <a:lnTo>
                      <a:pt x="5930" y="1"/>
                    </a:lnTo>
                    <a:lnTo>
                      <a:pt x="5930" y="1751"/>
                    </a:lnTo>
                    <a:lnTo>
                      <a:pt x="4120" y="1"/>
                    </a:lnTo>
                    <a:lnTo>
                      <a:pt x="3120" y="1"/>
                    </a:lnTo>
                    <a:lnTo>
                      <a:pt x="5430" y="2239"/>
                    </a:lnTo>
                    <a:lnTo>
                      <a:pt x="2060" y="2239"/>
                    </a:lnTo>
                    <a:lnTo>
                      <a:pt x="1048" y="537"/>
                    </a:lnTo>
                    <a:lnTo>
                      <a:pt x="3120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8" name="Google Shape;908;p22"/>
              <p:cNvSpPr/>
              <p:nvPr/>
            </p:nvSpPr>
            <p:spPr>
              <a:xfrm>
                <a:off x="6700525" y="-1500350"/>
                <a:ext cx="3149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17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18" y="1024"/>
                    </a:moveTo>
                    <a:lnTo>
                      <a:pt x="8966" y="3037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18" y="1024"/>
                    </a:lnTo>
                    <a:close/>
                    <a:moveTo>
                      <a:pt x="3144" y="3513"/>
                    </a:moveTo>
                    <a:lnTo>
                      <a:pt x="5454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53"/>
                    </a:lnTo>
                    <a:lnTo>
                      <a:pt x="10419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42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68" y="6442"/>
                    </a:lnTo>
                    <a:close/>
                    <a:moveTo>
                      <a:pt x="5454" y="6442"/>
                    </a:moveTo>
                    <a:lnTo>
                      <a:pt x="3072" y="8751"/>
                    </a:lnTo>
                    <a:lnTo>
                      <a:pt x="1108" y="8240"/>
                    </a:lnTo>
                    <a:lnTo>
                      <a:pt x="2179" y="6442"/>
                    </a:lnTo>
                    <a:close/>
                    <a:moveTo>
                      <a:pt x="6656" y="6942"/>
                    </a:moveTo>
                    <a:lnTo>
                      <a:pt x="9037" y="9240"/>
                    </a:lnTo>
                    <a:lnTo>
                      <a:pt x="8514" y="11145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18"/>
                    </a:moveTo>
                    <a:lnTo>
                      <a:pt x="5954" y="10192"/>
                    </a:lnTo>
                    <a:lnTo>
                      <a:pt x="4204" y="11180"/>
                    </a:lnTo>
                    <a:lnTo>
                      <a:pt x="3656" y="9168"/>
                    </a:lnTo>
                    <a:lnTo>
                      <a:pt x="5954" y="6918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81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7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1" y="11538"/>
                    </a:lnTo>
                    <a:lnTo>
                      <a:pt x="3751" y="12216"/>
                    </a:lnTo>
                    <a:lnTo>
                      <a:pt x="4382" y="11859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02"/>
                    </a:lnTo>
                    <a:lnTo>
                      <a:pt x="9740" y="9335"/>
                    </a:lnTo>
                    <a:lnTo>
                      <a:pt x="11895" y="8763"/>
                    </a:lnTo>
                    <a:lnTo>
                      <a:pt x="12597" y="8585"/>
                    </a:lnTo>
                    <a:lnTo>
                      <a:pt x="12240" y="7978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7"/>
                    </a:lnTo>
                    <a:lnTo>
                      <a:pt x="11847" y="3358"/>
                    </a:lnTo>
                    <a:lnTo>
                      <a:pt x="9621" y="2786"/>
                    </a:lnTo>
                    <a:lnTo>
                      <a:pt x="9037" y="679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9" name="Google Shape;909;p22"/>
              <p:cNvSpPr/>
              <p:nvPr/>
            </p:nvSpPr>
            <p:spPr>
              <a:xfrm>
                <a:off x="6700525" y="-1718525"/>
                <a:ext cx="314650" cy="217600"/>
              </a:xfrm>
              <a:custGeom>
                <a:avLst/>
                <a:gdLst/>
                <a:ahLst/>
                <a:cxnLst/>
                <a:rect l="l" t="t" r="r" b="b"/>
                <a:pathLst>
                  <a:path w="12586" h="8704" extrusionOk="0">
                    <a:moveTo>
                      <a:pt x="10526" y="2941"/>
                    </a:moveTo>
                    <a:lnTo>
                      <a:pt x="11538" y="4644"/>
                    </a:lnTo>
                    <a:lnTo>
                      <a:pt x="9466" y="5179"/>
                    </a:lnTo>
                    <a:lnTo>
                      <a:pt x="7168" y="2941"/>
                    </a:lnTo>
                    <a:close/>
                    <a:moveTo>
                      <a:pt x="5454" y="2941"/>
                    </a:moveTo>
                    <a:lnTo>
                      <a:pt x="3072" y="5239"/>
                    </a:lnTo>
                    <a:lnTo>
                      <a:pt x="1108" y="4739"/>
                    </a:lnTo>
                    <a:lnTo>
                      <a:pt x="2179" y="2941"/>
                    </a:lnTo>
                    <a:close/>
                    <a:moveTo>
                      <a:pt x="6656" y="3429"/>
                    </a:moveTo>
                    <a:lnTo>
                      <a:pt x="9037" y="5739"/>
                    </a:lnTo>
                    <a:lnTo>
                      <a:pt x="8514" y="7644"/>
                    </a:lnTo>
                    <a:lnTo>
                      <a:pt x="6656" y="6596"/>
                    </a:lnTo>
                    <a:lnTo>
                      <a:pt x="6656" y="3429"/>
                    </a:lnTo>
                    <a:close/>
                    <a:moveTo>
                      <a:pt x="5954" y="3417"/>
                    </a:moveTo>
                    <a:lnTo>
                      <a:pt x="5954" y="6691"/>
                    </a:lnTo>
                    <a:lnTo>
                      <a:pt x="4204" y="7668"/>
                    </a:lnTo>
                    <a:lnTo>
                      <a:pt x="3656" y="5656"/>
                    </a:lnTo>
                    <a:lnTo>
                      <a:pt x="5954" y="3417"/>
                    </a:lnTo>
                    <a:close/>
                    <a:moveTo>
                      <a:pt x="394" y="0"/>
                    </a:moveTo>
                    <a:lnTo>
                      <a:pt x="1" y="107"/>
                    </a:lnTo>
                    <a:lnTo>
                      <a:pt x="358" y="726"/>
                    </a:lnTo>
                    <a:lnTo>
                      <a:pt x="1525" y="2667"/>
                    </a:lnTo>
                    <a:lnTo>
                      <a:pt x="405" y="4548"/>
                    </a:lnTo>
                    <a:lnTo>
                      <a:pt x="36" y="5156"/>
                    </a:lnTo>
                    <a:lnTo>
                      <a:pt x="739" y="5334"/>
                    </a:lnTo>
                    <a:lnTo>
                      <a:pt x="2965" y="5918"/>
                    </a:lnTo>
                    <a:lnTo>
                      <a:pt x="3549" y="8013"/>
                    </a:lnTo>
                    <a:lnTo>
                      <a:pt x="3739" y="8704"/>
                    </a:lnTo>
                    <a:lnTo>
                      <a:pt x="4370" y="8346"/>
                    </a:lnTo>
                    <a:lnTo>
                      <a:pt x="6370" y="7227"/>
                    </a:lnTo>
                    <a:lnTo>
                      <a:pt x="8311" y="8311"/>
                    </a:lnTo>
                    <a:lnTo>
                      <a:pt x="8930" y="8668"/>
                    </a:lnTo>
                    <a:lnTo>
                      <a:pt x="9133" y="7989"/>
                    </a:lnTo>
                    <a:lnTo>
                      <a:pt x="9728" y="5810"/>
                    </a:lnTo>
                    <a:lnTo>
                      <a:pt x="11883" y="5251"/>
                    </a:lnTo>
                    <a:lnTo>
                      <a:pt x="12586" y="5072"/>
                    </a:lnTo>
                    <a:lnTo>
                      <a:pt x="12228" y="4453"/>
                    </a:lnTo>
                    <a:lnTo>
                      <a:pt x="11062" y="2512"/>
                    </a:lnTo>
                    <a:lnTo>
                      <a:pt x="12181" y="631"/>
                    </a:lnTo>
                    <a:lnTo>
                      <a:pt x="12538" y="24"/>
                    </a:lnTo>
                    <a:lnTo>
                      <a:pt x="12478" y="0"/>
                    </a:lnTo>
                    <a:lnTo>
                      <a:pt x="9752" y="0"/>
                    </a:lnTo>
                    <a:lnTo>
                      <a:pt x="11490" y="453"/>
                    </a:lnTo>
                    <a:lnTo>
                      <a:pt x="10419" y="2250"/>
                    </a:lnTo>
                    <a:lnTo>
                      <a:pt x="7144" y="2250"/>
                    </a:lnTo>
                    <a:lnTo>
                      <a:pt x="9454" y="0"/>
                    </a:lnTo>
                    <a:lnTo>
                      <a:pt x="8454" y="0"/>
                    </a:lnTo>
                    <a:lnTo>
                      <a:pt x="6644" y="1762"/>
                    </a:lnTo>
                    <a:lnTo>
                      <a:pt x="6644" y="0"/>
                    </a:lnTo>
                    <a:lnTo>
                      <a:pt x="5942" y="0"/>
                    </a:lnTo>
                    <a:lnTo>
                      <a:pt x="5942" y="1762"/>
                    </a:lnTo>
                    <a:lnTo>
                      <a:pt x="4120" y="0"/>
                    </a:lnTo>
                    <a:lnTo>
                      <a:pt x="3132" y="0"/>
                    </a:lnTo>
                    <a:lnTo>
                      <a:pt x="5430" y="2250"/>
                    </a:lnTo>
                    <a:lnTo>
                      <a:pt x="2072" y="2250"/>
                    </a:lnTo>
                    <a:lnTo>
                      <a:pt x="1060" y="536"/>
                    </a:lnTo>
                    <a:lnTo>
                      <a:pt x="3132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0" name="Google Shape;910;p22"/>
              <p:cNvSpPr/>
              <p:nvPr/>
            </p:nvSpPr>
            <p:spPr>
              <a:xfrm>
                <a:off x="7647075" y="-1500650"/>
                <a:ext cx="3119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12217" extrusionOk="0">
                    <a:moveTo>
                      <a:pt x="4084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84" y="1084"/>
                    </a:lnTo>
                    <a:close/>
                    <a:moveTo>
                      <a:pt x="8394" y="1036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6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65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42" y="6454"/>
                    </a:moveTo>
                    <a:lnTo>
                      <a:pt x="3060" y="8763"/>
                    </a:lnTo>
                    <a:lnTo>
                      <a:pt x="1096" y="8252"/>
                    </a:lnTo>
                    <a:lnTo>
                      <a:pt x="2167" y="6454"/>
                    </a:lnTo>
                    <a:close/>
                    <a:moveTo>
                      <a:pt x="6644" y="6954"/>
                    </a:moveTo>
                    <a:lnTo>
                      <a:pt x="9025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91" y="11192"/>
                    </a:lnTo>
                    <a:lnTo>
                      <a:pt x="3632" y="9180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65"/>
                    </a:lnTo>
                    <a:lnTo>
                      <a:pt x="4275" y="382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81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30"/>
                    </a:lnTo>
                    <a:lnTo>
                      <a:pt x="3560" y="11538"/>
                    </a:lnTo>
                    <a:lnTo>
                      <a:pt x="3751" y="12216"/>
                    </a:lnTo>
                    <a:lnTo>
                      <a:pt x="4382" y="11859"/>
                    </a:lnTo>
                    <a:lnTo>
                      <a:pt x="6394" y="10740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4" y="11502"/>
                    </a:lnTo>
                    <a:lnTo>
                      <a:pt x="9740" y="9335"/>
                    </a:lnTo>
                    <a:lnTo>
                      <a:pt x="11895" y="8763"/>
                    </a:lnTo>
                    <a:lnTo>
                      <a:pt x="12478" y="8621"/>
                    </a:lnTo>
                    <a:lnTo>
                      <a:pt x="12478" y="8359"/>
                    </a:lnTo>
                    <a:lnTo>
                      <a:pt x="12240" y="7978"/>
                    </a:lnTo>
                    <a:lnTo>
                      <a:pt x="11073" y="6025"/>
                    </a:lnTo>
                    <a:lnTo>
                      <a:pt x="12192" y="4156"/>
                    </a:lnTo>
                    <a:lnTo>
                      <a:pt x="12466" y="3691"/>
                    </a:lnTo>
                    <a:lnTo>
                      <a:pt x="12466" y="3513"/>
                    </a:lnTo>
                    <a:lnTo>
                      <a:pt x="11847" y="3346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1" name="Google Shape;911;p22"/>
              <p:cNvSpPr/>
              <p:nvPr/>
            </p:nvSpPr>
            <p:spPr>
              <a:xfrm>
                <a:off x="7646775" y="-1718525"/>
                <a:ext cx="311975" cy="217600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8704" extrusionOk="0">
                    <a:moveTo>
                      <a:pt x="10526" y="2941"/>
                    </a:moveTo>
                    <a:lnTo>
                      <a:pt x="11538" y="4644"/>
                    </a:lnTo>
                    <a:lnTo>
                      <a:pt x="9466" y="5179"/>
                    </a:lnTo>
                    <a:lnTo>
                      <a:pt x="7156" y="2941"/>
                    </a:lnTo>
                    <a:close/>
                    <a:moveTo>
                      <a:pt x="5454" y="2941"/>
                    </a:moveTo>
                    <a:lnTo>
                      <a:pt x="3072" y="5239"/>
                    </a:lnTo>
                    <a:lnTo>
                      <a:pt x="1108" y="4739"/>
                    </a:lnTo>
                    <a:lnTo>
                      <a:pt x="2179" y="2941"/>
                    </a:lnTo>
                    <a:close/>
                    <a:moveTo>
                      <a:pt x="6656" y="3429"/>
                    </a:moveTo>
                    <a:lnTo>
                      <a:pt x="9037" y="5739"/>
                    </a:lnTo>
                    <a:lnTo>
                      <a:pt x="8514" y="7644"/>
                    </a:lnTo>
                    <a:lnTo>
                      <a:pt x="6656" y="6596"/>
                    </a:lnTo>
                    <a:lnTo>
                      <a:pt x="6656" y="3429"/>
                    </a:lnTo>
                    <a:close/>
                    <a:moveTo>
                      <a:pt x="5954" y="3417"/>
                    </a:moveTo>
                    <a:lnTo>
                      <a:pt x="5954" y="6691"/>
                    </a:lnTo>
                    <a:lnTo>
                      <a:pt x="4203" y="7668"/>
                    </a:lnTo>
                    <a:lnTo>
                      <a:pt x="3644" y="5656"/>
                    </a:lnTo>
                    <a:lnTo>
                      <a:pt x="5954" y="3417"/>
                    </a:lnTo>
                    <a:close/>
                    <a:moveTo>
                      <a:pt x="417" y="0"/>
                    </a:moveTo>
                    <a:lnTo>
                      <a:pt x="1" y="107"/>
                    </a:lnTo>
                    <a:lnTo>
                      <a:pt x="370" y="726"/>
                    </a:lnTo>
                    <a:lnTo>
                      <a:pt x="1536" y="2667"/>
                    </a:lnTo>
                    <a:lnTo>
                      <a:pt x="417" y="4548"/>
                    </a:lnTo>
                    <a:lnTo>
                      <a:pt x="48" y="5156"/>
                    </a:lnTo>
                    <a:lnTo>
                      <a:pt x="751" y="5334"/>
                    </a:lnTo>
                    <a:lnTo>
                      <a:pt x="2977" y="5918"/>
                    </a:lnTo>
                    <a:lnTo>
                      <a:pt x="3561" y="8013"/>
                    </a:lnTo>
                    <a:lnTo>
                      <a:pt x="3751" y="8704"/>
                    </a:lnTo>
                    <a:lnTo>
                      <a:pt x="4382" y="8346"/>
                    </a:lnTo>
                    <a:lnTo>
                      <a:pt x="6382" y="7227"/>
                    </a:lnTo>
                    <a:lnTo>
                      <a:pt x="8323" y="8311"/>
                    </a:lnTo>
                    <a:lnTo>
                      <a:pt x="8942" y="8668"/>
                    </a:lnTo>
                    <a:lnTo>
                      <a:pt x="9145" y="7989"/>
                    </a:lnTo>
                    <a:lnTo>
                      <a:pt x="9740" y="5810"/>
                    </a:lnTo>
                    <a:lnTo>
                      <a:pt x="11895" y="5251"/>
                    </a:lnTo>
                    <a:lnTo>
                      <a:pt x="12478" y="5096"/>
                    </a:lnTo>
                    <a:lnTo>
                      <a:pt x="12478" y="4846"/>
                    </a:lnTo>
                    <a:lnTo>
                      <a:pt x="12240" y="4453"/>
                    </a:lnTo>
                    <a:lnTo>
                      <a:pt x="11073" y="2512"/>
                    </a:lnTo>
                    <a:lnTo>
                      <a:pt x="12193" y="631"/>
                    </a:lnTo>
                    <a:lnTo>
                      <a:pt x="12335" y="393"/>
                    </a:lnTo>
                    <a:cubicBezTo>
                      <a:pt x="11597" y="143"/>
                      <a:pt x="10764" y="0"/>
                      <a:pt x="9883" y="0"/>
                    </a:cubicBezTo>
                    <a:lnTo>
                      <a:pt x="9776" y="0"/>
                    </a:lnTo>
                    <a:lnTo>
                      <a:pt x="11490" y="453"/>
                    </a:lnTo>
                    <a:lnTo>
                      <a:pt x="10419" y="2250"/>
                    </a:lnTo>
                    <a:lnTo>
                      <a:pt x="7144" y="2250"/>
                    </a:lnTo>
                    <a:lnTo>
                      <a:pt x="9454" y="0"/>
                    </a:lnTo>
                    <a:lnTo>
                      <a:pt x="8454" y="0"/>
                    </a:lnTo>
                    <a:lnTo>
                      <a:pt x="6644" y="1762"/>
                    </a:lnTo>
                    <a:lnTo>
                      <a:pt x="6644" y="0"/>
                    </a:lnTo>
                    <a:lnTo>
                      <a:pt x="5942" y="0"/>
                    </a:lnTo>
                    <a:lnTo>
                      <a:pt x="5942" y="1762"/>
                    </a:lnTo>
                    <a:lnTo>
                      <a:pt x="4120" y="0"/>
                    </a:lnTo>
                    <a:lnTo>
                      <a:pt x="3132" y="0"/>
                    </a:lnTo>
                    <a:lnTo>
                      <a:pt x="5430" y="2250"/>
                    </a:lnTo>
                    <a:lnTo>
                      <a:pt x="2072" y="2250"/>
                    </a:lnTo>
                    <a:lnTo>
                      <a:pt x="1060" y="536"/>
                    </a:lnTo>
                    <a:lnTo>
                      <a:pt x="3132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2" name="Google Shape;912;p22"/>
              <p:cNvSpPr/>
              <p:nvPr/>
            </p:nvSpPr>
            <p:spPr>
              <a:xfrm>
                <a:off x="7329475" y="-1500350"/>
                <a:ext cx="3146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86" h="12217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06" y="1024"/>
                    </a:moveTo>
                    <a:lnTo>
                      <a:pt x="8954" y="3037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06" y="1024"/>
                    </a:lnTo>
                    <a:close/>
                    <a:moveTo>
                      <a:pt x="3144" y="3513"/>
                    </a:moveTo>
                    <a:lnTo>
                      <a:pt x="5442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53"/>
                    </a:lnTo>
                    <a:lnTo>
                      <a:pt x="10418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42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56" y="6442"/>
                    </a:lnTo>
                    <a:close/>
                    <a:moveTo>
                      <a:pt x="5442" y="6442"/>
                    </a:moveTo>
                    <a:lnTo>
                      <a:pt x="3060" y="8751"/>
                    </a:lnTo>
                    <a:lnTo>
                      <a:pt x="1096" y="8240"/>
                    </a:lnTo>
                    <a:lnTo>
                      <a:pt x="2167" y="6442"/>
                    </a:lnTo>
                    <a:close/>
                    <a:moveTo>
                      <a:pt x="6656" y="6942"/>
                    </a:moveTo>
                    <a:lnTo>
                      <a:pt x="9037" y="9240"/>
                    </a:lnTo>
                    <a:lnTo>
                      <a:pt x="8513" y="11145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18"/>
                    </a:moveTo>
                    <a:lnTo>
                      <a:pt x="5954" y="10192"/>
                    </a:lnTo>
                    <a:lnTo>
                      <a:pt x="4192" y="11180"/>
                    </a:lnTo>
                    <a:lnTo>
                      <a:pt x="3644" y="9168"/>
                    </a:lnTo>
                    <a:lnTo>
                      <a:pt x="5954" y="6918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81"/>
                    </a:lnTo>
                    <a:lnTo>
                      <a:pt x="3644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70" y="4239"/>
                    </a:lnTo>
                    <a:lnTo>
                      <a:pt x="1525" y="6192"/>
                    </a:lnTo>
                    <a:lnTo>
                      <a:pt x="417" y="8073"/>
                    </a:lnTo>
                    <a:lnTo>
                      <a:pt x="36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16"/>
                    </a:lnTo>
                    <a:lnTo>
                      <a:pt x="4370" y="11859"/>
                    </a:lnTo>
                    <a:lnTo>
                      <a:pt x="6382" y="10752"/>
                    </a:lnTo>
                    <a:lnTo>
                      <a:pt x="8323" y="11835"/>
                    </a:lnTo>
                    <a:lnTo>
                      <a:pt x="8942" y="12192"/>
                    </a:lnTo>
                    <a:lnTo>
                      <a:pt x="9133" y="11502"/>
                    </a:lnTo>
                    <a:lnTo>
                      <a:pt x="9728" y="9335"/>
                    </a:lnTo>
                    <a:lnTo>
                      <a:pt x="11895" y="8763"/>
                    </a:lnTo>
                    <a:lnTo>
                      <a:pt x="12585" y="8585"/>
                    </a:lnTo>
                    <a:lnTo>
                      <a:pt x="12228" y="7978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7"/>
                    </a:lnTo>
                    <a:lnTo>
                      <a:pt x="11847" y="3358"/>
                    </a:lnTo>
                    <a:lnTo>
                      <a:pt x="9609" y="2786"/>
                    </a:lnTo>
                    <a:lnTo>
                      <a:pt x="9037" y="679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3" name="Google Shape;913;p22"/>
              <p:cNvSpPr/>
              <p:nvPr/>
            </p:nvSpPr>
            <p:spPr>
              <a:xfrm>
                <a:off x="7329175" y="-1718525"/>
                <a:ext cx="314350" cy="217600"/>
              </a:xfrm>
              <a:custGeom>
                <a:avLst/>
                <a:gdLst/>
                <a:ahLst/>
                <a:cxnLst/>
                <a:rect l="l" t="t" r="r" b="b"/>
                <a:pathLst>
                  <a:path w="12574" h="8704" extrusionOk="0">
                    <a:moveTo>
                      <a:pt x="10538" y="2941"/>
                    </a:moveTo>
                    <a:lnTo>
                      <a:pt x="11550" y="4644"/>
                    </a:lnTo>
                    <a:lnTo>
                      <a:pt x="9478" y="5179"/>
                    </a:lnTo>
                    <a:lnTo>
                      <a:pt x="7168" y="2941"/>
                    </a:lnTo>
                    <a:close/>
                    <a:moveTo>
                      <a:pt x="5454" y="2941"/>
                    </a:moveTo>
                    <a:lnTo>
                      <a:pt x="3072" y="5239"/>
                    </a:lnTo>
                    <a:lnTo>
                      <a:pt x="1108" y="4739"/>
                    </a:lnTo>
                    <a:lnTo>
                      <a:pt x="2179" y="2941"/>
                    </a:lnTo>
                    <a:close/>
                    <a:moveTo>
                      <a:pt x="6668" y="3429"/>
                    </a:moveTo>
                    <a:lnTo>
                      <a:pt x="9049" y="5739"/>
                    </a:lnTo>
                    <a:lnTo>
                      <a:pt x="8525" y="7644"/>
                    </a:lnTo>
                    <a:lnTo>
                      <a:pt x="6668" y="6596"/>
                    </a:lnTo>
                    <a:lnTo>
                      <a:pt x="6668" y="3429"/>
                    </a:lnTo>
                    <a:close/>
                    <a:moveTo>
                      <a:pt x="5966" y="3417"/>
                    </a:moveTo>
                    <a:lnTo>
                      <a:pt x="5966" y="6691"/>
                    </a:lnTo>
                    <a:lnTo>
                      <a:pt x="4204" y="7668"/>
                    </a:lnTo>
                    <a:lnTo>
                      <a:pt x="3656" y="5656"/>
                    </a:lnTo>
                    <a:lnTo>
                      <a:pt x="5966" y="3417"/>
                    </a:lnTo>
                    <a:close/>
                    <a:moveTo>
                      <a:pt x="417" y="0"/>
                    </a:moveTo>
                    <a:lnTo>
                      <a:pt x="1" y="107"/>
                    </a:lnTo>
                    <a:lnTo>
                      <a:pt x="358" y="726"/>
                    </a:lnTo>
                    <a:lnTo>
                      <a:pt x="1513" y="2667"/>
                    </a:lnTo>
                    <a:lnTo>
                      <a:pt x="394" y="4548"/>
                    </a:lnTo>
                    <a:lnTo>
                      <a:pt x="24" y="5156"/>
                    </a:lnTo>
                    <a:lnTo>
                      <a:pt x="727" y="5334"/>
                    </a:lnTo>
                    <a:lnTo>
                      <a:pt x="2953" y="5918"/>
                    </a:lnTo>
                    <a:lnTo>
                      <a:pt x="3537" y="8013"/>
                    </a:lnTo>
                    <a:lnTo>
                      <a:pt x="3727" y="8704"/>
                    </a:lnTo>
                    <a:lnTo>
                      <a:pt x="4358" y="8346"/>
                    </a:lnTo>
                    <a:lnTo>
                      <a:pt x="6370" y="7227"/>
                    </a:lnTo>
                    <a:lnTo>
                      <a:pt x="8299" y="8311"/>
                    </a:lnTo>
                    <a:lnTo>
                      <a:pt x="8930" y="8668"/>
                    </a:lnTo>
                    <a:lnTo>
                      <a:pt x="9121" y="7989"/>
                    </a:lnTo>
                    <a:lnTo>
                      <a:pt x="9716" y="5810"/>
                    </a:lnTo>
                    <a:lnTo>
                      <a:pt x="11871" y="5251"/>
                    </a:lnTo>
                    <a:lnTo>
                      <a:pt x="12574" y="5072"/>
                    </a:lnTo>
                    <a:lnTo>
                      <a:pt x="12216" y="4453"/>
                    </a:lnTo>
                    <a:lnTo>
                      <a:pt x="11050" y="2512"/>
                    </a:lnTo>
                    <a:lnTo>
                      <a:pt x="12169" y="631"/>
                    </a:lnTo>
                    <a:lnTo>
                      <a:pt x="12526" y="24"/>
                    </a:lnTo>
                    <a:lnTo>
                      <a:pt x="12466" y="0"/>
                    </a:lnTo>
                    <a:lnTo>
                      <a:pt x="9740" y="0"/>
                    </a:lnTo>
                    <a:lnTo>
                      <a:pt x="11502" y="453"/>
                    </a:lnTo>
                    <a:lnTo>
                      <a:pt x="10430" y="2250"/>
                    </a:lnTo>
                    <a:lnTo>
                      <a:pt x="7156" y="2250"/>
                    </a:lnTo>
                    <a:lnTo>
                      <a:pt x="9466" y="0"/>
                    </a:lnTo>
                    <a:lnTo>
                      <a:pt x="8466" y="0"/>
                    </a:lnTo>
                    <a:lnTo>
                      <a:pt x="6644" y="1762"/>
                    </a:lnTo>
                    <a:lnTo>
                      <a:pt x="6644" y="0"/>
                    </a:lnTo>
                    <a:lnTo>
                      <a:pt x="5942" y="0"/>
                    </a:lnTo>
                    <a:lnTo>
                      <a:pt x="5942" y="1762"/>
                    </a:lnTo>
                    <a:lnTo>
                      <a:pt x="4132" y="0"/>
                    </a:lnTo>
                    <a:lnTo>
                      <a:pt x="3132" y="0"/>
                    </a:lnTo>
                    <a:lnTo>
                      <a:pt x="5442" y="2250"/>
                    </a:lnTo>
                    <a:lnTo>
                      <a:pt x="2072" y="2250"/>
                    </a:lnTo>
                    <a:lnTo>
                      <a:pt x="1060" y="536"/>
                    </a:lnTo>
                    <a:lnTo>
                      <a:pt x="3132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4" name="Google Shape;914;p22"/>
              <p:cNvSpPr/>
              <p:nvPr/>
            </p:nvSpPr>
            <p:spPr>
              <a:xfrm>
                <a:off x="8276625" y="-1411950"/>
                <a:ext cx="173250" cy="217625"/>
              </a:xfrm>
              <a:custGeom>
                <a:avLst/>
                <a:gdLst/>
                <a:ahLst/>
                <a:cxnLst/>
                <a:rect l="l" t="t" r="r" b="b"/>
                <a:pathLst>
                  <a:path w="6930" h="8705" extrusionOk="0">
                    <a:moveTo>
                      <a:pt x="5406" y="2906"/>
                    </a:moveTo>
                    <a:lnTo>
                      <a:pt x="3024" y="5215"/>
                    </a:lnTo>
                    <a:lnTo>
                      <a:pt x="1060" y="4704"/>
                    </a:lnTo>
                    <a:lnTo>
                      <a:pt x="2131" y="2906"/>
                    </a:lnTo>
                    <a:close/>
                    <a:moveTo>
                      <a:pt x="381" y="1"/>
                    </a:moveTo>
                    <a:lnTo>
                      <a:pt x="0" y="108"/>
                    </a:lnTo>
                    <a:lnTo>
                      <a:pt x="381" y="727"/>
                    </a:lnTo>
                    <a:lnTo>
                      <a:pt x="1536" y="2668"/>
                    </a:lnTo>
                    <a:lnTo>
                      <a:pt x="417" y="4549"/>
                    </a:lnTo>
                    <a:lnTo>
                      <a:pt x="48" y="5156"/>
                    </a:lnTo>
                    <a:lnTo>
                      <a:pt x="750" y="5335"/>
                    </a:lnTo>
                    <a:lnTo>
                      <a:pt x="2977" y="5918"/>
                    </a:lnTo>
                    <a:lnTo>
                      <a:pt x="3560" y="8013"/>
                    </a:lnTo>
                    <a:lnTo>
                      <a:pt x="3751" y="8704"/>
                    </a:lnTo>
                    <a:lnTo>
                      <a:pt x="4382" y="8347"/>
                    </a:lnTo>
                    <a:lnTo>
                      <a:pt x="6394" y="7228"/>
                    </a:lnTo>
                    <a:lnTo>
                      <a:pt x="6930" y="7525"/>
                    </a:lnTo>
                    <a:cubicBezTo>
                      <a:pt x="6906" y="7287"/>
                      <a:pt x="6894" y="7001"/>
                      <a:pt x="6870" y="6704"/>
                    </a:cubicBezTo>
                    <a:lnTo>
                      <a:pt x="6632" y="6573"/>
                    </a:lnTo>
                    <a:lnTo>
                      <a:pt x="6632" y="5394"/>
                    </a:lnTo>
                    <a:cubicBezTo>
                      <a:pt x="6477" y="4799"/>
                      <a:pt x="6251" y="4168"/>
                      <a:pt x="5930" y="3561"/>
                    </a:cubicBezTo>
                    <a:lnTo>
                      <a:pt x="5930" y="6680"/>
                    </a:lnTo>
                    <a:lnTo>
                      <a:pt x="4167" y="7656"/>
                    </a:lnTo>
                    <a:lnTo>
                      <a:pt x="3620" y="5644"/>
                    </a:lnTo>
                    <a:lnTo>
                      <a:pt x="5882" y="3465"/>
                    </a:lnTo>
                    <a:cubicBezTo>
                      <a:pt x="5822" y="3358"/>
                      <a:pt x="5763" y="3239"/>
                      <a:pt x="5691" y="3132"/>
                    </a:cubicBezTo>
                    <a:cubicBezTo>
                      <a:pt x="5477" y="2799"/>
                      <a:pt x="5251" y="2501"/>
                      <a:pt x="5001" y="2239"/>
                    </a:cubicBezTo>
                    <a:lnTo>
                      <a:pt x="2072" y="2239"/>
                    </a:lnTo>
                    <a:lnTo>
                      <a:pt x="1060" y="524"/>
                    </a:lnTo>
                    <a:lnTo>
                      <a:pt x="1881" y="322"/>
                    </a:lnTo>
                    <a:cubicBezTo>
                      <a:pt x="1405" y="191"/>
                      <a:pt x="917" y="60"/>
                      <a:pt x="381" y="1"/>
                    </a:cubicBez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5" name="Google Shape;915;p22"/>
              <p:cNvSpPr/>
              <p:nvPr/>
            </p:nvSpPr>
            <p:spPr>
              <a:xfrm>
                <a:off x="7958125" y="-1500350"/>
                <a:ext cx="3149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17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18" y="1024"/>
                    </a:moveTo>
                    <a:lnTo>
                      <a:pt x="8966" y="3037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18" y="1024"/>
                    </a:lnTo>
                    <a:close/>
                    <a:moveTo>
                      <a:pt x="3144" y="3513"/>
                    </a:moveTo>
                    <a:lnTo>
                      <a:pt x="5454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53"/>
                    </a:lnTo>
                    <a:lnTo>
                      <a:pt x="10418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42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68" y="6442"/>
                    </a:lnTo>
                    <a:close/>
                    <a:moveTo>
                      <a:pt x="5454" y="6442"/>
                    </a:moveTo>
                    <a:lnTo>
                      <a:pt x="3072" y="8751"/>
                    </a:lnTo>
                    <a:lnTo>
                      <a:pt x="1108" y="8240"/>
                    </a:lnTo>
                    <a:lnTo>
                      <a:pt x="2179" y="6442"/>
                    </a:lnTo>
                    <a:close/>
                    <a:moveTo>
                      <a:pt x="6656" y="6942"/>
                    </a:moveTo>
                    <a:lnTo>
                      <a:pt x="9037" y="9240"/>
                    </a:lnTo>
                    <a:lnTo>
                      <a:pt x="8513" y="11145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18"/>
                    </a:moveTo>
                    <a:lnTo>
                      <a:pt x="5954" y="10192"/>
                    </a:lnTo>
                    <a:lnTo>
                      <a:pt x="4203" y="11180"/>
                    </a:lnTo>
                    <a:lnTo>
                      <a:pt x="3656" y="9168"/>
                    </a:lnTo>
                    <a:lnTo>
                      <a:pt x="5954" y="6918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81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16"/>
                    </a:lnTo>
                    <a:lnTo>
                      <a:pt x="4382" y="11859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02"/>
                    </a:lnTo>
                    <a:lnTo>
                      <a:pt x="9740" y="9335"/>
                    </a:lnTo>
                    <a:lnTo>
                      <a:pt x="11895" y="8763"/>
                    </a:lnTo>
                    <a:lnTo>
                      <a:pt x="12597" y="8585"/>
                    </a:lnTo>
                    <a:lnTo>
                      <a:pt x="12240" y="7978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7"/>
                    </a:lnTo>
                    <a:lnTo>
                      <a:pt x="11847" y="3358"/>
                    </a:lnTo>
                    <a:lnTo>
                      <a:pt x="9621" y="2786"/>
                    </a:lnTo>
                    <a:lnTo>
                      <a:pt x="9037" y="679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6" name="Google Shape;916;p22"/>
              <p:cNvSpPr/>
              <p:nvPr/>
            </p:nvSpPr>
            <p:spPr>
              <a:xfrm>
                <a:off x="7959025" y="-1704850"/>
                <a:ext cx="229225" cy="204225"/>
              </a:xfrm>
              <a:custGeom>
                <a:avLst/>
                <a:gdLst/>
                <a:ahLst/>
                <a:cxnLst/>
                <a:rect l="l" t="t" r="r" b="b"/>
                <a:pathLst>
                  <a:path w="9169" h="8169" extrusionOk="0">
                    <a:moveTo>
                      <a:pt x="203" y="1"/>
                    </a:moveTo>
                    <a:lnTo>
                      <a:pt x="322" y="191"/>
                    </a:lnTo>
                    <a:lnTo>
                      <a:pt x="1489" y="2144"/>
                    </a:lnTo>
                    <a:lnTo>
                      <a:pt x="369" y="4013"/>
                    </a:lnTo>
                    <a:lnTo>
                      <a:pt x="0" y="4620"/>
                    </a:lnTo>
                    <a:lnTo>
                      <a:pt x="691" y="4799"/>
                    </a:lnTo>
                    <a:lnTo>
                      <a:pt x="2929" y="5382"/>
                    </a:lnTo>
                    <a:lnTo>
                      <a:pt x="3513" y="7478"/>
                    </a:lnTo>
                    <a:lnTo>
                      <a:pt x="3703" y="8169"/>
                    </a:lnTo>
                    <a:lnTo>
                      <a:pt x="4322" y="7811"/>
                    </a:lnTo>
                    <a:lnTo>
                      <a:pt x="6334" y="6692"/>
                    </a:lnTo>
                    <a:lnTo>
                      <a:pt x="8275" y="7776"/>
                    </a:lnTo>
                    <a:lnTo>
                      <a:pt x="8894" y="8133"/>
                    </a:lnTo>
                    <a:lnTo>
                      <a:pt x="9085" y="7454"/>
                    </a:lnTo>
                    <a:lnTo>
                      <a:pt x="9168" y="7204"/>
                    </a:lnTo>
                    <a:cubicBezTo>
                      <a:pt x="8989" y="7037"/>
                      <a:pt x="8775" y="6895"/>
                      <a:pt x="8561" y="6764"/>
                    </a:cubicBezTo>
                    <a:lnTo>
                      <a:pt x="8466" y="7085"/>
                    </a:lnTo>
                    <a:lnTo>
                      <a:pt x="6703" y="6097"/>
                    </a:lnTo>
                    <a:cubicBezTo>
                      <a:pt x="6453" y="6049"/>
                      <a:pt x="6191" y="6002"/>
                      <a:pt x="5906" y="5978"/>
                    </a:cubicBezTo>
                    <a:lnTo>
                      <a:pt x="5906" y="6144"/>
                    </a:lnTo>
                    <a:lnTo>
                      <a:pt x="4144" y="7121"/>
                    </a:lnTo>
                    <a:lnTo>
                      <a:pt x="3596" y="5121"/>
                    </a:lnTo>
                    <a:lnTo>
                      <a:pt x="4251" y="4478"/>
                    </a:lnTo>
                    <a:cubicBezTo>
                      <a:pt x="4179" y="4263"/>
                      <a:pt x="4072" y="4025"/>
                      <a:pt x="3965" y="3787"/>
                    </a:cubicBezTo>
                    <a:lnTo>
                      <a:pt x="3036" y="4704"/>
                    </a:lnTo>
                    <a:lnTo>
                      <a:pt x="1072" y="4192"/>
                    </a:lnTo>
                    <a:lnTo>
                      <a:pt x="2143" y="2394"/>
                    </a:lnTo>
                    <a:lnTo>
                      <a:pt x="3155" y="2394"/>
                    </a:lnTo>
                    <a:cubicBezTo>
                      <a:pt x="2977" y="2156"/>
                      <a:pt x="2798" y="1918"/>
                      <a:pt x="2620" y="1703"/>
                    </a:cubicBezTo>
                    <a:lnTo>
                      <a:pt x="2048" y="1703"/>
                    </a:lnTo>
                    <a:lnTo>
                      <a:pt x="1405" y="632"/>
                    </a:lnTo>
                    <a:cubicBezTo>
                      <a:pt x="1036" y="382"/>
                      <a:pt x="631" y="156"/>
                      <a:pt x="203" y="1"/>
                    </a:cubicBez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7" name="Google Shape;917;p22"/>
              <p:cNvSpPr/>
              <p:nvPr/>
            </p:nvSpPr>
            <p:spPr>
              <a:xfrm>
                <a:off x="5930800" y="-894325"/>
                <a:ext cx="141700" cy="225350"/>
              </a:xfrm>
              <a:custGeom>
                <a:avLst/>
                <a:gdLst/>
                <a:ahLst/>
                <a:cxnLst/>
                <a:rect l="l" t="t" r="r" b="b"/>
                <a:pathLst>
                  <a:path w="5668" h="9014" extrusionOk="0">
                    <a:moveTo>
                      <a:pt x="2036" y="0"/>
                    </a:moveTo>
                    <a:lnTo>
                      <a:pt x="1417" y="358"/>
                    </a:lnTo>
                    <a:lnTo>
                      <a:pt x="0" y="1143"/>
                    </a:lnTo>
                    <a:cubicBezTo>
                      <a:pt x="155" y="1310"/>
                      <a:pt x="286" y="1489"/>
                      <a:pt x="429" y="1703"/>
                    </a:cubicBezTo>
                    <a:lnTo>
                      <a:pt x="1607" y="1048"/>
                    </a:lnTo>
                    <a:lnTo>
                      <a:pt x="2155" y="3048"/>
                    </a:lnTo>
                    <a:lnTo>
                      <a:pt x="1476" y="3727"/>
                    </a:lnTo>
                    <a:cubicBezTo>
                      <a:pt x="1488" y="3751"/>
                      <a:pt x="1500" y="3787"/>
                      <a:pt x="1500" y="3810"/>
                    </a:cubicBezTo>
                    <a:cubicBezTo>
                      <a:pt x="1584" y="4025"/>
                      <a:pt x="1655" y="4215"/>
                      <a:pt x="1738" y="4418"/>
                    </a:cubicBezTo>
                    <a:lnTo>
                      <a:pt x="2727" y="3465"/>
                    </a:lnTo>
                    <a:lnTo>
                      <a:pt x="4691" y="3977"/>
                    </a:lnTo>
                    <a:lnTo>
                      <a:pt x="3620" y="5775"/>
                    </a:lnTo>
                    <a:lnTo>
                      <a:pt x="2322" y="5775"/>
                    </a:lnTo>
                    <a:cubicBezTo>
                      <a:pt x="2429" y="6001"/>
                      <a:pt x="2548" y="6239"/>
                      <a:pt x="2667" y="6466"/>
                    </a:cubicBezTo>
                    <a:lnTo>
                      <a:pt x="3703" y="6466"/>
                    </a:lnTo>
                    <a:lnTo>
                      <a:pt x="4715" y="8180"/>
                    </a:lnTo>
                    <a:lnTo>
                      <a:pt x="3822" y="8418"/>
                    </a:lnTo>
                    <a:cubicBezTo>
                      <a:pt x="3977" y="8621"/>
                      <a:pt x="4108" y="8811"/>
                      <a:pt x="4262" y="9014"/>
                    </a:cubicBezTo>
                    <a:lnTo>
                      <a:pt x="5096" y="8799"/>
                    </a:lnTo>
                    <a:lnTo>
                      <a:pt x="5667" y="8656"/>
                    </a:lnTo>
                    <a:lnTo>
                      <a:pt x="5667" y="8394"/>
                    </a:lnTo>
                    <a:lnTo>
                      <a:pt x="5429" y="8013"/>
                    </a:lnTo>
                    <a:lnTo>
                      <a:pt x="4274" y="6061"/>
                    </a:lnTo>
                    <a:lnTo>
                      <a:pt x="5394" y="4191"/>
                    </a:lnTo>
                    <a:lnTo>
                      <a:pt x="5656" y="3727"/>
                    </a:lnTo>
                    <a:lnTo>
                      <a:pt x="5656" y="3549"/>
                    </a:lnTo>
                    <a:lnTo>
                      <a:pt x="5048" y="3382"/>
                    </a:lnTo>
                    <a:lnTo>
                      <a:pt x="2810" y="2787"/>
                    </a:lnTo>
                    <a:lnTo>
                      <a:pt x="2238" y="691"/>
                    </a:lnTo>
                    <a:lnTo>
                      <a:pt x="2036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8" name="Google Shape;918;p22"/>
              <p:cNvSpPr/>
              <p:nvPr/>
            </p:nvSpPr>
            <p:spPr>
              <a:xfrm>
                <a:off x="5932275" y="-1120850"/>
                <a:ext cx="139925" cy="225350"/>
              </a:xfrm>
              <a:custGeom>
                <a:avLst/>
                <a:gdLst/>
                <a:ahLst/>
                <a:cxnLst/>
                <a:rect l="l" t="t" r="r" b="b"/>
                <a:pathLst>
                  <a:path w="5597" h="9014" extrusionOk="0">
                    <a:moveTo>
                      <a:pt x="4275" y="1"/>
                    </a:moveTo>
                    <a:cubicBezTo>
                      <a:pt x="4120" y="191"/>
                      <a:pt x="3977" y="394"/>
                      <a:pt x="3822" y="596"/>
                    </a:cubicBezTo>
                    <a:lnTo>
                      <a:pt x="4620" y="799"/>
                    </a:lnTo>
                    <a:lnTo>
                      <a:pt x="3537" y="2608"/>
                    </a:lnTo>
                    <a:lnTo>
                      <a:pt x="2608" y="2608"/>
                    </a:lnTo>
                    <a:cubicBezTo>
                      <a:pt x="2489" y="2835"/>
                      <a:pt x="2382" y="3049"/>
                      <a:pt x="2263" y="3287"/>
                    </a:cubicBezTo>
                    <a:lnTo>
                      <a:pt x="3632" y="3287"/>
                    </a:lnTo>
                    <a:lnTo>
                      <a:pt x="4644" y="5001"/>
                    </a:lnTo>
                    <a:lnTo>
                      <a:pt x="2572" y="5537"/>
                    </a:lnTo>
                    <a:lnTo>
                      <a:pt x="1667" y="4656"/>
                    </a:lnTo>
                    <a:cubicBezTo>
                      <a:pt x="1584" y="4871"/>
                      <a:pt x="1501" y="5073"/>
                      <a:pt x="1429" y="5287"/>
                    </a:cubicBezTo>
                    <a:cubicBezTo>
                      <a:pt x="1417" y="5311"/>
                      <a:pt x="1417" y="5335"/>
                      <a:pt x="1406" y="5359"/>
                    </a:cubicBezTo>
                    <a:lnTo>
                      <a:pt x="2144" y="6085"/>
                    </a:lnTo>
                    <a:lnTo>
                      <a:pt x="1620" y="7990"/>
                    </a:lnTo>
                    <a:lnTo>
                      <a:pt x="417" y="7311"/>
                    </a:lnTo>
                    <a:cubicBezTo>
                      <a:pt x="286" y="7514"/>
                      <a:pt x="132" y="7692"/>
                      <a:pt x="1" y="7859"/>
                    </a:cubicBezTo>
                    <a:lnTo>
                      <a:pt x="1441" y="8657"/>
                    </a:lnTo>
                    <a:lnTo>
                      <a:pt x="2072" y="9014"/>
                    </a:lnTo>
                    <a:lnTo>
                      <a:pt x="2263" y="8335"/>
                    </a:lnTo>
                    <a:lnTo>
                      <a:pt x="2858" y="6156"/>
                    </a:lnTo>
                    <a:lnTo>
                      <a:pt x="5013" y="5597"/>
                    </a:lnTo>
                    <a:lnTo>
                      <a:pt x="5597" y="5442"/>
                    </a:lnTo>
                    <a:lnTo>
                      <a:pt x="5597" y="5192"/>
                    </a:lnTo>
                    <a:lnTo>
                      <a:pt x="5358" y="4811"/>
                    </a:lnTo>
                    <a:lnTo>
                      <a:pt x="4203" y="2858"/>
                    </a:lnTo>
                    <a:lnTo>
                      <a:pt x="5311" y="977"/>
                    </a:lnTo>
                    <a:lnTo>
                      <a:pt x="5585" y="525"/>
                    </a:lnTo>
                    <a:lnTo>
                      <a:pt x="5585" y="346"/>
                    </a:lnTo>
                    <a:lnTo>
                      <a:pt x="4977" y="179"/>
                    </a:lnTo>
                    <a:lnTo>
                      <a:pt x="427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9" name="Google Shape;919;p22"/>
              <p:cNvSpPr/>
              <p:nvPr/>
            </p:nvSpPr>
            <p:spPr>
              <a:xfrm>
                <a:off x="6389475" y="-894325"/>
                <a:ext cx="3119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12229" extrusionOk="0">
                    <a:moveTo>
                      <a:pt x="4084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1" y="2989"/>
                    </a:lnTo>
                    <a:lnTo>
                      <a:pt x="4084" y="1084"/>
                    </a:lnTo>
                    <a:close/>
                    <a:moveTo>
                      <a:pt x="8394" y="1048"/>
                    </a:moveTo>
                    <a:lnTo>
                      <a:pt x="8954" y="3048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48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42" y="6466"/>
                    </a:moveTo>
                    <a:lnTo>
                      <a:pt x="3060" y="8763"/>
                    </a:lnTo>
                    <a:lnTo>
                      <a:pt x="1096" y="8263"/>
                    </a:lnTo>
                    <a:lnTo>
                      <a:pt x="2168" y="6466"/>
                    </a:lnTo>
                    <a:close/>
                    <a:moveTo>
                      <a:pt x="6644" y="6954"/>
                    </a:moveTo>
                    <a:lnTo>
                      <a:pt x="9026" y="9264"/>
                    </a:lnTo>
                    <a:lnTo>
                      <a:pt x="8502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92" y="11192"/>
                    </a:lnTo>
                    <a:lnTo>
                      <a:pt x="3632" y="9180"/>
                    </a:lnTo>
                    <a:lnTo>
                      <a:pt x="5942" y="6942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3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51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1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14"/>
                    </a:lnTo>
                    <a:lnTo>
                      <a:pt x="9740" y="9335"/>
                    </a:lnTo>
                    <a:lnTo>
                      <a:pt x="11895" y="8775"/>
                    </a:lnTo>
                    <a:lnTo>
                      <a:pt x="12478" y="8621"/>
                    </a:lnTo>
                    <a:lnTo>
                      <a:pt x="12478" y="8371"/>
                    </a:lnTo>
                    <a:lnTo>
                      <a:pt x="12240" y="7978"/>
                    </a:lnTo>
                    <a:lnTo>
                      <a:pt x="11073" y="6037"/>
                    </a:lnTo>
                    <a:lnTo>
                      <a:pt x="12193" y="4156"/>
                    </a:lnTo>
                    <a:lnTo>
                      <a:pt x="12466" y="3691"/>
                    </a:lnTo>
                    <a:lnTo>
                      <a:pt x="12466" y="3513"/>
                    </a:lnTo>
                    <a:lnTo>
                      <a:pt x="11847" y="3346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0" name="Google Shape;920;p22"/>
              <p:cNvSpPr/>
              <p:nvPr/>
            </p:nvSpPr>
            <p:spPr>
              <a:xfrm>
                <a:off x="6389475" y="-1200025"/>
                <a:ext cx="3116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17" extrusionOk="0">
                    <a:moveTo>
                      <a:pt x="4084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1" y="2977"/>
                    </a:lnTo>
                    <a:lnTo>
                      <a:pt x="4084" y="1072"/>
                    </a:lnTo>
                    <a:close/>
                    <a:moveTo>
                      <a:pt x="8394" y="1037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7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42" y="6454"/>
                    </a:moveTo>
                    <a:lnTo>
                      <a:pt x="3060" y="8764"/>
                    </a:lnTo>
                    <a:lnTo>
                      <a:pt x="1096" y="8252"/>
                    </a:lnTo>
                    <a:lnTo>
                      <a:pt x="2168" y="6454"/>
                    </a:lnTo>
                    <a:close/>
                    <a:moveTo>
                      <a:pt x="6644" y="6942"/>
                    </a:moveTo>
                    <a:lnTo>
                      <a:pt x="9026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92" y="11193"/>
                    </a:lnTo>
                    <a:lnTo>
                      <a:pt x="3632" y="9181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65"/>
                    </a:lnTo>
                    <a:lnTo>
                      <a:pt x="4275" y="382"/>
                    </a:lnTo>
                    <a:lnTo>
                      <a:pt x="3656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1" y="3632"/>
                    </a:lnTo>
                    <a:lnTo>
                      <a:pt x="358" y="4239"/>
                    </a:lnTo>
                    <a:lnTo>
                      <a:pt x="1525" y="6192"/>
                    </a:lnTo>
                    <a:lnTo>
                      <a:pt x="405" y="8061"/>
                    </a:lnTo>
                    <a:lnTo>
                      <a:pt x="36" y="8680"/>
                    </a:lnTo>
                    <a:lnTo>
                      <a:pt x="739" y="8847"/>
                    </a:lnTo>
                    <a:lnTo>
                      <a:pt x="2965" y="9431"/>
                    </a:lnTo>
                    <a:lnTo>
                      <a:pt x="3549" y="11526"/>
                    </a:lnTo>
                    <a:lnTo>
                      <a:pt x="3739" y="12217"/>
                    </a:lnTo>
                    <a:lnTo>
                      <a:pt x="4370" y="11859"/>
                    </a:lnTo>
                    <a:lnTo>
                      <a:pt x="6370" y="10740"/>
                    </a:lnTo>
                    <a:lnTo>
                      <a:pt x="8311" y="11836"/>
                    </a:lnTo>
                    <a:lnTo>
                      <a:pt x="8930" y="12193"/>
                    </a:lnTo>
                    <a:lnTo>
                      <a:pt x="9133" y="11502"/>
                    </a:lnTo>
                    <a:lnTo>
                      <a:pt x="9728" y="9323"/>
                    </a:lnTo>
                    <a:lnTo>
                      <a:pt x="11883" y="8764"/>
                    </a:lnTo>
                    <a:lnTo>
                      <a:pt x="12466" y="8609"/>
                    </a:lnTo>
                    <a:lnTo>
                      <a:pt x="12466" y="8359"/>
                    </a:lnTo>
                    <a:lnTo>
                      <a:pt x="12228" y="7978"/>
                    </a:lnTo>
                    <a:lnTo>
                      <a:pt x="11061" y="6025"/>
                    </a:lnTo>
                    <a:lnTo>
                      <a:pt x="12181" y="4144"/>
                    </a:lnTo>
                    <a:lnTo>
                      <a:pt x="12466" y="3704"/>
                    </a:lnTo>
                    <a:lnTo>
                      <a:pt x="12466" y="3525"/>
                    </a:lnTo>
                    <a:lnTo>
                      <a:pt x="11847" y="3358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1" name="Google Shape;921;p22"/>
              <p:cNvSpPr/>
              <p:nvPr/>
            </p:nvSpPr>
            <p:spPr>
              <a:xfrm>
                <a:off x="6071875" y="-894025"/>
                <a:ext cx="3146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86" h="12229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06" y="1036"/>
                    </a:moveTo>
                    <a:lnTo>
                      <a:pt x="8954" y="3036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06" y="1036"/>
                    </a:lnTo>
                    <a:close/>
                    <a:moveTo>
                      <a:pt x="3144" y="3513"/>
                    </a:moveTo>
                    <a:lnTo>
                      <a:pt x="5442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65"/>
                    </a:lnTo>
                    <a:lnTo>
                      <a:pt x="10419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54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56" y="6454"/>
                    </a:lnTo>
                    <a:close/>
                    <a:moveTo>
                      <a:pt x="5442" y="6454"/>
                    </a:moveTo>
                    <a:lnTo>
                      <a:pt x="3061" y="8751"/>
                    </a:lnTo>
                    <a:lnTo>
                      <a:pt x="1096" y="8251"/>
                    </a:lnTo>
                    <a:lnTo>
                      <a:pt x="2168" y="6454"/>
                    </a:lnTo>
                    <a:close/>
                    <a:moveTo>
                      <a:pt x="6656" y="6942"/>
                    </a:moveTo>
                    <a:lnTo>
                      <a:pt x="9037" y="9252"/>
                    </a:lnTo>
                    <a:lnTo>
                      <a:pt x="8514" y="11157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30"/>
                    </a:moveTo>
                    <a:lnTo>
                      <a:pt x="5954" y="10204"/>
                    </a:lnTo>
                    <a:lnTo>
                      <a:pt x="4192" y="11180"/>
                    </a:lnTo>
                    <a:lnTo>
                      <a:pt x="3644" y="9168"/>
                    </a:lnTo>
                    <a:lnTo>
                      <a:pt x="5954" y="6930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3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70" y="4251"/>
                    </a:lnTo>
                    <a:lnTo>
                      <a:pt x="1525" y="6192"/>
                    </a:lnTo>
                    <a:lnTo>
                      <a:pt x="417" y="8073"/>
                    </a:lnTo>
                    <a:lnTo>
                      <a:pt x="36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1" y="11538"/>
                    </a:lnTo>
                    <a:lnTo>
                      <a:pt x="3751" y="12228"/>
                    </a:lnTo>
                    <a:lnTo>
                      <a:pt x="4370" y="11871"/>
                    </a:lnTo>
                    <a:lnTo>
                      <a:pt x="6382" y="10752"/>
                    </a:lnTo>
                    <a:lnTo>
                      <a:pt x="8323" y="11835"/>
                    </a:lnTo>
                    <a:lnTo>
                      <a:pt x="8942" y="12192"/>
                    </a:lnTo>
                    <a:lnTo>
                      <a:pt x="9133" y="11514"/>
                    </a:lnTo>
                    <a:lnTo>
                      <a:pt x="9728" y="9335"/>
                    </a:lnTo>
                    <a:lnTo>
                      <a:pt x="11895" y="8775"/>
                    </a:lnTo>
                    <a:lnTo>
                      <a:pt x="12586" y="8597"/>
                    </a:lnTo>
                    <a:lnTo>
                      <a:pt x="12228" y="7978"/>
                    </a:lnTo>
                    <a:lnTo>
                      <a:pt x="11073" y="6037"/>
                    </a:lnTo>
                    <a:lnTo>
                      <a:pt x="12193" y="4156"/>
                    </a:lnTo>
                    <a:lnTo>
                      <a:pt x="12550" y="3548"/>
                    </a:lnTo>
                    <a:lnTo>
                      <a:pt x="11847" y="3370"/>
                    </a:lnTo>
                    <a:lnTo>
                      <a:pt x="9609" y="2786"/>
                    </a:lnTo>
                    <a:lnTo>
                      <a:pt x="9037" y="691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2" name="Google Shape;922;p22"/>
              <p:cNvSpPr/>
              <p:nvPr/>
            </p:nvSpPr>
            <p:spPr>
              <a:xfrm>
                <a:off x="6072175" y="-1200025"/>
                <a:ext cx="3149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17" extrusionOk="0">
                    <a:moveTo>
                      <a:pt x="4084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394" y="1037"/>
                    </a:moveTo>
                    <a:lnTo>
                      <a:pt x="8942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7"/>
                    </a:lnTo>
                    <a:close/>
                    <a:moveTo>
                      <a:pt x="3132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30" y="6454"/>
                    </a:moveTo>
                    <a:lnTo>
                      <a:pt x="3049" y="8764"/>
                    </a:lnTo>
                    <a:lnTo>
                      <a:pt x="1084" y="8252"/>
                    </a:lnTo>
                    <a:lnTo>
                      <a:pt x="2156" y="6454"/>
                    </a:lnTo>
                    <a:close/>
                    <a:moveTo>
                      <a:pt x="6644" y="6942"/>
                    </a:moveTo>
                    <a:lnTo>
                      <a:pt x="9025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80" y="11193"/>
                    </a:lnTo>
                    <a:lnTo>
                      <a:pt x="3632" y="9181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2"/>
                    </a:lnTo>
                    <a:lnTo>
                      <a:pt x="3644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1" y="3632"/>
                    </a:lnTo>
                    <a:lnTo>
                      <a:pt x="370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31"/>
                    </a:lnTo>
                    <a:lnTo>
                      <a:pt x="3560" y="11538"/>
                    </a:lnTo>
                    <a:lnTo>
                      <a:pt x="3751" y="12217"/>
                    </a:lnTo>
                    <a:lnTo>
                      <a:pt x="4382" y="11859"/>
                    </a:lnTo>
                    <a:lnTo>
                      <a:pt x="6382" y="10740"/>
                    </a:lnTo>
                    <a:lnTo>
                      <a:pt x="8323" y="11836"/>
                    </a:lnTo>
                    <a:lnTo>
                      <a:pt x="8942" y="12193"/>
                    </a:lnTo>
                    <a:lnTo>
                      <a:pt x="9145" y="11502"/>
                    </a:lnTo>
                    <a:lnTo>
                      <a:pt x="9740" y="9335"/>
                    </a:lnTo>
                    <a:lnTo>
                      <a:pt x="11895" y="8764"/>
                    </a:lnTo>
                    <a:lnTo>
                      <a:pt x="12597" y="8585"/>
                    </a:lnTo>
                    <a:lnTo>
                      <a:pt x="12228" y="7978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7"/>
                    </a:lnTo>
                    <a:lnTo>
                      <a:pt x="11847" y="3358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3" name="Google Shape;923;p22"/>
              <p:cNvSpPr/>
              <p:nvPr/>
            </p:nvSpPr>
            <p:spPr>
              <a:xfrm>
                <a:off x="7018425" y="-894325"/>
                <a:ext cx="3116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29" extrusionOk="0">
                    <a:moveTo>
                      <a:pt x="4072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72" y="1084"/>
                    </a:lnTo>
                    <a:close/>
                    <a:moveTo>
                      <a:pt x="8394" y="1048"/>
                    </a:moveTo>
                    <a:lnTo>
                      <a:pt x="8942" y="3048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48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20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02" y="6466"/>
                    </a:moveTo>
                    <a:lnTo>
                      <a:pt x="11514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30" y="6466"/>
                    </a:moveTo>
                    <a:lnTo>
                      <a:pt x="3048" y="8763"/>
                    </a:lnTo>
                    <a:lnTo>
                      <a:pt x="1084" y="8263"/>
                    </a:lnTo>
                    <a:lnTo>
                      <a:pt x="2156" y="6466"/>
                    </a:lnTo>
                    <a:close/>
                    <a:moveTo>
                      <a:pt x="6632" y="6954"/>
                    </a:moveTo>
                    <a:lnTo>
                      <a:pt x="9014" y="9264"/>
                    </a:lnTo>
                    <a:lnTo>
                      <a:pt x="8502" y="11169"/>
                    </a:lnTo>
                    <a:lnTo>
                      <a:pt x="6632" y="10121"/>
                    </a:lnTo>
                    <a:lnTo>
                      <a:pt x="6632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80" y="11192"/>
                    </a:lnTo>
                    <a:lnTo>
                      <a:pt x="3632" y="9180"/>
                    </a:lnTo>
                    <a:lnTo>
                      <a:pt x="5942" y="6942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3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70" y="4251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70" y="11871"/>
                    </a:lnTo>
                    <a:lnTo>
                      <a:pt x="6382" y="10752"/>
                    </a:lnTo>
                    <a:lnTo>
                      <a:pt x="8323" y="11835"/>
                    </a:lnTo>
                    <a:lnTo>
                      <a:pt x="8942" y="12192"/>
                    </a:lnTo>
                    <a:lnTo>
                      <a:pt x="9133" y="11514"/>
                    </a:lnTo>
                    <a:lnTo>
                      <a:pt x="9728" y="9335"/>
                    </a:lnTo>
                    <a:lnTo>
                      <a:pt x="11895" y="8775"/>
                    </a:lnTo>
                    <a:lnTo>
                      <a:pt x="12466" y="8621"/>
                    </a:lnTo>
                    <a:lnTo>
                      <a:pt x="12466" y="8371"/>
                    </a:lnTo>
                    <a:lnTo>
                      <a:pt x="12228" y="7978"/>
                    </a:lnTo>
                    <a:lnTo>
                      <a:pt x="11073" y="6037"/>
                    </a:lnTo>
                    <a:lnTo>
                      <a:pt x="12192" y="4156"/>
                    </a:lnTo>
                    <a:lnTo>
                      <a:pt x="12454" y="3691"/>
                    </a:lnTo>
                    <a:lnTo>
                      <a:pt x="12454" y="3513"/>
                    </a:lnTo>
                    <a:lnTo>
                      <a:pt x="11847" y="3346"/>
                    </a:lnTo>
                    <a:lnTo>
                      <a:pt x="9609" y="2787"/>
                    </a:lnTo>
                    <a:lnTo>
                      <a:pt x="9037" y="691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4" name="Google Shape;924;p22"/>
              <p:cNvSpPr/>
              <p:nvPr/>
            </p:nvSpPr>
            <p:spPr>
              <a:xfrm>
                <a:off x="7018425" y="-1200025"/>
                <a:ext cx="3113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55" h="12217" extrusionOk="0">
                    <a:moveTo>
                      <a:pt x="4072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0" y="2977"/>
                    </a:lnTo>
                    <a:lnTo>
                      <a:pt x="4072" y="1072"/>
                    </a:lnTo>
                    <a:close/>
                    <a:moveTo>
                      <a:pt x="8394" y="1037"/>
                    </a:moveTo>
                    <a:lnTo>
                      <a:pt x="8942" y="3049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37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20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02" y="6454"/>
                    </a:moveTo>
                    <a:lnTo>
                      <a:pt x="11514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30" y="6454"/>
                    </a:moveTo>
                    <a:lnTo>
                      <a:pt x="3048" y="8764"/>
                    </a:lnTo>
                    <a:lnTo>
                      <a:pt x="1084" y="8252"/>
                    </a:lnTo>
                    <a:lnTo>
                      <a:pt x="2156" y="6454"/>
                    </a:lnTo>
                    <a:close/>
                    <a:moveTo>
                      <a:pt x="6632" y="6942"/>
                    </a:moveTo>
                    <a:lnTo>
                      <a:pt x="9014" y="9252"/>
                    </a:lnTo>
                    <a:lnTo>
                      <a:pt x="8502" y="11157"/>
                    </a:lnTo>
                    <a:lnTo>
                      <a:pt x="6632" y="10121"/>
                    </a:lnTo>
                    <a:lnTo>
                      <a:pt x="6632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80" y="11193"/>
                    </a:lnTo>
                    <a:lnTo>
                      <a:pt x="3632" y="9181"/>
                    </a:lnTo>
                    <a:lnTo>
                      <a:pt x="5942" y="6930"/>
                    </a:lnTo>
                    <a:close/>
                    <a:moveTo>
                      <a:pt x="8835" y="1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2"/>
                    </a:lnTo>
                    <a:lnTo>
                      <a:pt x="3644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13" y="6192"/>
                    </a:lnTo>
                    <a:lnTo>
                      <a:pt x="405" y="8061"/>
                    </a:lnTo>
                    <a:lnTo>
                      <a:pt x="24" y="8680"/>
                    </a:lnTo>
                    <a:lnTo>
                      <a:pt x="727" y="8847"/>
                    </a:lnTo>
                    <a:lnTo>
                      <a:pt x="2965" y="9431"/>
                    </a:lnTo>
                    <a:lnTo>
                      <a:pt x="3537" y="11526"/>
                    </a:lnTo>
                    <a:lnTo>
                      <a:pt x="3739" y="12217"/>
                    </a:lnTo>
                    <a:lnTo>
                      <a:pt x="4358" y="11859"/>
                    </a:lnTo>
                    <a:lnTo>
                      <a:pt x="6370" y="10740"/>
                    </a:lnTo>
                    <a:lnTo>
                      <a:pt x="8299" y="11836"/>
                    </a:lnTo>
                    <a:lnTo>
                      <a:pt x="8930" y="12193"/>
                    </a:lnTo>
                    <a:lnTo>
                      <a:pt x="9121" y="11502"/>
                    </a:lnTo>
                    <a:lnTo>
                      <a:pt x="9716" y="9323"/>
                    </a:lnTo>
                    <a:lnTo>
                      <a:pt x="11871" y="8764"/>
                    </a:lnTo>
                    <a:lnTo>
                      <a:pt x="12454" y="8609"/>
                    </a:lnTo>
                    <a:lnTo>
                      <a:pt x="12454" y="8359"/>
                    </a:lnTo>
                    <a:lnTo>
                      <a:pt x="12216" y="7978"/>
                    </a:lnTo>
                    <a:lnTo>
                      <a:pt x="11061" y="6025"/>
                    </a:lnTo>
                    <a:lnTo>
                      <a:pt x="12169" y="4144"/>
                    </a:lnTo>
                    <a:lnTo>
                      <a:pt x="12454" y="3704"/>
                    </a:lnTo>
                    <a:lnTo>
                      <a:pt x="12454" y="3525"/>
                    </a:lnTo>
                    <a:lnTo>
                      <a:pt x="11847" y="3358"/>
                    </a:lnTo>
                    <a:lnTo>
                      <a:pt x="9609" y="2775"/>
                    </a:lnTo>
                    <a:lnTo>
                      <a:pt x="9037" y="679"/>
                    </a:lnTo>
                    <a:lnTo>
                      <a:pt x="883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5" name="Google Shape;925;p22"/>
              <p:cNvSpPr/>
              <p:nvPr/>
            </p:nvSpPr>
            <p:spPr>
              <a:xfrm>
                <a:off x="6700525" y="-894025"/>
                <a:ext cx="3149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29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18" y="1036"/>
                    </a:moveTo>
                    <a:lnTo>
                      <a:pt x="8966" y="3036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18" y="1036"/>
                    </a:lnTo>
                    <a:close/>
                    <a:moveTo>
                      <a:pt x="3144" y="3513"/>
                    </a:moveTo>
                    <a:lnTo>
                      <a:pt x="5454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65"/>
                    </a:lnTo>
                    <a:lnTo>
                      <a:pt x="10419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54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68" y="6454"/>
                    </a:lnTo>
                    <a:close/>
                    <a:moveTo>
                      <a:pt x="5454" y="6454"/>
                    </a:moveTo>
                    <a:lnTo>
                      <a:pt x="3072" y="8751"/>
                    </a:lnTo>
                    <a:lnTo>
                      <a:pt x="1108" y="8251"/>
                    </a:lnTo>
                    <a:lnTo>
                      <a:pt x="2179" y="6454"/>
                    </a:lnTo>
                    <a:close/>
                    <a:moveTo>
                      <a:pt x="6656" y="6942"/>
                    </a:moveTo>
                    <a:lnTo>
                      <a:pt x="9037" y="9252"/>
                    </a:lnTo>
                    <a:lnTo>
                      <a:pt x="8514" y="11157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30"/>
                    </a:moveTo>
                    <a:lnTo>
                      <a:pt x="5954" y="10204"/>
                    </a:lnTo>
                    <a:lnTo>
                      <a:pt x="4204" y="11180"/>
                    </a:lnTo>
                    <a:lnTo>
                      <a:pt x="3656" y="9168"/>
                    </a:lnTo>
                    <a:lnTo>
                      <a:pt x="5954" y="6930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3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51"/>
                    </a:lnTo>
                    <a:lnTo>
                      <a:pt x="1537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1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14"/>
                    </a:lnTo>
                    <a:lnTo>
                      <a:pt x="9740" y="9335"/>
                    </a:lnTo>
                    <a:lnTo>
                      <a:pt x="11895" y="8775"/>
                    </a:lnTo>
                    <a:lnTo>
                      <a:pt x="12597" y="8597"/>
                    </a:lnTo>
                    <a:lnTo>
                      <a:pt x="12240" y="7978"/>
                    </a:lnTo>
                    <a:lnTo>
                      <a:pt x="11073" y="6037"/>
                    </a:lnTo>
                    <a:lnTo>
                      <a:pt x="12193" y="4156"/>
                    </a:lnTo>
                    <a:lnTo>
                      <a:pt x="12550" y="3548"/>
                    </a:lnTo>
                    <a:lnTo>
                      <a:pt x="11847" y="3370"/>
                    </a:lnTo>
                    <a:lnTo>
                      <a:pt x="9621" y="2786"/>
                    </a:lnTo>
                    <a:lnTo>
                      <a:pt x="9037" y="691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6" name="Google Shape;926;p22"/>
              <p:cNvSpPr/>
              <p:nvPr/>
            </p:nvSpPr>
            <p:spPr>
              <a:xfrm>
                <a:off x="6700825" y="-1200025"/>
                <a:ext cx="3149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17" extrusionOk="0">
                    <a:moveTo>
                      <a:pt x="4084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406" y="1037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406" y="1037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56" y="6454"/>
                    </a:lnTo>
                    <a:close/>
                    <a:moveTo>
                      <a:pt x="5442" y="6454"/>
                    </a:moveTo>
                    <a:lnTo>
                      <a:pt x="3060" y="8764"/>
                    </a:lnTo>
                    <a:lnTo>
                      <a:pt x="1096" y="8252"/>
                    </a:lnTo>
                    <a:lnTo>
                      <a:pt x="2167" y="6454"/>
                    </a:lnTo>
                    <a:close/>
                    <a:moveTo>
                      <a:pt x="6644" y="6942"/>
                    </a:moveTo>
                    <a:lnTo>
                      <a:pt x="9025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92" y="11193"/>
                    </a:lnTo>
                    <a:lnTo>
                      <a:pt x="3644" y="9181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65"/>
                    </a:lnTo>
                    <a:lnTo>
                      <a:pt x="4275" y="382"/>
                    </a:lnTo>
                    <a:lnTo>
                      <a:pt x="3656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31"/>
                    </a:lnTo>
                    <a:lnTo>
                      <a:pt x="3560" y="11538"/>
                    </a:lnTo>
                    <a:lnTo>
                      <a:pt x="3751" y="12217"/>
                    </a:lnTo>
                    <a:lnTo>
                      <a:pt x="4382" y="11859"/>
                    </a:lnTo>
                    <a:lnTo>
                      <a:pt x="6394" y="10740"/>
                    </a:lnTo>
                    <a:lnTo>
                      <a:pt x="8323" y="11836"/>
                    </a:lnTo>
                    <a:lnTo>
                      <a:pt x="8954" y="12193"/>
                    </a:lnTo>
                    <a:lnTo>
                      <a:pt x="9145" y="11502"/>
                    </a:lnTo>
                    <a:lnTo>
                      <a:pt x="9740" y="9335"/>
                    </a:lnTo>
                    <a:lnTo>
                      <a:pt x="11895" y="8764"/>
                    </a:lnTo>
                    <a:lnTo>
                      <a:pt x="12597" y="8585"/>
                    </a:lnTo>
                    <a:lnTo>
                      <a:pt x="12240" y="7978"/>
                    </a:lnTo>
                    <a:lnTo>
                      <a:pt x="11085" y="6025"/>
                    </a:lnTo>
                    <a:lnTo>
                      <a:pt x="12193" y="4156"/>
                    </a:lnTo>
                    <a:lnTo>
                      <a:pt x="12550" y="3537"/>
                    </a:lnTo>
                    <a:lnTo>
                      <a:pt x="11859" y="3358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7" name="Google Shape;927;p22"/>
              <p:cNvSpPr/>
              <p:nvPr/>
            </p:nvSpPr>
            <p:spPr>
              <a:xfrm>
                <a:off x="7647075" y="-894325"/>
                <a:ext cx="3119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12229" extrusionOk="0">
                    <a:moveTo>
                      <a:pt x="4084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84" y="1084"/>
                    </a:lnTo>
                    <a:close/>
                    <a:moveTo>
                      <a:pt x="8394" y="1048"/>
                    </a:moveTo>
                    <a:lnTo>
                      <a:pt x="8954" y="3048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48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42" y="6466"/>
                    </a:moveTo>
                    <a:lnTo>
                      <a:pt x="3060" y="8763"/>
                    </a:lnTo>
                    <a:lnTo>
                      <a:pt x="1096" y="8263"/>
                    </a:lnTo>
                    <a:lnTo>
                      <a:pt x="2167" y="6466"/>
                    </a:lnTo>
                    <a:close/>
                    <a:moveTo>
                      <a:pt x="6644" y="6954"/>
                    </a:moveTo>
                    <a:lnTo>
                      <a:pt x="9025" y="9264"/>
                    </a:lnTo>
                    <a:lnTo>
                      <a:pt x="8502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91" y="11192"/>
                    </a:lnTo>
                    <a:lnTo>
                      <a:pt x="3632" y="9180"/>
                    </a:lnTo>
                    <a:lnTo>
                      <a:pt x="5942" y="6942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3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81" y="4251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4" y="11514"/>
                    </a:lnTo>
                    <a:lnTo>
                      <a:pt x="9740" y="9335"/>
                    </a:lnTo>
                    <a:lnTo>
                      <a:pt x="11895" y="8775"/>
                    </a:lnTo>
                    <a:lnTo>
                      <a:pt x="12478" y="8621"/>
                    </a:lnTo>
                    <a:lnTo>
                      <a:pt x="12478" y="8371"/>
                    </a:lnTo>
                    <a:lnTo>
                      <a:pt x="12240" y="7978"/>
                    </a:lnTo>
                    <a:lnTo>
                      <a:pt x="11073" y="6037"/>
                    </a:lnTo>
                    <a:lnTo>
                      <a:pt x="12192" y="4156"/>
                    </a:lnTo>
                    <a:lnTo>
                      <a:pt x="12466" y="3691"/>
                    </a:lnTo>
                    <a:lnTo>
                      <a:pt x="12466" y="3513"/>
                    </a:lnTo>
                    <a:lnTo>
                      <a:pt x="11847" y="3346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8" name="Google Shape;928;p22"/>
              <p:cNvSpPr/>
              <p:nvPr/>
            </p:nvSpPr>
            <p:spPr>
              <a:xfrm>
                <a:off x="7647075" y="-1200025"/>
                <a:ext cx="3116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17" extrusionOk="0">
                    <a:moveTo>
                      <a:pt x="4084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394" y="1037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7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42" y="6454"/>
                    </a:moveTo>
                    <a:lnTo>
                      <a:pt x="3060" y="8764"/>
                    </a:lnTo>
                    <a:lnTo>
                      <a:pt x="1096" y="8252"/>
                    </a:lnTo>
                    <a:lnTo>
                      <a:pt x="2167" y="6454"/>
                    </a:lnTo>
                    <a:close/>
                    <a:moveTo>
                      <a:pt x="6644" y="6942"/>
                    </a:moveTo>
                    <a:lnTo>
                      <a:pt x="9025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91" y="11193"/>
                    </a:lnTo>
                    <a:lnTo>
                      <a:pt x="3632" y="9181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2"/>
                    </a:lnTo>
                    <a:lnTo>
                      <a:pt x="3644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24" y="6192"/>
                    </a:lnTo>
                    <a:lnTo>
                      <a:pt x="405" y="8061"/>
                    </a:lnTo>
                    <a:lnTo>
                      <a:pt x="36" y="8680"/>
                    </a:lnTo>
                    <a:lnTo>
                      <a:pt x="727" y="8847"/>
                    </a:lnTo>
                    <a:lnTo>
                      <a:pt x="2965" y="9431"/>
                    </a:lnTo>
                    <a:lnTo>
                      <a:pt x="3549" y="11526"/>
                    </a:lnTo>
                    <a:lnTo>
                      <a:pt x="3739" y="12217"/>
                    </a:lnTo>
                    <a:lnTo>
                      <a:pt x="4370" y="11859"/>
                    </a:lnTo>
                    <a:lnTo>
                      <a:pt x="6370" y="10740"/>
                    </a:lnTo>
                    <a:lnTo>
                      <a:pt x="8311" y="11836"/>
                    </a:lnTo>
                    <a:lnTo>
                      <a:pt x="8930" y="12193"/>
                    </a:lnTo>
                    <a:lnTo>
                      <a:pt x="9133" y="11502"/>
                    </a:lnTo>
                    <a:lnTo>
                      <a:pt x="9728" y="9323"/>
                    </a:lnTo>
                    <a:lnTo>
                      <a:pt x="11883" y="8764"/>
                    </a:lnTo>
                    <a:lnTo>
                      <a:pt x="12466" y="8609"/>
                    </a:lnTo>
                    <a:lnTo>
                      <a:pt x="12466" y="8359"/>
                    </a:lnTo>
                    <a:lnTo>
                      <a:pt x="12228" y="7978"/>
                    </a:lnTo>
                    <a:lnTo>
                      <a:pt x="11061" y="6025"/>
                    </a:lnTo>
                    <a:lnTo>
                      <a:pt x="12181" y="4144"/>
                    </a:lnTo>
                    <a:lnTo>
                      <a:pt x="12466" y="3704"/>
                    </a:lnTo>
                    <a:lnTo>
                      <a:pt x="12466" y="3525"/>
                    </a:lnTo>
                    <a:lnTo>
                      <a:pt x="11847" y="3358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9" name="Google Shape;929;p22"/>
              <p:cNvSpPr/>
              <p:nvPr/>
            </p:nvSpPr>
            <p:spPr>
              <a:xfrm>
                <a:off x="7329475" y="-894025"/>
                <a:ext cx="3146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86" h="12229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06" y="1036"/>
                    </a:moveTo>
                    <a:lnTo>
                      <a:pt x="8954" y="3036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06" y="1036"/>
                    </a:lnTo>
                    <a:close/>
                    <a:moveTo>
                      <a:pt x="3144" y="3513"/>
                    </a:moveTo>
                    <a:lnTo>
                      <a:pt x="5442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65"/>
                    </a:lnTo>
                    <a:lnTo>
                      <a:pt x="10418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54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56" y="6454"/>
                    </a:lnTo>
                    <a:close/>
                    <a:moveTo>
                      <a:pt x="5442" y="6454"/>
                    </a:moveTo>
                    <a:lnTo>
                      <a:pt x="3060" y="8751"/>
                    </a:lnTo>
                    <a:lnTo>
                      <a:pt x="1096" y="8251"/>
                    </a:lnTo>
                    <a:lnTo>
                      <a:pt x="2167" y="6454"/>
                    </a:lnTo>
                    <a:close/>
                    <a:moveTo>
                      <a:pt x="6656" y="6942"/>
                    </a:moveTo>
                    <a:lnTo>
                      <a:pt x="9037" y="9252"/>
                    </a:lnTo>
                    <a:lnTo>
                      <a:pt x="8513" y="11157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30"/>
                    </a:moveTo>
                    <a:lnTo>
                      <a:pt x="5954" y="10204"/>
                    </a:lnTo>
                    <a:lnTo>
                      <a:pt x="4192" y="11180"/>
                    </a:lnTo>
                    <a:lnTo>
                      <a:pt x="3644" y="9168"/>
                    </a:lnTo>
                    <a:lnTo>
                      <a:pt x="5954" y="6930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3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70" y="4251"/>
                    </a:lnTo>
                    <a:lnTo>
                      <a:pt x="1525" y="6192"/>
                    </a:lnTo>
                    <a:lnTo>
                      <a:pt x="417" y="8073"/>
                    </a:lnTo>
                    <a:lnTo>
                      <a:pt x="36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70" y="11871"/>
                    </a:lnTo>
                    <a:lnTo>
                      <a:pt x="6382" y="10752"/>
                    </a:lnTo>
                    <a:lnTo>
                      <a:pt x="8323" y="11835"/>
                    </a:lnTo>
                    <a:lnTo>
                      <a:pt x="8942" y="12192"/>
                    </a:lnTo>
                    <a:lnTo>
                      <a:pt x="9133" y="11514"/>
                    </a:lnTo>
                    <a:lnTo>
                      <a:pt x="9728" y="9335"/>
                    </a:lnTo>
                    <a:lnTo>
                      <a:pt x="11895" y="8775"/>
                    </a:lnTo>
                    <a:lnTo>
                      <a:pt x="12585" y="8597"/>
                    </a:lnTo>
                    <a:lnTo>
                      <a:pt x="12228" y="7978"/>
                    </a:lnTo>
                    <a:lnTo>
                      <a:pt x="11073" y="6037"/>
                    </a:lnTo>
                    <a:lnTo>
                      <a:pt x="12193" y="4156"/>
                    </a:lnTo>
                    <a:lnTo>
                      <a:pt x="12550" y="3548"/>
                    </a:lnTo>
                    <a:lnTo>
                      <a:pt x="11847" y="3370"/>
                    </a:lnTo>
                    <a:lnTo>
                      <a:pt x="9609" y="2786"/>
                    </a:lnTo>
                    <a:lnTo>
                      <a:pt x="9037" y="691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0" name="Google Shape;930;p22"/>
              <p:cNvSpPr/>
              <p:nvPr/>
            </p:nvSpPr>
            <p:spPr>
              <a:xfrm>
                <a:off x="7329775" y="-1200025"/>
                <a:ext cx="3149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17" extrusionOk="0">
                    <a:moveTo>
                      <a:pt x="4084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394" y="1037"/>
                    </a:moveTo>
                    <a:lnTo>
                      <a:pt x="8942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7"/>
                    </a:lnTo>
                    <a:close/>
                    <a:moveTo>
                      <a:pt x="3132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6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30" y="6454"/>
                    </a:moveTo>
                    <a:lnTo>
                      <a:pt x="3048" y="8764"/>
                    </a:lnTo>
                    <a:lnTo>
                      <a:pt x="1084" y="8252"/>
                    </a:lnTo>
                    <a:lnTo>
                      <a:pt x="2155" y="6454"/>
                    </a:lnTo>
                    <a:close/>
                    <a:moveTo>
                      <a:pt x="6644" y="6942"/>
                    </a:moveTo>
                    <a:lnTo>
                      <a:pt x="9025" y="9252"/>
                    </a:lnTo>
                    <a:lnTo>
                      <a:pt x="8501" y="11157"/>
                    </a:lnTo>
                    <a:lnTo>
                      <a:pt x="6644" y="10121"/>
                    </a:lnTo>
                    <a:lnTo>
                      <a:pt x="6644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80" y="11193"/>
                    </a:lnTo>
                    <a:lnTo>
                      <a:pt x="3632" y="9181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2"/>
                    </a:lnTo>
                    <a:lnTo>
                      <a:pt x="3644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70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31"/>
                    </a:lnTo>
                    <a:lnTo>
                      <a:pt x="3560" y="11538"/>
                    </a:lnTo>
                    <a:lnTo>
                      <a:pt x="3751" y="12217"/>
                    </a:lnTo>
                    <a:lnTo>
                      <a:pt x="4382" y="11859"/>
                    </a:lnTo>
                    <a:lnTo>
                      <a:pt x="6382" y="10740"/>
                    </a:lnTo>
                    <a:lnTo>
                      <a:pt x="8323" y="11836"/>
                    </a:lnTo>
                    <a:lnTo>
                      <a:pt x="8942" y="12193"/>
                    </a:lnTo>
                    <a:lnTo>
                      <a:pt x="9144" y="11502"/>
                    </a:lnTo>
                    <a:lnTo>
                      <a:pt x="9740" y="9335"/>
                    </a:lnTo>
                    <a:lnTo>
                      <a:pt x="11895" y="8764"/>
                    </a:lnTo>
                    <a:lnTo>
                      <a:pt x="12597" y="8585"/>
                    </a:lnTo>
                    <a:lnTo>
                      <a:pt x="12228" y="7978"/>
                    </a:lnTo>
                    <a:lnTo>
                      <a:pt x="11073" y="6025"/>
                    </a:lnTo>
                    <a:lnTo>
                      <a:pt x="12192" y="4156"/>
                    </a:lnTo>
                    <a:lnTo>
                      <a:pt x="12550" y="3537"/>
                    </a:lnTo>
                    <a:lnTo>
                      <a:pt x="11847" y="3358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1" name="Google Shape;931;p22"/>
              <p:cNvSpPr/>
              <p:nvPr/>
            </p:nvSpPr>
            <p:spPr>
              <a:xfrm>
                <a:off x="8276025" y="-894325"/>
                <a:ext cx="3116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29" extrusionOk="0">
                    <a:moveTo>
                      <a:pt x="4072" y="1084"/>
                    </a:moveTo>
                    <a:lnTo>
                      <a:pt x="5930" y="2132"/>
                    </a:lnTo>
                    <a:lnTo>
                      <a:pt x="5930" y="5299"/>
                    </a:lnTo>
                    <a:lnTo>
                      <a:pt x="3548" y="2989"/>
                    </a:lnTo>
                    <a:lnTo>
                      <a:pt x="4072" y="1084"/>
                    </a:lnTo>
                    <a:close/>
                    <a:moveTo>
                      <a:pt x="8394" y="1048"/>
                    </a:moveTo>
                    <a:lnTo>
                      <a:pt x="8942" y="3048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48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20" y="3525"/>
                    </a:lnTo>
                    <a:close/>
                    <a:moveTo>
                      <a:pt x="9502" y="3465"/>
                    </a:moveTo>
                    <a:lnTo>
                      <a:pt x="11466" y="3977"/>
                    </a:lnTo>
                    <a:lnTo>
                      <a:pt x="10395" y="5775"/>
                    </a:lnTo>
                    <a:lnTo>
                      <a:pt x="7120" y="5775"/>
                    </a:lnTo>
                    <a:lnTo>
                      <a:pt x="9502" y="3465"/>
                    </a:lnTo>
                    <a:close/>
                    <a:moveTo>
                      <a:pt x="10502" y="6466"/>
                    </a:moveTo>
                    <a:lnTo>
                      <a:pt x="11514" y="8168"/>
                    </a:lnTo>
                    <a:lnTo>
                      <a:pt x="9442" y="8704"/>
                    </a:lnTo>
                    <a:lnTo>
                      <a:pt x="7144" y="6466"/>
                    </a:lnTo>
                    <a:close/>
                    <a:moveTo>
                      <a:pt x="5430" y="6466"/>
                    </a:moveTo>
                    <a:lnTo>
                      <a:pt x="3048" y="8763"/>
                    </a:lnTo>
                    <a:lnTo>
                      <a:pt x="1084" y="8263"/>
                    </a:lnTo>
                    <a:lnTo>
                      <a:pt x="2155" y="6466"/>
                    </a:lnTo>
                    <a:close/>
                    <a:moveTo>
                      <a:pt x="6632" y="6954"/>
                    </a:moveTo>
                    <a:lnTo>
                      <a:pt x="9013" y="9264"/>
                    </a:lnTo>
                    <a:lnTo>
                      <a:pt x="8501" y="11169"/>
                    </a:lnTo>
                    <a:lnTo>
                      <a:pt x="6632" y="10121"/>
                    </a:lnTo>
                    <a:lnTo>
                      <a:pt x="6632" y="6954"/>
                    </a:lnTo>
                    <a:close/>
                    <a:moveTo>
                      <a:pt x="5930" y="6942"/>
                    </a:moveTo>
                    <a:lnTo>
                      <a:pt x="5930" y="10216"/>
                    </a:lnTo>
                    <a:lnTo>
                      <a:pt x="4179" y="11192"/>
                    </a:lnTo>
                    <a:lnTo>
                      <a:pt x="3632" y="9180"/>
                    </a:lnTo>
                    <a:lnTo>
                      <a:pt x="5930" y="6942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3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69" y="4251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70" y="11871"/>
                    </a:lnTo>
                    <a:lnTo>
                      <a:pt x="6382" y="10752"/>
                    </a:lnTo>
                    <a:lnTo>
                      <a:pt x="8180" y="11764"/>
                    </a:lnTo>
                    <a:cubicBezTo>
                      <a:pt x="8525" y="11692"/>
                      <a:pt x="8859" y="11550"/>
                      <a:pt x="9180" y="11395"/>
                    </a:cubicBezTo>
                    <a:lnTo>
                      <a:pt x="9752" y="9335"/>
                    </a:lnTo>
                    <a:lnTo>
                      <a:pt x="11907" y="8775"/>
                    </a:lnTo>
                    <a:lnTo>
                      <a:pt x="12133" y="8716"/>
                    </a:lnTo>
                    <a:cubicBezTo>
                      <a:pt x="12228" y="8573"/>
                      <a:pt x="12335" y="8430"/>
                      <a:pt x="12431" y="8275"/>
                    </a:cubicBezTo>
                    <a:lnTo>
                      <a:pt x="12252" y="7966"/>
                    </a:lnTo>
                    <a:lnTo>
                      <a:pt x="11085" y="6013"/>
                    </a:lnTo>
                    <a:lnTo>
                      <a:pt x="12204" y="4144"/>
                    </a:lnTo>
                    <a:lnTo>
                      <a:pt x="12466" y="3680"/>
                    </a:lnTo>
                    <a:lnTo>
                      <a:pt x="12466" y="3501"/>
                    </a:lnTo>
                    <a:lnTo>
                      <a:pt x="11859" y="3334"/>
                    </a:lnTo>
                    <a:lnTo>
                      <a:pt x="9609" y="2787"/>
                    </a:lnTo>
                    <a:lnTo>
                      <a:pt x="9037" y="691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22"/>
              <p:cNvSpPr/>
              <p:nvPr/>
            </p:nvSpPr>
            <p:spPr>
              <a:xfrm>
                <a:off x="8276625" y="-1199425"/>
                <a:ext cx="311950" cy="304825"/>
              </a:xfrm>
              <a:custGeom>
                <a:avLst/>
                <a:gdLst/>
                <a:ahLst/>
                <a:cxnLst/>
                <a:rect l="l" t="t" r="r" b="b"/>
                <a:pathLst>
                  <a:path w="12478" h="12193" extrusionOk="0">
                    <a:moveTo>
                      <a:pt x="4048" y="1048"/>
                    </a:moveTo>
                    <a:lnTo>
                      <a:pt x="5906" y="2084"/>
                    </a:lnTo>
                    <a:lnTo>
                      <a:pt x="5906" y="5251"/>
                    </a:lnTo>
                    <a:lnTo>
                      <a:pt x="3524" y="2953"/>
                    </a:lnTo>
                    <a:lnTo>
                      <a:pt x="4048" y="1048"/>
                    </a:lnTo>
                    <a:close/>
                    <a:moveTo>
                      <a:pt x="8370" y="1013"/>
                    </a:moveTo>
                    <a:lnTo>
                      <a:pt x="8918" y="3025"/>
                    </a:lnTo>
                    <a:lnTo>
                      <a:pt x="6608" y="5275"/>
                    </a:lnTo>
                    <a:lnTo>
                      <a:pt x="6608" y="2001"/>
                    </a:lnTo>
                    <a:lnTo>
                      <a:pt x="8370" y="1013"/>
                    </a:lnTo>
                    <a:close/>
                    <a:moveTo>
                      <a:pt x="3096" y="3501"/>
                    </a:moveTo>
                    <a:lnTo>
                      <a:pt x="5406" y="5751"/>
                    </a:lnTo>
                    <a:lnTo>
                      <a:pt x="2048" y="5751"/>
                    </a:lnTo>
                    <a:lnTo>
                      <a:pt x="1036" y="4037"/>
                    </a:lnTo>
                    <a:lnTo>
                      <a:pt x="3096" y="3501"/>
                    </a:lnTo>
                    <a:close/>
                    <a:moveTo>
                      <a:pt x="9478" y="3442"/>
                    </a:moveTo>
                    <a:lnTo>
                      <a:pt x="11442" y="3942"/>
                    </a:lnTo>
                    <a:lnTo>
                      <a:pt x="10371" y="5751"/>
                    </a:lnTo>
                    <a:lnTo>
                      <a:pt x="7096" y="5751"/>
                    </a:lnTo>
                    <a:lnTo>
                      <a:pt x="9478" y="3442"/>
                    </a:lnTo>
                    <a:close/>
                    <a:moveTo>
                      <a:pt x="10478" y="6430"/>
                    </a:moveTo>
                    <a:lnTo>
                      <a:pt x="11490" y="8144"/>
                    </a:lnTo>
                    <a:lnTo>
                      <a:pt x="9418" y="8680"/>
                    </a:lnTo>
                    <a:lnTo>
                      <a:pt x="7120" y="6430"/>
                    </a:lnTo>
                    <a:close/>
                    <a:moveTo>
                      <a:pt x="5406" y="6430"/>
                    </a:moveTo>
                    <a:lnTo>
                      <a:pt x="3024" y="8740"/>
                    </a:lnTo>
                    <a:lnTo>
                      <a:pt x="1060" y="8228"/>
                    </a:lnTo>
                    <a:lnTo>
                      <a:pt x="2131" y="6430"/>
                    </a:lnTo>
                    <a:close/>
                    <a:moveTo>
                      <a:pt x="6608" y="6918"/>
                    </a:moveTo>
                    <a:lnTo>
                      <a:pt x="8989" y="9228"/>
                    </a:lnTo>
                    <a:lnTo>
                      <a:pt x="8477" y="11133"/>
                    </a:lnTo>
                    <a:lnTo>
                      <a:pt x="6608" y="10097"/>
                    </a:lnTo>
                    <a:lnTo>
                      <a:pt x="6608" y="6918"/>
                    </a:lnTo>
                    <a:close/>
                    <a:moveTo>
                      <a:pt x="5906" y="6906"/>
                    </a:moveTo>
                    <a:lnTo>
                      <a:pt x="5906" y="10180"/>
                    </a:lnTo>
                    <a:lnTo>
                      <a:pt x="4155" y="11169"/>
                    </a:lnTo>
                    <a:lnTo>
                      <a:pt x="3608" y="9157"/>
                    </a:lnTo>
                    <a:lnTo>
                      <a:pt x="5906" y="6906"/>
                    </a:lnTo>
                    <a:close/>
                    <a:moveTo>
                      <a:pt x="3655" y="1"/>
                    </a:moveTo>
                    <a:lnTo>
                      <a:pt x="3453" y="691"/>
                    </a:lnTo>
                    <a:lnTo>
                      <a:pt x="2858" y="2858"/>
                    </a:lnTo>
                    <a:lnTo>
                      <a:pt x="703" y="3430"/>
                    </a:lnTo>
                    <a:lnTo>
                      <a:pt x="0" y="3608"/>
                    </a:lnTo>
                    <a:lnTo>
                      <a:pt x="381" y="4215"/>
                    </a:lnTo>
                    <a:lnTo>
                      <a:pt x="1536" y="6168"/>
                    </a:lnTo>
                    <a:lnTo>
                      <a:pt x="417" y="8037"/>
                    </a:lnTo>
                    <a:lnTo>
                      <a:pt x="48" y="8656"/>
                    </a:lnTo>
                    <a:lnTo>
                      <a:pt x="750" y="8835"/>
                    </a:lnTo>
                    <a:lnTo>
                      <a:pt x="2977" y="9407"/>
                    </a:lnTo>
                    <a:lnTo>
                      <a:pt x="3560" y="11514"/>
                    </a:lnTo>
                    <a:lnTo>
                      <a:pt x="3751" y="12193"/>
                    </a:lnTo>
                    <a:lnTo>
                      <a:pt x="4382" y="11835"/>
                    </a:lnTo>
                    <a:lnTo>
                      <a:pt x="6394" y="10716"/>
                    </a:lnTo>
                    <a:lnTo>
                      <a:pt x="8323" y="11812"/>
                    </a:lnTo>
                    <a:lnTo>
                      <a:pt x="8954" y="12169"/>
                    </a:lnTo>
                    <a:lnTo>
                      <a:pt x="9144" y="11478"/>
                    </a:lnTo>
                    <a:lnTo>
                      <a:pt x="9740" y="9311"/>
                    </a:lnTo>
                    <a:lnTo>
                      <a:pt x="11895" y="8740"/>
                    </a:lnTo>
                    <a:lnTo>
                      <a:pt x="12478" y="8597"/>
                    </a:lnTo>
                    <a:lnTo>
                      <a:pt x="12478" y="8335"/>
                    </a:lnTo>
                    <a:lnTo>
                      <a:pt x="12240" y="7954"/>
                    </a:lnTo>
                    <a:lnTo>
                      <a:pt x="11073" y="6001"/>
                    </a:lnTo>
                    <a:lnTo>
                      <a:pt x="12192" y="4132"/>
                    </a:lnTo>
                    <a:lnTo>
                      <a:pt x="12323" y="3858"/>
                    </a:lnTo>
                    <a:cubicBezTo>
                      <a:pt x="12204" y="3692"/>
                      <a:pt x="12109" y="3525"/>
                      <a:pt x="11990" y="3382"/>
                    </a:cubicBezTo>
                    <a:lnTo>
                      <a:pt x="11835" y="3334"/>
                    </a:lnTo>
                    <a:lnTo>
                      <a:pt x="9609" y="2751"/>
                    </a:lnTo>
                    <a:lnTo>
                      <a:pt x="9073" y="786"/>
                    </a:lnTo>
                    <a:cubicBezTo>
                      <a:pt x="8727" y="632"/>
                      <a:pt x="8370" y="513"/>
                      <a:pt x="8013" y="429"/>
                    </a:cubicBezTo>
                    <a:lnTo>
                      <a:pt x="6215" y="1441"/>
                    </a:lnTo>
                    <a:lnTo>
                      <a:pt x="4275" y="358"/>
                    </a:lnTo>
                    <a:lnTo>
                      <a:pt x="365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22"/>
              <p:cNvSpPr/>
              <p:nvPr/>
            </p:nvSpPr>
            <p:spPr>
              <a:xfrm>
                <a:off x="7958125" y="-894025"/>
                <a:ext cx="3149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29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18" y="1036"/>
                    </a:moveTo>
                    <a:lnTo>
                      <a:pt x="8966" y="3036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18" y="1036"/>
                    </a:lnTo>
                    <a:close/>
                    <a:moveTo>
                      <a:pt x="3144" y="3513"/>
                    </a:moveTo>
                    <a:lnTo>
                      <a:pt x="5454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65"/>
                    </a:lnTo>
                    <a:lnTo>
                      <a:pt x="10418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54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68" y="6454"/>
                    </a:lnTo>
                    <a:close/>
                    <a:moveTo>
                      <a:pt x="5454" y="6454"/>
                    </a:moveTo>
                    <a:lnTo>
                      <a:pt x="3072" y="8751"/>
                    </a:lnTo>
                    <a:lnTo>
                      <a:pt x="1108" y="8251"/>
                    </a:lnTo>
                    <a:lnTo>
                      <a:pt x="2179" y="6454"/>
                    </a:lnTo>
                    <a:close/>
                    <a:moveTo>
                      <a:pt x="6656" y="6942"/>
                    </a:moveTo>
                    <a:lnTo>
                      <a:pt x="9037" y="9252"/>
                    </a:lnTo>
                    <a:lnTo>
                      <a:pt x="8513" y="11157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30"/>
                    </a:moveTo>
                    <a:lnTo>
                      <a:pt x="5954" y="10204"/>
                    </a:lnTo>
                    <a:lnTo>
                      <a:pt x="4203" y="11180"/>
                    </a:lnTo>
                    <a:lnTo>
                      <a:pt x="3656" y="9168"/>
                    </a:lnTo>
                    <a:lnTo>
                      <a:pt x="5954" y="6930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3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51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14"/>
                    </a:lnTo>
                    <a:lnTo>
                      <a:pt x="9740" y="9335"/>
                    </a:lnTo>
                    <a:lnTo>
                      <a:pt x="11895" y="8775"/>
                    </a:lnTo>
                    <a:lnTo>
                      <a:pt x="12597" y="8597"/>
                    </a:lnTo>
                    <a:lnTo>
                      <a:pt x="12240" y="7978"/>
                    </a:lnTo>
                    <a:lnTo>
                      <a:pt x="11073" y="6037"/>
                    </a:lnTo>
                    <a:lnTo>
                      <a:pt x="12193" y="4156"/>
                    </a:lnTo>
                    <a:lnTo>
                      <a:pt x="12550" y="3548"/>
                    </a:lnTo>
                    <a:lnTo>
                      <a:pt x="11847" y="3370"/>
                    </a:lnTo>
                    <a:lnTo>
                      <a:pt x="9621" y="2786"/>
                    </a:lnTo>
                    <a:lnTo>
                      <a:pt x="9037" y="691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22"/>
              <p:cNvSpPr/>
              <p:nvPr/>
            </p:nvSpPr>
            <p:spPr>
              <a:xfrm>
                <a:off x="7958725" y="-1200025"/>
                <a:ext cx="3143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74" h="12217" extrusionOk="0">
                    <a:moveTo>
                      <a:pt x="4072" y="1072"/>
                    </a:moveTo>
                    <a:lnTo>
                      <a:pt x="5930" y="2108"/>
                    </a:lnTo>
                    <a:lnTo>
                      <a:pt x="5930" y="5275"/>
                    </a:lnTo>
                    <a:lnTo>
                      <a:pt x="3548" y="2977"/>
                    </a:lnTo>
                    <a:lnTo>
                      <a:pt x="4072" y="1072"/>
                    </a:lnTo>
                    <a:close/>
                    <a:moveTo>
                      <a:pt x="8394" y="1037"/>
                    </a:moveTo>
                    <a:lnTo>
                      <a:pt x="8942" y="3049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37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60" y="5775"/>
                    </a:lnTo>
                    <a:lnTo>
                      <a:pt x="1048" y="4061"/>
                    </a:lnTo>
                    <a:lnTo>
                      <a:pt x="3120" y="3525"/>
                    </a:lnTo>
                    <a:close/>
                    <a:moveTo>
                      <a:pt x="9502" y="3466"/>
                    </a:moveTo>
                    <a:lnTo>
                      <a:pt x="11466" y="3966"/>
                    </a:lnTo>
                    <a:lnTo>
                      <a:pt x="10394" y="5775"/>
                    </a:lnTo>
                    <a:lnTo>
                      <a:pt x="7120" y="5775"/>
                    </a:lnTo>
                    <a:lnTo>
                      <a:pt x="9502" y="3466"/>
                    </a:lnTo>
                    <a:close/>
                    <a:moveTo>
                      <a:pt x="10502" y="6454"/>
                    </a:moveTo>
                    <a:lnTo>
                      <a:pt x="11514" y="8168"/>
                    </a:lnTo>
                    <a:lnTo>
                      <a:pt x="9442" y="8704"/>
                    </a:lnTo>
                    <a:lnTo>
                      <a:pt x="7144" y="6454"/>
                    </a:lnTo>
                    <a:close/>
                    <a:moveTo>
                      <a:pt x="5430" y="6454"/>
                    </a:moveTo>
                    <a:lnTo>
                      <a:pt x="3048" y="8764"/>
                    </a:lnTo>
                    <a:lnTo>
                      <a:pt x="1084" y="8252"/>
                    </a:lnTo>
                    <a:lnTo>
                      <a:pt x="2155" y="6454"/>
                    </a:lnTo>
                    <a:close/>
                    <a:moveTo>
                      <a:pt x="6632" y="6942"/>
                    </a:moveTo>
                    <a:lnTo>
                      <a:pt x="9013" y="9252"/>
                    </a:lnTo>
                    <a:lnTo>
                      <a:pt x="8489" y="11157"/>
                    </a:lnTo>
                    <a:lnTo>
                      <a:pt x="6632" y="10121"/>
                    </a:lnTo>
                    <a:lnTo>
                      <a:pt x="6632" y="6942"/>
                    </a:lnTo>
                    <a:close/>
                    <a:moveTo>
                      <a:pt x="5930" y="6930"/>
                    </a:moveTo>
                    <a:lnTo>
                      <a:pt x="5930" y="10204"/>
                    </a:lnTo>
                    <a:lnTo>
                      <a:pt x="4179" y="11193"/>
                    </a:lnTo>
                    <a:lnTo>
                      <a:pt x="3632" y="9181"/>
                    </a:lnTo>
                    <a:lnTo>
                      <a:pt x="5930" y="6930"/>
                    </a:lnTo>
                    <a:close/>
                    <a:moveTo>
                      <a:pt x="8835" y="1"/>
                    </a:moveTo>
                    <a:lnTo>
                      <a:pt x="8216" y="358"/>
                    </a:lnTo>
                    <a:lnTo>
                      <a:pt x="6203" y="1465"/>
                    </a:lnTo>
                    <a:lnTo>
                      <a:pt x="4263" y="382"/>
                    </a:lnTo>
                    <a:lnTo>
                      <a:pt x="3644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691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12" y="6192"/>
                    </a:lnTo>
                    <a:lnTo>
                      <a:pt x="393" y="8061"/>
                    </a:lnTo>
                    <a:lnTo>
                      <a:pt x="24" y="8680"/>
                    </a:lnTo>
                    <a:lnTo>
                      <a:pt x="727" y="8859"/>
                    </a:lnTo>
                    <a:lnTo>
                      <a:pt x="2953" y="9431"/>
                    </a:lnTo>
                    <a:lnTo>
                      <a:pt x="3536" y="11538"/>
                    </a:lnTo>
                    <a:lnTo>
                      <a:pt x="3727" y="12217"/>
                    </a:lnTo>
                    <a:lnTo>
                      <a:pt x="4358" y="11859"/>
                    </a:lnTo>
                    <a:lnTo>
                      <a:pt x="6370" y="10740"/>
                    </a:lnTo>
                    <a:lnTo>
                      <a:pt x="8299" y="11836"/>
                    </a:lnTo>
                    <a:lnTo>
                      <a:pt x="8930" y="12193"/>
                    </a:lnTo>
                    <a:lnTo>
                      <a:pt x="9121" y="11502"/>
                    </a:lnTo>
                    <a:lnTo>
                      <a:pt x="9716" y="9335"/>
                    </a:lnTo>
                    <a:lnTo>
                      <a:pt x="11871" y="8764"/>
                    </a:lnTo>
                    <a:lnTo>
                      <a:pt x="12573" y="8585"/>
                    </a:lnTo>
                    <a:lnTo>
                      <a:pt x="12216" y="7978"/>
                    </a:lnTo>
                    <a:lnTo>
                      <a:pt x="11049" y="6025"/>
                    </a:lnTo>
                    <a:lnTo>
                      <a:pt x="12169" y="4156"/>
                    </a:lnTo>
                    <a:lnTo>
                      <a:pt x="12538" y="3537"/>
                    </a:lnTo>
                    <a:lnTo>
                      <a:pt x="11847" y="3358"/>
                    </a:lnTo>
                    <a:lnTo>
                      <a:pt x="9609" y="2775"/>
                    </a:lnTo>
                    <a:lnTo>
                      <a:pt x="9025" y="679"/>
                    </a:lnTo>
                    <a:lnTo>
                      <a:pt x="883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5" name="Google Shape;935;p22"/>
              <p:cNvSpPr/>
              <p:nvPr/>
            </p:nvSpPr>
            <p:spPr>
              <a:xfrm>
                <a:off x="8664750" y="-893425"/>
                <a:ext cx="32475" cy="47650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1906" extrusionOk="0">
                    <a:moveTo>
                      <a:pt x="537" y="0"/>
                    </a:moveTo>
                    <a:lnTo>
                      <a:pt x="346" y="679"/>
                    </a:lnTo>
                    <a:lnTo>
                      <a:pt x="1" y="1905"/>
                    </a:lnTo>
                    <a:cubicBezTo>
                      <a:pt x="453" y="1250"/>
                      <a:pt x="894" y="774"/>
                      <a:pt x="1299" y="429"/>
                    </a:cubicBezTo>
                    <a:lnTo>
                      <a:pt x="1168" y="357"/>
                    </a:lnTo>
                    <a:lnTo>
                      <a:pt x="53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6" name="Google Shape;936;p22"/>
              <p:cNvSpPr/>
              <p:nvPr/>
            </p:nvSpPr>
            <p:spPr>
              <a:xfrm>
                <a:off x="8587075" y="-819900"/>
                <a:ext cx="64025" cy="72650"/>
              </a:xfrm>
              <a:custGeom>
                <a:avLst/>
                <a:gdLst/>
                <a:ahLst/>
                <a:cxnLst/>
                <a:rect l="l" t="t" r="r" b="b"/>
                <a:pathLst>
                  <a:path w="2561" h="2906" extrusionOk="0">
                    <a:moveTo>
                      <a:pt x="2560" y="0"/>
                    </a:moveTo>
                    <a:lnTo>
                      <a:pt x="703" y="476"/>
                    </a:lnTo>
                    <a:lnTo>
                      <a:pt x="0" y="655"/>
                    </a:lnTo>
                    <a:lnTo>
                      <a:pt x="370" y="1262"/>
                    </a:lnTo>
                    <a:lnTo>
                      <a:pt x="1334" y="2905"/>
                    </a:lnTo>
                    <a:cubicBezTo>
                      <a:pt x="1453" y="2655"/>
                      <a:pt x="1572" y="2381"/>
                      <a:pt x="1691" y="2131"/>
                    </a:cubicBezTo>
                    <a:lnTo>
                      <a:pt x="1072" y="1084"/>
                    </a:lnTo>
                    <a:lnTo>
                      <a:pt x="2227" y="786"/>
                    </a:lnTo>
                    <a:cubicBezTo>
                      <a:pt x="2334" y="512"/>
                      <a:pt x="2441" y="238"/>
                      <a:pt x="2560" y="0"/>
                    </a:cubicBez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22"/>
              <p:cNvSpPr/>
              <p:nvPr/>
            </p:nvSpPr>
            <p:spPr>
              <a:xfrm>
                <a:off x="8668925" y="-936300"/>
                <a:ext cx="29500" cy="42000"/>
              </a:xfrm>
              <a:custGeom>
                <a:avLst/>
                <a:gdLst/>
                <a:ahLst/>
                <a:cxnLst/>
                <a:rect l="l" t="t" r="r" b="b"/>
                <a:pathLst>
                  <a:path w="1180" h="1680" extrusionOk="0">
                    <a:moveTo>
                      <a:pt x="1" y="1"/>
                    </a:moveTo>
                    <a:lnTo>
                      <a:pt x="286" y="1001"/>
                    </a:lnTo>
                    <a:lnTo>
                      <a:pt x="477" y="1679"/>
                    </a:lnTo>
                    <a:lnTo>
                      <a:pt x="1096" y="1322"/>
                    </a:lnTo>
                    <a:lnTo>
                      <a:pt x="1179" y="1275"/>
                    </a:lnTo>
                    <a:cubicBezTo>
                      <a:pt x="822" y="977"/>
                      <a:pt x="405" y="560"/>
                      <a:pt x="1" y="1"/>
                    </a:cubicBez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22"/>
              <p:cNvSpPr/>
              <p:nvPr/>
            </p:nvSpPr>
            <p:spPr>
              <a:xfrm>
                <a:off x="8587375" y="-1038975"/>
                <a:ext cx="63725" cy="72650"/>
              </a:xfrm>
              <a:custGeom>
                <a:avLst/>
                <a:gdLst/>
                <a:ahLst/>
                <a:cxnLst/>
                <a:rect l="l" t="t" r="r" b="b"/>
                <a:pathLst>
                  <a:path w="2549" h="2906" extrusionOk="0">
                    <a:moveTo>
                      <a:pt x="1346" y="0"/>
                    </a:moveTo>
                    <a:lnTo>
                      <a:pt x="369" y="1631"/>
                    </a:lnTo>
                    <a:lnTo>
                      <a:pt x="0" y="2250"/>
                    </a:lnTo>
                    <a:lnTo>
                      <a:pt x="703" y="2429"/>
                    </a:lnTo>
                    <a:lnTo>
                      <a:pt x="2548" y="2905"/>
                    </a:lnTo>
                    <a:cubicBezTo>
                      <a:pt x="2453" y="2667"/>
                      <a:pt x="2334" y="2393"/>
                      <a:pt x="2239" y="2107"/>
                    </a:cubicBezTo>
                    <a:lnTo>
                      <a:pt x="1084" y="1810"/>
                    </a:lnTo>
                    <a:lnTo>
                      <a:pt x="1703" y="774"/>
                    </a:lnTo>
                    <a:cubicBezTo>
                      <a:pt x="1584" y="524"/>
                      <a:pt x="1477" y="250"/>
                      <a:pt x="1346" y="0"/>
                    </a:cubicBez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22"/>
              <p:cNvSpPr/>
              <p:nvPr/>
            </p:nvSpPr>
            <p:spPr>
              <a:xfrm>
                <a:off x="6467750" y="-287700"/>
                <a:ext cx="233400" cy="217300"/>
              </a:xfrm>
              <a:custGeom>
                <a:avLst/>
                <a:gdLst/>
                <a:ahLst/>
                <a:cxnLst/>
                <a:rect l="l" t="t" r="r" b="b"/>
                <a:pathLst>
                  <a:path w="9336" h="8692" extrusionOk="0">
                    <a:moveTo>
                      <a:pt x="5716" y="0"/>
                    </a:moveTo>
                    <a:lnTo>
                      <a:pt x="5085" y="358"/>
                    </a:lnTo>
                    <a:lnTo>
                      <a:pt x="3085" y="1465"/>
                    </a:lnTo>
                    <a:lnTo>
                      <a:pt x="1144" y="381"/>
                    </a:lnTo>
                    <a:lnTo>
                      <a:pt x="525" y="24"/>
                    </a:lnTo>
                    <a:lnTo>
                      <a:pt x="322" y="715"/>
                    </a:lnTo>
                    <a:lnTo>
                      <a:pt x="1" y="1917"/>
                    </a:lnTo>
                    <a:cubicBezTo>
                      <a:pt x="227" y="1977"/>
                      <a:pt x="441" y="2036"/>
                      <a:pt x="680" y="2084"/>
                    </a:cubicBezTo>
                    <a:lnTo>
                      <a:pt x="965" y="1060"/>
                    </a:lnTo>
                    <a:lnTo>
                      <a:pt x="2823" y="2096"/>
                    </a:lnTo>
                    <a:lnTo>
                      <a:pt x="2823" y="2786"/>
                    </a:lnTo>
                    <a:cubicBezTo>
                      <a:pt x="2930" y="3156"/>
                      <a:pt x="3144" y="3870"/>
                      <a:pt x="3525" y="4656"/>
                    </a:cubicBezTo>
                    <a:lnTo>
                      <a:pt x="3525" y="2013"/>
                    </a:lnTo>
                    <a:lnTo>
                      <a:pt x="5287" y="1024"/>
                    </a:lnTo>
                    <a:lnTo>
                      <a:pt x="5835" y="3036"/>
                    </a:lnTo>
                    <a:lnTo>
                      <a:pt x="3739" y="5072"/>
                    </a:lnTo>
                    <a:cubicBezTo>
                      <a:pt x="3835" y="5263"/>
                      <a:pt x="3954" y="5442"/>
                      <a:pt x="4073" y="5644"/>
                    </a:cubicBezTo>
                    <a:cubicBezTo>
                      <a:pt x="4097" y="5656"/>
                      <a:pt x="4097" y="5668"/>
                      <a:pt x="4109" y="5680"/>
                    </a:cubicBezTo>
                    <a:lnTo>
                      <a:pt x="6395" y="3465"/>
                    </a:lnTo>
                    <a:lnTo>
                      <a:pt x="8359" y="3977"/>
                    </a:lnTo>
                    <a:lnTo>
                      <a:pt x="7288" y="5775"/>
                    </a:lnTo>
                    <a:lnTo>
                      <a:pt x="4180" y="5775"/>
                    </a:lnTo>
                    <a:cubicBezTo>
                      <a:pt x="4347" y="6013"/>
                      <a:pt x="4525" y="6251"/>
                      <a:pt x="4716" y="6454"/>
                    </a:cubicBezTo>
                    <a:lnTo>
                      <a:pt x="7383" y="6454"/>
                    </a:lnTo>
                    <a:lnTo>
                      <a:pt x="8395" y="8168"/>
                    </a:lnTo>
                    <a:lnTo>
                      <a:pt x="7585" y="8382"/>
                    </a:lnTo>
                    <a:cubicBezTo>
                      <a:pt x="8061" y="8525"/>
                      <a:pt x="8573" y="8644"/>
                      <a:pt x="9109" y="8692"/>
                    </a:cubicBezTo>
                    <a:lnTo>
                      <a:pt x="9335" y="8632"/>
                    </a:lnTo>
                    <a:lnTo>
                      <a:pt x="9335" y="8382"/>
                    </a:lnTo>
                    <a:lnTo>
                      <a:pt x="9097" y="7989"/>
                    </a:lnTo>
                    <a:lnTo>
                      <a:pt x="7930" y="6037"/>
                    </a:lnTo>
                    <a:lnTo>
                      <a:pt x="9050" y="4168"/>
                    </a:lnTo>
                    <a:lnTo>
                      <a:pt x="9312" y="3703"/>
                    </a:lnTo>
                    <a:lnTo>
                      <a:pt x="9312" y="3525"/>
                    </a:lnTo>
                    <a:lnTo>
                      <a:pt x="8704" y="3358"/>
                    </a:lnTo>
                    <a:lnTo>
                      <a:pt x="6490" y="2775"/>
                    </a:lnTo>
                    <a:lnTo>
                      <a:pt x="5906" y="679"/>
                    </a:lnTo>
                    <a:lnTo>
                      <a:pt x="5716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0" name="Google Shape;940;p22"/>
              <p:cNvSpPr/>
              <p:nvPr/>
            </p:nvSpPr>
            <p:spPr>
              <a:xfrm>
                <a:off x="6389475" y="-593700"/>
                <a:ext cx="3116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29" extrusionOk="0">
                    <a:moveTo>
                      <a:pt x="4084" y="1072"/>
                    </a:moveTo>
                    <a:lnTo>
                      <a:pt x="5942" y="2120"/>
                    </a:lnTo>
                    <a:lnTo>
                      <a:pt x="5942" y="5287"/>
                    </a:lnTo>
                    <a:lnTo>
                      <a:pt x="3561" y="2977"/>
                    </a:lnTo>
                    <a:lnTo>
                      <a:pt x="4084" y="1072"/>
                    </a:lnTo>
                    <a:close/>
                    <a:moveTo>
                      <a:pt x="8394" y="1049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49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42" y="6466"/>
                    </a:moveTo>
                    <a:lnTo>
                      <a:pt x="3060" y="8764"/>
                    </a:lnTo>
                    <a:lnTo>
                      <a:pt x="1096" y="8264"/>
                    </a:lnTo>
                    <a:lnTo>
                      <a:pt x="2168" y="6466"/>
                    </a:lnTo>
                    <a:close/>
                    <a:moveTo>
                      <a:pt x="6644" y="6954"/>
                    </a:moveTo>
                    <a:lnTo>
                      <a:pt x="9026" y="9264"/>
                    </a:lnTo>
                    <a:lnTo>
                      <a:pt x="8502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92" y="11193"/>
                    </a:lnTo>
                    <a:lnTo>
                      <a:pt x="3632" y="9192"/>
                    </a:lnTo>
                    <a:lnTo>
                      <a:pt x="5942" y="6942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4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4"/>
                    </a:lnTo>
                    <a:lnTo>
                      <a:pt x="1" y="3632"/>
                    </a:lnTo>
                    <a:lnTo>
                      <a:pt x="358" y="4239"/>
                    </a:lnTo>
                    <a:lnTo>
                      <a:pt x="1525" y="6192"/>
                    </a:lnTo>
                    <a:lnTo>
                      <a:pt x="405" y="8073"/>
                    </a:lnTo>
                    <a:lnTo>
                      <a:pt x="36" y="8680"/>
                    </a:lnTo>
                    <a:lnTo>
                      <a:pt x="739" y="8859"/>
                    </a:lnTo>
                    <a:lnTo>
                      <a:pt x="2965" y="9442"/>
                    </a:lnTo>
                    <a:lnTo>
                      <a:pt x="3549" y="11538"/>
                    </a:lnTo>
                    <a:lnTo>
                      <a:pt x="3739" y="12228"/>
                    </a:lnTo>
                    <a:lnTo>
                      <a:pt x="4370" y="11871"/>
                    </a:lnTo>
                    <a:lnTo>
                      <a:pt x="6370" y="10752"/>
                    </a:lnTo>
                    <a:lnTo>
                      <a:pt x="8311" y="11836"/>
                    </a:lnTo>
                    <a:lnTo>
                      <a:pt x="8930" y="12193"/>
                    </a:lnTo>
                    <a:lnTo>
                      <a:pt x="9133" y="11514"/>
                    </a:lnTo>
                    <a:lnTo>
                      <a:pt x="9728" y="9335"/>
                    </a:lnTo>
                    <a:lnTo>
                      <a:pt x="11883" y="8776"/>
                    </a:lnTo>
                    <a:lnTo>
                      <a:pt x="12466" y="8621"/>
                    </a:lnTo>
                    <a:lnTo>
                      <a:pt x="12466" y="8371"/>
                    </a:lnTo>
                    <a:lnTo>
                      <a:pt x="12228" y="7978"/>
                    </a:lnTo>
                    <a:lnTo>
                      <a:pt x="11061" y="6025"/>
                    </a:lnTo>
                    <a:lnTo>
                      <a:pt x="12181" y="4156"/>
                    </a:lnTo>
                    <a:lnTo>
                      <a:pt x="12466" y="3704"/>
                    </a:lnTo>
                    <a:lnTo>
                      <a:pt x="12466" y="3525"/>
                    </a:lnTo>
                    <a:lnTo>
                      <a:pt x="11847" y="3370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1" name="Google Shape;941;p22"/>
              <p:cNvSpPr/>
              <p:nvPr/>
            </p:nvSpPr>
            <p:spPr>
              <a:xfrm>
                <a:off x="6160875" y="-593400"/>
                <a:ext cx="225650" cy="219700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8788" extrusionOk="0">
                    <a:moveTo>
                      <a:pt x="4846" y="1013"/>
                    </a:moveTo>
                    <a:lnTo>
                      <a:pt x="5394" y="3025"/>
                    </a:lnTo>
                    <a:lnTo>
                      <a:pt x="3096" y="5275"/>
                    </a:lnTo>
                    <a:lnTo>
                      <a:pt x="3096" y="2001"/>
                    </a:lnTo>
                    <a:lnTo>
                      <a:pt x="4846" y="1013"/>
                    </a:lnTo>
                    <a:close/>
                    <a:moveTo>
                      <a:pt x="5966" y="3453"/>
                    </a:moveTo>
                    <a:lnTo>
                      <a:pt x="7930" y="3965"/>
                    </a:lnTo>
                    <a:lnTo>
                      <a:pt x="6859" y="5763"/>
                    </a:lnTo>
                    <a:lnTo>
                      <a:pt x="3584" y="5763"/>
                    </a:lnTo>
                    <a:lnTo>
                      <a:pt x="5966" y="3453"/>
                    </a:lnTo>
                    <a:close/>
                    <a:moveTo>
                      <a:pt x="5275" y="1"/>
                    </a:moveTo>
                    <a:lnTo>
                      <a:pt x="4656" y="358"/>
                    </a:lnTo>
                    <a:lnTo>
                      <a:pt x="2644" y="1477"/>
                    </a:lnTo>
                    <a:lnTo>
                      <a:pt x="715" y="394"/>
                    </a:lnTo>
                    <a:lnTo>
                      <a:pt x="84" y="36"/>
                    </a:lnTo>
                    <a:lnTo>
                      <a:pt x="12" y="298"/>
                    </a:lnTo>
                    <a:cubicBezTo>
                      <a:pt x="12" y="405"/>
                      <a:pt x="1" y="584"/>
                      <a:pt x="1" y="810"/>
                    </a:cubicBezTo>
                    <a:cubicBezTo>
                      <a:pt x="1" y="1239"/>
                      <a:pt x="24" y="1822"/>
                      <a:pt x="132" y="2489"/>
                    </a:cubicBezTo>
                    <a:lnTo>
                      <a:pt x="513" y="1060"/>
                    </a:lnTo>
                    <a:lnTo>
                      <a:pt x="2382" y="2108"/>
                    </a:lnTo>
                    <a:lnTo>
                      <a:pt x="2382" y="5275"/>
                    </a:lnTo>
                    <a:lnTo>
                      <a:pt x="274" y="3239"/>
                    </a:lnTo>
                    <a:lnTo>
                      <a:pt x="274" y="3239"/>
                    </a:lnTo>
                    <a:cubicBezTo>
                      <a:pt x="393" y="3715"/>
                      <a:pt x="560" y="4204"/>
                      <a:pt x="786" y="4692"/>
                    </a:cubicBezTo>
                    <a:lnTo>
                      <a:pt x="1870" y="5751"/>
                    </a:lnTo>
                    <a:lnTo>
                      <a:pt x="1382" y="5751"/>
                    </a:lnTo>
                    <a:cubicBezTo>
                      <a:pt x="1846" y="6430"/>
                      <a:pt x="2406" y="7002"/>
                      <a:pt x="3072" y="7442"/>
                    </a:cubicBezTo>
                    <a:lnTo>
                      <a:pt x="3072" y="6906"/>
                    </a:lnTo>
                    <a:lnTo>
                      <a:pt x="4311" y="8097"/>
                    </a:lnTo>
                    <a:cubicBezTo>
                      <a:pt x="4763" y="8299"/>
                      <a:pt x="5251" y="8442"/>
                      <a:pt x="5775" y="8549"/>
                    </a:cubicBezTo>
                    <a:lnTo>
                      <a:pt x="3584" y="6418"/>
                    </a:lnTo>
                    <a:lnTo>
                      <a:pt x="6942" y="6418"/>
                    </a:lnTo>
                    <a:lnTo>
                      <a:pt x="7954" y="8133"/>
                    </a:lnTo>
                    <a:lnTo>
                      <a:pt x="6097" y="8609"/>
                    </a:lnTo>
                    <a:cubicBezTo>
                      <a:pt x="6740" y="8728"/>
                      <a:pt x="7418" y="8787"/>
                      <a:pt x="8156" y="8787"/>
                    </a:cubicBezTo>
                    <a:lnTo>
                      <a:pt x="8335" y="8740"/>
                    </a:lnTo>
                    <a:lnTo>
                      <a:pt x="9026" y="8561"/>
                    </a:lnTo>
                    <a:lnTo>
                      <a:pt x="8668" y="7954"/>
                    </a:lnTo>
                    <a:lnTo>
                      <a:pt x="7513" y="6037"/>
                    </a:lnTo>
                    <a:lnTo>
                      <a:pt x="8633" y="4156"/>
                    </a:lnTo>
                    <a:lnTo>
                      <a:pt x="8990" y="3549"/>
                    </a:lnTo>
                    <a:lnTo>
                      <a:pt x="8287" y="3370"/>
                    </a:lnTo>
                    <a:lnTo>
                      <a:pt x="6049" y="2787"/>
                    </a:lnTo>
                    <a:lnTo>
                      <a:pt x="5477" y="691"/>
                    </a:lnTo>
                    <a:lnTo>
                      <a:pt x="527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2" name="Google Shape;942;p22"/>
              <p:cNvSpPr/>
              <p:nvPr/>
            </p:nvSpPr>
            <p:spPr>
              <a:xfrm>
                <a:off x="7018425" y="-287700"/>
                <a:ext cx="311975" cy="217900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8716" extrusionOk="0">
                    <a:moveTo>
                      <a:pt x="4072" y="1084"/>
                    </a:moveTo>
                    <a:lnTo>
                      <a:pt x="5942" y="2120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72" y="1084"/>
                    </a:lnTo>
                    <a:close/>
                    <a:moveTo>
                      <a:pt x="8394" y="1036"/>
                    </a:moveTo>
                    <a:lnTo>
                      <a:pt x="8942" y="3048"/>
                    </a:lnTo>
                    <a:lnTo>
                      <a:pt x="6632" y="5299"/>
                    </a:lnTo>
                    <a:lnTo>
                      <a:pt x="6632" y="2024"/>
                    </a:lnTo>
                    <a:lnTo>
                      <a:pt x="8394" y="1036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0"/>
                    </a:lnTo>
                    <a:lnTo>
                      <a:pt x="3120" y="3525"/>
                    </a:lnTo>
                    <a:close/>
                    <a:moveTo>
                      <a:pt x="9514" y="3465"/>
                    </a:moveTo>
                    <a:lnTo>
                      <a:pt x="11478" y="3965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02" y="6454"/>
                    </a:moveTo>
                    <a:lnTo>
                      <a:pt x="11514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1"/>
                    </a:lnTo>
                    <a:lnTo>
                      <a:pt x="3644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70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203" y="8716"/>
                    </a:lnTo>
                    <a:lnTo>
                      <a:pt x="2929" y="8716"/>
                    </a:lnTo>
                    <a:lnTo>
                      <a:pt x="1108" y="8239"/>
                    </a:lnTo>
                    <a:lnTo>
                      <a:pt x="2179" y="6442"/>
                    </a:lnTo>
                    <a:lnTo>
                      <a:pt x="5454" y="6442"/>
                    </a:lnTo>
                    <a:lnTo>
                      <a:pt x="3120" y="8716"/>
                    </a:lnTo>
                    <a:lnTo>
                      <a:pt x="4120" y="8716"/>
                    </a:lnTo>
                    <a:lnTo>
                      <a:pt x="5966" y="6930"/>
                    </a:lnTo>
                    <a:lnTo>
                      <a:pt x="5966" y="8716"/>
                    </a:lnTo>
                    <a:lnTo>
                      <a:pt x="6668" y="8716"/>
                    </a:lnTo>
                    <a:lnTo>
                      <a:pt x="6668" y="6930"/>
                    </a:lnTo>
                    <a:lnTo>
                      <a:pt x="8513" y="8716"/>
                    </a:lnTo>
                    <a:lnTo>
                      <a:pt x="12097" y="8716"/>
                    </a:lnTo>
                    <a:lnTo>
                      <a:pt x="12478" y="8620"/>
                    </a:lnTo>
                    <a:lnTo>
                      <a:pt x="12478" y="8359"/>
                    </a:lnTo>
                    <a:lnTo>
                      <a:pt x="12252" y="7978"/>
                    </a:lnTo>
                    <a:lnTo>
                      <a:pt x="11085" y="6025"/>
                    </a:lnTo>
                    <a:lnTo>
                      <a:pt x="12204" y="4156"/>
                    </a:lnTo>
                    <a:lnTo>
                      <a:pt x="12466" y="3691"/>
                    </a:lnTo>
                    <a:lnTo>
                      <a:pt x="12466" y="3513"/>
                    </a:lnTo>
                    <a:lnTo>
                      <a:pt x="11859" y="3346"/>
                    </a:lnTo>
                    <a:lnTo>
                      <a:pt x="9609" y="2775"/>
                    </a:lnTo>
                    <a:lnTo>
                      <a:pt x="9037" y="679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22"/>
              <p:cNvSpPr/>
              <p:nvPr/>
            </p:nvSpPr>
            <p:spPr>
              <a:xfrm>
                <a:off x="7018425" y="-593700"/>
                <a:ext cx="3113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55" h="12229" extrusionOk="0">
                    <a:moveTo>
                      <a:pt x="4072" y="1072"/>
                    </a:moveTo>
                    <a:lnTo>
                      <a:pt x="5942" y="2120"/>
                    </a:lnTo>
                    <a:lnTo>
                      <a:pt x="5942" y="5287"/>
                    </a:lnTo>
                    <a:lnTo>
                      <a:pt x="3560" y="2977"/>
                    </a:lnTo>
                    <a:lnTo>
                      <a:pt x="4072" y="1072"/>
                    </a:lnTo>
                    <a:close/>
                    <a:moveTo>
                      <a:pt x="8394" y="1049"/>
                    </a:moveTo>
                    <a:lnTo>
                      <a:pt x="8942" y="3049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49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20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02" y="6466"/>
                    </a:moveTo>
                    <a:lnTo>
                      <a:pt x="11514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30" y="6466"/>
                    </a:moveTo>
                    <a:lnTo>
                      <a:pt x="3048" y="8764"/>
                    </a:lnTo>
                    <a:lnTo>
                      <a:pt x="1084" y="8264"/>
                    </a:lnTo>
                    <a:lnTo>
                      <a:pt x="2156" y="6466"/>
                    </a:lnTo>
                    <a:close/>
                    <a:moveTo>
                      <a:pt x="6632" y="6954"/>
                    </a:moveTo>
                    <a:lnTo>
                      <a:pt x="9014" y="9264"/>
                    </a:lnTo>
                    <a:lnTo>
                      <a:pt x="8502" y="11169"/>
                    </a:lnTo>
                    <a:lnTo>
                      <a:pt x="6632" y="10121"/>
                    </a:lnTo>
                    <a:lnTo>
                      <a:pt x="6632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80" y="11193"/>
                    </a:lnTo>
                    <a:lnTo>
                      <a:pt x="3632" y="9192"/>
                    </a:lnTo>
                    <a:lnTo>
                      <a:pt x="5942" y="6942"/>
                    </a:lnTo>
                    <a:close/>
                    <a:moveTo>
                      <a:pt x="8835" y="1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4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13" y="6192"/>
                    </a:lnTo>
                    <a:lnTo>
                      <a:pt x="405" y="8073"/>
                    </a:lnTo>
                    <a:lnTo>
                      <a:pt x="24" y="8680"/>
                    </a:lnTo>
                    <a:lnTo>
                      <a:pt x="727" y="8859"/>
                    </a:lnTo>
                    <a:lnTo>
                      <a:pt x="2965" y="9442"/>
                    </a:lnTo>
                    <a:lnTo>
                      <a:pt x="3537" y="11538"/>
                    </a:lnTo>
                    <a:lnTo>
                      <a:pt x="3739" y="12228"/>
                    </a:lnTo>
                    <a:lnTo>
                      <a:pt x="4358" y="11871"/>
                    </a:lnTo>
                    <a:lnTo>
                      <a:pt x="6370" y="10752"/>
                    </a:lnTo>
                    <a:lnTo>
                      <a:pt x="8299" y="11836"/>
                    </a:lnTo>
                    <a:lnTo>
                      <a:pt x="8930" y="12193"/>
                    </a:lnTo>
                    <a:lnTo>
                      <a:pt x="9121" y="11514"/>
                    </a:lnTo>
                    <a:lnTo>
                      <a:pt x="9716" y="9335"/>
                    </a:lnTo>
                    <a:lnTo>
                      <a:pt x="11871" y="8776"/>
                    </a:lnTo>
                    <a:lnTo>
                      <a:pt x="12454" y="8621"/>
                    </a:lnTo>
                    <a:lnTo>
                      <a:pt x="12454" y="8371"/>
                    </a:lnTo>
                    <a:lnTo>
                      <a:pt x="12216" y="7978"/>
                    </a:lnTo>
                    <a:lnTo>
                      <a:pt x="11061" y="6025"/>
                    </a:lnTo>
                    <a:lnTo>
                      <a:pt x="12169" y="4156"/>
                    </a:lnTo>
                    <a:lnTo>
                      <a:pt x="12454" y="3704"/>
                    </a:lnTo>
                    <a:lnTo>
                      <a:pt x="12454" y="3525"/>
                    </a:lnTo>
                    <a:lnTo>
                      <a:pt x="11847" y="3370"/>
                    </a:lnTo>
                    <a:lnTo>
                      <a:pt x="9609" y="2787"/>
                    </a:lnTo>
                    <a:lnTo>
                      <a:pt x="9037" y="691"/>
                    </a:lnTo>
                    <a:lnTo>
                      <a:pt x="883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22"/>
              <p:cNvSpPr/>
              <p:nvPr/>
            </p:nvSpPr>
            <p:spPr>
              <a:xfrm>
                <a:off x="6700525" y="-287400"/>
                <a:ext cx="316150" cy="217900"/>
              </a:xfrm>
              <a:custGeom>
                <a:avLst/>
                <a:gdLst/>
                <a:ahLst/>
                <a:cxnLst/>
                <a:rect l="l" t="t" r="r" b="b"/>
                <a:pathLst>
                  <a:path w="12646" h="8716" extrusionOk="0">
                    <a:moveTo>
                      <a:pt x="4096" y="1072"/>
                    </a:moveTo>
                    <a:lnTo>
                      <a:pt x="5954" y="2108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18" y="1024"/>
                    </a:moveTo>
                    <a:lnTo>
                      <a:pt x="8966" y="3036"/>
                    </a:lnTo>
                    <a:lnTo>
                      <a:pt x="6656" y="5287"/>
                    </a:lnTo>
                    <a:lnTo>
                      <a:pt x="6656" y="2012"/>
                    </a:lnTo>
                    <a:lnTo>
                      <a:pt x="8418" y="1024"/>
                    </a:lnTo>
                    <a:close/>
                    <a:moveTo>
                      <a:pt x="3144" y="3513"/>
                    </a:moveTo>
                    <a:lnTo>
                      <a:pt x="5454" y="5763"/>
                    </a:lnTo>
                    <a:lnTo>
                      <a:pt x="2084" y="5763"/>
                    </a:lnTo>
                    <a:lnTo>
                      <a:pt x="1072" y="4048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53"/>
                    </a:lnTo>
                    <a:lnTo>
                      <a:pt x="10419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42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68" y="6442"/>
                    </a:lnTo>
                    <a:close/>
                    <a:moveTo>
                      <a:pt x="8847" y="0"/>
                    </a:moveTo>
                    <a:lnTo>
                      <a:pt x="8216" y="357"/>
                    </a:lnTo>
                    <a:lnTo>
                      <a:pt x="6216" y="1477"/>
                    </a:lnTo>
                    <a:lnTo>
                      <a:pt x="4275" y="381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7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167" y="8704"/>
                    </a:lnTo>
                    <a:cubicBezTo>
                      <a:pt x="334" y="8716"/>
                      <a:pt x="489" y="8716"/>
                      <a:pt x="655" y="8716"/>
                    </a:cubicBezTo>
                    <a:lnTo>
                      <a:pt x="2953" y="8716"/>
                    </a:lnTo>
                    <a:lnTo>
                      <a:pt x="1132" y="8239"/>
                    </a:lnTo>
                    <a:lnTo>
                      <a:pt x="2203" y="6442"/>
                    </a:lnTo>
                    <a:lnTo>
                      <a:pt x="5477" y="6442"/>
                    </a:lnTo>
                    <a:lnTo>
                      <a:pt x="3144" y="8716"/>
                    </a:lnTo>
                    <a:lnTo>
                      <a:pt x="4144" y="8716"/>
                    </a:lnTo>
                    <a:lnTo>
                      <a:pt x="5989" y="6930"/>
                    </a:lnTo>
                    <a:lnTo>
                      <a:pt x="5989" y="8716"/>
                    </a:lnTo>
                    <a:lnTo>
                      <a:pt x="6692" y="8716"/>
                    </a:lnTo>
                    <a:lnTo>
                      <a:pt x="6692" y="6930"/>
                    </a:lnTo>
                    <a:lnTo>
                      <a:pt x="8537" y="8716"/>
                    </a:lnTo>
                    <a:lnTo>
                      <a:pt x="12121" y="8716"/>
                    </a:lnTo>
                    <a:lnTo>
                      <a:pt x="12645" y="8585"/>
                    </a:lnTo>
                    <a:lnTo>
                      <a:pt x="12288" y="7977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6"/>
                    </a:lnTo>
                    <a:lnTo>
                      <a:pt x="11847" y="3358"/>
                    </a:lnTo>
                    <a:lnTo>
                      <a:pt x="9621" y="2786"/>
                    </a:lnTo>
                    <a:lnTo>
                      <a:pt x="9037" y="679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22"/>
              <p:cNvSpPr/>
              <p:nvPr/>
            </p:nvSpPr>
            <p:spPr>
              <a:xfrm>
                <a:off x="6700825" y="-593700"/>
                <a:ext cx="3149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29" extrusionOk="0">
                    <a:moveTo>
                      <a:pt x="4084" y="1072"/>
                    </a:moveTo>
                    <a:lnTo>
                      <a:pt x="5942" y="2120"/>
                    </a:lnTo>
                    <a:lnTo>
                      <a:pt x="5942" y="5287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406" y="1049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406" y="1049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56" y="6466"/>
                    </a:lnTo>
                    <a:close/>
                    <a:moveTo>
                      <a:pt x="5442" y="6466"/>
                    </a:moveTo>
                    <a:lnTo>
                      <a:pt x="3060" y="8764"/>
                    </a:lnTo>
                    <a:lnTo>
                      <a:pt x="1096" y="8264"/>
                    </a:lnTo>
                    <a:lnTo>
                      <a:pt x="2167" y="6466"/>
                    </a:lnTo>
                    <a:close/>
                    <a:moveTo>
                      <a:pt x="6644" y="6954"/>
                    </a:moveTo>
                    <a:lnTo>
                      <a:pt x="9025" y="9264"/>
                    </a:lnTo>
                    <a:lnTo>
                      <a:pt x="8502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92" y="11193"/>
                    </a:lnTo>
                    <a:lnTo>
                      <a:pt x="3644" y="9192"/>
                    </a:lnTo>
                    <a:lnTo>
                      <a:pt x="5942" y="6942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4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4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94" y="10752"/>
                    </a:lnTo>
                    <a:lnTo>
                      <a:pt x="8323" y="11836"/>
                    </a:lnTo>
                    <a:lnTo>
                      <a:pt x="8954" y="12193"/>
                    </a:lnTo>
                    <a:lnTo>
                      <a:pt x="9145" y="11514"/>
                    </a:lnTo>
                    <a:lnTo>
                      <a:pt x="9740" y="9335"/>
                    </a:lnTo>
                    <a:lnTo>
                      <a:pt x="11895" y="8776"/>
                    </a:lnTo>
                    <a:lnTo>
                      <a:pt x="12597" y="8597"/>
                    </a:lnTo>
                    <a:lnTo>
                      <a:pt x="12240" y="7978"/>
                    </a:lnTo>
                    <a:lnTo>
                      <a:pt x="11085" y="6025"/>
                    </a:lnTo>
                    <a:lnTo>
                      <a:pt x="12193" y="4156"/>
                    </a:lnTo>
                    <a:lnTo>
                      <a:pt x="12550" y="3549"/>
                    </a:lnTo>
                    <a:lnTo>
                      <a:pt x="11859" y="3370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6" name="Google Shape;946;p22"/>
              <p:cNvSpPr/>
              <p:nvPr/>
            </p:nvSpPr>
            <p:spPr>
              <a:xfrm>
                <a:off x="7647075" y="-287700"/>
                <a:ext cx="311975" cy="217900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8716" extrusionOk="0">
                    <a:moveTo>
                      <a:pt x="4084" y="1084"/>
                    </a:moveTo>
                    <a:lnTo>
                      <a:pt x="5942" y="2120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84" y="1084"/>
                    </a:lnTo>
                    <a:close/>
                    <a:moveTo>
                      <a:pt x="8394" y="1036"/>
                    </a:moveTo>
                    <a:lnTo>
                      <a:pt x="8954" y="3048"/>
                    </a:lnTo>
                    <a:lnTo>
                      <a:pt x="6644" y="5299"/>
                    </a:lnTo>
                    <a:lnTo>
                      <a:pt x="6644" y="2024"/>
                    </a:lnTo>
                    <a:lnTo>
                      <a:pt x="8394" y="1036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0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65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65"/>
                    </a:lnTo>
                    <a:lnTo>
                      <a:pt x="4275" y="381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81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215" y="8716"/>
                    </a:lnTo>
                    <a:lnTo>
                      <a:pt x="2929" y="8716"/>
                    </a:lnTo>
                    <a:lnTo>
                      <a:pt x="1120" y="8239"/>
                    </a:lnTo>
                    <a:lnTo>
                      <a:pt x="2191" y="6442"/>
                    </a:lnTo>
                    <a:lnTo>
                      <a:pt x="5465" y="6442"/>
                    </a:lnTo>
                    <a:lnTo>
                      <a:pt x="3132" y="8716"/>
                    </a:lnTo>
                    <a:lnTo>
                      <a:pt x="4120" y="8716"/>
                    </a:lnTo>
                    <a:lnTo>
                      <a:pt x="5977" y="6930"/>
                    </a:lnTo>
                    <a:lnTo>
                      <a:pt x="5977" y="8716"/>
                    </a:lnTo>
                    <a:lnTo>
                      <a:pt x="6668" y="8716"/>
                    </a:lnTo>
                    <a:lnTo>
                      <a:pt x="6668" y="6930"/>
                    </a:lnTo>
                    <a:lnTo>
                      <a:pt x="8513" y="8716"/>
                    </a:lnTo>
                    <a:lnTo>
                      <a:pt x="9906" y="8716"/>
                    </a:lnTo>
                    <a:cubicBezTo>
                      <a:pt x="10823" y="8716"/>
                      <a:pt x="11669" y="8585"/>
                      <a:pt x="12443" y="8299"/>
                    </a:cubicBezTo>
                    <a:lnTo>
                      <a:pt x="12252" y="7978"/>
                    </a:lnTo>
                    <a:lnTo>
                      <a:pt x="11085" y="6025"/>
                    </a:lnTo>
                    <a:lnTo>
                      <a:pt x="12204" y="4156"/>
                    </a:lnTo>
                    <a:lnTo>
                      <a:pt x="12478" y="3691"/>
                    </a:lnTo>
                    <a:lnTo>
                      <a:pt x="12478" y="3513"/>
                    </a:lnTo>
                    <a:lnTo>
                      <a:pt x="11871" y="3346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7" name="Google Shape;947;p22"/>
              <p:cNvSpPr/>
              <p:nvPr/>
            </p:nvSpPr>
            <p:spPr>
              <a:xfrm>
                <a:off x="7647075" y="-593700"/>
                <a:ext cx="3116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29" extrusionOk="0">
                    <a:moveTo>
                      <a:pt x="4084" y="1072"/>
                    </a:moveTo>
                    <a:lnTo>
                      <a:pt x="5942" y="2120"/>
                    </a:lnTo>
                    <a:lnTo>
                      <a:pt x="5942" y="5287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394" y="1049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49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42" y="6466"/>
                    </a:moveTo>
                    <a:lnTo>
                      <a:pt x="3060" y="8764"/>
                    </a:lnTo>
                    <a:lnTo>
                      <a:pt x="1096" y="8264"/>
                    </a:lnTo>
                    <a:lnTo>
                      <a:pt x="2167" y="6466"/>
                    </a:lnTo>
                    <a:close/>
                    <a:moveTo>
                      <a:pt x="6644" y="6954"/>
                    </a:moveTo>
                    <a:lnTo>
                      <a:pt x="9025" y="9264"/>
                    </a:lnTo>
                    <a:lnTo>
                      <a:pt x="8502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91" y="11193"/>
                    </a:lnTo>
                    <a:lnTo>
                      <a:pt x="3632" y="9192"/>
                    </a:lnTo>
                    <a:lnTo>
                      <a:pt x="5942" y="6942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4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24" y="6192"/>
                    </a:lnTo>
                    <a:lnTo>
                      <a:pt x="405" y="8073"/>
                    </a:lnTo>
                    <a:lnTo>
                      <a:pt x="36" y="8680"/>
                    </a:lnTo>
                    <a:lnTo>
                      <a:pt x="727" y="8859"/>
                    </a:lnTo>
                    <a:lnTo>
                      <a:pt x="2965" y="9442"/>
                    </a:lnTo>
                    <a:lnTo>
                      <a:pt x="3549" y="11538"/>
                    </a:lnTo>
                    <a:lnTo>
                      <a:pt x="3739" y="12228"/>
                    </a:lnTo>
                    <a:lnTo>
                      <a:pt x="4370" y="11871"/>
                    </a:lnTo>
                    <a:lnTo>
                      <a:pt x="6370" y="10752"/>
                    </a:lnTo>
                    <a:lnTo>
                      <a:pt x="8311" y="11836"/>
                    </a:lnTo>
                    <a:lnTo>
                      <a:pt x="8930" y="12193"/>
                    </a:lnTo>
                    <a:lnTo>
                      <a:pt x="9133" y="11514"/>
                    </a:lnTo>
                    <a:lnTo>
                      <a:pt x="9728" y="9335"/>
                    </a:lnTo>
                    <a:lnTo>
                      <a:pt x="11883" y="8776"/>
                    </a:lnTo>
                    <a:lnTo>
                      <a:pt x="12466" y="8621"/>
                    </a:lnTo>
                    <a:lnTo>
                      <a:pt x="12466" y="8371"/>
                    </a:lnTo>
                    <a:lnTo>
                      <a:pt x="12228" y="7978"/>
                    </a:lnTo>
                    <a:lnTo>
                      <a:pt x="11061" y="6025"/>
                    </a:lnTo>
                    <a:lnTo>
                      <a:pt x="12181" y="4156"/>
                    </a:lnTo>
                    <a:lnTo>
                      <a:pt x="12466" y="3704"/>
                    </a:lnTo>
                    <a:lnTo>
                      <a:pt x="12466" y="3525"/>
                    </a:lnTo>
                    <a:lnTo>
                      <a:pt x="11847" y="3370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22"/>
              <p:cNvSpPr/>
              <p:nvPr/>
            </p:nvSpPr>
            <p:spPr>
              <a:xfrm>
                <a:off x="7329475" y="-287400"/>
                <a:ext cx="315550" cy="217900"/>
              </a:xfrm>
              <a:custGeom>
                <a:avLst/>
                <a:gdLst/>
                <a:ahLst/>
                <a:cxnLst/>
                <a:rect l="l" t="t" r="r" b="b"/>
                <a:pathLst>
                  <a:path w="12622" h="8716" extrusionOk="0">
                    <a:moveTo>
                      <a:pt x="4096" y="1072"/>
                    </a:moveTo>
                    <a:lnTo>
                      <a:pt x="5954" y="2108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06" y="1024"/>
                    </a:moveTo>
                    <a:lnTo>
                      <a:pt x="8954" y="3036"/>
                    </a:lnTo>
                    <a:lnTo>
                      <a:pt x="6656" y="5287"/>
                    </a:lnTo>
                    <a:lnTo>
                      <a:pt x="6656" y="2012"/>
                    </a:lnTo>
                    <a:lnTo>
                      <a:pt x="8406" y="1024"/>
                    </a:lnTo>
                    <a:close/>
                    <a:moveTo>
                      <a:pt x="3144" y="3513"/>
                    </a:moveTo>
                    <a:lnTo>
                      <a:pt x="5442" y="5763"/>
                    </a:lnTo>
                    <a:lnTo>
                      <a:pt x="2084" y="5763"/>
                    </a:lnTo>
                    <a:lnTo>
                      <a:pt x="1072" y="4048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53"/>
                    </a:lnTo>
                    <a:lnTo>
                      <a:pt x="10418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42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56" y="6442"/>
                    </a:lnTo>
                    <a:close/>
                    <a:moveTo>
                      <a:pt x="8835" y="0"/>
                    </a:moveTo>
                    <a:lnTo>
                      <a:pt x="8216" y="357"/>
                    </a:lnTo>
                    <a:lnTo>
                      <a:pt x="6204" y="1477"/>
                    </a:lnTo>
                    <a:lnTo>
                      <a:pt x="4275" y="381"/>
                    </a:lnTo>
                    <a:lnTo>
                      <a:pt x="3644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70" y="4239"/>
                    </a:lnTo>
                    <a:lnTo>
                      <a:pt x="1525" y="6192"/>
                    </a:lnTo>
                    <a:lnTo>
                      <a:pt x="417" y="8061"/>
                    </a:lnTo>
                    <a:lnTo>
                      <a:pt x="36" y="8680"/>
                    </a:lnTo>
                    <a:lnTo>
                      <a:pt x="203" y="8716"/>
                    </a:lnTo>
                    <a:lnTo>
                      <a:pt x="2929" y="8716"/>
                    </a:lnTo>
                    <a:lnTo>
                      <a:pt x="1108" y="8251"/>
                    </a:lnTo>
                    <a:lnTo>
                      <a:pt x="2179" y="6442"/>
                    </a:lnTo>
                    <a:lnTo>
                      <a:pt x="5454" y="6442"/>
                    </a:lnTo>
                    <a:lnTo>
                      <a:pt x="3120" y="8716"/>
                    </a:lnTo>
                    <a:lnTo>
                      <a:pt x="4120" y="8716"/>
                    </a:lnTo>
                    <a:lnTo>
                      <a:pt x="5966" y="6930"/>
                    </a:lnTo>
                    <a:lnTo>
                      <a:pt x="5966" y="8716"/>
                    </a:lnTo>
                    <a:lnTo>
                      <a:pt x="6668" y="8716"/>
                    </a:lnTo>
                    <a:lnTo>
                      <a:pt x="6668" y="6930"/>
                    </a:lnTo>
                    <a:lnTo>
                      <a:pt x="8513" y="8716"/>
                    </a:lnTo>
                    <a:lnTo>
                      <a:pt x="12097" y="8716"/>
                    </a:lnTo>
                    <a:lnTo>
                      <a:pt x="12621" y="8585"/>
                    </a:lnTo>
                    <a:lnTo>
                      <a:pt x="12264" y="7977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6"/>
                    </a:lnTo>
                    <a:lnTo>
                      <a:pt x="11847" y="3358"/>
                    </a:lnTo>
                    <a:lnTo>
                      <a:pt x="9609" y="2786"/>
                    </a:lnTo>
                    <a:lnTo>
                      <a:pt x="9037" y="679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22"/>
              <p:cNvSpPr/>
              <p:nvPr/>
            </p:nvSpPr>
            <p:spPr>
              <a:xfrm>
                <a:off x="7329775" y="-593700"/>
                <a:ext cx="3149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29" extrusionOk="0">
                    <a:moveTo>
                      <a:pt x="4084" y="1072"/>
                    </a:moveTo>
                    <a:lnTo>
                      <a:pt x="5942" y="2120"/>
                    </a:lnTo>
                    <a:lnTo>
                      <a:pt x="5942" y="5287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394" y="1049"/>
                    </a:moveTo>
                    <a:lnTo>
                      <a:pt x="8942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49"/>
                    </a:lnTo>
                    <a:close/>
                    <a:moveTo>
                      <a:pt x="3132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6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30" y="6466"/>
                    </a:moveTo>
                    <a:lnTo>
                      <a:pt x="3048" y="8764"/>
                    </a:lnTo>
                    <a:lnTo>
                      <a:pt x="1084" y="8264"/>
                    </a:lnTo>
                    <a:lnTo>
                      <a:pt x="2155" y="6466"/>
                    </a:lnTo>
                    <a:close/>
                    <a:moveTo>
                      <a:pt x="6644" y="6954"/>
                    </a:moveTo>
                    <a:lnTo>
                      <a:pt x="9025" y="9264"/>
                    </a:lnTo>
                    <a:lnTo>
                      <a:pt x="8501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80" y="11193"/>
                    </a:lnTo>
                    <a:lnTo>
                      <a:pt x="3632" y="9192"/>
                    </a:lnTo>
                    <a:lnTo>
                      <a:pt x="5942" y="6942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4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70" y="4239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82" y="10752"/>
                    </a:lnTo>
                    <a:lnTo>
                      <a:pt x="8323" y="11836"/>
                    </a:lnTo>
                    <a:lnTo>
                      <a:pt x="8942" y="12193"/>
                    </a:lnTo>
                    <a:lnTo>
                      <a:pt x="9144" y="11514"/>
                    </a:lnTo>
                    <a:lnTo>
                      <a:pt x="9740" y="9335"/>
                    </a:lnTo>
                    <a:lnTo>
                      <a:pt x="11895" y="8776"/>
                    </a:lnTo>
                    <a:lnTo>
                      <a:pt x="12597" y="8597"/>
                    </a:lnTo>
                    <a:lnTo>
                      <a:pt x="12228" y="7978"/>
                    </a:lnTo>
                    <a:lnTo>
                      <a:pt x="11073" y="6025"/>
                    </a:lnTo>
                    <a:lnTo>
                      <a:pt x="12192" y="4156"/>
                    </a:lnTo>
                    <a:lnTo>
                      <a:pt x="12550" y="3549"/>
                    </a:lnTo>
                    <a:lnTo>
                      <a:pt x="11847" y="3370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22"/>
              <p:cNvSpPr/>
              <p:nvPr/>
            </p:nvSpPr>
            <p:spPr>
              <a:xfrm>
                <a:off x="8276025" y="-593400"/>
                <a:ext cx="173550" cy="217625"/>
              </a:xfrm>
              <a:custGeom>
                <a:avLst/>
                <a:gdLst/>
                <a:ahLst/>
                <a:cxnLst/>
                <a:rect l="l" t="t" r="r" b="b"/>
                <a:pathLst>
                  <a:path w="6942" h="8705" extrusionOk="0">
                    <a:moveTo>
                      <a:pt x="3120" y="3513"/>
                    </a:moveTo>
                    <a:lnTo>
                      <a:pt x="5430" y="5763"/>
                    </a:lnTo>
                    <a:lnTo>
                      <a:pt x="2072" y="5763"/>
                    </a:lnTo>
                    <a:lnTo>
                      <a:pt x="1060" y="4049"/>
                    </a:lnTo>
                    <a:lnTo>
                      <a:pt x="3120" y="3513"/>
                    </a:lnTo>
                    <a:close/>
                    <a:moveTo>
                      <a:pt x="3644" y="1"/>
                    </a:moveTo>
                    <a:lnTo>
                      <a:pt x="3453" y="691"/>
                    </a:lnTo>
                    <a:lnTo>
                      <a:pt x="2858" y="2870"/>
                    </a:lnTo>
                    <a:lnTo>
                      <a:pt x="691" y="3430"/>
                    </a:lnTo>
                    <a:lnTo>
                      <a:pt x="0" y="3608"/>
                    </a:lnTo>
                    <a:lnTo>
                      <a:pt x="369" y="4215"/>
                    </a:lnTo>
                    <a:lnTo>
                      <a:pt x="1536" y="6168"/>
                    </a:lnTo>
                    <a:lnTo>
                      <a:pt x="417" y="8049"/>
                    </a:lnTo>
                    <a:lnTo>
                      <a:pt x="48" y="8657"/>
                    </a:lnTo>
                    <a:lnTo>
                      <a:pt x="239" y="8704"/>
                    </a:lnTo>
                    <a:cubicBezTo>
                      <a:pt x="786" y="8645"/>
                      <a:pt x="1310" y="8537"/>
                      <a:pt x="1786" y="8406"/>
                    </a:cubicBezTo>
                    <a:lnTo>
                      <a:pt x="1120" y="8228"/>
                    </a:lnTo>
                    <a:lnTo>
                      <a:pt x="2191" y="6418"/>
                    </a:lnTo>
                    <a:lnTo>
                      <a:pt x="5037" y="6418"/>
                    </a:lnTo>
                    <a:cubicBezTo>
                      <a:pt x="5275" y="6156"/>
                      <a:pt x="5501" y="5870"/>
                      <a:pt x="5703" y="5561"/>
                    </a:cubicBezTo>
                    <a:cubicBezTo>
                      <a:pt x="5775" y="5442"/>
                      <a:pt x="5834" y="5335"/>
                      <a:pt x="5906" y="5216"/>
                    </a:cubicBezTo>
                    <a:lnTo>
                      <a:pt x="3572" y="2953"/>
                    </a:lnTo>
                    <a:lnTo>
                      <a:pt x="4096" y="1048"/>
                    </a:lnTo>
                    <a:lnTo>
                      <a:pt x="5930" y="2108"/>
                    </a:lnTo>
                    <a:lnTo>
                      <a:pt x="5930" y="5144"/>
                    </a:lnTo>
                    <a:cubicBezTo>
                      <a:pt x="6263" y="4525"/>
                      <a:pt x="6489" y="3906"/>
                      <a:pt x="6632" y="3311"/>
                    </a:cubicBezTo>
                    <a:lnTo>
                      <a:pt x="6632" y="2001"/>
                    </a:lnTo>
                    <a:lnTo>
                      <a:pt x="6882" y="1846"/>
                    </a:lnTo>
                    <a:cubicBezTo>
                      <a:pt x="6918" y="1548"/>
                      <a:pt x="6930" y="1275"/>
                      <a:pt x="6942" y="1037"/>
                    </a:cubicBezTo>
                    <a:lnTo>
                      <a:pt x="6942" y="1037"/>
                    </a:lnTo>
                    <a:lnTo>
                      <a:pt x="6204" y="1453"/>
                    </a:lnTo>
                    <a:lnTo>
                      <a:pt x="4263" y="358"/>
                    </a:lnTo>
                    <a:lnTo>
                      <a:pt x="3644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1" name="Google Shape;951;p22"/>
              <p:cNvSpPr/>
              <p:nvPr/>
            </p:nvSpPr>
            <p:spPr>
              <a:xfrm>
                <a:off x="7958725" y="-287700"/>
                <a:ext cx="228325" cy="203925"/>
              </a:xfrm>
              <a:custGeom>
                <a:avLst/>
                <a:gdLst/>
                <a:ahLst/>
                <a:cxnLst/>
                <a:rect l="l" t="t" r="r" b="b"/>
                <a:pathLst>
                  <a:path w="9133" h="8157" extrusionOk="0">
                    <a:moveTo>
                      <a:pt x="8835" y="0"/>
                    </a:moveTo>
                    <a:lnTo>
                      <a:pt x="8216" y="358"/>
                    </a:lnTo>
                    <a:lnTo>
                      <a:pt x="6203" y="1465"/>
                    </a:lnTo>
                    <a:lnTo>
                      <a:pt x="4263" y="381"/>
                    </a:lnTo>
                    <a:lnTo>
                      <a:pt x="3644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691" y="3453"/>
                    </a:lnTo>
                    <a:lnTo>
                      <a:pt x="0" y="3632"/>
                    </a:lnTo>
                    <a:lnTo>
                      <a:pt x="369" y="4239"/>
                    </a:lnTo>
                    <a:lnTo>
                      <a:pt x="1524" y="6192"/>
                    </a:lnTo>
                    <a:lnTo>
                      <a:pt x="417" y="8061"/>
                    </a:lnTo>
                    <a:lnTo>
                      <a:pt x="358" y="8156"/>
                    </a:lnTo>
                    <a:cubicBezTo>
                      <a:pt x="786" y="7966"/>
                      <a:pt x="1203" y="7739"/>
                      <a:pt x="1584" y="7454"/>
                    </a:cubicBezTo>
                    <a:lnTo>
                      <a:pt x="2179" y="6442"/>
                    </a:lnTo>
                    <a:lnTo>
                      <a:pt x="2691" y="6442"/>
                    </a:lnTo>
                    <a:cubicBezTo>
                      <a:pt x="2882" y="6239"/>
                      <a:pt x="3060" y="6001"/>
                      <a:pt x="3227" y="5751"/>
                    </a:cubicBezTo>
                    <a:lnTo>
                      <a:pt x="2096" y="5751"/>
                    </a:lnTo>
                    <a:lnTo>
                      <a:pt x="1084" y="4048"/>
                    </a:lnTo>
                    <a:lnTo>
                      <a:pt x="3155" y="3513"/>
                    </a:lnTo>
                    <a:lnTo>
                      <a:pt x="4025" y="4358"/>
                    </a:lnTo>
                    <a:cubicBezTo>
                      <a:pt x="4144" y="4120"/>
                      <a:pt x="4239" y="3882"/>
                      <a:pt x="4310" y="3667"/>
                    </a:cubicBezTo>
                    <a:lnTo>
                      <a:pt x="3584" y="2953"/>
                    </a:lnTo>
                    <a:lnTo>
                      <a:pt x="4108" y="1048"/>
                    </a:lnTo>
                    <a:lnTo>
                      <a:pt x="5965" y="2096"/>
                    </a:lnTo>
                    <a:lnTo>
                      <a:pt x="5965" y="2179"/>
                    </a:lnTo>
                    <a:cubicBezTo>
                      <a:pt x="6168" y="2179"/>
                      <a:pt x="6406" y="2155"/>
                      <a:pt x="6632" y="2108"/>
                    </a:cubicBezTo>
                    <a:lnTo>
                      <a:pt x="6632" y="2024"/>
                    </a:lnTo>
                    <a:lnTo>
                      <a:pt x="8394" y="1036"/>
                    </a:lnTo>
                    <a:lnTo>
                      <a:pt x="8513" y="1453"/>
                    </a:lnTo>
                    <a:cubicBezTo>
                      <a:pt x="8728" y="1334"/>
                      <a:pt x="8942" y="1203"/>
                      <a:pt x="9132" y="1048"/>
                    </a:cubicBezTo>
                    <a:lnTo>
                      <a:pt x="9025" y="679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2" name="Google Shape;952;p22"/>
              <p:cNvSpPr/>
              <p:nvPr/>
            </p:nvSpPr>
            <p:spPr>
              <a:xfrm>
                <a:off x="7958725" y="-593700"/>
                <a:ext cx="3143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74" h="12229" extrusionOk="0">
                    <a:moveTo>
                      <a:pt x="4072" y="1072"/>
                    </a:moveTo>
                    <a:lnTo>
                      <a:pt x="5930" y="2120"/>
                    </a:lnTo>
                    <a:lnTo>
                      <a:pt x="5930" y="5287"/>
                    </a:lnTo>
                    <a:lnTo>
                      <a:pt x="3548" y="2977"/>
                    </a:lnTo>
                    <a:lnTo>
                      <a:pt x="4072" y="1072"/>
                    </a:lnTo>
                    <a:close/>
                    <a:moveTo>
                      <a:pt x="8394" y="1049"/>
                    </a:moveTo>
                    <a:lnTo>
                      <a:pt x="8942" y="3049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49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60" y="5775"/>
                    </a:lnTo>
                    <a:lnTo>
                      <a:pt x="1048" y="4061"/>
                    </a:lnTo>
                    <a:lnTo>
                      <a:pt x="3120" y="3525"/>
                    </a:lnTo>
                    <a:close/>
                    <a:moveTo>
                      <a:pt x="9502" y="3465"/>
                    </a:moveTo>
                    <a:lnTo>
                      <a:pt x="11466" y="3977"/>
                    </a:lnTo>
                    <a:lnTo>
                      <a:pt x="10394" y="5775"/>
                    </a:lnTo>
                    <a:lnTo>
                      <a:pt x="7120" y="5775"/>
                    </a:lnTo>
                    <a:lnTo>
                      <a:pt x="9502" y="3465"/>
                    </a:lnTo>
                    <a:close/>
                    <a:moveTo>
                      <a:pt x="10502" y="6466"/>
                    </a:moveTo>
                    <a:lnTo>
                      <a:pt x="11514" y="8168"/>
                    </a:lnTo>
                    <a:lnTo>
                      <a:pt x="9442" y="8704"/>
                    </a:lnTo>
                    <a:lnTo>
                      <a:pt x="7144" y="6466"/>
                    </a:lnTo>
                    <a:close/>
                    <a:moveTo>
                      <a:pt x="5430" y="6466"/>
                    </a:moveTo>
                    <a:lnTo>
                      <a:pt x="3048" y="8764"/>
                    </a:lnTo>
                    <a:lnTo>
                      <a:pt x="1084" y="8264"/>
                    </a:lnTo>
                    <a:lnTo>
                      <a:pt x="2155" y="6466"/>
                    </a:lnTo>
                    <a:close/>
                    <a:moveTo>
                      <a:pt x="6632" y="6954"/>
                    </a:moveTo>
                    <a:lnTo>
                      <a:pt x="9013" y="9264"/>
                    </a:lnTo>
                    <a:lnTo>
                      <a:pt x="8489" y="11169"/>
                    </a:lnTo>
                    <a:lnTo>
                      <a:pt x="6632" y="10121"/>
                    </a:lnTo>
                    <a:lnTo>
                      <a:pt x="6632" y="6954"/>
                    </a:lnTo>
                    <a:close/>
                    <a:moveTo>
                      <a:pt x="5930" y="6942"/>
                    </a:moveTo>
                    <a:lnTo>
                      <a:pt x="5930" y="10216"/>
                    </a:lnTo>
                    <a:lnTo>
                      <a:pt x="4179" y="11193"/>
                    </a:lnTo>
                    <a:lnTo>
                      <a:pt x="3632" y="9192"/>
                    </a:lnTo>
                    <a:lnTo>
                      <a:pt x="5930" y="6942"/>
                    </a:lnTo>
                    <a:close/>
                    <a:moveTo>
                      <a:pt x="8835" y="1"/>
                    </a:moveTo>
                    <a:lnTo>
                      <a:pt x="8216" y="358"/>
                    </a:lnTo>
                    <a:lnTo>
                      <a:pt x="6203" y="1477"/>
                    </a:lnTo>
                    <a:lnTo>
                      <a:pt x="4263" y="394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691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12" y="6192"/>
                    </a:lnTo>
                    <a:lnTo>
                      <a:pt x="393" y="8073"/>
                    </a:lnTo>
                    <a:lnTo>
                      <a:pt x="24" y="8680"/>
                    </a:lnTo>
                    <a:lnTo>
                      <a:pt x="727" y="8859"/>
                    </a:lnTo>
                    <a:lnTo>
                      <a:pt x="2953" y="9442"/>
                    </a:lnTo>
                    <a:lnTo>
                      <a:pt x="3536" y="11538"/>
                    </a:lnTo>
                    <a:lnTo>
                      <a:pt x="3727" y="12228"/>
                    </a:lnTo>
                    <a:lnTo>
                      <a:pt x="4358" y="11871"/>
                    </a:lnTo>
                    <a:lnTo>
                      <a:pt x="6370" y="10752"/>
                    </a:lnTo>
                    <a:lnTo>
                      <a:pt x="8299" y="11836"/>
                    </a:lnTo>
                    <a:lnTo>
                      <a:pt x="8930" y="12193"/>
                    </a:lnTo>
                    <a:lnTo>
                      <a:pt x="9121" y="11514"/>
                    </a:lnTo>
                    <a:lnTo>
                      <a:pt x="9716" y="9335"/>
                    </a:lnTo>
                    <a:lnTo>
                      <a:pt x="11871" y="8776"/>
                    </a:lnTo>
                    <a:lnTo>
                      <a:pt x="12573" y="8597"/>
                    </a:lnTo>
                    <a:lnTo>
                      <a:pt x="12216" y="7978"/>
                    </a:lnTo>
                    <a:lnTo>
                      <a:pt x="11049" y="6025"/>
                    </a:lnTo>
                    <a:lnTo>
                      <a:pt x="12169" y="4156"/>
                    </a:lnTo>
                    <a:lnTo>
                      <a:pt x="12538" y="3549"/>
                    </a:lnTo>
                    <a:lnTo>
                      <a:pt x="11847" y="3370"/>
                    </a:lnTo>
                    <a:lnTo>
                      <a:pt x="9609" y="2787"/>
                    </a:lnTo>
                    <a:lnTo>
                      <a:pt x="9025" y="691"/>
                    </a:lnTo>
                    <a:lnTo>
                      <a:pt x="883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53" name="Google Shape;953;p22"/>
            <p:cNvSpPr/>
            <p:nvPr/>
          </p:nvSpPr>
          <p:spPr>
            <a:xfrm rot="5400000">
              <a:off x="2483774" y="-1850968"/>
              <a:ext cx="4176452" cy="7149986"/>
            </a:xfrm>
            <a:custGeom>
              <a:avLst/>
              <a:gdLst/>
              <a:ahLst/>
              <a:cxnLst/>
              <a:rect l="l" t="t" r="r" b="b"/>
              <a:pathLst>
                <a:path w="66557" h="113944" extrusionOk="0">
                  <a:moveTo>
                    <a:pt x="33290" y="2132"/>
                  </a:moveTo>
                  <a:cubicBezTo>
                    <a:pt x="33993" y="2870"/>
                    <a:pt x="35076" y="3703"/>
                    <a:pt x="36779" y="4311"/>
                  </a:cubicBezTo>
                  <a:cubicBezTo>
                    <a:pt x="40231" y="5561"/>
                    <a:pt x="44268" y="8049"/>
                    <a:pt x="44268" y="10907"/>
                  </a:cubicBezTo>
                  <a:lnTo>
                    <a:pt x="44268" y="12228"/>
                  </a:lnTo>
                  <a:lnTo>
                    <a:pt x="45577" y="12097"/>
                  </a:lnTo>
                  <a:cubicBezTo>
                    <a:pt x="45577" y="12097"/>
                    <a:pt x="45780" y="12085"/>
                    <a:pt x="46113" y="12085"/>
                  </a:cubicBezTo>
                  <a:cubicBezTo>
                    <a:pt x="47042" y="12085"/>
                    <a:pt x="48852" y="12228"/>
                    <a:pt x="50411" y="13216"/>
                  </a:cubicBezTo>
                  <a:cubicBezTo>
                    <a:pt x="52281" y="14395"/>
                    <a:pt x="53233" y="16491"/>
                    <a:pt x="53233" y="19420"/>
                  </a:cubicBezTo>
                  <a:lnTo>
                    <a:pt x="53233" y="20658"/>
                  </a:lnTo>
                  <a:lnTo>
                    <a:pt x="54471" y="20610"/>
                  </a:lnTo>
                  <a:cubicBezTo>
                    <a:pt x="54602" y="20610"/>
                    <a:pt x="55769" y="20622"/>
                    <a:pt x="56853" y="21313"/>
                  </a:cubicBezTo>
                  <a:cubicBezTo>
                    <a:pt x="58222" y="22158"/>
                    <a:pt x="58912" y="23706"/>
                    <a:pt x="58912" y="25920"/>
                  </a:cubicBezTo>
                  <a:lnTo>
                    <a:pt x="58912" y="26920"/>
                  </a:lnTo>
                  <a:lnTo>
                    <a:pt x="59889" y="27099"/>
                  </a:lnTo>
                  <a:cubicBezTo>
                    <a:pt x="60115" y="27147"/>
                    <a:pt x="65377" y="28183"/>
                    <a:pt x="65377" y="33445"/>
                  </a:cubicBezTo>
                  <a:lnTo>
                    <a:pt x="65377" y="80510"/>
                  </a:lnTo>
                  <a:lnTo>
                    <a:pt x="65366" y="80510"/>
                  </a:lnTo>
                  <a:cubicBezTo>
                    <a:pt x="65366" y="85773"/>
                    <a:pt x="60103" y="86809"/>
                    <a:pt x="59877" y="86856"/>
                  </a:cubicBezTo>
                  <a:lnTo>
                    <a:pt x="58912" y="87035"/>
                  </a:lnTo>
                  <a:lnTo>
                    <a:pt x="58912" y="88035"/>
                  </a:lnTo>
                  <a:cubicBezTo>
                    <a:pt x="58912" y="90250"/>
                    <a:pt x="58222" y="91797"/>
                    <a:pt x="56853" y="92643"/>
                  </a:cubicBezTo>
                  <a:cubicBezTo>
                    <a:pt x="55769" y="93310"/>
                    <a:pt x="54602" y="93345"/>
                    <a:pt x="54471" y="93345"/>
                  </a:cubicBezTo>
                  <a:lnTo>
                    <a:pt x="53245" y="93298"/>
                  </a:lnTo>
                  <a:lnTo>
                    <a:pt x="53245" y="94536"/>
                  </a:lnTo>
                  <a:cubicBezTo>
                    <a:pt x="53245" y="97465"/>
                    <a:pt x="52292" y="99560"/>
                    <a:pt x="50423" y="100739"/>
                  </a:cubicBezTo>
                  <a:cubicBezTo>
                    <a:pt x="48875" y="101727"/>
                    <a:pt x="47054" y="101870"/>
                    <a:pt x="46125" y="101870"/>
                  </a:cubicBezTo>
                  <a:cubicBezTo>
                    <a:pt x="45780" y="101870"/>
                    <a:pt x="45589" y="101858"/>
                    <a:pt x="45565" y="101858"/>
                  </a:cubicBezTo>
                  <a:lnTo>
                    <a:pt x="44256" y="101727"/>
                  </a:lnTo>
                  <a:lnTo>
                    <a:pt x="44256" y="103037"/>
                  </a:lnTo>
                  <a:cubicBezTo>
                    <a:pt x="44256" y="105894"/>
                    <a:pt x="40231" y="108371"/>
                    <a:pt x="36779" y="109621"/>
                  </a:cubicBezTo>
                  <a:cubicBezTo>
                    <a:pt x="35076" y="110240"/>
                    <a:pt x="33981" y="111074"/>
                    <a:pt x="33290" y="111812"/>
                  </a:cubicBezTo>
                  <a:cubicBezTo>
                    <a:pt x="32588" y="111074"/>
                    <a:pt x="31504" y="110240"/>
                    <a:pt x="29813" y="109621"/>
                  </a:cubicBezTo>
                  <a:cubicBezTo>
                    <a:pt x="26361" y="108371"/>
                    <a:pt x="22324" y="105894"/>
                    <a:pt x="22324" y="103037"/>
                  </a:cubicBezTo>
                  <a:lnTo>
                    <a:pt x="22324" y="101703"/>
                  </a:lnTo>
                  <a:lnTo>
                    <a:pt x="21015" y="101846"/>
                  </a:lnTo>
                  <a:cubicBezTo>
                    <a:pt x="21015" y="101846"/>
                    <a:pt x="20800" y="101858"/>
                    <a:pt x="20479" y="101858"/>
                  </a:cubicBezTo>
                  <a:cubicBezTo>
                    <a:pt x="19538" y="101858"/>
                    <a:pt x="17741" y="101703"/>
                    <a:pt x="16181" y="100727"/>
                  </a:cubicBezTo>
                  <a:cubicBezTo>
                    <a:pt x="14300" y="99548"/>
                    <a:pt x="13347" y="97453"/>
                    <a:pt x="13347" y="94524"/>
                  </a:cubicBezTo>
                  <a:lnTo>
                    <a:pt x="13347" y="93286"/>
                  </a:lnTo>
                  <a:lnTo>
                    <a:pt x="12109" y="93333"/>
                  </a:lnTo>
                  <a:cubicBezTo>
                    <a:pt x="11978" y="93333"/>
                    <a:pt x="10823" y="93310"/>
                    <a:pt x="9728" y="92631"/>
                  </a:cubicBezTo>
                  <a:cubicBezTo>
                    <a:pt x="8358" y="91786"/>
                    <a:pt x="7680" y="90238"/>
                    <a:pt x="7680" y="88011"/>
                  </a:cubicBezTo>
                  <a:lnTo>
                    <a:pt x="7680" y="87023"/>
                  </a:lnTo>
                  <a:lnTo>
                    <a:pt x="6692" y="86844"/>
                  </a:lnTo>
                  <a:cubicBezTo>
                    <a:pt x="6477" y="86797"/>
                    <a:pt x="1203" y="85749"/>
                    <a:pt x="1203" y="80498"/>
                  </a:cubicBezTo>
                  <a:lnTo>
                    <a:pt x="1203" y="33421"/>
                  </a:lnTo>
                  <a:cubicBezTo>
                    <a:pt x="1203" y="28171"/>
                    <a:pt x="6477" y="27135"/>
                    <a:pt x="6692" y="27087"/>
                  </a:cubicBezTo>
                  <a:lnTo>
                    <a:pt x="7668" y="26909"/>
                  </a:lnTo>
                  <a:lnTo>
                    <a:pt x="7668" y="25908"/>
                  </a:lnTo>
                  <a:cubicBezTo>
                    <a:pt x="7668" y="23694"/>
                    <a:pt x="8346" y="22146"/>
                    <a:pt x="9716" y="21301"/>
                  </a:cubicBezTo>
                  <a:cubicBezTo>
                    <a:pt x="10799" y="20622"/>
                    <a:pt x="11966" y="20598"/>
                    <a:pt x="12097" y="20598"/>
                  </a:cubicBezTo>
                  <a:lnTo>
                    <a:pt x="13335" y="20646"/>
                  </a:lnTo>
                  <a:lnTo>
                    <a:pt x="13335" y="19408"/>
                  </a:lnTo>
                  <a:cubicBezTo>
                    <a:pt x="13335" y="16479"/>
                    <a:pt x="14288" y="14371"/>
                    <a:pt x="16157" y="13204"/>
                  </a:cubicBezTo>
                  <a:cubicBezTo>
                    <a:pt x="17717" y="12216"/>
                    <a:pt x="19526" y="12073"/>
                    <a:pt x="20467" y="12073"/>
                  </a:cubicBezTo>
                  <a:cubicBezTo>
                    <a:pt x="20812" y="12073"/>
                    <a:pt x="21003" y="12085"/>
                    <a:pt x="21015" y="12085"/>
                  </a:cubicBezTo>
                  <a:lnTo>
                    <a:pt x="22324" y="12216"/>
                  </a:lnTo>
                  <a:lnTo>
                    <a:pt x="22324" y="10907"/>
                  </a:lnTo>
                  <a:cubicBezTo>
                    <a:pt x="22324" y="8049"/>
                    <a:pt x="26361" y="5561"/>
                    <a:pt x="29813" y="4311"/>
                  </a:cubicBezTo>
                  <a:cubicBezTo>
                    <a:pt x="31504" y="3703"/>
                    <a:pt x="32611" y="2870"/>
                    <a:pt x="33290" y="2132"/>
                  </a:cubicBezTo>
                  <a:close/>
                  <a:moveTo>
                    <a:pt x="33278" y="0"/>
                  </a:moveTo>
                  <a:cubicBezTo>
                    <a:pt x="33278" y="0"/>
                    <a:pt x="32635" y="2025"/>
                    <a:pt x="29373" y="3215"/>
                  </a:cubicBezTo>
                  <a:cubicBezTo>
                    <a:pt x="26134" y="4394"/>
                    <a:pt x="21122" y="7085"/>
                    <a:pt x="21122" y="10918"/>
                  </a:cubicBezTo>
                  <a:cubicBezTo>
                    <a:pt x="21122" y="10918"/>
                    <a:pt x="20879" y="10893"/>
                    <a:pt x="20473" y="10893"/>
                  </a:cubicBezTo>
                  <a:cubicBezTo>
                    <a:pt x="18410" y="10893"/>
                    <a:pt x="12145" y="11542"/>
                    <a:pt x="12145" y="19420"/>
                  </a:cubicBezTo>
                  <a:cubicBezTo>
                    <a:pt x="12145" y="19420"/>
                    <a:pt x="12130" y="19419"/>
                    <a:pt x="12102" y="19419"/>
                  </a:cubicBezTo>
                  <a:cubicBezTo>
                    <a:pt x="11583" y="19419"/>
                    <a:pt x="6477" y="19580"/>
                    <a:pt x="6477" y="25908"/>
                  </a:cubicBezTo>
                  <a:cubicBezTo>
                    <a:pt x="6477" y="25908"/>
                    <a:pt x="0" y="27075"/>
                    <a:pt x="0" y="33421"/>
                  </a:cubicBezTo>
                  <a:lnTo>
                    <a:pt x="0" y="80510"/>
                  </a:lnTo>
                  <a:cubicBezTo>
                    <a:pt x="0" y="86868"/>
                    <a:pt x="6477" y="88035"/>
                    <a:pt x="6477" y="88035"/>
                  </a:cubicBezTo>
                  <a:cubicBezTo>
                    <a:pt x="6477" y="94364"/>
                    <a:pt x="11583" y="94524"/>
                    <a:pt x="12102" y="94524"/>
                  </a:cubicBezTo>
                  <a:cubicBezTo>
                    <a:pt x="12130" y="94524"/>
                    <a:pt x="12145" y="94524"/>
                    <a:pt x="12145" y="94524"/>
                  </a:cubicBezTo>
                  <a:cubicBezTo>
                    <a:pt x="12145" y="102380"/>
                    <a:pt x="18361" y="103040"/>
                    <a:pt x="20448" y="103040"/>
                  </a:cubicBezTo>
                  <a:cubicBezTo>
                    <a:pt x="20869" y="103040"/>
                    <a:pt x="21122" y="103013"/>
                    <a:pt x="21122" y="103013"/>
                  </a:cubicBezTo>
                  <a:cubicBezTo>
                    <a:pt x="21122" y="106859"/>
                    <a:pt x="26134" y="109550"/>
                    <a:pt x="29373" y="110728"/>
                  </a:cubicBezTo>
                  <a:cubicBezTo>
                    <a:pt x="32623" y="111907"/>
                    <a:pt x="33278" y="113943"/>
                    <a:pt x="33278" y="113943"/>
                  </a:cubicBezTo>
                  <a:cubicBezTo>
                    <a:pt x="33278" y="113943"/>
                    <a:pt x="33933" y="111919"/>
                    <a:pt x="37172" y="110728"/>
                  </a:cubicBezTo>
                  <a:cubicBezTo>
                    <a:pt x="40422" y="109550"/>
                    <a:pt x="45434" y="106859"/>
                    <a:pt x="45434" y="103013"/>
                  </a:cubicBezTo>
                  <a:cubicBezTo>
                    <a:pt x="45434" y="103013"/>
                    <a:pt x="45683" y="103039"/>
                    <a:pt x="46097" y="103039"/>
                  </a:cubicBezTo>
                  <a:cubicBezTo>
                    <a:pt x="48172" y="103039"/>
                    <a:pt x="54412" y="102385"/>
                    <a:pt x="54412" y="94524"/>
                  </a:cubicBezTo>
                  <a:cubicBezTo>
                    <a:pt x="54412" y="94524"/>
                    <a:pt x="54426" y="94524"/>
                    <a:pt x="54454" y="94524"/>
                  </a:cubicBezTo>
                  <a:cubicBezTo>
                    <a:pt x="54973" y="94524"/>
                    <a:pt x="60079" y="94364"/>
                    <a:pt x="60079" y="88035"/>
                  </a:cubicBezTo>
                  <a:cubicBezTo>
                    <a:pt x="60079" y="88035"/>
                    <a:pt x="66556" y="86868"/>
                    <a:pt x="66556" y="80510"/>
                  </a:cubicBezTo>
                  <a:lnTo>
                    <a:pt x="66556" y="33421"/>
                  </a:lnTo>
                  <a:cubicBezTo>
                    <a:pt x="66556" y="27075"/>
                    <a:pt x="60079" y="25908"/>
                    <a:pt x="60079" y="25908"/>
                  </a:cubicBezTo>
                  <a:cubicBezTo>
                    <a:pt x="60079" y="19580"/>
                    <a:pt x="54973" y="19419"/>
                    <a:pt x="54454" y="19419"/>
                  </a:cubicBezTo>
                  <a:cubicBezTo>
                    <a:pt x="54426" y="19419"/>
                    <a:pt x="54412" y="19420"/>
                    <a:pt x="54412" y="19420"/>
                  </a:cubicBezTo>
                  <a:cubicBezTo>
                    <a:pt x="54412" y="11551"/>
                    <a:pt x="48193" y="10892"/>
                    <a:pt x="46107" y="10892"/>
                  </a:cubicBezTo>
                  <a:cubicBezTo>
                    <a:pt x="45687" y="10892"/>
                    <a:pt x="45434" y="10918"/>
                    <a:pt x="45434" y="10918"/>
                  </a:cubicBezTo>
                  <a:cubicBezTo>
                    <a:pt x="45434" y="7085"/>
                    <a:pt x="40422" y="4394"/>
                    <a:pt x="37183" y="3215"/>
                  </a:cubicBezTo>
                  <a:cubicBezTo>
                    <a:pt x="33933" y="2036"/>
                    <a:pt x="33278" y="0"/>
                    <a:pt x="33278" y="0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FF2C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54" name="Google Shape;954;p22"/>
          <p:cNvSpPr/>
          <p:nvPr/>
        </p:nvSpPr>
        <p:spPr>
          <a:xfrm rot="5400000">
            <a:off x="8243565" y="3875365"/>
            <a:ext cx="1784112" cy="2534311"/>
          </a:xfrm>
          <a:custGeom>
            <a:avLst/>
            <a:gdLst/>
            <a:ahLst/>
            <a:cxnLst/>
            <a:rect l="l" t="t" r="r" b="b"/>
            <a:pathLst>
              <a:path w="65950" h="112586" extrusionOk="0">
                <a:moveTo>
                  <a:pt x="32969" y="0"/>
                </a:moveTo>
                <a:cubicBezTo>
                  <a:pt x="32517" y="726"/>
                  <a:pt x="31481" y="1976"/>
                  <a:pt x="29171" y="2810"/>
                </a:cubicBezTo>
                <a:cubicBezTo>
                  <a:pt x="25278" y="4227"/>
                  <a:pt x="21111" y="6918"/>
                  <a:pt x="21111" y="10227"/>
                </a:cubicBezTo>
                <a:lnTo>
                  <a:pt x="21111" y="10561"/>
                </a:lnTo>
                <a:lnTo>
                  <a:pt x="20777" y="10525"/>
                </a:lnTo>
                <a:cubicBezTo>
                  <a:pt x="20765" y="10525"/>
                  <a:pt x="20527" y="10501"/>
                  <a:pt x="20134" y="10501"/>
                </a:cubicBezTo>
                <a:cubicBezTo>
                  <a:pt x="19098" y="10501"/>
                  <a:pt x="17098" y="10668"/>
                  <a:pt x="15360" y="11763"/>
                </a:cubicBezTo>
                <a:cubicBezTo>
                  <a:pt x="13217" y="13121"/>
                  <a:pt x="12133" y="15466"/>
                  <a:pt x="12133" y="18729"/>
                </a:cubicBezTo>
                <a:lnTo>
                  <a:pt x="12133" y="19038"/>
                </a:lnTo>
                <a:lnTo>
                  <a:pt x="11824" y="19026"/>
                </a:lnTo>
                <a:lnTo>
                  <a:pt x="11788" y="19026"/>
                </a:lnTo>
                <a:cubicBezTo>
                  <a:pt x="11240" y="19026"/>
                  <a:pt x="6466" y="19193"/>
                  <a:pt x="6466" y="25217"/>
                </a:cubicBezTo>
                <a:lnTo>
                  <a:pt x="6466" y="25467"/>
                </a:lnTo>
                <a:lnTo>
                  <a:pt x="6228" y="25515"/>
                </a:lnTo>
                <a:cubicBezTo>
                  <a:pt x="6216" y="25515"/>
                  <a:pt x="4632" y="25813"/>
                  <a:pt x="3084" y="26860"/>
                </a:cubicBezTo>
                <a:cubicBezTo>
                  <a:pt x="1049" y="28242"/>
                  <a:pt x="1" y="30218"/>
                  <a:pt x="1" y="32730"/>
                </a:cubicBezTo>
                <a:lnTo>
                  <a:pt x="1" y="79843"/>
                </a:lnTo>
                <a:cubicBezTo>
                  <a:pt x="1" y="82355"/>
                  <a:pt x="1025" y="84332"/>
                  <a:pt x="3084" y="85713"/>
                </a:cubicBezTo>
                <a:cubicBezTo>
                  <a:pt x="4632" y="86761"/>
                  <a:pt x="6216" y="87058"/>
                  <a:pt x="6228" y="87058"/>
                </a:cubicBezTo>
                <a:lnTo>
                  <a:pt x="6466" y="87106"/>
                </a:lnTo>
                <a:lnTo>
                  <a:pt x="6466" y="87356"/>
                </a:lnTo>
                <a:cubicBezTo>
                  <a:pt x="6466" y="93369"/>
                  <a:pt x="11240" y="93547"/>
                  <a:pt x="11788" y="93547"/>
                </a:cubicBezTo>
                <a:lnTo>
                  <a:pt x="11824" y="93547"/>
                </a:lnTo>
                <a:lnTo>
                  <a:pt x="12133" y="93535"/>
                </a:lnTo>
                <a:lnTo>
                  <a:pt x="12133" y="93845"/>
                </a:lnTo>
                <a:cubicBezTo>
                  <a:pt x="12133" y="97107"/>
                  <a:pt x="13217" y="99453"/>
                  <a:pt x="15360" y="100810"/>
                </a:cubicBezTo>
                <a:cubicBezTo>
                  <a:pt x="17098" y="101905"/>
                  <a:pt x="19098" y="102072"/>
                  <a:pt x="20134" y="102072"/>
                </a:cubicBezTo>
                <a:cubicBezTo>
                  <a:pt x="20539" y="102072"/>
                  <a:pt x="20777" y="102048"/>
                  <a:pt x="20777" y="102048"/>
                </a:cubicBezTo>
                <a:lnTo>
                  <a:pt x="21111" y="102013"/>
                </a:lnTo>
                <a:lnTo>
                  <a:pt x="21111" y="102346"/>
                </a:lnTo>
                <a:cubicBezTo>
                  <a:pt x="21111" y="105644"/>
                  <a:pt x="25278" y="108359"/>
                  <a:pt x="29171" y="109764"/>
                </a:cubicBezTo>
                <a:cubicBezTo>
                  <a:pt x="31481" y="110597"/>
                  <a:pt x="32517" y="111847"/>
                  <a:pt x="32969" y="112585"/>
                </a:cubicBezTo>
                <a:cubicBezTo>
                  <a:pt x="33410" y="111847"/>
                  <a:pt x="34457" y="110597"/>
                  <a:pt x="36779" y="109775"/>
                </a:cubicBezTo>
                <a:cubicBezTo>
                  <a:pt x="40684" y="108359"/>
                  <a:pt x="44852" y="105668"/>
                  <a:pt x="44852" y="102346"/>
                </a:cubicBezTo>
                <a:lnTo>
                  <a:pt x="44852" y="102013"/>
                </a:lnTo>
                <a:lnTo>
                  <a:pt x="45173" y="102048"/>
                </a:lnTo>
                <a:cubicBezTo>
                  <a:pt x="45185" y="102048"/>
                  <a:pt x="45423" y="102072"/>
                  <a:pt x="45816" y="102072"/>
                </a:cubicBezTo>
                <a:cubicBezTo>
                  <a:pt x="46852" y="102072"/>
                  <a:pt x="48852" y="101917"/>
                  <a:pt x="50590" y="100810"/>
                </a:cubicBezTo>
                <a:cubicBezTo>
                  <a:pt x="52734" y="99453"/>
                  <a:pt x="53817" y="97107"/>
                  <a:pt x="53817" y="93845"/>
                </a:cubicBezTo>
                <a:lnTo>
                  <a:pt x="53817" y="93535"/>
                </a:lnTo>
                <a:lnTo>
                  <a:pt x="54138" y="93547"/>
                </a:lnTo>
                <a:lnTo>
                  <a:pt x="54162" y="93547"/>
                </a:lnTo>
                <a:cubicBezTo>
                  <a:pt x="54412" y="93547"/>
                  <a:pt x="55746" y="93500"/>
                  <a:pt x="57008" y="92714"/>
                </a:cubicBezTo>
                <a:cubicBezTo>
                  <a:pt x="58663" y="91690"/>
                  <a:pt x="59496" y="89880"/>
                  <a:pt x="59496" y="87344"/>
                </a:cubicBezTo>
                <a:lnTo>
                  <a:pt x="59496" y="87082"/>
                </a:lnTo>
                <a:lnTo>
                  <a:pt x="59734" y="87046"/>
                </a:lnTo>
                <a:cubicBezTo>
                  <a:pt x="59746" y="87046"/>
                  <a:pt x="61318" y="86749"/>
                  <a:pt x="62866" y="85701"/>
                </a:cubicBezTo>
                <a:cubicBezTo>
                  <a:pt x="64914" y="84320"/>
                  <a:pt x="65949" y="82343"/>
                  <a:pt x="65949" y="79819"/>
                </a:cubicBezTo>
                <a:lnTo>
                  <a:pt x="65949" y="32730"/>
                </a:lnTo>
                <a:cubicBezTo>
                  <a:pt x="65949" y="30218"/>
                  <a:pt x="64914" y="28242"/>
                  <a:pt x="62854" y="26860"/>
                </a:cubicBezTo>
                <a:cubicBezTo>
                  <a:pt x="61306" y="25813"/>
                  <a:pt x="59723" y="25515"/>
                  <a:pt x="59711" y="25515"/>
                </a:cubicBezTo>
                <a:lnTo>
                  <a:pt x="59472" y="25467"/>
                </a:lnTo>
                <a:lnTo>
                  <a:pt x="59472" y="25217"/>
                </a:lnTo>
                <a:cubicBezTo>
                  <a:pt x="59472" y="19205"/>
                  <a:pt x="54698" y="19026"/>
                  <a:pt x="54150" y="19026"/>
                </a:cubicBezTo>
                <a:lnTo>
                  <a:pt x="54115" y="19026"/>
                </a:lnTo>
                <a:lnTo>
                  <a:pt x="53805" y="19038"/>
                </a:lnTo>
                <a:lnTo>
                  <a:pt x="53805" y="18729"/>
                </a:lnTo>
                <a:cubicBezTo>
                  <a:pt x="53805" y="15466"/>
                  <a:pt x="52722" y="13121"/>
                  <a:pt x="50579" y="11763"/>
                </a:cubicBezTo>
                <a:cubicBezTo>
                  <a:pt x="48828" y="10668"/>
                  <a:pt x="46840" y="10501"/>
                  <a:pt x="45792" y="10501"/>
                </a:cubicBezTo>
                <a:cubicBezTo>
                  <a:pt x="45399" y="10501"/>
                  <a:pt x="45161" y="10525"/>
                  <a:pt x="45161" y="10525"/>
                </a:cubicBezTo>
                <a:lnTo>
                  <a:pt x="44828" y="10561"/>
                </a:lnTo>
                <a:lnTo>
                  <a:pt x="44828" y="10227"/>
                </a:lnTo>
                <a:cubicBezTo>
                  <a:pt x="44828" y="6929"/>
                  <a:pt x="40661" y="4227"/>
                  <a:pt x="36767" y="2810"/>
                </a:cubicBezTo>
                <a:cubicBezTo>
                  <a:pt x="34457" y="1976"/>
                  <a:pt x="33410" y="726"/>
                  <a:pt x="3296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55" name="Google Shape;955;p22"/>
          <p:cNvSpPr txBox="1">
            <a:spLocks noGrp="1"/>
          </p:cNvSpPr>
          <p:nvPr>
            <p:ph type="subTitle" idx="1"/>
          </p:nvPr>
        </p:nvSpPr>
        <p:spPr>
          <a:xfrm>
            <a:off x="6022200" y="2439600"/>
            <a:ext cx="2183700" cy="122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56" name="Google Shape;956;p22"/>
          <p:cNvSpPr txBox="1">
            <a:spLocks noGrp="1"/>
          </p:cNvSpPr>
          <p:nvPr>
            <p:ph type="title"/>
          </p:nvPr>
        </p:nvSpPr>
        <p:spPr>
          <a:xfrm>
            <a:off x="6026100" y="1479600"/>
            <a:ext cx="2404800" cy="96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65103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10"/>
          <p:cNvSpPr txBox="1">
            <a:spLocks noGrp="1"/>
          </p:cNvSpPr>
          <p:nvPr>
            <p:ph type="title"/>
          </p:nvPr>
        </p:nvSpPr>
        <p:spPr>
          <a:xfrm>
            <a:off x="2916900" y="3038050"/>
            <a:ext cx="3310200" cy="1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ar-SA" smtClean="0"/>
              <a:t>انقر لتحرير نمط العنوان الرئيسي</a:t>
            </a:r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p23"/>
          <p:cNvSpPr txBox="1">
            <a:spLocks noGrp="1"/>
          </p:cNvSpPr>
          <p:nvPr>
            <p:ph type="subTitle" idx="1"/>
          </p:nvPr>
        </p:nvSpPr>
        <p:spPr>
          <a:xfrm>
            <a:off x="1588427" y="2367300"/>
            <a:ext cx="2708100" cy="106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59" name="Google Shape;959;p23"/>
          <p:cNvSpPr txBox="1">
            <a:spLocks noGrp="1"/>
          </p:cNvSpPr>
          <p:nvPr>
            <p:ph type="title"/>
          </p:nvPr>
        </p:nvSpPr>
        <p:spPr>
          <a:xfrm>
            <a:off x="1588427" y="1727100"/>
            <a:ext cx="2708100" cy="64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960" name="Google Shape;960;p23"/>
          <p:cNvGrpSpPr/>
          <p:nvPr/>
        </p:nvGrpSpPr>
        <p:grpSpPr>
          <a:xfrm>
            <a:off x="6262444" y="15011"/>
            <a:ext cx="2881859" cy="5113362"/>
            <a:chOff x="5138725" y="846375"/>
            <a:chExt cx="2264900" cy="4018675"/>
          </a:xfrm>
        </p:grpSpPr>
        <p:sp>
          <p:nvSpPr>
            <p:cNvPr id="961" name="Google Shape;961;p23"/>
            <p:cNvSpPr/>
            <p:nvPr/>
          </p:nvSpPr>
          <p:spPr>
            <a:xfrm>
              <a:off x="5897750" y="303860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10026" y="1239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26" y="1239"/>
                  </a:lnTo>
                  <a:close/>
                  <a:moveTo>
                    <a:pt x="4870" y="1298"/>
                  </a:moveTo>
                  <a:lnTo>
                    <a:pt x="7085" y="2525"/>
                  </a:lnTo>
                  <a:lnTo>
                    <a:pt x="7085" y="6323"/>
                  </a:lnTo>
                  <a:lnTo>
                    <a:pt x="4239" y="3572"/>
                  </a:lnTo>
                  <a:lnTo>
                    <a:pt x="4870" y="129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63" y="4846"/>
                  </a:lnTo>
                  <a:lnTo>
                    <a:pt x="3727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12550" y="7704"/>
                  </a:moveTo>
                  <a:lnTo>
                    <a:pt x="13764" y="9752"/>
                  </a:lnTo>
                  <a:lnTo>
                    <a:pt x="11299" y="10383"/>
                  </a:lnTo>
                  <a:lnTo>
                    <a:pt x="8525" y="7704"/>
                  </a:lnTo>
                  <a:close/>
                  <a:moveTo>
                    <a:pt x="6501" y="7704"/>
                  </a:moveTo>
                  <a:lnTo>
                    <a:pt x="3644" y="10478"/>
                  </a:lnTo>
                  <a:lnTo>
                    <a:pt x="1310" y="9871"/>
                  </a:lnTo>
                  <a:lnTo>
                    <a:pt x="2584" y="7704"/>
                  </a:lnTo>
                  <a:close/>
                  <a:moveTo>
                    <a:pt x="7930" y="8287"/>
                  </a:moveTo>
                  <a:lnTo>
                    <a:pt x="10776" y="11038"/>
                  </a:lnTo>
                  <a:lnTo>
                    <a:pt x="10145" y="13324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097" y="8287"/>
                  </a:moveTo>
                  <a:lnTo>
                    <a:pt x="7097" y="12192"/>
                  </a:lnTo>
                  <a:lnTo>
                    <a:pt x="7085" y="12192"/>
                  </a:lnTo>
                  <a:lnTo>
                    <a:pt x="4989" y="13359"/>
                  </a:lnTo>
                  <a:lnTo>
                    <a:pt x="4334" y="10966"/>
                  </a:lnTo>
                  <a:lnTo>
                    <a:pt x="7097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02"/>
                  </a:lnTo>
                  <a:lnTo>
                    <a:pt x="14598" y="9537"/>
                  </a:lnTo>
                  <a:lnTo>
                    <a:pt x="13216" y="7216"/>
                  </a:lnTo>
                  <a:lnTo>
                    <a:pt x="14550" y="4965"/>
                  </a:lnTo>
                  <a:lnTo>
                    <a:pt x="14883" y="4430"/>
                  </a:lnTo>
                  <a:lnTo>
                    <a:pt x="14883" y="4215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2" name="Google Shape;962;p23"/>
            <p:cNvSpPr/>
            <p:nvPr/>
          </p:nvSpPr>
          <p:spPr>
            <a:xfrm>
              <a:off x="5139025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13" y="7704"/>
                  </a:moveTo>
                  <a:lnTo>
                    <a:pt x="3668" y="10478"/>
                  </a:lnTo>
                  <a:lnTo>
                    <a:pt x="1322" y="9859"/>
                  </a:lnTo>
                  <a:lnTo>
                    <a:pt x="2608" y="7704"/>
                  </a:lnTo>
                  <a:close/>
                  <a:moveTo>
                    <a:pt x="7954" y="8300"/>
                  </a:moveTo>
                  <a:lnTo>
                    <a:pt x="10787" y="11050"/>
                  </a:lnTo>
                  <a:lnTo>
                    <a:pt x="10168" y="13336"/>
                  </a:lnTo>
                  <a:lnTo>
                    <a:pt x="7954" y="12098"/>
                  </a:lnTo>
                  <a:lnTo>
                    <a:pt x="7954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44" y="858"/>
                  </a:lnTo>
                  <a:lnTo>
                    <a:pt x="3429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22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3" name="Google Shape;963;p23"/>
            <p:cNvSpPr/>
            <p:nvPr/>
          </p:nvSpPr>
          <p:spPr>
            <a:xfrm>
              <a:off x="5139025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83" y="4144"/>
                  </a:moveTo>
                  <a:lnTo>
                    <a:pt x="13728" y="4751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83" y="4144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13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29" y="3454"/>
                  </a:lnTo>
                  <a:lnTo>
                    <a:pt x="846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28" y="7228"/>
                  </a:lnTo>
                  <a:lnTo>
                    <a:pt x="14574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4" name="Google Shape;964;p23"/>
            <p:cNvSpPr/>
            <p:nvPr/>
          </p:nvSpPr>
          <p:spPr>
            <a:xfrm>
              <a:off x="5139025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5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13" y="7739"/>
                  </a:moveTo>
                  <a:lnTo>
                    <a:pt x="3668" y="10501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54" y="8311"/>
                  </a:moveTo>
                  <a:lnTo>
                    <a:pt x="10787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5" name="Google Shape;965;p23"/>
            <p:cNvSpPr/>
            <p:nvPr/>
          </p:nvSpPr>
          <p:spPr>
            <a:xfrm>
              <a:off x="5139325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70" y="1298"/>
                  </a:moveTo>
                  <a:lnTo>
                    <a:pt x="7085" y="2525"/>
                  </a:lnTo>
                  <a:lnTo>
                    <a:pt x="7085" y="6323"/>
                  </a:lnTo>
                  <a:lnTo>
                    <a:pt x="4251" y="3573"/>
                  </a:lnTo>
                  <a:lnTo>
                    <a:pt x="4870" y="1298"/>
                  </a:lnTo>
                  <a:close/>
                  <a:moveTo>
                    <a:pt x="10037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11371" y="4132"/>
                  </a:moveTo>
                  <a:lnTo>
                    <a:pt x="13716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3739" y="4227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52" y="9764"/>
                  </a:lnTo>
                  <a:lnTo>
                    <a:pt x="11299" y="10407"/>
                  </a:lnTo>
                  <a:lnTo>
                    <a:pt x="8537" y="7728"/>
                  </a:lnTo>
                  <a:close/>
                  <a:moveTo>
                    <a:pt x="6501" y="7728"/>
                  </a:moveTo>
                  <a:lnTo>
                    <a:pt x="3656" y="10478"/>
                  </a:lnTo>
                  <a:lnTo>
                    <a:pt x="1310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75" y="11062"/>
                  </a:lnTo>
                  <a:lnTo>
                    <a:pt x="10156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205"/>
                  </a:lnTo>
                  <a:lnTo>
                    <a:pt x="7085" y="12205"/>
                  </a:lnTo>
                  <a:lnTo>
                    <a:pt x="4989" y="13383"/>
                  </a:lnTo>
                  <a:lnTo>
                    <a:pt x="4334" y="10978"/>
                  </a:lnTo>
                  <a:lnTo>
                    <a:pt x="7108" y="8299"/>
                  </a:lnTo>
                  <a:close/>
                  <a:moveTo>
                    <a:pt x="10573" y="1"/>
                  </a:moveTo>
                  <a:lnTo>
                    <a:pt x="9811" y="417"/>
                  </a:lnTo>
                  <a:lnTo>
                    <a:pt x="7418" y="1751"/>
                  </a:lnTo>
                  <a:lnTo>
                    <a:pt x="5108" y="465"/>
                  </a:lnTo>
                  <a:lnTo>
                    <a:pt x="4346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34" y="4120"/>
                  </a:lnTo>
                  <a:lnTo>
                    <a:pt x="0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16" y="7216"/>
                  </a:lnTo>
                  <a:lnTo>
                    <a:pt x="14562" y="4966"/>
                  </a:lnTo>
                  <a:lnTo>
                    <a:pt x="14990" y="4239"/>
                  </a:lnTo>
                  <a:lnTo>
                    <a:pt x="14145" y="4013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6" name="Google Shape;966;p23"/>
            <p:cNvSpPr/>
            <p:nvPr/>
          </p:nvSpPr>
          <p:spPr>
            <a:xfrm>
              <a:off x="5139025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11383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13" y="7715"/>
                  </a:moveTo>
                  <a:lnTo>
                    <a:pt x="3668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097" y="8299"/>
                  </a:moveTo>
                  <a:lnTo>
                    <a:pt x="7097" y="12192"/>
                  </a:lnTo>
                  <a:lnTo>
                    <a:pt x="5001" y="13371"/>
                  </a:lnTo>
                  <a:lnTo>
                    <a:pt x="4334" y="10978"/>
                  </a:lnTo>
                  <a:lnTo>
                    <a:pt x="7097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7" name="Google Shape;967;p23"/>
            <p:cNvSpPr/>
            <p:nvPr/>
          </p:nvSpPr>
          <p:spPr>
            <a:xfrm>
              <a:off x="5139025" y="34038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16" y="3632"/>
                  </a:lnTo>
                  <a:lnTo>
                    <a:pt x="7954" y="6311"/>
                  </a:lnTo>
                  <a:lnTo>
                    <a:pt x="7954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01" y="7728"/>
                  </a:moveTo>
                  <a:lnTo>
                    <a:pt x="3668" y="10478"/>
                  </a:lnTo>
                  <a:lnTo>
                    <a:pt x="1310" y="9871"/>
                  </a:lnTo>
                  <a:lnTo>
                    <a:pt x="2596" y="7728"/>
                  </a:lnTo>
                  <a:close/>
                  <a:moveTo>
                    <a:pt x="7954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8" name="Google Shape;968;p23"/>
            <p:cNvSpPr/>
            <p:nvPr/>
          </p:nvSpPr>
          <p:spPr>
            <a:xfrm>
              <a:off x="5139025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4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40" y="4751"/>
                  </a:lnTo>
                  <a:lnTo>
                    <a:pt x="12454" y="6894"/>
                  </a:lnTo>
                  <a:lnTo>
                    <a:pt x="8549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68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7" y="11037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9" name="Google Shape;969;p23"/>
            <p:cNvSpPr/>
            <p:nvPr/>
          </p:nvSpPr>
          <p:spPr>
            <a:xfrm>
              <a:off x="5518225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31" y="6311"/>
                  </a:lnTo>
                  <a:lnTo>
                    <a:pt x="7931" y="2405"/>
                  </a:lnTo>
                  <a:lnTo>
                    <a:pt x="7942" y="2405"/>
                  </a:lnTo>
                  <a:lnTo>
                    <a:pt x="10050" y="1239"/>
                  </a:lnTo>
                  <a:close/>
                  <a:moveTo>
                    <a:pt x="4883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2" y="3572"/>
                  </a:lnTo>
                  <a:lnTo>
                    <a:pt x="4883" y="1298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7" y="9752"/>
                  </a:lnTo>
                  <a:lnTo>
                    <a:pt x="11312" y="10383"/>
                  </a:lnTo>
                  <a:lnTo>
                    <a:pt x="8538" y="7704"/>
                  </a:lnTo>
                  <a:close/>
                  <a:moveTo>
                    <a:pt x="6514" y="7704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53"/>
                  </a:lnTo>
                  <a:lnTo>
                    <a:pt x="4359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7"/>
                  </a:lnTo>
                  <a:lnTo>
                    <a:pt x="13229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8" y="4013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0" name="Google Shape;970;p23"/>
            <p:cNvSpPr/>
            <p:nvPr/>
          </p:nvSpPr>
          <p:spPr>
            <a:xfrm>
              <a:off x="5139025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94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11383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79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87" y="11050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87"/>
                  </a:moveTo>
                  <a:lnTo>
                    <a:pt x="7120" y="12193"/>
                  </a:lnTo>
                  <a:lnTo>
                    <a:pt x="7097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29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1" name="Google Shape;971;p23"/>
            <p:cNvSpPr/>
            <p:nvPr/>
          </p:nvSpPr>
          <p:spPr>
            <a:xfrm>
              <a:off x="5139025" y="846375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4882" y="1310"/>
                  </a:moveTo>
                  <a:lnTo>
                    <a:pt x="7097" y="2548"/>
                  </a:lnTo>
                  <a:lnTo>
                    <a:pt x="7097" y="6334"/>
                  </a:lnTo>
                  <a:lnTo>
                    <a:pt x="4263" y="3584"/>
                  </a:lnTo>
                  <a:lnTo>
                    <a:pt x="4882" y="131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05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71" y="4143"/>
                  </a:lnTo>
                  <a:close/>
                  <a:moveTo>
                    <a:pt x="12550" y="7727"/>
                  </a:moveTo>
                  <a:lnTo>
                    <a:pt x="13764" y="9763"/>
                  </a:lnTo>
                  <a:lnTo>
                    <a:pt x="11299" y="10406"/>
                  </a:lnTo>
                  <a:lnTo>
                    <a:pt x="8525" y="7727"/>
                  </a:lnTo>
                  <a:close/>
                  <a:moveTo>
                    <a:pt x="6513" y="7739"/>
                  </a:moveTo>
                  <a:lnTo>
                    <a:pt x="3668" y="10489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54" y="8299"/>
                  </a:moveTo>
                  <a:lnTo>
                    <a:pt x="10787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42" y="14157"/>
                  </a:lnTo>
                  <a:lnTo>
                    <a:pt x="10704" y="14573"/>
                  </a:lnTo>
                  <a:lnTo>
                    <a:pt x="10930" y="13752"/>
                  </a:lnTo>
                  <a:lnTo>
                    <a:pt x="11645" y="11156"/>
                  </a:lnTo>
                  <a:lnTo>
                    <a:pt x="14216" y="10489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22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2" name="Google Shape;972;p23"/>
            <p:cNvSpPr/>
            <p:nvPr/>
          </p:nvSpPr>
          <p:spPr>
            <a:xfrm>
              <a:off x="5139025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64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13" y="7704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28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3" name="Google Shape;973;p23"/>
            <p:cNvSpPr/>
            <p:nvPr/>
          </p:nvSpPr>
          <p:spPr>
            <a:xfrm>
              <a:off x="5138725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94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75" y="3572"/>
                  </a:lnTo>
                  <a:lnTo>
                    <a:pt x="4894" y="1286"/>
                  </a:lnTo>
                  <a:close/>
                  <a:moveTo>
                    <a:pt x="10061" y="1250"/>
                  </a:moveTo>
                  <a:lnTo>
                    <a:pt x="10716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66" y="2417"/>
                  </a:lnTo>
                  <a:lnTo>
                    <a:pt x="10061" y="1250"/>
                  </a:lnTo>
                  <a:close/>
                  <a:moveTo>
                    <a:pt x="3763" y="4203"/>
                  </a:moveTo>
                  <a:lnTo>
                    <a:pt x="6537" y="6882"/>
                  </a:lnTo>
                  <a:lnTo>
                    <a:pt x="2513" y="6882"/>
                  </a:lnTo>
                  <a:lnTo>
                    <a:pt x="1310" y="4846"/>
                  </a:lnTo>
                  <a:lnTo>
                    <a:pt x="3763" y="4203"/>
                  </a:lnTo>
                  <a:close/>
                  <a:moveTo>
                    <a:pt x="11395" y="4132"/>
                  </a:moveTo>
                  <a:lnTo>
                    <a:pt x="13740" y="4739"/>
                  </a:lnTo>
                  <a:lnTo>
                    <a:pt x="12454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25" y="7715"/>
                  </a:moveTo>
                  <a:lnTo>
                    <a:pt x="3680" y="10478"/>
                  </a:lnTo>
                  <a:lnTo>
                    <a:pt x="1334" y="9858"/>
                  </a:lnTo>
                  <a:lnTo>
                    <a:pt x="2620" y="7715"/>
                  </a:lnTo>
                  <a:close/>
                  <a:moveTo>
                    <a:pt x="7966" y="8287"/>
                  </a:moveTo>
                  <a:lnTo>
                    <a:pt x="10799" y="11037"/>
                  </a:lnTo>
                  <a:lnTo>
                    <a:pt x="10180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2" y="8299"/>
                  </a:moveTo>
                  <a:lnTo>
                    <a:pt x="7132" y="12204"/>
                  </a:lnTo>
                  <a:lnTo>
                    <a:pt x="7109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32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34" y="7394"/>
                  </a:lnTo>
                  <a:lnTo>
                    <a:pt x="489" y="9632"/>
                  </a:lnTo>
                  <a:lnTo>
                    <a:pt x="60" y="10370"/>
                  </a:lnTo>
                  <a:lnTo>
                    <a:pt x="905" y="10597"/>
                  </a:lnTo>
                  <a:lnTo>
                    <a:pt x="3572" y="11287"/>
                  </a:lnTo>
                  <a:lnTo>
                    <a:pt x="4251" y="13788"/>
                  </a:lnTo>
                  <a:lnTo>
                    <a:pt x="4477" y="14609"/>
                  </a:lnTo>
                  <a:lnTo>
                    <a:pt x="5239" y="14192"/>
                  </a:lnTo>
                  <a:lnTo>
                    <a:pt x="7632" y="12859"/>
                  </a:lnTo>
                  <a:lnTo>
                    <a:pt x="9942" y="14145"/>
                  </a:lnTo>
                  <a:lnTo>
                    <a:pt x="10692" y="14561"/>
                  </a:lnTo>
                  <a:lnTo>
                    <a:pt x="10919" y="13752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38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4" name="Google Shape;974;p23"/>
            <p:cNvSpPr/>
            <p:nvPr/>
          </p:nvSpPr>
          <p:spPr>
            <a:xfrm>
              <a:off x="5518225" y="41345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3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2" y="3560"/>
                  </a:lnTo>
                  <a:lnTo>
                    <a:pt x="4883" y="1286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31" y="6310"/>
                  </a:lnTo>
                  <a:lnTo>
                    <a:pt x="7931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65" y="9751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66"/>
                  </a:lnTo>
                  <a:lnTo>
                    <a:pt x="1323" y="9859"/>
                  </a:lnTo>
                  <a:lnTo>
                    <a:pt x="2608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4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5" name="Google Shape;975;p23"/>
            <p:cNvSpPr/>
            <p:nvPr/>
          </p:nvSpPr>
          <p:spPr>
            <a:xfrm>
              <a:off x="5897750" y="376905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86"/>
                  </a:moveTo>
                  <a:lnTo>
                    <a:pt x="7085" y="2524"/>
                  </a:lnTo>
                  <a:lnTo>
                    <a:pt x="7085" y="6323"/>
                  </a:lnTo>
                  <a:lnTo>
                    <a:pt x="4239" y="3572"/>
                  </a:lnTo>
                  <a:lnTo>
                    <a:pt x="4870" y="1286"/>
                  </a:lnTo>
                  <a:close/>
                  <a:moveTo>
                    <a:pt x="10026" y="1250"/>
                  </a:moveTo>
                  <a:lnTo>
                    <a:pt x="10680" y="3644"/>
                  </a:lnTo>
                  <a:lnTo>
                    <a:pt x="7918" y="6323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50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58"/>
                  </a:lnTo>
                  <a:lnTo>
                    <a:pt x="3727" y="4227"/>
                  </a:lnTo>
                  <a:close/>
                  <a:moveTo>
                    <a:pt x="11371" y="4144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71" y="4144"/>
                  </a:lnTo>
                  <a:close/>
                  <a:moveTo>
                    <a:pt x="12526" y="7716"/>
                  </a:moveTo>
                  <a:lnTo>
                    <a:pt x="13752" y="9763"/>
                  </a:lnTo>
                  <a:lnTo>
                    <a:pt x="11276" y="10394"/>
                  </a:lnTo>
                  <a:lnTo>
                    <a:pt x="8513" y="7716"/>
                  </a:lnTo>
                  <a:close/>
                  <a:moveTo>
                    <a:pt x="6501" y="7716"/>
                  </a:moveTo>
                  <a:lnTo>
                    <a:pt x="3644" y="10478"/>
                  </a:lnTo>
                  <a:lnTo>
                    <a:pt x="1310" y="9859"/>
                  </a:lnTo>
                  <a:lnTo>
                    <a:pt x="2584" y="7716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35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097" y="8299"/>
                  </a:moveTo>
                  <a:lnTo>
                    <a:pt x="7097" y="12204"/>
                  </a:lnTo>
                  <a:lnTo>
                    <a:pt x="7085" y="12204"/>
                  </a:lnTo>
                  <a:lnTo>
                    <a:pt x="4989" y="13371"/>
                  </a:lnTo>
                  <a:lnTo>
                    <a:pt x="4334" y="10978"/>
                  </a:lnTo>
                  <a:lnTo>
                    <a:pt x="7097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8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62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13"/>
                  </a:lnTo>
                  <a:lnTo>
                    <a:pt x="14598" y="9537"/>
                  </a:lnTo>
                  <a:lnTo>
                    <a:pt x="13216" y="7215"/>
                  </a:lnTo>
                  <a:lnTo>
                    <a:pt x="14550" y="4965"/>
                  </a:lnTo>
                  <a:lnTo>
                    <a:pt x="14883" y="4418"/>
                  </a:lnTo>
                  <a:lnTo>
                    <a:pt x="14883" y="4203"/>
                  </a:lnTo>
                  <a:lnTo>
                    <a:pt x="14157" y="4013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6" name="Google Shape;976;p23"/>
            <p:cNvSpPr/>
            <p:nvPr/>
          </p:nvSpPr>
          <p:spPr>
            <a:xfrm>
              <a:off x="5897450" y="3403825"/>
              <a:ext cx="372100" cy="365550"/>
            </a:xfrm>
            <a:custGeom>
              <a:avLst/>
              <a:gdLst/>
              <a:ahLst/>
              <a:cxnLst/>
              <a:rect l="l" t="t" r="r" b="b"/>
              <a:pathLst>
                <a:path w="14884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9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58"/>
                  </a:lnTo>
                  <a:lnTo>
                    <a:pt x="3739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43" y="6894"/>
                  </a:lnTo>
                  <a:lnTo>
                    <a:pt x="8525" y="6894"/>
                  </a:lnTo>
                  <a:lnTo>
                    <a:pt x="11371" y="4144"/>
                  </a:lnTo>
                  <a:close/>
                  <a:moveTo>
                    <a:pt x="12538" y="7716"/>
                  </a:moveTo>
                  <a:lnTo>
                    <a:pt x="13764" y="9752"/>
                  </a:lnTo>
                  <a:lnTo>
                    <a:pt x="11288" y="10395"/>
                  </a:lnTo>
                  <a:lnTo>
                    <a:pt x="8525" y="7716"/>
                  </a:lnTo>
                  <a:close/>
                  <a:moveTo>
                    <a:pt x="6501" y="7728"/>
                  </a:moveTo>
                  <a:lnTo>
                    <a:pt x="3656" y="10478"/>
                  </a:lnTo>
                  <a:lnTo>
                    <a:pt x="1310" y="9871"/>
                  </a:lnTo>
                  <a:lnTo>
                    <a:pt x="2584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5" y="14205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4883" y="10323"/>
                  </a:lnTo>
                  <a:lnTo>
                    <a:pt x="14883" y="10025"/>
                  </a:lnTo>
                  <a:lnTo>
                    <a:pt x="14598" y="9549"/>
                  </a:lnTo>
                  <a:lnTo>
                    <a:pt x="13216" y="7227"/>
                  </a:lnTo>
                  <a:lnTo>
                    <a:pt x="14550" y="4977"/>
                  </a:lnTo>
                  <a:lnTo>
                    <a:pt x="14883" y="4418"/>
                  </a:lnTo>
                  <a:lnTo>
                    <a:pt x="14883" y="4215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7" name="Google Shape;977;p23"/>
            <p:cNvSpPr/>
            <p:nvPr/>
          </p:nvSpPr>
          <p:spPr>
            <a:xfrm>
              <a:off x="5897750" y="1942025"/>
              <a:ext cx="372100" cy="365550"/>
            </a:xfrm>
            <a:custGeom>
              <a:avLst/>
              <a:gdLst/>
              <a:ahLst/>
              <a:cxnLst/>
              <a:rect l="l" t="t" r="r" b="b"/>
              <a:pathLst>
                <a:path w="14884" h="14622" extrusionOk="0">
                  <a:moveTo>
                    <a:pt x="4870" y="1311"/>
                  </a:moveTo>
                  <a:lnTo>
                    <a:pt x="7085" y="2549"/>
                  </a:lnTo>
                  <a:lnTo>
                    <a:pt x="7085" y="6347"/>
                  </a:lnTo>
                  <a:lnTo>
                    <a:pt x="4239" y="3585"/>
                  </a:lnTo>
                  <a:lnTo>
                    <a:pt x="4870" y="1311"/>
                  </a:lnTo>
                  <a:close/>
                  <a:moveTo>
                    <a:pt x="10026" y="1263"/>
                  </a:moveTo>
                  <a:lnTo>
                    <a:pt x="10680" y="3668"/>
                  </a:lnTo>
                  <a:lnTo>
                    <a:pt x="7918" y="6347"/>
                  </a:lnTo>
                  <a:lnTo>
                    <a:pt x="7918" y="2442"/>
                  </a:lnTo>
                  <a:lnTo>
                    <a:pt x="7930" y="2442"/>
                  </a:lnTo>
                  <a:lnTo>
                    <a:pt x="10026" y="1263"/>
                  </a:lnTo>
                  <a:close/>
                  <a:moveTo>
                    <a:pt x="11371" y="4156"/>
                  </a:moveTo>
                  <a:lnTo>
                    <a:pt x="13705" y="4763"/>
                  </a:lnTo>
                  <a:lnTo>
                    <a:pt x="12431" y="6907"/>
                  </a:lnTo>
                  <a:lnTo>
                    <a:pt x="8513" y="6907"/>
                  </a:lnTo>
                  <a:lnTo>
                    <a:pt x="11371" y="4156"/>
                  </a:lnTo>
                  <a:close/>
                  <a:moveTo>
                    <a:pt x="3727" y="4240"/>
                  </a:moveTo>
                  <a:lnTo>
                    <a:pt x="6501" y="6918"/>
                  </a:lnTo>
                  <a:lnTo>
                    <a:pt x="2477" y="6918"/>
                  </a:lnTo>
                  <a:lnTo>
                    <a:pt x="1263" y="4882"/>
                  </a:lnTo>
                  <a:lnTo>
                    <a:pt x="3727" y="4240"/>
                  </a:lnTo>
                  <a:close/>
                  <a:moveTo>
                    <a:pt x="12550" y="7740"/>
                  </a:moveTo>
                  <a:lnTo>
                    <a:pt x="13764" y="9776"/>
                  </a:lnTo>
                  <a:lnTo>
                    <a:pt x="11299" y="10419"/>
                  </a:lnTo>
                  <a:lnTo>
                    <a:pt x="8525" y="7740"/>
                  </a:lnTo>
                  <a:close/>
                  <a:moveTo>
                    <a:pt x="6501" y="7740"/>
                  </a:moveTo>
                  <a:lnTo>
                    <a:pt x="3644" y="10490"/>
                  </a:lnTo>
                  <a:lnTo>
                    <a:pt x="1310" y="9883"/>
                  </a:lnTo>
                  <a:lnTo>
                    <a:pt x="2584" y="7740"/>
                  </a:lnTo>
                  <a:close/>
                  <a:moveTo>
                    <a:pt x="7930" y="8323"/>
                  </a:moveTo>
                  <a:lnTo>
                    <a:pt x="10776" y="11074"/>
                  </a:lnTo>
                  <a:lnTo>
                    <a:pt x="10145" y="13348"/>
                  </a:lnTo>
                  <a:lnTo>
                    <a:pt x="7930" y="12121"/>
                  </a:lnTo>
                  <a:lnTo>
                    <a:pt x="7930" y="8323"/>
                  </a:lnTo>
                  <a:close/>
                  <a:moveTo>
                    <a:pt x="7097" y="8323"/>
                  </a:moveTo>
                  <a:lnTo>
                    <a:pt x="7097" y="12217"/>
                  </a:lnTo>
                  <a:lnTo>
                    <a:pt x="7085" y="12217"/>
                  </a:lnTo>
                  <a:lnTo>
                    <a:pt x="4989" y="13395"/>
                  </a:lnTo>
                  <a:lnTo>
                    <a:pt x="4334" y="11002"/>
                  </a:lnTo>
                  <a:lnTo>
                    <a:pt x="7097" y="8323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490"/>
                  </a:lnTo>
                  <a:lnTo>
                    <a:pt x="14883" y="10312"/>
                  </a:lnTo>
                  <a:lnTo>
                    <a:pt x="14883" y="10002"/>
                  </a:lnTo>
                  <a:lnTo>
                    <a:pt x="14598" y="9562"/>
                  </a:lnTo>
                  <a:lnTo>
                    <a:pt x="13216" y="7240"/>
                  </a:lnTo>
                  <a:lnTo>
                    <a:pt x="14550" y="4990"/>
                  </a:lnTo>
                  <a:lnTo>
                    <a:pt x="14883" y="4442"/>
                  </a:lnTo>
                  <a:lnTo>
                    <a:pt x="14883" y="4216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8" name="Google Shape;978;p23"/>
            <p:cNvSpPr/>
            <p:nvPr/>
          </p:nvSpPr>
          <p:spPr>
            <a:xfrm>
              <a:off x="5897750" y="449980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86"/>
                  </a:moveTo>
                  <a:lnTo>
                    <a:pt x="7085" y="2524"/>
                  </a:lnTo>
                  <a:lnTo>
                    <a:pt x="7085" y="6322"/>
                  </a:lnTo>
                  <a:lnTo>
                    <a:pt x="4239" y="3572"/>
                  </a:lnTo>
                  <a:lnTo>
                    <a:pt x="4870" y="1286"/>
                  </a:lnTo>
                  <a:close/>
                  <a:moveTo>
                    <a:pt x="10026" y="1250"/>
                  </a:moveTo>
                  <a:lnTo>
                    <a:pt x="10680" y="3643"/>
                  </a:lnTo>
                  <a:lnTo>
                    <a:pt x="7918" y="6322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50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31" y="6882"/>
                  </a:lnTo>
                  <a:lnTo>
                    <a:pt x="8513" y="6882"/>
                  </a:lnTo>
                  <a:lnTo>
                    <a:pt x="11371" y="4132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58"/>
                  </a:lnTo>
                  <a:lnTo>
                    <a:pt x="3727" y="4227"/>
                  </a:lnTo>
                  <a:close/>
                  <a:moveTo>
                    <a:pt x="12526" y="7715"/>
                  </a:moveTo>
                  <a:lnTo>
                    <a:pt x="13752" y="9763"/>
                  </a:lnTo>
                  <a:lnTo>
                    <a:pt x="11276" y="10394"/>
                  </a:lnTo>
                  <a:lnTo>
                    <a:pt x="8513" y="7715"/>
                  </a:lnTo>
                  <a:close/>
                  <a:moveTo>
                    <a:pt x="6501" y="7715"/>
                  </a:moveTo>
                  <a:lnTo>
                    <a:pt x="3644" y="10478"/>
                  </a:lnTo>
                  <a:lnTo>
                    <a:pt x="1310" y="9858"/>
                  </a:lnTo>
                  <a:lnTo>
                    <a:pt x="2584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35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085" y="8299"/>
                  </a:moveTo>
                  <a:lnTo>
                    <a:pt x="7085" y="12204"/>
                  </a:lnTo>
                  <a:lnTo>
                    <a:pt x="4989" y="13371"/>
                  </a:lnTo>
                  <a:lnTo>
                    <a:pt x="4311" y="10978"/>
                  </a:lnTo>
                  <a:lnTo>
                    <a:pt x="7085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47"/>
                  </a:lnTo>
                  <a:lnTo>
                    <a:pt x="9930" y="14145"/>
                  </a:lnTo>
                  <a:lnTo>
                    <a:pt x="10680" y="14561"/>
                  </a:lnTo>
                  <a:lnTo>
                    <a:pt x="10907" y="13740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4883" y="10311"/>
                  </a:lnTo>
                  <a:lnTo>
                    <a:pt x="14883" y="9989"/>
                  </a:lnTo>
                  <a:lnTo>
                    <a:pt x="14598" y="9537"/>
                  </a:lnTo>
                  <a:lnTo>
                    <a:pt x="13216" y="7215"/>
                  </a:lnTo>
                  <a:lnTo>
                    <a:pt x="14550" y="4965"/>
                  </a:lnTo>
                  <a:lnTo>
                    <a:pt x="14883" y="4417"/>
                  </a:lnTo>
                  <a:lnTo>
                    <a:pt x="14883" y="4203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9" name="Google Shape;979;p23"/>
            <p:cNvSpPr/>
            <p:nvPr/>
          </p:nvSpPr>
          <p:spPr>
            <a:xfrm>
              <a:off x="5897750" y="230785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98"/>
                  </a:moveTo>
                  <a:lnTo>
                    <a:pt x="7085" y="2525"/>
                  </a:lnTo>
                  <a:lnTo>
                    <a:pt x="7085" y="6323"/>
                  </a:lnTo>
                  <a:lnTo>
                    <a:pt x="4239" y="3573"/>
                  </a:lnTo>
                  <a:lnTo>
                    <a:pt x="4870" y="1298"/>
                  </a:lnTo>
                  <a:close/>
                  <a:moveTo>
                    <a:pt x="10026" y="1251"/>
                  </a:moveTo>
                  <a:lnTo>
                    <a:pt x="10680" y="3644"/>
                  </a:lnTo>
                  <a:lnTo>
                    <a:pt x="7918" y="6323"/>
                  </a:lnTo>
                  <a:lnTo>
                    <a:pt x="7918" y="2430"/>
                  </a:lnTo>
                  <a:lnTo>
                    <a:pt x="7930" y="2430"/>
                  </a:lnTo>
                  <a:lnTo>
                    <a:pt x="10026" y="1251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70"/>
                  </a:lnTo>
                  <a:lnTo>
                    <a:pt x="3727" y="4227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01" y="7728"/>
                  </a:moveTo>
                  <a:lnTo>
                    <a:pt x="3644" y="10478"/>
                  </a:lnTo>
                  <a:lnTo>
                    <a:pt x="1310" y="9871"/>
                  </a:lnTo>
                  <a:lnTo>
                    <a:pt x="2584" y="7728"/>
                  </a:lnTo>
                  <a:close/>
                  <a:moveTo>
                    <a:pt x="7930" y="8299"/>
                  </a:moveTo>
                  <a:lnTo>
                    <a:pt x="10776" y="11062"/>
                  </a:lnTo>
                  <a:lnTo>
                    <a:pt x="10145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097" y="8299"/>
                  </a:moveTo>
                  <a:lnTo>
                    <a:pt x="7097" y="12205"/>
                  </a:lnTo>
                  <a:lnTo>
                    <a:pt x="7085" y="12205"/>
                  </a:lnTo>
                  <a:lnTo>
                    <a:pt x="4989" y="13383"/>
                  </a:lnTo>
                  <a:lnTo>
                    <a:pt x="4334" y="10978"/>
                  </a:lnTo>
                  <a:lnTo>
                    <a:pt x="7097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02"/>
                  </a:lnTo>
                  <a:lnTo>
                    <a:pt x="14598" y="9538"/>
                  </a:lnTo>
                  <a:lnTo>
                    <a:pt x="13216" y="7216"/>
                  </a:lnTo>
                  <a:lnTo>
                    <a:pt x="14550" y="4966"/>
                  </a:lnTo>
                  <a:lnTo>
                    <a:pt x="14883" y="4418"/>
                  </a:lnTo>
                  <a:lnTo>
                    <a:pt x="14883" y="4215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0" name="Google Shape;980;p23"/>
            <p:cNvSpPr/>
            <p:nvPr/>
          </p:nvSpPr>
          <p:spPr>
            <a:xfrm>
              <a:off x="5897450" y="1212175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82" y="1275"/>
                  </a:moveTo>
                  <a:lnTo>
                    <a:pt x="7097" y="2513"/>
                  </a:lnTo>
                  <a:lnTo>
                    <a:pt x="7097" y="6311"/>
                  </a:lnTo>
                  <a:lnTo>
                    <a:pt x="4251" y="3549"/>
                  </a:lnTo>
                  <a:lnTo>
                    <a:pt x="4882" y="1275"/>
                  </a:lnTo>
                  <a:close/>
                  <a:moveTo>
                    <a:pt x="10038" y="1227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6"/>
                  </a:lnTo>
                  <a:lnTo>
                    <a:pt x="7942" y="2406"/>
                  </a:lnTo>
                  <a:lnTo>
                    <a:pt x="10038" y="1227"/>
                  </a:lnTo>
                  <a:close/>
                  <a:moveTo>
                    <a:pt x="3739" y="4204"/>
                  </a:moveTo>
                  <a:lnTo>
                    <a:pt x="6513" y="6883"/>
                  </a:lnTo>
                  <a:lnTo>
                    <a:pt x="2489" y="6883"/>
                  </a:lnTo>
                  <a:lnTo>
                    <a:pt x="1275" y="4847"/>
                  </a:lnTo>
                  <a:lnTo>
                    <a:pt x="3739" y="4204"/>
                  </a:lnTo>
                  <a:close/>
                  <a:moveTo>
                    <a:pt x="11371" y="4132"/>
                  </a:moveTo>
                  <a:lnTo>
                    <a:pt x="13705" y="4740"/>
                  </a:lnTo>
                  <a:lnTo>
                    <a:pt x="12443" y="6883"/>
                  </a:lnTo>
                  <a:lnTo>
                    <a:pt x="8525" y="6883"/>
                  </a:lnTo>
                  <a:lnTo>
                    <a:pt x="11371" y="4132"/>
                  </a:lnTo>
                  <a:close/>
                  <a:moveTo>
                    <a:pt x="12538" y="7704"/>
                  </a:moveTo>
                  <a:lnTo>
                    <a:pt x="13764" y="9740"/>
                  </a:lnTo>
                  <a:lnTo>
                    <a:pt x="11288" y="10383"/>
                  </a:lnTo>
                  <a:lnTo>
                    <a:pt x="8525" y="7704"/>
                  </a:lnTo>
                  <a:close/>
                  <a:moveTo>
                    <a:pt x="6513" y="7716"/>
                  </a:moveTo>
                  <a:lnTo>
                    <a:pt x="3656" y="10478"/>
                  </a:lnTo>
                  <a:lnTo>
                    <a:pt x="1322" y="9859"/>
                  </a:lnTo>
                  <a:lnTo>
                    <a:pt x="2596" y="7716"/>
                  </a:lnTo>
                  <a:close/>
                  <a:moveTo>
                    <a:pt x="7942" y="8288"/>
                  </a:moveTo>
                  <a:lnTo>
                    <a:pt x="10788" y="11038"/>
                  </a:lnTo>
                  <a:lnTo>
                    <a:pt x="10157" y="13312"/>
                  </a:lnTo>
                  <a:lnTo>
                    <a:pt x="7942" y="12074"/>
                  </a:lnTo>
                  <a:lnTo>
                    <a:pt x="7942" y="8288"/>
                  </a:lnTo>
                  <a:close/>
                  <a:moveTo>
                    <a:pt x="7109" y="8288"/>
                  </a:moveTo>
                  <a:lnTo>
                    <a:pt x="7109" y="12181"/>
                  </a:lnTo>
                  <a:lnTo>
                    <a:pt x="7097" y="12181"/>
                  </a:lnTo>
                  <a:lnTo>
                    <a:pt x="5001" y="13360"/>
                  </a:lnTo>
                  <a:lnTo>
                    <a:pt x="4346" y="10966"/>
                  </a:lnTo>
                  <a:lnTo>
                    <a:pt x="7109" y="8288"/>
                  </a:lnTo>
                  <a:close/>
                  <a:moveTo>
                    <a:pt x="10573" y="1"/>
                  </a:moveTo>
                  <a:lnTo>
                    <a:pt x="9823" y="418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37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49" y="11288"/>
                  </a:lnTo>
                  <a:lnTo>
                    <a:pt x="4239" y="13788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1" y="12860"/>
                  </a:lnTo>
                  <a:lnTo>
                    <a:pt x="9918" y="14145"/>
                  </a:lnTo>
                  <a:lnTo>
                    <a:pt x="10680" y="14562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4883" y="10312"/>
                  </a:lnTo>
                  <a:lnTo>
                    <a:pt x="14883" y="10002"/>
                  </a:lnTo>
                  <a:lnTo>
                    <a:pt x="14598" y="9538"/>
                  </a:lnTo>
                  <a:lnTo>
                    <a:pt x="13216" y="7216"/>
                  </a:lnTo>
                  <a:lnTo>
                    <a:pt x="14550" y="4966"/>
                  </a:lnTo>
                  <a:lnTo>
                    <a:pt x="14883" y="4418"/>
                  </a:lnTo>
                  <a:lnTo>
                    <a:pt x="14883" y="4204"/>
                  </a:lnTo>
                  <a:lnTo>
                    <a:pt x="14145" y="4013"/>
                  </a:lnTo>
                  <a:lnTo>
                    <a:pt x="11490" y="3311"/>
                  </a:lnTo>
                  <a:lnTo>
                    <a:pt x="10800" y="810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1" name="Google Shape;981;p23"/>
            <p:cNvSpPr/>
            <p:nvPr/>
          </p:nvSpPr>
          <p:spPr>
            <a:xfrm>
              <a:off x="5897750" y="4134275"/>
              <a:ext cx="372100" cy="365550"/>
            </a:xfrm>
            <a:custGeom>
              <a:avLst/>
              <a:gdLst/>
              <a:ahLst/>
              <a:cxnLst/>
              <a:rect l="l" t="t" r="r" b="b"/>
              <a:pathLst>
                <a:path w="14884" h="14622" extrusionOk="0">
                  <a:moveTo>
                    <a:pt x="4870" y="1298"/>
                  </a:moveTo>
                  <a:lnTo>
                    <a:pt x="7085" y="2536"/>
                  </a:lnTo>
                  <a:lnTo>
                    <a:pt x="7085" y="6322"/>
                  </a:lnTo>
                  <a:lnTo>
                    <a:pt x="4239" y="3572"/>
                  </a:lnTo>
                  <a:lnTo>
                    <a:pt x="4870" y="1298"/>
                  </a:lnTo>
                  <a:close/>
                  <a:moveTo>
                    <a:pt x="10026" y="1250"/>
                  </a:moveTo>
                  <a:lnTo>
                    <a:pt x="10680" y="3644"/>
                  </a:lnTo>
                  <a:lnTo>
                    <a:pt x="7918" y="6322"/>
                  </a:lnTo>
                  <a:lnTo>
                    <a:pt x="7918" y="2429"/>
                  </a:lnTo>
                  <a:lnTo>
                    <a:pt x="7930" y="2429"/>
                  </a:lnTo>
                  <a:lnTo>
                    <a:pt x="10026" y="1250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71" y="4144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70"/>
                  </a:lnTo>
                  <a:lnTo>
                    <a:pt x="3727" y="4227"/>
                  </a:lnTo>
                  <a:close/>
                  <a:moveTo>
                    <a:pt x="12526" y="7727"/>
                  </a:moveTo>
                  <a:lnTo>
                    <a:pt x="13752" y="9763"/>
                  </a:lnTo>
                  <a:lnTo>
                    <a:pt x="11276" y="10406"/>
                  </a:lnTo>
                  <a:lnTo>
                    <a:pt x="8513" y="7727"/>
                  </a:lnTo>
                  <a:close/>
                  <a:moveTo>
                    <a:pt x="6501" y="7727"/>
                  </a:moveTo>
                  <a:lnTo>
                    <a:pt x="3644" y="10478"/>
                  </a:lnTo>
                  <a:lnTo>
                    <a:pt x="1310" y="9871"/>
                  </a:lnTo>
                  <a:lnTo>
                    <a:pt x="2584" y="7727"/>
                  </a:lnTo>
                  <a:close/>
                  <a:moveTo>
                    <a:pt x="7930" y="8311"/>
                  </a:moveTo>
                  <a:lnTo>
                    <a:pt x="10776" y="11061"/>
                  </a:lnTo>
                  <a:lnTo>
                    <a:pt x="10145" y="13335"/>
                  </a:lnTo>
                  <a:lnTo>
                    <a:pt x="7930" y="12097"/>
                  </a:lnTo>
                  <a:lnTo>
                    <a:pt x="7930" y="8311"/>
                  </a:lnTo>
                  <a:close/>
                  <a:moveTo>
                    <a:pt x="7097" y="8311"/>
                  </a:moveTo>
                  <a:lnTo>
                    <a:pt x="7097" y="12204"/>
                  </a:lnTo>
                  <a:lnTo>
                    <a:pt x="7085" y="12204"/>
                  </a:lnTo>
                  <a:lnTo>
                    <a:pt x="4989" y="13383"/>
                  </a:lnTo>
                  <a:lnTo>
                    <a:pt x="4334" y="10990"/>
                  </a:lnTo>
                  <a:lnTo>
                    <a:pt x="7097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13"/>
                  </a:lnTo>
                  <a:lnTo>
                    <a:pt x="14598" y="9561"/>
                  </a:lnTo>
                  <a:lnTo>
                    <a:pt x="13216" y="7215"/>
                  </a:lnTo>
                  <a:lnTo>
                    <a:pt x="14550" y="4977"/>
                  </a:lnTo>
                  <a:lnTo>
                    <a:pt x="14883" y="4417"/>
                  </a:lnTo>
                  <a:lnTo>
                    <a:pt x="14883" y="4215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2" name="Google Shape;982;p23"/>
            <p:cNvSpPr/>
            <p:nvPr/>
          </p:nvSpPr>
          <p:spPr>
            <a:xfrm>
              <a:off x="5897750" y="846675"/>
              <a:ext cx="372100" cy="365525"/>
            </a:xfrm>
            <a:custGeom>
              <a:avLst/>
              <a:gdLst/>
              <a:ahLst/>
              <a:cxnLst/>
              <a:rect l="l" t="t" r="r" b="b"/>
              <a:pathLst>
                <a:path w="14884" h="14621" extrusionOk="0">
                  <a:moveTo>
                    <a:pt x="10026" y="1238"/>
                  </a:moveTo>
                  <a:lnTo>
                    <a:pt x="10680" y="3631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38"/>
                  </a:lnTo>
                  <a:close/>
                  <a:moveTo>
                    <a:pt x="4870" y="1298"/>
                  </a:moveTo>
                  <a:lnTo>
                    <a:pt x="7085" y="2536"/>
                  </a:lnTo>
                  <a:lnTo>
                    <a:pt x="7085" y="6322"/>
                  </a:lnTo>
                  <a:lnTo>
                    <a:pt x="4239" y="3572"/>
                  </a:lnTo>
                  <a:lnTo>
                    <a:pt x="4870" y="129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7" y="4215"/>
                  </a:lnTo>
                  <a:close/>
                  <a:moveTo>
                    <a:pt x="11359" y="4131"/>
                  </a:moveTo>
                  <a:lnTo>
                    <a:pt x="13693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59" y="4131"/>
                  </a:lnTo>
                  <a:close/>
                  <a:moveTo>
                    <a:pt x="12526" y="7715"/>
                  </a:moveTo>
                  <a:lnTo>
                    <a:pt x="13752" y="9751"/>
                  </a:lnTo>
                  <a:lnTo>
                    <a:pt x="11276" y="10394"/>
                  </a:lnTo>
                  <a:lnTo>
                    <a:pt x="8513" y="7715"/>
                  </a:lnTo>
                  <a:close/>
                  <a:moveTo>
                    <a:pt x="6501" y="7727"/>
                  </a:moveTo>
                  <a:lnTo>
                    <a:pt x="3644" y="10477"/>
                  </a:lnTo>
                  <a:lnTo>
                    <a:pt x="1310" y="9870"/>
                  </a:lnTo>
                  <a:lnTo>
                    <a:pt x="2584" y="7727"/>
                  </a:lnTo>
                  <a:close/>
                  <a:moveTo>
                    <a:pt x="7930" y="8287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085" y="8287"/>
                  </a:moveTo>
                  <a:lnTo>
                    <a:pt x="7085" y="12192"/>
                  </a:lnTo>
                  <a:lnTo>
                    <a:pt x="4989" y="13371"/>
                  </a:lnTo>
                  <a:lnTo>
                    <a:pt x="4311" y="10966"/>
                  </a:lnTo>
                  <a:lnTo>
                    <a:pt x="7085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4883" y="10311"/>
                  </a:lnTo>
                  <a:lnTo>
                    <a:pt x="14883" y="10001"/>
                  </a:lnTo>
                  <a:lnTo>
                    <a:pt x="14598" y="9537"/>
                  </a:lnTo>
                  <a:lnTo>
                    <a:pt x="13216" y="7215"/>
                  </a:lnTo>
                  <a:lnTo>
                    <a:pt x="14550" y="4977"/>
                  </a:lnTo>
                  <a:lnTo>
                    <a:pt x="14883" y="4417"/>
                  </a:lnTo>
                  <a:lnTo>
                    <a:pt x="14883" y="4215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3" name="Google Shape;983;p23"/>
            <p:cNvSpPr/>
            <p:nvPr/>
          </p:nvSpPr>
          <p:spPr>
            <a:xfrm>
              <a:off x="5897150" y="2672775"/>
              <a:ext cx="372100" cy="365850"/>
            </a:xfrm>
            <a:custGeom>
              <a:avLst/>
              <a:gdLst/>
              <a:ahLst/>
              <a:cxnLst/>
              <a:rect l="l" t="t" r="r" b="b"/>
              <a:pathLst>
                <a:path w="14884" h="14634" extrusionOk="0">
                  <a:moveTo>
                    <a:pt x="4906" y="1298"/>
                  </a:moveTo>
                  <a:lnTo>
                    <a:pt x="7121" y="2537"/>
                  </a:lnTo>
                  <a:lnTo>
                    <a:pt x="7121" y="6323"/>
                  </a:lnTo>
                  <a:lnTo>
                    <a:pt x="4275" y="3573"/>
                  </a:lnTo>
                  <a:lnTo>
                    <a:pt x="4906" y="1298"/>
                  </a:lnTo>
                  <a:close/>
                  <a:moveTo>
                    <a:pt x="10050" y="1263"/>
                  </a:moveTo>
                  <a:lnTo>
                    <a:pt x="10728" y="3668"/>
                  </a:lnTo>
                  <a:lnTo>
                    <a:pt x="7954" y="6347"/>
                  </a:lnTo>
                  <a:lnTo>
                    <a:pt x="7954" y="2441"/>
                  </a:lnTo>
                  <a:lnTo>
                    <a:pt x="10050" y="1263"/>
                  </a:lnTo>
                  <a:close/>
                  <a:moveTo>
                    <a:pt x="11395" y="4156"/>
                  </a:moveTo>
                  <a:lnTo>
                    <a:pt x="13729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95" y="4156"/>
                  </a:lnTo>
                  <a:close/>
                  <a:moveTo>
                    <a:pt x="3751" y="4239"/>
                  </a:moveTo>
                  <a:lnTo>
                    <a:pt x="6525" y="6918"/>
                  </a:lnTo>
                  <a:lnTo>
                    <a:pt x="2501" y="6918"/>
                  </a:lnTo>
                  <a:lnTo>
                    <a:pt x="1287" y="4882"/>
                  </a:lnTo>
                  <a:lnTo>
                    <a:pt x="3751" y="4239"/>
                  </a:lnTo>
                  <a:close/>
                  <a:moveTo>
                    <a:pt x="12574" y="7740"/>
                  </a:moveTo>
                  <a:lnTo>
                    <a:pt x="13788" y="9776"/>
                  </a:lnTo>
                  <a:lnTo>
                    <a:pt x="11323" y="10419"/>
                  </a:lnTo>
                  <a:lnTo>
                    <a:pt x="8549" y="7740"/>
                  </a:lnTo>
                  <a:close/>
                  <a:moveTo>
                    <a:pt x="6525" y="7728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800" y="11062"/>
                  </a:lnTo>
                  <a:lnTo>
                    <a:pt x="10169" y="13336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1" y="8299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1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95"/>
                  </a:lnTo>
                  <a:lnTo>
                    <a:pt x="906" y="10609"/>
                  </a:lnTo>
                  <a:lnTo>
                    <a:pt x="3561" y="11312"/>
                  </a:lnTo>
                  <a:lnTo>
                    <a:pt x="4251" y="13812"/>
                  </a:lnTo>
                  <a:lnTo>
                    <a:pt x="4477" y="14633"/>
                  </a:lnTo>
                  <a:lnTo>
                    <a:pt x="5227" y="14217"/>
                  </a:lnTo>
                  <a:lnTo>
                    <a:pt x="7621" y="12871"/>
                  </a:lnTo>
                  <a:lnTo>
                    <a:pt x="9930" y="14169"/>
                  </a:lnTo>
                  <a:lnTo>
                    <a:pt x="10692" y="14586"/>
                  </a:lnTo>
                  <a:lnTo>
                    <a:pt x="10919" y="13764"/>
                  </a:lnTo>
                  <a:lnTo>
                    <a:pt x="11633" y="11181"/>
                  </a:lnTo>
                  <a:lnTo>
                    <a:pt x="14205" y="10514"/>
                  </a:lnTo>
                  <a:lnTo>
                    <a:pt x="14883" y="10335"/>
                  </a:lnTo>
                  <a:lnTo>
                    <a:pt x="14883" y="10014"/>
                  </a:lnTo>
                  <a:lnTo>
                    <a:pt x="14610" y="9561"/>
                  </a:lnTo>
                  <a:lnTo>
                    <a:pt x="13217" y="7240"/>
                  </a:lnTo>
                  <a:lnTo>
                    <a:pt x="14562" y="4989"/>
                  </a:lnTo>
                  <a:lnTo>
                    <a:pt x="14883" y="4430"/>
                  </a:lnTo>
                  <a:lnTo>
                    <a:pt x="14883" y="4215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4" name="Google Shape;984;p23"/>
            <p:cNvSpPr/>
            <p:nvPr/>
          </p:nvSpPr>
          <p:spPr>
            <a:xfrm>
              <a:off x="5518225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3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2" y="3573"/>
                  </a:lnTo>
                  <a:lnTo>
                    <a:pt x="4883" y="1298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31" y="6323"/>
                  </a:lnTo>
                  <a:lnTo>
                    <a:pt x="7931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3751" y="4227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7" y="9764"/>
                  </a:lnTo>
                  <a:lnTo>
                    <a:pt x="11312" y="10407"/>
                  </a:lnTo>
                  <a:lnTo>
                    <a:pt x="8538" y="7728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2" y="13383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86" y="1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3"/>
                  </a:lnTo>
                  <a:lnTo>
                    <a:pt x="1811" y="7394"/>
                  </a:lnTo>
                  <a:lnTo>
                    <a:pt x="477" y="9645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8" y="4013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5" name="Google Shape;985;p23"/>
            <p:cNvSpPr/>
            <p:nvPr/>
          </p:nvSpPr>
          <p:spPr>
            <a:xfrm>
              <a:off x="5518225" y="1211600"/>
              <a:ext cx="375675" cy="365525"/>
            </a:xfrm>
            <a:custGeom>
              <a:avLst/>
              <a:gdLst/>
              <a:ahLst/>
              <a:cxnLst/>
              <a:rect l="l" t="t" r="r" b="b"/>
              <a:pathLst>
                <a:path w="15027" h="14621" extrusionOk="0">
                  <a:moveTo>
                    <a:pt x="4883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52" y="3572"/>
                  </a:lnTo>
                  <a:lnTo>
                    <a:pt x="4883" y="1298"/>
                  </a:lnTo>
                  <a:close/>
                  <a:moveTo>
                    <a:pt x="10050" y="1250"/>
                  </a:moveTo>
                  <a:lnTo>
                    <a:pt x="10705" y="3655"/>
                  </a:lnTo>
                  <a:lnTo>
                    <a:pt x="7931" y="6334"/>
                  </a:lnTo>
                  <a:lnTo>
                    <a:pt x="7931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5"/>
                  </a:lnTo>
                  <a:close/>
                  <a:moveTo>
                    <a:pt x="12550" y="7727"/>
                  </a:moveTo>
                  <a:lnTo>
                    <a:pt x="13765" y="9763"/>
                  </a:lnTo>
                  <a:lnTo>
                    <a:pt x="11300" y="10406"/>
                  </a:lnTo>
                  <a:lnTo>
                    <a:pt x="8526" y="7727"/>
                  </a:lnTo>
                  <a:close/>
                  <a:moveTo>
                    <a:pt x="6514" y="7739"/>
                  </a:moveTo>
                  <a:lnTo>
                    <a:pt x="3656" y="10501"/>
                  </a:lnTo>
                  <a:lnTo>
                    <a:pt x="1323" y="9882"/>
                  </a:lnTo>
                  <a:lnTo>
                    <a:pt x="2608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83"/>
                  </a:lnTo>
                  <a:lnTo>
                    <a:pt x="4347" y="10989"/>
                  </a:lnTo>
                  <a:lnTo>
                    <a:pt x="7109" y="8311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4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27" y="10275"/>
                  </a:lnTo>
                  <a:lnTo>
                    <a:pt x="14598" y="9537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8" y="4024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6" name="Google Shape;986;p23"/>
            <p:cNvSpPr/>
            <p:nvPr/>
          </p:nvSpPr>
          <p:spPr>
            <a:xfrm>
              <a:off x="5518225" y="340382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3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2" y="3560"/>
                  </a:lnTo>
                  <a:lnTo>
                    <a:pt x="4883" y="1286"/>
                  </a:lnTo>
                  <a:close/>
                  <a:moveTo>
                    <a:pt x="10050" y="1239"/>
                  </a:moveTo>
                  <a:lnTo>
                    <a:pt x="10705" y="3632"/>
                  </a:lnTo>
                  <a:lnTo>
                    <a:pt x="7931" y="6311"/>
                  </a:lnTo>
                  <a:lnTo>
                    <a:pt x="7931" y="2417"/>
                  </a:lnTo>
                  <a:lnTo>
                    <a:pt x="7942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5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7" name="Google Shape;987;p23"/>
            <p:cNvSpPr/>
            <p:nvPr/>
          </p:nvSpPr>
          <p:spPr>
            <a:xfrm>
              <a:off x="5518225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3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2" y="3573"/>
                  </a:lnTo>
                  <a:lnTo>
                    <a:pt x="4883" y="1299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31" y="6323"/>
                  </a:lnTo>
                  <a:lnTo>
                    <a:pt x="7931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65" y="9764"/>
                  </a:lnTo>
                  <a:lnTo>
                    <a:pt x="11312" y="10407"/>
                  </a:lnTo>
                  <a:lnTo>
                    <a:pt x="8538" y="7728"/>
                  </a:lnTo>
                  <a:close/>
                  <a:moveTo>
                    <a:pt x="6514" y="7704"/>
                  </a:moveTo>
                  <a:lnTo>
                    <a:pt x="3656" y="10478"/>
                  </a:lnTo>
                  <a:lnTo>
                    <a:pt x="1323" y="9859"/>
                  </a:lnTo>
                  <a:lnTo>
                    <a:pt x="2608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09" y="8300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2" y="13383"/>
                  </a:lnTo>
                  <a:lnTo>
                    <a:pt x="4347" y="10978"/>
                  </a:lnTo>
                  <a:lnTo>
                    <a:pt x="7109" y="8300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51"/>
                  </a:lnTo>
                  <a:lnTo>
                    <a:pt x="5121" y="465"/>
                  </a:lnTo>
                  <a:lnTo>
                    <a:pt x="4359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30" y="5073"/>
                  </a:lnTo>
                  <a:lnTo>
                    <a:pt x="1811" y="7395"/>
                  </a:lnTo>
                  <a:lnTo>
                    <a:pt x="477" y="9645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1" y="14145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8" y="4013"/>
                  </a:lnTo>
                  <a:lnTo>
                    <a:pt x="11491" y="3323"/>
                  </a:lnTo>
                  <a:lnTo>
                    <a:pt x="10800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8" name="Google Shape;988;p23"/>
            <p:cNvSpPr/>
            <p:nvPr/>
          </p:nvSpPr>
          <p:spPr>
            <a:xfrm>
              <a:off x="5518225" y="37693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3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2" y="3560"/>
                  </a:lnTo>
                  <a:lnTo>
                    <a:pt x="4883" y="1274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31" y="6311"/>
                  </a:lnTo>
                  <a:lnTo>
                    <a:pt x="7931" y="2405"/>
                  </a:lnTo>
                  <a:lnTo>
                    <a:pt x="7942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99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5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56" y="10466"/>
                  </a:lnTo>
                  <a:lnTo>
                    <a:pt x="1323" y="9847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800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3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9" name="Google Shape;989;p23"/>
            <p:cNvSpPr/>
            <p:nvPr/>
          </p:nvSpPr>
          <p:spPr>
            <a:xfrm>
              <a:off x="5518225" y="267307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50" y="1251"/>
                  </a:moveTo>
                  <a:lnTo>
                    <a:pt x="10717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7" y="9764"/>
                  </a:lnTo>
                  <a:lnTo>
                    <a:pt x="11312" y="10407"/>
                  </a:lnTo>
                  <a:lnTo>
                    <a:pt x="8538" y="7728"/>
                  </a:lnTo>
                  <a:close/>
                  <a:moveTo>
                    <a:pt x="6514" y="7716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2" y="13371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1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5"/>
                  </a:lnTo>
                  <a:lnTo>
                    <a:pt x="1811" y="7406"/>
                  </a:lnTo>
                  <a:lnTo>
                    <a:pt x="477" y="9645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9" y="10276"/>
                  </a:lnTo>
                  <a:lnTo>
                    <a:pt x="14610" y="9549"/>
                  </a:lnTo>
                  <a:lnTo>
                    <a:pt x="13229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1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0" name="Google Shape;990;p23"/>
            <p:cNvSpPr/>
            <p:nvPr/>
          </p:nvSpPr>
          <p:spPr>
            <a:xfrm>
              <a:off x="5518225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3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52" y="3573"/>
                  </a:lnTo>
                  <a:lnTo>
                    <a:pt x="4883" y="1299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31" y="6335"/>
                  </a:lnTo>
                  <a:lnTo>
                    <a:pt x="7931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83" y="4144"/>
                  </a:lnTo>
                  <a:close/>
                  <a:moveTo>
                    <a:pt x="3751" y="4228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65" y="9764"/>
                  </a:lnTo>
                  <a:lnTo>
                    <a:pt x="11312" y="10407"/>
                  </a:lnTo>
                  <a:lnTo>
                    <a:pt x="8538" y="7728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2" y="13383"/>
                  </a:lnTo>
                  <a:lnTo>
                    <a:pt x="4347" y="10990"/>
                  </a:lnTo>
                  <a:lnTo>
                    <a:pt x="7109" y="8311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30" y="5085"/>
                  </a:lnTo>
                  <a:lnTo>
                    <a:pt x="1811" y="7406"/>
                  </a:lnTo>
                  <a:lnTo>
                    <a:pt x="477" y="9645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1" y="14157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50"/>
                  </a:lnTo>
                  <a:lnTo>
                    <a:pt x="13229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8" y="4025"/>
                  </a:lnTo>
                  <a:lnTo>
                    <a:pt x="11491" y="3323"/>
                  </a:lnTo>
                  <a:lnTo>
                    <a:pt x="10800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1" name="Google Shape;991;p23"/>
            <p:cNvSpPr/>
            <p:nvPr/>
          </p:nvSpPr>
          <p:spPr>
            <a:xfrm>
              <a:off x="5518225" y="846375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50"/>
                  </a:moveTo>
                  <a:lnTo>
                    <a:pt x="10705" y="3643"/>
                  </a:lnTo>
                  <a:lnTo>
                    <a:pt x="7931" y="6322"/>
                  </a:lnTo>
                  <a:lnTo>
                    <a:pt x="7931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4883" y="1310"/>
                  </a:moveTo>
                  <a:lnTo>
                    <a:pt x="7097" y="2548"/>
                  </a:lnTo>
                  <a:lnTo>
                    <a:pt x="7097" y="6334"/>
                  </a:lnTo>
                  <a:lnTo>
                    <a:pt x="4252" y="3584"/>
                  </a:lnTo>
                  <a:lnTo>
                    <a:pt x="4883" y="1310"/>
                  </a:lnTo>
                  <a:close/>
                  <a:moveTo>
                    <a:pt x="3751" y="4227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05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71" y="4143"/>
                  </a:lnTo>
                  <a:close/>
                  <a:moveTo>
                    <a:pt x="12550" y="7727"/>
                  </a:moveTo>
                  <a:lnTo>
                    <a:pt x="13765" y="9763"/>
                  </a:lnTo>
                  <a:lnTo>
                    <a:pt x="11300" y="10406"/>
                  </a:lnTo>
                  <a:lnTo>
                    <a:pt x="8526" y="7727"/>
                  </a:lnTo>
                  <a:close/>
                  <a:moveTo>
                    <a:pt x="6514" y="7739"/>
                  </a:moveTo>
                  <a:lnTo>
                    <a:pt x="3656" y="10489"/>
                  </a:lnTo>
                  <a:lnTo>
                    <a:pt x="1323" y="9882"/>
                  </a:lnTo>
                  <a:lnTo>
                    <a:pt x="2608" y="7739"/>
                  </a:lnTo>
                  <a:close/>
                  <a:moveTo>
                    <a:pt x="7942" y="8299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83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0"/>
                  </a:lnTo>
                  <a:lnTo>
                    <a:pt x="5121" y="464"/>
                  </a:lnTo>
                  <a:lnTo>
                    <a:pt x="4359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8" y="4012"/>
                  </a:lnTo>
                  <a:lnTo>
                    <a:pt x="11491" y="3322"/>
                  </a:lnTo>
                  <a:lnTo>
                    <a:pt x="10800" y="810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2" name="Google Shape;992;p23"/>
            <p:cNvSpPr/>
            <p:nvPr/>
          </p:nvSpPr>
          <p:spPr>
            <a:xfrm>
              <a:off x="5897750" y="157710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99"/>
                  </a:moveTo>
                  <a:lnTo>
                    <a:pt x="7085" y="2525"/>
                  </a:lnTo>
                  <a:lnTo>
                    <a:pt x="7085" y="6323"/>
                  </a:lnTo>
                  <a:lnTo>
                    <a:pt x="4239" y="3573"/>
                  </a:lnTo>
                  <a:lnTo>
                    <a:pt x="4870" y="1299"/>
                  </a:lnTo>
                  <a:close/>
                  <a:moveTo>
                    <a:pt x="10026" y="1251"/>
                  </a:moveTo>
                  <a:lnTo>
                    <a:pt x="10680" y="3644"/>
                  </a:lnTo>
                  <a:lnTo>
                    <a:pt x="7918" y="6323"/>
                  </a:lnTo>
                  <a:lnTo>
                    <a:pt x="7918" y="2430"/>
                  </a:lnTo>
                  <a:lnTo>
                    <a:pt x="7930" y="2430"/>
                  </a:lnTo>
                  <a:lnTo>
                    <a:pt x="10026" y="1251"/>
                  </a:lnTo>
                  <a:close/>
                  <a:moveTo>
                    <a:pt x="3727" y="4228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71"/>
                  </a:lnTo>
                  <a:lnTo>
                    <a:pt x="3727" y="4228"/>
                  </a:lnTo>
                  <a:close/>
                  <a:moveTo>
                    <a:pt x="11371" y="4156"/>
                  </a:moveTo>
                  <a:lnTo>
                    <a:pt x="13705" y="4763"/>
                  </a:lnTo>
                  <a:lnTo>
                    <a:pt x="12431" y="6906"/>
                  </a:lnTo>
                  <a:lnTo>
                    <a:pt x="8513" y="6906"/>
                  </a:lnTo>
                  <a:lnTo>
                    <a:pt x="11371" y="4156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01" y="7704"/>
                  </a:moveTo>
                  <a:lnTo>
                    <a:pt x="3644" y="10478"/>
                  </a:lnTo>
                  <a:lnTo>
                    <a:pt x="1310" y="9859"/>
                  </a:lnTo>
                  <a:lnTo>
                    <a:pt x="2584" y="7704"/>
                  </a:lnTo>
                  <a:close/>
                  <a:moveTo>
                    <a:pt x="7930" y="8300"/>
                  </a:moveTo>
                  <a:lnTo>
                    <a:pt x="10776" y="11050"/>
                  </a:lnTo>
                  <a:lnTo>
                    <a:pt x="10145" y="13336"/>
                  </a:lnTo>
                  <a:lnTo>
                    <a:pt x="7930" y="12098"/>
                  </a:lnTo>
                  <a:lnTo>
                    <a:pt x="7930" y="8300"/>
                  </a:lnTo>
                  <a:close/>
                  <a:moveTo>
                    <a:pt x="7097" y="8300"/>
                  </a:moveTo>
                  <a:lnTo>
                    <a:pt x="7097" y="12205"/>
                  </a:lnTo>
                  <a:lnTo>
                    <a:pt x="7085" y="12205"/>
                  </a:lnTo>
                  <a:lnTo>
                    <a:pt x="4989" y="13383"/>
                  </a:lnTo>
                  <a:lnTo>
                    <a:pt x="4334" y="10978"/>
                  </a:lnTo>
                  <a:lnTo>
                    <a:pt x="7097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4883" y="10312"/>
                  </a:lnTo>
                  <a:lnTo>
                    <a:pt x="14883" y="10002"/>
                  </a:lnTo>
                  <a:lnTo>
                    <a:pt x="14598" y="9538"/>
                  </a:lnTo>
                  <a:lnTo>
                    <a:pt x="13216" y="7216"/>
                  </a:lnTo>
                  <a:lnTo>
                    <a:pt x="14550" y="4966"/>
                  </a:lnTo>
                  <a:lnTo>
                    <a:pt x="14883" y="4418"/>
                  </a:lnTo>
                  <a:lnTo>
                    <a:pt x="14883" y="4216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3" name="Google Shape;993;p23"/>
            <p:cNvSpPr/>
            <p:nvPr/>
          </p:nvSpPr>
          <p:spPr>
            <a:xfrm>
              <a:off x="5518225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3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2" y="3572"/>
                  </a:lnTo>
                  <a:lnTo>
                    <a:pt x="4883" y="1286"/>
                  </a:lnTo>
                  <a:close/>
                  <a:moveTo>
                    <a:pt x="10050" y="1250"/>
                  </a:moveTo>
                  <a:lnTo>
                    <a:pt x="10705" y="3643"/>
                  </a:lnTo>
                  <a:lnTo>
                    <a:pt x="7931" y="6322"/>
                  </a:lnTo>
                  <a:lnTo>
                    <a:pt x="7931" y="2417"/>
                  </a:lnTo>
                  <a:lnTo>
                    <a:pt x="7942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14" y="6882"/>
                  </a:lnTo>
                  <a:lnTo>
                    <a:pt x="2501" y="6882"/>
                  </a:lnTo>
                  <a:lnTo>
                    <a:pt x="1299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50" y="7715"/>
                  </a:moveTo>
                  <a:lnTo>
                    <a:pt x="13765" y="9763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78"/>
                  </a:lnTo>
                  <a:lnTo>
                    <a:pt x="1323" y="9858"/>
                  </a:lnTo>
                  <a:lnTo>
                    <a:pt x="2608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05"/>
                  </a:lnTo>
                  <a:lnTo>
                    <a:pt x="7419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32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40" y="13788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2"/>
                  </a:lnTo>
                  <a:lnTo>
                    <a:pt x="11491" y="3310"/>
                  </a:lnTo>
                  <a:lnTo>
                    <a:pt x="10800" y="810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4" name="Google Shape;994;p23"/>
            <p:cNvSpPr/>
            <p:nvPr/>
          </p:nvSpPr>
          <p:spPr>
            <a:xfrm>
              <a:off x="7027350" y="267307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38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57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3" y="8287"/>
                  </a:moveTo>
                  <a:lnTo>
                    <a:pt x="7133" y="12193"/>
                  </a:lnTo>
                  <a:lnTo>
                    <a:pt x="7109" y="12193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8" y="10276"/>
                  </a:lnTo>
                  <a:lnTo>
                    <a:pt x="14610" y="9549"/>
                  </a:lnTo>
                  <a:lnTo>
                    <a:pt x="13229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5" name="Google Shape;995;p23"/>
            <p:cNvSpPr/>
            <p:nvPr/>
          </p:nvSpPr>
          <p:spPr>
            <a:xfrm>
              <a:off x="7027350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38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8" y="1251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64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6" name="Google Shape;996;p23"/>
            <p:cNvSpPr/>
            <p:nvPr/>
          </p:nvSpPr>
          <p:spPr>
            <a:xfrm>
              <a:off x="7027350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38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8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83" y="4144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09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50"/>
                  </a:lnTo>
                  <a:lnTo>
                    <a:pt x="13229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7" name="Google Shape;997;p23"/>
            <p:cNvSpPr/>
            <p:nvPr/>
          </p:nvSpPr>
          <p:spPr>
            <a:xfrm>
              <a:off x="7027350" y="846375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38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0"/>
                  </a:lnTo>
                  <a:close/>
                  <a:moveTo>
                    <a:pt x="4882" y="1310"/>
                  </a:moveTo>
                  <a:lnTo>
                    <a:pt x="7097" y="2548"/>
                  </a:lnTo>
                  <a:lnTo>
                    <a:pt x="7097" y="6334"/>
                  </a:lnTo>
                  <a:lnTo>
                    <a:pt x="4251" y="3584"/>
                  </a:lnTo>
                  <a:lnTo>
                    <a:pt x="4882" y="131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05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71" y="4143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56" y="10489"/>
                  </a:lnTo>
                  <a:lnTo>
                    <a:pt x="1322" y="9882"/>
                  </a:lnTo>
                  <a:lnTo>
                    <a:pt x="2596" y="7739"/>
                  </a:lnTo>
                  <a:close/>
                  <a:moveTo>
                    <a:pt x="7942" y="8299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22"/>
                  </a:lnTo>
                  <a:lnTo>
                    <a:pt x="10800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8" name="Google Shape;998;p23"/>
            <p:cNvSpPr/>
            <p:nvPr/>
          </p:nvSpPr>
          <p:spPr>
            <a:xfrm>
              <a:off x="7027350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51" y="3572"/>
                  </a:lnTo>
                  <a:lnTo>
                    <a:pt x="4882" y="1298"/>
                  </a:lnTo>
                  <a:close/>
                  <a:moveTo>
                    <a:pt x="10038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5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56" y="10501"/>
                  </a:lnTo>
                  <a:lnTo>
                    <a:pt x="1322" y="9882"/>
                  </a:lnTo>
                  <a:lnTo>
                    <a:pt x="2596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09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50" y="10275"/>
                  </a:lnTo>
                  <a:lnTo>
                    <a:pt x="14610" y="9537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9" name="Google Shape;999;p23"/>
            <p:cNvSpPr/>
            <p:nvPr/>
          </p:nvSpPr>
          <p:spPr>
            <a:xfrm>
              <a:off x="7027350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38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8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64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04"/>
                  </a:moveTo>
                  <a:lnTo>
                    <a:pt x="3656" y="10478"/>
                  </a:lnTo>
                  <a:lnTo>
                    <a:pt x="1322" y="9859"/>
                  </a:lnTo>
                  <a:lnTo>
                    <a:pt x="2596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09" y="8300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0" name="Google Shape;1000;p23"/>
            <p:cNvSpPr/>
            <p:nvPr/>
          </p:nvSpPr>
          <p:spPr>
            <a:xfrm>
              <a:off x="7027350" y="340382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1" name="Google Shape;1001;p23"/>
            <p:cNvSpPr/>
            <p:nvPr/>
          </p:nvSpPr>
          <p:spPr>
            <a:xfrm>
              <a:off x="6648150" y="34038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44"/>
                  </a:lnTo>
                  <a:close/>
                  <a:moveTo>
                    <a:pt x="12549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2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2" name="Google Shape;1002;p23"/>
            <p:cNvSpPr/>
            <p:nvPr/>
          </p:nvSpPr>
          <p:spPr>
            <a:xfrm>
              <a:off x="6268925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906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5" y="3572"/>
                  </a:lnTo>
                  <a:lnTo>
                    <a:pt x="4906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04"/>
                  </a:lnTo>
                  <a:close/>
                  <a:moveTo>
                    <a:pt x="7954" y="8287"/>
                  </a:moveTo>
                  <a:lnTo>
                    <a:pt x="10800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25" y="13359"/>
                  </a:lnTo>
                  <a:lnTo>
                    <a:pt x="4370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3" name="Google Shape;1003;p23"/>
            <p:cNvSpPr/>
            <p:nvPr/>
          </p:nvSpPr>
          <p:spPr>
            <a:xfrm>
              <a:off x="6268925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95" y="4156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56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59"/>
                  </a:lnTo>
                  <a:lnTo>
                    <a:pt x="2608" y="7704"/>
                  </a:lnTo>
                  <a:close/>
                  <a:moveTo>
                    <a:pt x="7954" y="8300"/>
                  </a:moveTo>
                  <a:lnTo>
                    <a:pt x="10800" y="11050"/>
                  </a:lnTo>
                  <a:lnTo>
                    <a:pt x="10168" y="13336"/>
                  </a:lnTo>
                  <a:lnTo>
                    <a:pt x="7954" y="12098"/>
                  </a:lnTo>
                  <a:lnTo>
                    <a:pt x="7954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9"/>
                  </a:lnTo>
                  <a:lnTo>
                    <a:pt x="4144" y="858"/>
                  </a:lnTo>
                  <a:lnTo>
                    <a:pt x="3430" y="3454"/>
                  </a:lnTo>
                  <a:lnTo>
                    <a:pt x="858" y="4120"/>
                  </a:lnTo>
                  <a:lnTo>
                    <a:pt x="1" y="4347"/>
                  </a:lnTo>
                  <a:lnTo>
                    <a:pt x="441" y="5073"/>
                  </a:lnTo>
                  <a:lnTo>
                    <a:pt x="1822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4" name="Google Shape;1004;p23"/>
            <p:cNvSpPr/>
            <p:nvPr/>
          </p:nvSpPr>
          <p:spPr>
            <a:xfrm>
              <a:off x="6268925" y="34038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12550" y="7716"/>
                  </a:moveTo>
                  <a:lnTo>
                    <a:pt x="13776" y="9752"/>
                  </a:lnTo>
                  <a:lnTo>
                    <a:pt x="11300" y="10395"/>
                  </a:lnTo>
                  <a:lnTo>
                    <a:pt x="8537" y="7716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5" name="Google Shape;1005;p23"/>
            <p:cNvSpPr/>
            <p:nvPr/>
          </p:nvSpPr>
          <p:spPr>
            <a:xfrm>
              <a:off x="6268925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95" y="4155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55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39"/>
                  </a:moveTo>
                  <a:lnTo>
                    <a:pt x="3668" y="10501"/>
                  </a:lnTo>
                  <a:lnTo>
                    <a:pt x="1334" y="9882"/>
                  </a:lnTo>
                  <a:lnTo>
                    <a:pt x="2608" y="7739"/>
                  </a:lnTo>
                  <a:close/>
                  <a:moveTo>
                    <a:pt x="7954" y="8311"/>
                  </a:moveTo>
                  <a:lnTo>
                    <a:pt x="10800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6" name="Google Shape;1006;p23"/>
            <p:cNvSpPr/>
            <p:nvPr/>
          </p:nvSpPr>
          <p:spPr>
            <a:xfrm>
              <a:off x="6268925" y="41345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906" y="1286"/>
                  </a:moveTo>
                  <a:lnTo>
                    <a:pt x="7120" y="2512"/>
                  </a:lnTo>
                  <a:lnTo>
                    <a:pt x="7120" y="6310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8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7" name="Google Shape;1007;p23"/>
            <p:cNvSpPr/>
            <p:nvPr/>
          </p:nvSpPr>
          <p:spPr>
            <a:xfrm>
              <a:off x="6268925" y="37693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74"/>
                  </a:moveTo>
                  <a:lnTo>
                    <a:pt x="7109" y="2512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8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1"/>
                  </a:lnTo>
                  <a:lnTo>
                    <a:pt x="11311" y="10382"/>
                  </a:lnTo>
                  <a:lnTo>
                    <a:pt x="8549" y="7704"/>
                  </a:lnTo>
                  <a:close/>
                  <a:moveTo>
                    <a:pt x="6525" y="7704"/>
                  </a:moveTo>
                  <a:lnTo>
                    <a:pt x="3668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8" name="Google Shape;1008;p23"/>
            <p:cNvSpPr/>
            <p:nvPr/>
          </p:nvSpPr>
          <p:spPr>
            <a:xfrm>
              <a:off x="6648150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4" y="3573"/>
                  </a:lnTo>
                  <a:lnTo>
                    <a:pt x="4894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37" y="7728"/>
                  </a:moveTo>
                  <a:lnTo>
                    <a:pt x="3679" y="10478"/>
                  </a:lnTo>
                  <a:lnTo>
                    <a:pt x="1346" y="9871"/>
                  </a:lnTo>
                  <a:lnTo>
                    <a:pt x="2619" y="7728"/>
                  </a:lnTo>
                  <a:close/>
                  <a:moveTo>
                    <a:pt x="7942" y="8299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32" y="8299"/>
                  </a:moveTo>
                  <a:lnTo>
                    <a:pt x="7132" y="12205"/>
                  </a:lnTo>
                  <a:lnTo>
                    <a:pt x="7120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32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58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22" y="7394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9" name="Google Shape;1009;p23"/>
            <p:cNvSpPr/>
            <p:nvPr/>
          </p:nvSpPr>
          <p:spPr>
            <a:xfrm>
              <a:off x="6648150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82" y="4156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2" y="4156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22" y="9859"/>
                  </a:lnTo>
                  <a:lnTo>
                    <a:pt x="2608" y="7704"/>
                  </a:lnTo>
                  <a:close/>
                  <a:moveTo>
                    <a:pt x="7942" y="8300"/>
                  </a:moveTo>
                  <a:lnTo>
                    <a:pt x="10787" y="11050"/>
                  </a:lnTo>
                  <a:lnTo>
                    <a:pt x="10168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43" y="858"/>
                  </a:lnTo>
                  <a:lnTo>
                    <a:pt x="3429" y="3454"/>
                  </a:lnTo>
                  <a:lnTo>
                    <a:pt x="845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22" y="7395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0" name="Google Shape;1010;p23"/>
            <p:cNvSpPr/>
            <p:nvPr/>
          </p:nvSpPr>
          <p:spPr>
            <a:xfrm>
              <a:off x="6648450" y="8466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10037" y="1238"/>
                  </a:moveTo>
                  <a:lnTo>
                    <a:pt x="10692" y="3631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41" y="2417"/>
                  </a:lnTo>
                  <a:lnTo>
                    <a:pt x="10037" y="1238"/>
                  </a:lnTo>
                  <a:close/>
                  <a:moveTo>
                    <a:pt x="4870" y="1298"/>
                  </a:moveTo>
                  <a:lnTo>
                    <a:pt x="7084" y="2536"/>
                  </a:lnTo>
                  <a:lnTo>
                    <a:pt x="7084" y="6322"/>
                  </a:lnTo>
                  <a:lnTo>
                    <a:pt x="4251" y="3572"/>
                  </a:lnTo>
                  <a:lnTo>
                    <a:pt x="4870" y="1298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8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1359" y="4131"/>
                  </a:moveTo>
                  <a:lnTo>
                    <a:pt x="13692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59" y="4131"/>
                  </a:lnTo>
                  <a:close/>
                  <a:moveTo>
                    <a:pt x="12549" y="7715"/>
                  </a:moveTo>
                  <a:lnTo>
                    <a:pt x="13776" y="9751"/>
                  </a:lnTo>
                  <a:lnTo>
                    <a:pt x="11299" y="10394"/>
                  </a:lnTo>
                  <a:lnTo>
                    <a:pt x="8537" y="7715"/>
                  </a:lnTo>
                  <a:close/>
                  <a:moveTo>
                    <a:pt x="6513" y="7727"/>
                  </a:moveTo>
                  <a:lnTo>
                    <a:pt x="3655" y="10477"/>
                  </a:lnTo>
                  <a:lnTo>
                    <a:pt x="1310" y="9870"/>
                  </a:lnTo>
                  <a:lnTo>
                    <a:pt x="2596" y="7727"/>
                  </a:lnTo>
                  <a:close/>
                  <a:moveTo>
                    <a:pt x="7930" y="8287"/>
                  </a:moveTo>
                  <a:lnTo>
                    <a:pt x="10775" y="11049"/>
                  </a:lnTo>
                  <a:lnTo>
                    <a:pt x="10156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8" y="8287"/>
                  </a:moveTo>
                  <a:lnTo>
                    <a:pt x="7108" y="12192"/>
                  </a:lnTo>
                  <a:lnTo>
                    <a:pt x="7084" y="12192"/>
                  </a:lnTo>
                  <a:lnTo>
                    <a:pt x="4989" y="13371"/>
                  </a:lnTo>
                  <a:lnTo>
                    <a:pt x="4334" y="10966"/>
                  </a:lnTo>
                  <a:lnTo>
                    <a:pt x="7108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57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2" y="11168"/>
                  </a:lnTo>
                  <a:lnTo>
                    <a:pt x="14204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4990" y="4227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1" name="Google Shape;1011;p23"/>
            <p:cNvSpPr/>
            <p:nvPr/>
          </p:nvSpPr>
          <p:spPr>
            <a:xfrm>
              <a:off x="6648150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16" y="3656"/>
                  </a:lnTo>
                  <a:lnTo>
                    <a:pt x="7953" y="6335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82" y="4144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42" y="8311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20" y="8311"/>
                  </a:moveTo>
                  <a:lnTo>
                    <a:pt x="7120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4"/>
                  </a:lnTo>
                  <a:lnTo>
                    <a:pt x="845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204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28" y="7228"/>
                  </a:lnTo>
                  <a:lnTo>
                    <a:pt x="14573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2" name="Google Shape;1012;p23"/>
            <p:cNvSpPr/>
            <p:nvPr/>
          </p:nvSpPr>
          <p:spPr>
            <a:xfrm>
              <a:off x="7027350" y="37693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38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8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3" y="7704"/>
                  </a:moveTo>
                  <a:lnTo>
                    <a:pt x="3656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3" name="Google Shape;1013;p23"/>
            <p:cNvSpPr/>
            <p:nvPr/>
          </p:nvSpPr>
          <p:spPr>
            <a:xfrm>
              <a:off x="6648150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94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4" y="3561"/>
                  </a:lnTo>
                  <a:lnTo>
                    <a:pt x="4894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53" y="2429"/>
                  </a:lnTo>
                  <a:lnTo>
                    <a:pt x="10049" y="1251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79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3" y="8299"/>
                  </a:moveTo>
                  <a:lnTo>
                    <a:pt x="10787" y="11050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2" y="8287"/>
                  </a:moveTo>
                  <a:lnTo>
                    <a:pt x="7132" y="12193"/>
                  </a:lnTo>
                  <a:lnTo>
                    <a:pt x="7120" y="12193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32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50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4" name="Google Shape;1014;p23"/>
            <p:cNvSpPr/>
            <p:nvPr/>
          </p:nvSpPr>
          <p:spPr>
            <a:xfrm>
              <a:off x="7027350" y="41345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94" y="1286"/>
                  </a:moveTo>
                  <a:lnTo>
                    <a:pt x="7109" y="2512"/>
                  </a:lnTo>
                  <a:lnTo>
                    <a:pt x="7109" y="6310"/>
                  </a:lnTo>
                  <a:lnTo>
                    <a:pt x="4275" y="3560"/>
                  </a:lnTo>
                  <a:lnTo>
                    <a:pt x="4894" y="1286"/>
                  </a:lnTo>
                  <a:close/>
                  <a:moveTo>
                    <a:pt x="10038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2562" y="7715"/>
                  </a:moveTo>
                  <a:lnTo>
                    <a:pt x="13776" y="9751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5" name="Google Shape;1015;p23"/>
            <p:cNvSpPr/>
            <p:nvPr/>
          </p:nvSpPr>
          <p:spPr>
            <a:xfrm>
              <a:off x="7027350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94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75" y="3572"/>
                  </a:lnTo>
                  <a:lnTo>
                    <a:pt x="4894" y="1286"/>
                  </a:lnTo>
                  <a:close/>
                  <a:moveTo>
                    <a:pt x="10038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501" y="6882"/>
                  </a:lnTo>
                  <a:lnTo>
                    <a:pt x="1275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56" y="10478"/>
                  </a:lnTo>
                  <a:lnTo>
                    <a:pt x="1322" y="9858"/>
                  </a:lnTo>
                  <a:lnTo>
                    <a:pt x="2596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57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6" name="Google Shape;1016;p23"/>
            <p:cNvSpPr/>
            <p:nvPr/>
          </p:nvSpPr>
          <p:spPr>
            <a:xfrm>
              <a:off x="7027350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38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8" y="1239"/>
                  </a:lnTo>
                  <a:close/>
                  <a:moveTo>
                    <a:pt x="4894" y="1298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2" y="10383"/>
                  </a:lnTo>
                  <a:lnTo>
                    <a:pt x="8537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7"/>
                  </a:lnTo>
                  <a:lnTo>
                    <a:pt x="13229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7" name="Google Shape;1017;p23"/>
            <p:cNvSpPr/>
            <p:nvPr/>
          </p:nvSpPr>
          <p:spPr>
            <a:xfrm>
              <a:off x="6648150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9"/>
                  </a:lnTo>
                  <a:close/>
                  <a:moveTo>
                    <a:pt x="4894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4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32"/>
                  </a:lnTo>
                  <a:close/>
                  <a:moveTo>
                    <a:pt x="12561" y="7704"/>
                  </a:moveTo>
                  <a:lnTo>
                    <a:pt x="13764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79" y="10478"/>
                  </a:lnTo>
                  <a:lnTo>
                    <a:pt x="1346" y="9871"/>
                  </a:lnTo>
                  <a:lnTo>
                    <a:pt x="2619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3" y="858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28" y="7216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8" name="Google Shape;1018;p23"/>
            <p:cNvSpPr/>
            <p:nvPr/>
          </p:nvSpPr>
          <p:spPr>
            <a:xfrm>
              <a:off x="6268925" y="8466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10049" y="1238"/>
                  </a:moveTo>
                  <a:lnTo>
                    <a:pt x="10704" y="3631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4882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71" y="4131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71" y="4131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13" y="7727"/>
                  </a:moveTo>
                  <a:lnTo>
                    <a:pt x="3668" y="10477"/>
                  </a:lnTo>
                  <a:lnTo>
                    <a:pt x="1310" y="9870"/>
                  </a:lnTo>
                  <a:lnTo>
                    <a:pt x="2596" y="7727"/>
                  </a:lnTo>
                  <a:close/>
                  <a:moveTo>
                    <a:pt x="7954" y="8287"/>
                  </a:moveTo>
                  <a:lnTo>
                    <a:pt x="10800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27"/>
                  </a:lnTo>
                  <a:lnTo>
                    <a:pt x="14157" y="4000"/>
                  </a:lnTo>
                  <a:lnTo>
                    <a:pt x="11490" y="3310"/>
                  </a:lnTo>
                  <a:lnTo>
                    <a:pt x="10811" y="798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9" name="Google Shape;1019;p23"/>
            <p:cNvSpPr/>
            <p:nvPr/>
          </p:nvSpPr>
          <p:spPr>
            <a:xfrm>
              <a:off x="6648150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98"/>
                  </a:moveTo>
                  <a:lnTo>
                    <a:pt x="7096" y="2536"/>
                  </a:lnTo>
                  <a:lnTo>
                    <a:pt x="7096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53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82" y="4155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2" y="4155"/>
                  </a:lnTo>
                  <a:close/>
                  <a:moveTo>
                    <a:pt x="12561" y="7727"/>
                  </a:moveTo>
                  <a:lnTo>
                    <a:pt x="13788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39"/>
                  </a:moveTo>
                  <a:lnTo>
                    <a:pt x="3667" y="10501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42" y="8311"/>
                  </a:moveTo>
                  <a:lnTo>
                    <a:pt x="10787" y="11061"/>
                  </a:lnTo>
                  <a:lnTo>
                    <a:pt x="10168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204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0" name="Google Shape;1020;p23"/>
            <p:cNvSpPr/>
            <p:nvPr/>
          </p:nvSpPr>
          <p:spPr>
            <a:xfrm>
              <a:off x="6268925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99"/>
                  </a:moveTo>
                  <a:lnTo>
                    <a:pt x="7120" y="2537"/>
                  </a:lnTo>
                  <a:lnTo>
                    <a:pt x="7120" y="6335"/>
                  </a:lnTo>
                  <a:lnTo>
                    <a:pt x="4275" y="3573"/>
                  </a:lnTo>
                  <a:lnTo>
                    <a:pt x="4906" y="1299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5"/>
                  </a:lnTo>
                  <a:lnTo>
                    <a:pt x="8537" y="6895"/>
                  </a:lnTo>
                  <a:lnTo>
                    <a:pt x="11395" y="4144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800" y="11062"/>
                  </a:lnTo>
                  <a:lnTo>
                    <a:pt x="10168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32" y="8311"/>
                  </a:moveTo>
                  <a:lnTo>
                    <a:pt x="7132" y="12205"/>
                  </a:lnTo>
                  <a:lnTo>
                    <a:pt x="7120" y="12205"/>
                  </a:lnTo>
                  <a:lnTo>
                    <a:pt x="5025" y="13383"/>
                  </a:lnTo>
                  <a:lnTo>
                    <a:pt x="4370" y="10990"/>
                  </a:lnTo>
                  <a:lnTo>
                    <a:pt x="7132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58" y="4132"/>
                  </a:lnTo>
                  <a:lnTo>
                    <a:pt x="1" y="4347"/>
                  </a:lnTo>
                  <a:lnTo>
                    <a:pt x="441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1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40" y="7228"/>
                  </a:lnTo>
                  <a:lnTo>
                    <a:pt x="14574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1" name="Google Shape;1021;p23"/>
            <p:cNvSpPr/>
            <p:nvPr/>
          </p:nvSpPr>
          <p:spPr>
            <a:xfrm>
              <a:off x="6268925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5" y="3573"/>
                  </a:lnTo>
                  <a:lnTo>
                    <a:pt x="4906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37" y="7728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28"/>
                  </a:lnTo>
                  <a:close/>
                  <a:moveTo>
                    <a:pt x="7954" y="8299"/>
                  </a:moveTo>
                  <a:lnTo>
                    <a:pt x="10800" y="11062"/>
                  </a:lnTo>
                  <a:lnTo>
                    <a:pt x="10168" y="13336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32" y="8299"/>
                  </a:moveTo>
                  <a:lnTo>
                    <a:pt x="7132" y="12205"/>
                  </a:lnTo>
                  <a:lnTo>
                    <a:pt x="7120" y="12205"/>
                  </a:lnTo>
                  <a:lnTo>
                    <a:pt x="5025" y="13383"/>
                  </a:lnTo>
                  <a:lnTo>
                    <a:pt x="4370" y="10978"/>
                  </a:lnTo>
                  <a:lnTo>
                    <a:pt x="7132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2" name="Google Shape;1022;p23"/>
            <p:cNvSpPr/>
            <p:nvPr/>
          </p:nvSpPr>
          <p:spPr>
            <a:xfrm>
              <a:off x="6268925" y="267307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5" y="3561"/>
                  </a:lnTo>
                  <a:lnTo>
                    <a:pt x="4906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800" y="11050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32" y="8287"/>
                  </a:moveTo>
                  <a:lnTo>
                    <a:pt x="7132" y="12193"/>
                  </a:lnTo>
                  <a:lnTo>
                    <a:pt x="7120" y="12193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2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49"/>
                  </a:lnTo>
                  <a:lnTo>
                    <a:pt x="13228" y="7228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3" name="Google Shape;1023;p23"/>
            <p:cNvSpPr/>
            <p:nvPr/>
          </p:nvSpPr>
          <p:spPr>
            <a:xfrm>
              <a:off x="6648150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6" y="2512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98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32"/>
                  </a:lnTo>
                  <a:close/>
                  <a:moveTo>
                    <a:pt x="12549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57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90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4" name="Google Shape;1024;p23"/>
            <p:cNvSpPr/>
            <p:nvPr/>
          </p:nvSpPr>
          <p:spPr>
            <a:xfrm>
              <a:off x="6648150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94" y="1286"/>
                  </a:moveTo>
                  <a:lnTo>
                    <a:pt x="7120" y="2512"/>
                  </a:lnTo>
                  <a:lnTo>
                    <a:pt x="7120" y="6310"/>
                  </a:lnTo>
                  <a:lnTo>
                    <a:pt x="4274" y="3560"/>
                  </a:lnTo>
                  <a:lnTo>
                    <a:pt x="4894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8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2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1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5" name="Google Shape;1025;p23"/>
            <p:cNvSpPr/>
            <p:nvPr/>
          </p:nvSpPr>
          <p:spPr>
            <a:xfrm>
              <a:off x="6648150" y="44998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86"/>
                  </a:moveTo>
                  <a:lnTo>
                    <a:pt x="7120" y="2524"/>
                  </a:lnTo>
                  <a:lnTo>
                    <a:pt x="7120" y="6322"/>
                  </a:lnTo>
                  <a:lnTo>
                    <a:pt x="4274" y="3572"/>
                  </a:lnTo>
                  <a:lnTo>
                    <a:pt x="4894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0" y="6882"/>
                  </a:lnTo>
                  <a:lnTo>
                    <a:pt x="1286" y="4846"/>
                  </a:lnTo>
                  <a:lnTo>
                    <a:pt x="3751" y="4203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2" y="4132"/>
                  </a:lnTo>
                  <a:close/>
                  <a:moveTo>
                    <a:pt x="12561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3" y="857"/>
                  </a:lnTo>
                  <a:lnTo>
                    <a:pt x="3429" y="3441"/>
                  </a:lnTo>
                  <a:lnTo>
                    <a:pt x="845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61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89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6" name="Google Shape;1026;p23"/>
            <p:cNvSpPr/>
            <p:nvPr/>
          </p:nvSpPr>
          <p:spPr>
            <a:xfrm>
              <a:off x="6268925" y="44998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86"/>
                  </a:moveTo>
                  <a:lnTo>
                    <a:pt x="7120" y="2524"/>
                  </a:lnTo>
                  <a:lnTo>
                    <a:pt x="7120" y="6322"/>
                  </a:lnTo>
                  <a:lnTo>
                    <a:pt x="4275" y="3572"/>
                  </a:lnTo>
                  <a:lnTo>
                    <a:pt x="4906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1" y="6882"/>
                  </a:lnTo>
                  <a:lnTo>
                    <a:pt x="1286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12562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13" y="7715"/>
                  </a:moveTo>
                  <a:lnTo>
                    <a:pt x="3668" y="10478"/>
                  </a:lnTo>
                  <a:lnTo>
                    <a:pt x="1310" y="9858"/>
                  </a:lnTo>
                  <a:lnTo>
                    <a:pt x="2596" y="7715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8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7331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gradFill>
          <a:gsLst>
            <a:gs pos="0">
              <a:schemeClr val="accent3"/>
            </a:gs>
            <a:gs pos="100000">
              <a:schemeClr val="accent4"/>
            </a:gs>
          </a:gsLst>
          <a:lin ang="5400700" scaled="0"/>
        </a:gradFill>
        <a:effectLst/>
      </p:bgPr>
    </p:bg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1" name="Google Shape;401;p11"/>
          <p:cNvGrpSpPr/>
          <p:nvPr/>
        </p:nvGrpSpPr>
        <p:grpSpPr>
          <a:xfrm>
            <a:off x="9" y="15011"/>
            <a:ext cx="9144293" cy="5113712"/>
            <a:chOff x="216975" y="846375"/>
            <a:chExt cx="7186650" cy="4018950"/>
          </a:xfrm>
        </p:grpSpPr>
        <p:sp>
          <p:nvSpPr>
            <p:cNvPr id="402" name="Google Shape;402;p11"/>
            <p:cNvSpPr/>
            <p:nvPr/>
          </p:nvSpPr>
          <p:spPr>
            <a:xfrm>
              <a:off x="2488100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49" y="1251"/>
                  </a:lnTo>
                  <a:close/>
                  <a:moveTo>
                    <a:pt x="3739" y="4228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1"/>
                  </a:lnTo>
                  <a:lnTo>
                    <a:pt x="3739" y="4228"/>
                  </a:lnTo>
                  <a:close/>
                  <a:moveTo>
                    <a:pt x="11383" y="4156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6"/>
                  </a:lnTo>
                  <a:close/>
                  <a:moveTo>
                    <a:pt x="12550" y="7728"/>
                  </a:moveTo>
                  <a:lnTo>
                    <a:pt x="13752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13" y="7704"/>
                  </a:moveTo>
                  <a:lnTo>
                    <a:pt x="3656" y="10478"/>
                  </a:lnTo>
                  <a:lnTo>
                    <a:pt x="1322" y="9859"/>
                  </a:lnTo>
                  <a:lnTo>
                    <a:pt x="2596" y="7704"/>
                  </a:lnTo>
                  <a:close/>
                  <a:moveTo>
                    <a:pt x="7930" y="8300"/>
                  </a:moveTo>
                  <a:lnTo>
                    <a:pt x="10776" y="11050"/>
                  </a:lnTo>
                  <a:lnTo>
                    <a:pt x="10144" y="13336"/>
                  </a:lnTo>
                  <a:lnTo>
                    <a:pt x="7930" y="12098"/>
                  </a:lnTo>
                  <a:lnTo>
                    <a:pt x="7930" y="8300"/>
                  </a:lnTo>
                  <a:close/>
                  <a:moveTo>
                    <a:pt x="7108" y="8300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8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7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3243250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906" y="1274"/>
                  </a:moveTo>
                  <a:lnTo>
                    <a:pt x="7120" y="2513"/>
                  </a:lnTo>
                  <a:lnTo>
                    <a:pt x="7120" y="6323"/>
                  </a:lnTo>
                  <a:lnTo>
                    <a:pt x="4275" y="3560"/>
                  </a:lnTo>
                  <a:lnTo>
                    <a:pt x="4906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40" y="4751"/>
                  </a:lnTo>
                  <a:lnTo>
                    <a:pt x="12466" y="6894"/>
                  </a:lnTo>
                  <a:lnTo>
                    <a:pt x="8549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04"/>
                  </a:lnTo>
                  <a:close/>
                  <a:moveTo>
                    <a:pt x="7954" y="8287"/>
                  </a:moveTo>
                  <a:lnTo>
                    <a:pt x="10799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5025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2488100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6" y="2512"/>
                  </a:lnTo>
                  <a:lnTo>
                    <a:pt x="7096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25" y="1238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25" y="123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46"/>
                  </a:lnTo>
                  <a:lnTo>
                    <a:pt x="3727" y="4215"/>
                  </a:lnTo>
                  <a:close/>
                  <a:moveTo>
                    <a:pt x="11371" y="4132"/>
                  </a:moveTo>
                  <a:lnTo>
                    <a:pt x="13704" y="4751"/>
                  </a:lnTo>
                  <a:lnTo>
                    <a:pt x="12430" y="6894"/>
                  </a:lnTo>
                  <a:lnTo>
                    <a:pt x="8525" y="6894"/>
                  </a:lnTo>
                  <a:lnTo>
                    <a:pt x="11371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56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8" y="8287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8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2488100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49" y="1251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83" y="4144"/>
                  </a:lnTo>
                  <a:close/>
                  <a:moveTo>
                    <a:pt x="3739" y="4228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8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311"/>
                  </a:moveTo>
                  <a:lnTo>
                    <a:pt x="10776" y="11062"/>
                  </a:lnTo>
                  <a:lnTo>
                    <a:pt x="10144" y="13336"/>
                  </a:lnTo>
                  <a:lnTo>
                    <a:pt x="7930" y="12109"/>
                  </a:lnTo>
                  <a:lnTo>
                    <a:pt x="7930" y="8311"/>
                  </a:lnTo>
                  <a:close/>
                  <a:moveTo>
                    <a:pt x="7108" y="8311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08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4"/>
                  </a:lnTo>
                  <a:lnTo>
                    <a:pt x="846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36" y="10383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15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09" y="9550"/>
                  </a:lnTo>
                  <a:lnTo>
                    <a:pt x="13228" y="7228"/>
                  </a:lnTo>
                  <a:lnTo>
                    <a:pt x="14574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2488100" y="34038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5" y="1239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5" y="1239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58"/>
                  </a:lnTo>
                  <a:lnTo>
                    <a:pt x="3727" y="4215"/>
                  </a:lnTo>
                  <a:close/>
                  <a:moveTo>
                    <a:pt x="11371" y="4144"/>
                  </a:moveTo>
                  <a:lnTo>
                    <a:pt x="13704" y="4751"/>
                  </a:lnTo>
                  <a:lnTo>
                    <a:pt x="12430" y="6894"/>
                  </a:lnTo>
                  <a:lnTo>
                    <a:pt x="8525" y="6894"/>
                  </a:lnTo>
                  <a:lnTo>
                    <a:pt x="11371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2488100" y="8466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10025" y="1238"/>
                  </a:moveTo>
                  <a:lnTo>
                    <a:pt x="10680" y="3631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5" y="1238"/>
                  </a:lnTo>
                  <a:close/>
                  <a:moveTo>
                    <a:pt x="4882" y="1298"/>
                  </a:moveTo>
                  <a:lnTo>
                    <a:pt x="7096" y="2536"/>
                  </a:lnTo>
                  <a:lnTo>
                    <a:pt x="7096" y="6322"/>
                  </a:lnTo>
                  <a:lnTo>
                    <a:pt x="4251" y="3572"/>
                  </a:lnTo>
                  <a:lnTo>
                    <a:pt x="4882" y="1298"/>
                  </a:lnTo>
                  <a:close/>
                  <a:moveTo>
                    <a:pt x="3739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58"/>
                  </a:lnTo>
                  <a:lnTo>
                    <a:pt x="3739" y="4215"/>
                  </a:lnTo>
                  <a:close/>
                  <a:moveTo>
                    <a:pt x="11371" y="4131"/>
                  </a:moveTo>
                  <a:lnTo>
                    <a:pt x="13704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71" y="4131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13" y="7727"/>
                  </a:moveTo>
                  <a:lnTo>
                    <a:pt x="3656" y="10477"/>
                  </a:lnTo>
                  <a:lnTo>
                    <a:pt x="1322" y="9870"/>
                  </a:lnTo>
                  <a:lnTo>
                    <a:pt x="2596" y="7727"/>
                  </a:lnTo>
                  <a:close/>
                  <a:moveTo>
                    <a:pt x="7930" y="8287"/>
                  </a:moveTo>
                  <a:lnTo>
                    <a:pt x="10776" y="11049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8" y="8287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08" y="8287"/>
                  </a:lnTo>
                  <a:close/>
                  <a:moveTo>
                    <a:pt x="10561" y="0"/>
                  </a:moveTo>
                  <a:lnTo>
                    <a:pt x="9811" y="417"/>
                  </a:lnTo>
                  <a:lnTo>
                    <a:pt x="7406" y="1762"/>
                  </a:lnTo>
                  <a:lnTo>
                    <a:pt x="5108" y="476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50" y="10275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27"/>
                  </a:lnTo>
                  <a:lnTo>
                    <a:pt x="14157" y="4000"/>
                  </a:lnTo>
                  <a:lnTo>
                    <a:pt x="11490" y="3310"/>
                  </a:lnTo>
                  <a:lnTo>
                    <a:pt x="10799" y="798"/>
                  </a:lnTo>
                  <a:lnTo>
                    <a:pt x="10561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2488100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8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49" y="1251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3739" y="4227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62"/>
                  </a:lnTo>
                  <a:lnTo>
                    <a:pt x="10144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2488100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51" y="3561"/>
                  </a:lnTo>
                  <a:lnTo>
                    <a:pt x="4882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49" y="1251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39" y="4227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13" y="7716"/>
                  </a:moveTo>
                  <a:lnTo>
                    <a:pt x="3679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7" y="11050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87"/>
                  </a:moveTo>
                  <a:lnTo>
                    <a:pt x="7108" y="12193"/>
                  </a:lnTo>
                  <a:lnTo>
                    <a:pt x="7096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08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2488100" y="12118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7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61"/>
                  </a:lnTo>
                  <a:lnTo>
                    <a:pt x="4882" y="1287"/>
                  </a:lnTo>
                  <a:close/>
                  <a:moveTo>
                    <a:pt x="10049" y="1239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18"/>
                  </a:lnTo>
                  <a:lnTo>
                    <a:pt x="7942" y="2418"/>
                  </a:lnTo>
                  <a:lnTo>
                    <a:pt x="10049" y="1239"/>
                  </a:lnTo>
                  <a:close/>
                  <a:moveTo>
                    <a:pt x="3727" y="4216"/>
                  </a:moveTo>
                  <a:lnTo>
                    <a:pt x="6501" y="6895"/>
                  </a:lnTo>
                  <a:lnTo>
                    <a:pt x="2489" y="6895"/>
                  </a:lnTo>
                  <a:lnTo>
                    <a:pt x="1274" y="4859"/>
                  </a:lnTo>
                  <a:lnTo>
                    <a:pt x="3727" y="4216"/>
                  </a:lnTo>
                  <a:close/>
                  <a:moveTo>
                    <a:pt x="11383" y="4144"/>
                  </a:moveTo>
                  <a:lnTo>
                    <a:pt x="13716" y="4752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13" y="7728"/>
                  </a:moveTo>
                  <a:lnTo>
                    <a:pt x="3656" y="10490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300"/>
                  </a:moveTo>
                  <a:lnTo>
                    <a:pt x="10787" y="11050"/>
                  </a:lnTo>
                  <a:lnTo>
                    <a:pt x="10168" y="13324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08" y="8300"/>
                  </a:moveTo>
                  <a:lnTo>
                    <a:pt x="7108" y="12193"/>
                  </a:lnTo>
                  <a:lnTo>
                    <a:pt x="7096" y="12193"/>
                  </a:lnTo>
                  <a:lnTo>
                    <a:pt x="5001" y="13372"/>
                  </a:lnTo>
                  <a:lnTo>
                    <a:pt x="4346" y="10978"/>
                  </a:lnTo>
                  <a:lnTo>
                    <a:pt x="7108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70"/>
                  </a:lnTo>
                  <a:lnTo>
                    <a:pt x="3417" y="3454"/>
                  </a:lnTo>
                  <a:lnTo>
                    <a:pt x="846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10" y="7407"/>
                  </a:lnTo>
                  <a:lnTo>
                    <a:pt x="477" y="9657"/>
                  </a:lnTo>
                  <a:lnTo>
                    <a:pt x="48" y="10383"/>
                  </a:lnTo>
                  <a:lnTo>
                    <a:pt x="893" y="10609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72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65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09" y="9550"/>
                  </a:lnTo>
                  <a:lnTo>
                    <a:pt x="13228" y="7228"/>
                  </a:lnTo>
                  <a:lnTo>
                    <a:pt x="14574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2108875" y="267307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63" y="3561"/>
                  </a:lnTo>
                  <a:lnTo>
                    <a:pt x="4882" y="1286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3739" y="4227"/>
                  </a:moveTo>
                  <a:lnTo>
                    <a:pt x="6502" y="6906"/>
                  </a:lnTo>
                  <a:lnTo>
                    <a:pt x="2489" y="6906"/>
                  </a:lnTo>
                  <a:lnTo>
                    <a:pt x="1263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300" y="10407"/>
                  </a:lnTo>
                  <a:lnTo>
                    <a:pt x="8526" y="7728"/>
                  </a:lnTo>
                  <a:close/>
                  <a:moveTo>
                    <a:pt x="6514" y="7716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88" y="11050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87"/>
                  </a:moveTo>
                  <a:lnTo>
                    <a:pt x="7121" y="12193"/>
                  </a:lnTo>
                  <a:lnTo>
                    <a:pt x="7097" y="12193"/>
                  </a:lnTo>
                  <a:lnTo>
                    <a:pt x="5001" y="13371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1" y="7394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49"/>
                  </a:lnTo>
                  <a:lnTo>
                    <a:pt x="13229" y="7228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2108875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63" y="3573"/>
                  </a:lnTo>
                  <a:lnTo>
                    <a:pt x="4882" y="1298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83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3739" y="4227"/>
                  </a:moveTo>
                  <a:lnTo>
                    <a:pt x="6502" y="6906"/>
                  </a:lnTo>
                  <a:lnTo>
                    <a:pt x="2489" y="6906"/>
                  </a:lnTo>
                  <a:lnTo>
                    <a:pt x="1263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53" y="9764"/>
                  </a:lnTo>
                  <a:lnTo>
                    <a:pt x="11300" y="10407"/>
                  </a:lnTo>
                  <a:lnTo>
                    <a:pt x="8526" y="7728"/>
                  </a:lnTo>
                  <a:close/>
                  <a:moveTo>
                    <a:pt x="6514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299"/>
                  </a:moveTo>
                  <a:lnTo>
                    <a:pt x="10776" y="11062"/>
                  </a:lnTo>
                  <a:lnTo>
                    <a:pt x="10157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121" y="8299"/>
                  </a:moveTo>
                  <a:lnTo>
                    <a:pt x="7121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1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2108875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29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83" y="4144"/>
                  </a:lnTo>
                  <a:close/>
                  <a:moveTo>
                    <a:pt x="3739" y="4228"/>
                  </a:moveTo>
                  <a:lnTo>
                    <a:pt x="6502" y="6906"/>
                  </a:lnTo>
                  <a:lnTo>
                    <a:pt x="2489" y="6906"/>
                  </a:lnTo>
                  <a:lnTo>
                    <a:pt x="1263" y="4870"/>
                  </a:lnTo>
                  <a:lnTo>
                    <a:pt x="3739" y="4228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300" y="10407"/>
                  </a:lnTo>
                  <a:lnTo>
                    <a:pt x="8526" y="7728"/>
                  </a:lnTo>
                  <a:close/>
                  <a:moveTo>
                    <a:pt x="6514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311"/>
                  </a:moveTo>
                  <a:lnTo>
                    <a:pt x="10776" y="11062"/>
                  </a:lnTo>
                  <a:lnTo>
                    <a:pt x="10157" y="13336"/>
                  </a:lnTo>
                  <a:lnTo>
                    <a:pt x="7930" y="12109"/>
                  </a:lnTo>
                  <a:lnTo>
                    <a:pt x="7930" y="8311"/>
                  </a:lnTo>
                  <a:close/>
                  <a:moveTo>
                    <a:pt x="7121" y="8311"/>
                  </a:moveTo>
                  <a:lnTo>
                    <a:pt x="7121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7" y="10990"/>
                  </a:lnTo>
                  <a:lnTo>
                    <a:pt x="7121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29" y="5085"/>
                  </a:lnTo>
                  <a:lnTo>
                    <a:pt x="1811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22" y="9550"/>
                  </a:lnTo>
                  <a:lnTo>
                    <a:pt x="13229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2488100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096" y="2512"/>
                  </a:lnTo>
                  <a:lnTo>
                    <a:pt x="7096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5" y="1238"/>
                  </a:moveTo>
                  <a:lnTo>
                    <a:pt x="10680" y="3632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5" y="1238"/>
                  </a:lnTo>
                  <a:close/>
                  <a:moveTo>
                    <a:pt x="11371" y="4132"/>
                  </a:moveTo>
                  <a:lnTo>
                    <a:pt x="13704" y="4739"/>
                  </a:lnTo>
                  <a:lnTo>
                    <a:pt x="12430" y="6882"/>
                  </a:lnTo>
                  <a:lnTo>
                    <a:pt x="8525" y="6882"/>
                  </a:lnTo>
                  <a:lnTo>
                    <a:pt x="11371" y="4132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58"/>
                  </a:lnTo>
                  <a:lnTo>
                    <a:pt x="3727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2108575" y="8466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10050" y="1238"/>
                  </a:moveTo>
                  <a:lnTo>
                    <a:pt x="10705" y="3631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4894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31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8" y="6894"/>
                  </a:lnTo>
                  <a:lnTo>
                    <a:pt x="11383" y="4131"/>
                  </a:lnTo>
                  <a:close/>
                  <a:moveTo>
                    <a:pt x="12562" y="7715"/>
                  </a:moveTo>
                  <a:lnTo>
                    <a:pt x="13776" y="9751"/>
                  </a:lnTo>
                  <a:lnTo>
                    <a:pt x="11312" y="10394"/>
                  </a:lnTo>
                  <a:lnTo>
                    <a:pt x="8538" y="7715"/>
                  </a:lnTo>
                  <a:close/>
                  <a:moveTo>
                    <a:pt x="6526" y="7727"/>
                  </a:moveTo>
                  <a:lnTo>
                    <a:pt x="3680" y="10477"/>
                  </a:lnTo>
                  <a:lnTo>
                    <a:pt x="1334" y="9870"/>
                  </a:lnTo>
                  <a:lnTo>
                    <a:pt x="2620" y="7727"/>
                  </a:lnTo>
                  <a:close/>
                  <a:moveTo>
                    <a:pt x="7942" y="8287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71"/>
                  </a:lnTo>
                  <a:lnTo>
                    <a:pt x="4359" y="10966"/>
                  </a:lnTo>
                  <a:lnTo>
                    <a:pt x="7133" y="8287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8" y="1762"/>
                  </a:lnTo>
                  <a:lnTo>
                    <a:pt x="5121" y="464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37" y="10370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38" y="10275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15" y="4227"/>
                  </a:lnTo>
                  <a:lnTo>
                    <a:pt x="14169" y="4000"/>
                  </a:lnTo>
                  <a:lnTo>
                    <a:pt x="11502" y="3322"/>
                  </a:lnTo>
                  <a:lnTo>
                    <a:pt x="10824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2108875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50" y="1250"/>
                  </a:moveTo>
                  <a:lnTo>
                    <a:pt x="10705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50" y="1250"/>
                  </a:lnTo>
                  <a:close/>
                  <a:moveTo>
                    <a:pt x="3739" y="4227"/>
                  </a:moveTo>
                  <a:lnTo>
                    <a:pt x="6502" y="6906"/>
                  </a:lnTo>
                  <a:lnTo>
                    <a:pt x="2489" y="6906"/>
                  </a:lnTo>
                  <a:lnTo>
                    <a:pt x="1263" y="4870"/>
                  </a:lnTo>
                  <a:lnTo>
                    <a:pt x="3739" y="4227"/>
                  </a:lnTo>
                  <a:close/>
                  <a:moveTo>
                    <a:pt x="11383" y="4155"/>
                  </a:moveTo>
                  <a:lnTo>
                    <a:pt x="13729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5"/>
                  </a:lnTo>
                  <a:close/>
                  <a:moveTo>
                    <a:pt x="12550" y="7727"/>
                  </a:moveTo>
                  <a:lnTo>
                    <a:pt x="13764" y="9763"/>
                  </a:lnTo>
                  <a:lnTo>
                    <a:pt x="11300" y="10406"/>
                  </a:lnTo>
                  <a:lnTo>
                    <a:pt x="8526" y="7727"/>
                  </a:lnTo>
                  <a:close/>
                  <a:moveTo>
                    <a:pt x="6514" y="7739"/>
                  </a:moveTo>
                  <a:lnTo>
                    <a:pt x="3668" y="10501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30" y="8311"/>
                  </a:moveTo>
                  <a:lnTo>
                    <a:pt x="10776" y="11061"/>
                  </a:lnTo>
                  <a:lnTo>
                    <a:pt x="10157" y="13335"/>
                  </a:lnTo>
                  <a:lnTo>
                    <a:pt x="7930" y="12097"/>
                  </a:lnTo>
                  <a:lnTo>
                    <a:pt x="7930" y="8311"/>
                  </a:lnTo>
                  <a:close/>
                  <a:moveTo>
                    <a:pt x="7121" y="8311"/>
                  </a:moveTo>
                  <a:lnTo>
                    <a:pt x="7121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7" y="10989"/>
                  </a:lnTo>
                  <a:lnTo>
                    <a:pt x="7121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50" y="10275"/>
                  </a:lnTo>
                  <a:lnTo>
                    <a:pt x="14622" y="9537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2108875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3739" y="4228"/>
                  </a:moveTo>
                  <a:lnTo>
                    <a:pt x="6502" y="6906"/>
                  </a:lnTo>
                  <a:lnTo>
                    <a:pt x="2489" y="6906"/>
                  </a:lnTo>
                  <a:lnTo>
                    <a:pt x="1263" y="4871"/>
                  </a:lnTo>
                  <a:lnTo>
                    <a:pt x="3739" y="4228"/>
                  </a:lnTo>
                  <a:close/>
                  <a:moveTo>
                    <a:pt x="11383" y="4156"/>
                  </a:moveTo>
                  <a:lnTo>
                    <a:pt x="13729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6"/>
                  </a:lnTo>
                  <a:close/>
                  <a:moveTo>
                    <a:pt x="12550" y="7728"/>
                  </a:moveTo>
                  <a:lnTo>
                    <a:pt x="13753" y="9764"/>
                  </a:lnTo>
                  <a:lnTo>
                    <a:pt x="11300" y="10407"/>
                  </a:lnTo>
                  <a:lnTo>
                    <a:pt x="8526" y="7728"/>
                  </a:lnTo>
                  <a:close/>
                  <a:moveTo>
                    <a:pt x="6514" y="7704"/>
                  </a:moveTo>
                  <a:lnTo>
                    <a:pt x="3668" y="10478"/>
                  </a:lnTo>
                  <a:lnTo>
                    <a:pt x="1322" y="9859"/>
                  </a:lnTo>
                  <a:lnTo>
                    <a:pt x="2608" y="7704"/>
                  </a:lnTo>
                  <a:close/>
                  <a:moveTo>
                    <a:pt x="7930" y="8300"/>
                  </a:moveTo>
                  <a:lnTo>
                    <a:pt x="10776" y="11050"/>
                  </a:lnTo>
                  <a:lnTo>
                    <a:pt x="10157" y="13336"/>
                  </a:lnTo>
                  <a:lnTo>
                    <a:pt x="7930" y="12098"/>
                  </a:lnTo>
                  <a:lnTo>
                    <a:pt x="7930" y="8300"/>
                  </a:lnTo>
                  <a:close/>
                  <a:moveTo>
                    <a:pt x="7121" y="8300"/>
                  </a:moveTo>
                  <a:lnTo>
                    <a:pt x="7121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7" y="10978"/>
                  </a:lnTo>
                  <a:lnTo>
                    <a:pt x="7121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29" y="5073"/>
                  </a:lnTo>
                  <a:lnTo>
                    <a:pt x="1811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1" y="14145"/>
                  </a:lnTo>
                  <a:lnTo>
                    <a:pt x="10693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2487800" y="4500100"/>
              <a:ext cx="376550" cy="365225"/>
            </a:xfrm>
            <a:custGeom>
              <a:avLst/>
              <a:gdLst/>
              <a:ahLst/>
              <a:cxnLst/>
              <a:rect l="l" t="t" r="r" b="b"/>
              <a:pathLst>
                <a:path w="15062" h="14609" extrusionOk="0">
                  <a:moveTo>
                    <a:pt x="4894" y="1274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10037" y="1238"/>
                  </a:moveTo>
                  <a:lnTo>
                    <a:pt x="10692" y="3631"/>
                  </a:lnTo>
                  <a:lnTo>
                    <a:pt x="7930" y="6310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8"/>
                  </a:lnTo>
                  <a:close/>
                  <a:moveTo>
                    <a:pt x="11395" y="4120"/>
                  </a:moveTo>
                  <a:lnTo>
                    <a:pt x="13728" y="4727"/>
                  </a:lnTo>
                  <a:lnTo>
                    <a:pt x="12454" y="6870"/>
                  </a:lnTo>
                  <a:lnTo>
                    <a:pt x="8537" y="6870"/>
                  </a:lnTo>
                  <a:lnTo>
                    <a:pt x="11395" y="4120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46"/>
                  </a:lnTo>
                  <a:lnTo>
                    <a:pt x="3751" y="4215"/>
                  </a:lnTo>
                  <a:close/>
                  <a:moveTo>
                    <a:pt x="12562" y="7703"/>
                  </a:moveTo>
                  <a:lnTo>
                    <a:pt x="13776" y="9751"/>
                  </a:lnTo>
                  <a:lnTo>
                    <a:pt x="11311" y="10382"/>
                  </a:lnTo>
                  <a:lnTo>
                    <a:pt x="8537" y="7703"/>
                  </a:lnTo>
                  <a:close/>
                  <a:moveTo>
                    <a:pt x="6513" y="7703"/>
                  </a:moveTo>
                  <a:lnTo>
                    <a:pt x="3668" y="10466"/>
                  </a:lnTo>
                  <a:lnTo>
                    <a:pt x="1334" y="9846"/>
                  </a:lnTo>
                  <a:lnTo>
                    <a:pt x="2596" y="7703"/>
                  </a:lnTo>
                  <a:close/>
                  <a:moveTo>
                    <a:pt x="7942" y="8275"/>
                  </a:moveTo>
                  <a:lnTo>
                    <a:pt x="10788" y="11025"/>
                  </a:lnTo>
                  <a:lnTo>
                    <a:pt x="10156" y="13299"/>
                  </a:lnTo>
                  <a:lnTo>
                    <a:pt x="7942" y="12073"/>
                  </a:lnTo>
                  <a:lnTo>
                    <a:pt x="7942" y="8275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97" y="0"/>
                  </a:moveTo>
                  <a:lnTo>
                    <a:pt x="9835" y="417"/>
                  </a:lnTo>
                  <a:lnTo>
                    <a:pt x="7442" y="1750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65" y="9644"/>
                  </a:lnTo>
                  <a:lnTo>
                    <a:pt x="60" y="10370"/>
                  </a:lnTo>
                  <a:lnTo>
                    <a:pt x="905" y="10597"/>
                  </a:lnTo>
                  <a:lnTo>
                    <a:pt x="3572" y="11299"/>
                  </a:lnTo>
                  <a:lnTo>
                    <a:pt x="4251" y="13787"/>
                  </a:lnTo>
                  <a:lnTo>
                    <a:pt x="4477" y="14609"/>
                  </a:lnTo>
                  <a:lnTo>
                    <a:pt x="5239" y="14192"/>
                  </a:lnTo>
                  <a:lnTo>
                    <a:pt x="7632" y="12859"/>
                  </a:lnTo>
                  <a:lnTo>
                    <a:pt x="9942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62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86" y="4965"/>
                  </a:lnTo>
                  <a:lnTo>
                    <a:pt x="15014" y="4239"/>
                  </a:lnTo>
                  <a:lnTo>
                    <a:pt x="14169" y="4012"/>
                  </a:lnTo>
                  <a:lnTo>
                    <a:pt x="11502" y="3310"/>
                  </a:lnTo>
                  <a:lnTo>
                    <a:pt x="10811" y="810"/>
                  </a:lnTo>
                  <a:lnTo>
                    <a:pt x="10597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2488100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49" y="1239"/>
                  </a:lnTo>
                  <a:close/>
                  <a:moveTo>
                    <a:pt x="4882" y="1274"/>
                  </a:moveTo>
                  <a:lnTo>
                    <a:pt x="7096" y="2513"/>
                  </a:lnTo>
                  <a:lnTo>
                    <a:pt x="7096" y="6323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2"/>
                  </a:lnTo>
                  <a:lnTo>
                    <a:pt x="11299" y="10383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096" y="8287"/>
                  </a:moveTo>
                  <a:lnTo>
                    <a:pt x="7096" y="12192"/>
                  </a:lnTo>
                  <a:lnTo>
                    <a:pt x="5001" y="13359"/>
                  </a:lnTo>
                  <a:lnTo>
                    <a:pt x="4322" y="10966"/>
                  </a:lnTo>
                  <a:lnTo>
                    <a:pt x="7096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09" y="9537"/>
                  </a:lnTo>
                  <a:lnTo>
                    <a:pt x="13228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2867025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3" y="1299"/>
                  </a:moveTo>
                  <a:lnTo>
                    <a:pt x="7108" y="2525"/>
                  </a:lnTo>
                  <a:lnTo>
                    <a:pt x="7108" y="6323"/>
                  </a:lnTo>
                  <a:lnTo>
                    <a:pt x="4262" y="3573"/>
                  </a:lnTo>
                  <a:lnTo>
                    <a:pt x="4893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1" y="6323"/>
                  </a:lnTo>
                  <a:lnTo>
                    <a:pt x="7941" y="2430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8" y="6906"/>
                  </a:lnTo>
                  <a:lnTo>
                    <a:pt x="1274" y="4871"/>
                  </a:lnTo>
                  <a:lnTo>
                    <a:pt x="3739" y="4228"/>
                  </a:lnTo>
                  <a:close/>
                  <a:moveTo>
                    <a:pt x="11394" y="4156"/>
                  </a:moveTo>
                  <a:lnTo>
                    <a:pt x="13728" y="4763"/>
                  </a:lnTo>
                  <a:lnTo>
                    <a:pt x="12454" y="6906"/>
                  </a:lnTo>
                  <a:lnTo>
                    <a:pt x="8549" y="6906"/>
                  </a:lnTo>
                  <a:lnTo>
                    <a:pt x="11394" y="4156"/>
                  </a:lnTo>
                  <a:close/>
                  <a:moveTo>
                    <a:pt x="12549" y="7728"/>
                  </a:moveTo>
                  <a:lnTo>
                    <a:pt x="13776" y="9764"/>
                  </a:lnTo>
                  <a:lnTo>
                    <a:pt x="11299" y="10407"/>
                  </a:lnTo>
                  <a:lnTo>
                    <a:pt x="8537" y="7728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34" y="9859"/>
                  </a:lnTo>
                  <a:lnTo>
                    <a:pt x="2607" y="7704"/>
                  </a:lnTo>
                  <a:close/>
                  <a:moveTo>
                    <a:pt x="7941" y="8300"/>
                  </a:moveTo>
                  <a:lnTo>
                    <a:pt x="10787" y="11050"/>
                  </a:lnTo>
                  <a:lnTo>
                    <a:pt x="10156" y="13336"/>
                  </a:lnTo>
                  <a:lnTo>
                    <a:pt x="7941" y="12098"/>
                  </a:lnTo>
                  <a:lnTo>
                    <a:pt x="7941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8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9"/>
                  </a:lnTo>
                  <a:lnTo>
                    <a:pt x="4143" y="858"/>
                  </a:lnTo>
                  <a:lnTo>
                    <a:pt x="3429" y="3454"/>
                  </a:lnTo>
                  <a:lnTo>
                    <a:pt x="857" y="4120"/>
                  </a:lnTo>
                  <a:lnTo>
                    <a:pt x="0" y="4347"/>
                  </a:lnTo>
                  <a:lnTo>
                    <a:pt x="441" y="5073"/>
                  </a:lnTo>
                  <a:lnTo>
                    <a:pt x="1822" y="7395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32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8" y="13753"/>
                  </a:lnTo>
                  <a:lnTo>
                    <a:pt x="11632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3" y="4966"/>
                  </a:lnTo>
                  <a:lnTo>
                    <a:pt x="15014" y="4239"/>
                  </a:lnTo>
                  <a:lnTo>
                    <a:pt x="14157" y="4013"/>
                  </a:lnTo>
                  <a:lnTo>
                    <a:pt x="11501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3243250" y="44998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58"/>
                  </a:lnTo>
                  <a:lnTo>
                    <a:pt x="3751" y="4227"/>
                  </a:lnTo>
                  <a:close/>
                  <a:moveTo>
                    <a:pt x="12562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8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799" y="11049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47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19" y="13740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3243250" y="41342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44"/>
                  </a:lnTo>
                  <a:lnTo>
                    <a:pt x="7942" y="6322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27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7"/>
                  </a:lnTo>
                  <a:close/>
                  <a:moveTo>
                    <a:pt x="7954" y="8311"/>
                  </a:moveTo>
                  <a:lnTo>
                    <a:pt x="10799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90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77"/>
                  </a:lnTo>
                  <a:lnTo>
                    <a:pt x="15002" y="4239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3243250" y="37690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86"/>
                  </a:moveTo>
                  <a:lnTo>
                    <a:pt x="7109" y="2524"/>
                  </a:lnTo>
                  <a:lnTo>
                    <a:pt x="7109" y="6323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49" y="1250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58"/>
                  </a:lnTo>
                  <a:lnTo>
                    <a:pt x="3751" y="4227"/>
                  </a:lnTo>
                  <a:close/>
                  <a:moveTo>
                    <a:pt x="11395" y="4144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44"/>
                  </a:lnTo>
                  <a:close/>
                  <a:moveTo>
                    <a:pt x="12550" y="7716"/>
                  </a:moveTo>
                  <a:lnTo>
                    <a:pt x="13776" y="9763"/>
                  </a:lnTo>
                  <a:lnTo>
                    <a:pt x="11300" y="10394"/>
                  </a:lnTo>
                  <a:lnTo>
                    <a:pt x="8537" y="7716"/>
                  </a:lnTo>
                  <a:close/>
                  <a:moveTo>
                    <a:pt x="6525" y="7716"/>
                  </a:moveTo>
                  <a:lnTo>
                    <a:pt x="3668" y="10478"/>
                  </a:lnTo>
                  <a:lnTo>
                    <a:pt x="1322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99" y="11049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8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62"/>
                  </a:lnTo>
                  <a:lnTo>
                    <a:pt x="10919" y="13752"/>
                  </a:lnTo>
                  <a:lnTo>
                    <a:pt x="11633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2867025" y="30383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51"/>
                  </a:moveTo>
                  <a:lnTo>
                    <a:pt x="10704" y="3644"/>
                  </a:lnTo>
                  <a:lnTo>
                    <a:pt x="7941" y="6323"/>
                  </a:lnTo>
                  <a:lnTo>
                    <a:pt x="7941" y="2417"/>
                  </a:lnTo>
                  <a:lnTo>
                    <a:pt x="7953" y="2417"/>
                  </a:lnTo>
                  <a:lnTo>
                    <a:pt x="10049" y="1251"/>
                  </a:lnTo>
                  <a:close/>
                  <a:moveTo>
                    <a:pt x="4893" y="1286"/>
                  </a:moveTo>
                  <a:lnTo>
                    <a:pt x="7108" y="2525"/>
                  </a:lnTo>
                  <a:lnTo>
                    <a:pt x="7108" y="6335"/>
                  </a:lnTo>
                  <a:lnTo>
                    <a:pt x="4262" y="3572"/>
                  </a:lnTo>
                  <a:lnTo>
                    <a:pt x="4893" y="1286"/>
                  </a:lnTo>
                  <a:close/>
                  <a:moveTo>
                    <a:pt x="3762" y="4227"/>
                  </a:moveTo>
                  <a:lnTo>
                    <a:pt x="6525" y="6906"/>
                  </a:lnTo>
                  <a:lnTo>
                    <a:pt x="2512" y="6906"/>
                  </a:lnTo>
                  <a:lnTo>
                    <a:pt x="1286" y="4858"/>
                  </a:lnTo>
                  <a:lnTo>
                    <a:pt x="3762" y="4227"/>
                  </a:lnTo>
                  <a:close/>
                  <a:moveTo>
                    <a:pt x="11394" y="4144"/>
                  </a:moveTo>
                  <a:lnTo>
                    <a:pt x="13728" y="4763"/>
                  </a:lnTo>
                  <a:lnTo>
                    <a:pt x="12454" y="6906"/>
                  </a:lnTo>
                  <a:lnTo>
                    <a:pt x="8549" y="6906"/>
                  </a:lnTo>
                  <a:lnTo>
                    <a:pt x="11394" y="4144"/>
                  </a:lnTo>
                  <a:close/>
                  <a:moveTo>
                    <a:pt x="12549" y="7716"/>
                  </a:moveTo>
                  <a:lnTo>
                    <a:pt x="13776" y="9764"/>
                  </a:lnTo>
                  <a:lnTo>
                    <a:pt x="11299" y="10395"/>
                  </a:lnTo>
                  <a:lnTo>
                    <a:pt x="8537" y="7716"/>
                  </a:lnTo>
                  <a:close/>
                  <a:moveTo>
                    <a:pt x="6525" y="7716"/>
                  </a:moveTo>
                  <a:lnTo>
                    <a:pt x="3667" y="10490"/>
                  </a:lnTo>
                  <a:lnTo>
                    <a:pt x="1334" y="9883"/>
                  </a:lnTo>
                  <a:lnTo>
                    <a:pt x="2607" y="7716"/>
                  </a:lnTo>
                  <a:close/>
                  <a:moveTo>
                    <a:pt x="7953" y="8299"/>
                  </a:moveTo>
                  <a:lnTo>
                    <a:pt x="10799" y="11050"/>
                  </a:lnTo>
                  <a:lnTo>
                    <a:pt x="10168" y="13336"/>
                  </a:lnTo>
                  <a:lnTo>
                    <a:pt x="7953" y="12097"/>
                  </a:lnTo>
                  <a:lnTo>
                    <a:pt x="7953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20" y="8299"/>
                  </a:lnTo>
                  <a:close/>
                  <a:moveTo>
                    <a:pt x="10585" y="1"/>
                  </a:moveTo>
                  <a:lnTo>
                    <a:pt x="9823" y="405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70" y="36"/>
                  </a:lnTo>
                  <a:lnTo>
                    <a:pt x="4143" y="858"/>
                  </a:lnTo>
                  <a:lnTo>
                    <a:pt x="3429" y="3441"/>
                  </a:lnTo>
                  <a:lnTo>
                    <a:pt x="857" y="4120"/>
                  </a:lnTo>
                  <a:lnTo>
                    <a:pt x="0" y="4334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6" y="9633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88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32" y="12859"/>
                  </a:lnTo>
                  <a:lnTo>
                    <a:pt x="9930" y="14145"/>
                  </a:lnTo>
                  <a:lnTo>
                    <a:pt x="10692" y="14562"/>
                  </a:lnTo>
                  <a:lnTo>
                    <a:pt x="10918" y="13752"/>
                  </a:lnTo>
                  <a:lnTo>
                    <a:pt x="11632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3" y="4965"/>
                  </a:lnTo>
                  <a:lnTo>
                    <a:pt x="15014" y="4239"/>
                  </a:lnTo>
                  <a:lnTo>
                    <a:pt x="14157" y="4013"/>
                  </a:lnTo>
                  <a:lnTo>
                    <a:pt x="11501" y="3310"/>
                  </a:lnTo>
                  <a:lnTo>
                    <a:pt x="10811" y="810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2866725" y="8466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10049" y="1238"/>
                  </a:moveTo>
                  <a:lnTo>
                    <a:pt x="10704" y="3631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3" y="2417"/>
                  </a:lnTo>
                  <a:lnTo>
                    <a:pt x="10049" y="1238"/>
                  </a:lnTo>
                  <a:close/>
                  <a:moveTo>
                    <a:pt x="4905" y="1298"/>
                  </a:moveTo>
                  <a:lnTo>
                    <a:pt x="7120" y="2536"/>
                  </a:lnTo>
                  <a:lnTo>
                    <a:pt x="7120" y="6322"/>
                  </a:lnTo>
                  <a:lnTo>
                    <a:pt x="4274" y="3572"/>
                  </a:lnTo>
                  <a:lnTo>
                    <a:pt x="4905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94" y="4143"/>
                  </a:moveTo>
                  <a:lnTo>
                    <a:pt x="13728" y="4751"/>
                  </a:lnTo>
                  <a:lnTo>
                    <a:pt x="12466" y="6894"/>
                  </a:lnTo>
                  <a:lnTo>
                    <a:pt x="8549" y="6894"/>
                  </a:lnTo>
                  <a:lnTo>
                    <a:pt x="11394" y="4143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37" y="7727"/>
                  </a:moveTo>
                  <a:lnTo>
                    <a:pt x="3679" y="10477"/>
                  </a:lnTo>
                  <a:lnTo>
                    <a:pt x="1346" y="9870"/>
                  </a:lnTo>
                  <a:lnTo>
                    <a:pt x="2619" y="7727"/>
                  </a:lnTo>
                  <a:close/>
                  <a:moveTo>
                    <a:pt x="7953" y="8287"/>
                  </a:moveTo>
                  <a:lnTo>
                    <a:pt x="10799" y="11061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57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5026" y="4227"/>
                  </a:lnTo>
                  <a:lnTo>
                    <a:pt x="14169" y="4000"/>
                  </a:lnTo>
                  <a:lnTo>
                    <a:pt x="11513" y="3310"/>
                  </a:lnTo>
                  <a:lnTo>
                    <a:pt x="10823" y="798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2867300" y="1942325"/>
              <a:ext cx="375975" cy="365850"/>
            </a:xfrm>
            <a:custGeom>
              <a:avLst/>
              <a:gdLst/>
              <a:ahLst/>
              <a:cxnLst/>
              <a:rect l="l" t="t" r="r" b="b"/>
              <a:pathLst>
                <a:path w="15039" h="14634" extrusionOk="0">
                  <a:moveTo>
                    <a:pt x="4882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38" y="1251"/>
                  </a:moveTo>
                  <a:lnTo>
                    <a:pt x="10693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10038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5"/>
                  </a:lnTo>
                  <a:lnTo>
                    <a:pt x="8538" y="6895"/>
                  </a:lnTo>
                  <a:lnTo>
                    <a:pt x="11383" y="4144"/>
                  </a:lnTo>
                  <a:close/>
                  <a:moveTo>
                    <a:pt x="3728" y="4228"/>
                  </a:moveTo>
                  <a:lnTo>
                    <a:pt x="6502" y="6906"/>
                  </a:lnTo>
                  <a:lnTo>
                    <a:pt x="2477" y="6906"/>
                  </a:lnTo>
                  <a:lnTo>
                    <a:pt x="1263" y="4870"/>
                  </a:lnTo>
                  <a:lnTo>
                    <a:pt x="3728" y="4228"/>
                  </a:lnTo>
                  <a:close/>
                  <a:moveTo>
                    <a:pt x="12538" y="7728"/>
                  </a:moveTo>
                  <a:lnTo>
                    <a:pt x="13765" y="9764"/>
                  </a:lnTo>
                  <a:lnTo>
                    <a:pt x="11288" y="10407"/>
                  </a:lnTo>
                  <a:lnTo>
                    <a:pt x="8526" y="7728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596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57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2" y="13383"/>
                  </a:lnTo>
                  <a:lnTo>
                    <a:pt x="4347" y="10990"/>
                  </a:lnTo>
                  <a:lnTo>
                    <a:pt x="7109" y="8311"/>
                  </a:lnTo>
                  <a:close/>
                  <a:moveTo>
                    <a:pt x="10574" y="1"/>
                  </a:moveTo>
                  <a:lnTo>
                    <a:pt x="9824" y="418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30" y="5085"/>
                  </a:lnTo>
                  <a:lnTo>
                    <a:pt x="1811" y="7418"/>
                  </a:lnTo>
                  <a:lnTo>
                    <a:pt x="477" y="9669"/>
                  </a:lnTo>
                  <a:lnTo>
                    <a:pt x="37" y="10395"/>
                  </a:lnTo>
                  <a:lnTo>
                    <a:pt x="894" y="10621"/>
                  </a:lnTo>
                  <a:lnTo>
                    <a:pt x="3549" y="11312"/>
                  </a:lnTo>
                  <a:lnTo>
                    <a:pt x="4240" y="13812"/>
                  </a:lnTo>
                  <a:lnTo>
                    <a:pt x="4466" y="14634"/>
                  </a:lnTo>
                  <a:lnTo>
                    <a:pt x="5216" y="14217"/>
                  </a:lnTo>
                  <a:lnTo>
                    <a:pt x="7621" y="12883"/>
                  </a:lnTo>
                  <a:lnTo>
                    <a:pt x="9919" y="14169"/>
                  </a:lnTo>
                  <a:lnTo>
                    <a:pt x="10681" y="14586"/>
                  </a:lnTo>
                  <a:lnTo>
                    <a:pt x="10907" y="13776"/>
                  </a:lnTo>
                  <a:lnTo>
                    <a:pt x="11621" y="11181"/>
                  </a:lnTo>
                  <a:lnTo>
                    <a:pt x="14193" y="10502"/>
                  </a:lnTo>
                  <a:lnTo>
                    <a:pt x="15039" y="10276"/>
                  </a:lnTo>
                  <a:lnTo>
                    <a:pt x="14610" y="9550"/>
                  </a:lnTo>
                  <a:lnTo>
                    <a:pt x="13229" y="7228"/>
                  </a:lnTo>
                  <a:lnTo>
                    <a:pt x="14562" y="4978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74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3243250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906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5" y="3561"/>
                  </a:lnTo>
                  <a:lnTo>
                    <a:pt x="4906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99" y="11050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32" y="8287"/>
                  </a:moveTo>
                  <a:lnTo>
                    <a:pt x="7132" y="12193"/>
                  </a:lnTo>
                  <a:lnTo>
                    <a:pt x="7120" y="12193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2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49"/>
                  </a:lnTo>
                  <a:lnTo>
                    <a:pt x="13240" y="7228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3243250" y="8466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10049" y="1238"/>
                  </a:moveTo>
                  <a:lnTo>
                    <a:pt x="10704" y="3631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4882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71" y="4131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71" y="4131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27"/>
                  </a:moveTo>
                  <a:lnTo>
                    <a:pt x="3668" y="10477"/>
                  </a:lnTo>
                  <a:lnTo>
                    <a:pt x="1322" y="9870"/>
                  </a:lnTo>
                  <a:lnTo>
                    <a:pt x="2608" y="7727"/>
                  </a:lnTo>
                  <a:close/>
                  <a:moveTo>
                    <a:pt x="7954" y="8287"/>
                  </a:moveTo>
                  <a:lnTo>
                    <a:pt x="10799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27"/>
                  </a:lnTo>
                  <a:lnTo>
                    <a:pt x="14157" y="4000"/>
                  </a:lnTo>
                  <a:lnTo>
                    <a:pt x="11490" y="3310"/>
                  </a:lnTo>
                  <a:lnTo>
                    <a:pt x="10811" y="798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3243250" y="3403525"/>
              <a:ext cx="376250" cy="365850"/>
            </a:xfrm>
            <a:custGeom>
              <a:avLst/>
              <a:gdLst/>
              <a:ahLst/>
              <a:cxnLst/>
              <a:rect l="l" t="t" r="r" b="b"/>
              <a:pathLst>
                <a:path w="15050" h="14634" extrusionOk="0">
                  <a:moveTo>
                    <a:pt x="4882" y="1298"/>
                  </a:moveTo>
                  <a:lnTo>
                    <a:pt x="7109" y="2537"/>
                  </a:lnTo>
                  <a:lnTo>
                    <a:pt x="7109" y="6323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71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71" y="4156"/>
                  </a:lnTo>
                  <a:close/>
                  <a:moveTo>
                    <a:pt x="12550" y="7728"/>
                  </a:moveTo>
                  <a:lnTo>
                    <a:pt x="13776" y="9764"/>
                  </a:lnTo>
                  <a:lnTo>
                    <a:pt x="11300" y="10407"/>
                  </a:lnTo>
                  <a:lnTo>
                    <a:pt x="8537" y="7728"/>
                  </a:lnTo>
                  <a:close/>
                  <a:moveTo>
                    <a:pt x="6525" y="7740"/>
                  </a:moveTo>
                  <a:lnTo>
                    <a:pt x="3668" y="10490"/>
                  </a:lnTo>
                  <a:lnTo>
                    <a:pt x="1322" y="9883"/>
                  </a:lnTo>
                  <a:lnTo>
                    <a:pt x="2608" y="7740"/>
                  </a:lnTo>
                  <a:close/>
                  <a:moveTo>
                    <a:pt x="7954" y="8311"/>
                  </a:moveTo>
                  <a:lnTo>
                    <a:pt x="10799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95"/>
                  </a:lnTo>
                  <a:lnTo>
                    <a:pt x="893" y="10609"/>
                  </a:lnTo>
                  <a:lnTo>
                    <a:pt x="3560" y="11311"/>
                  </a:lnTo>
                  <a:lnTo>
                    <a:pt x="4251" y="13812"/>
                  </a:lnTo>
                  <a:lnTo>
                    <a:pt x="4465" y="14633"/>
                  </a:lnTo>
                  <a:lnTo>
                    <a:pt x="5227" y="14217"/>
                  </a:lnTo>
                  <a:lnTo>
                    <a:pt x="7621" y="12871"/>
                  </a:lnTo>
                  <a:lnTo>
                    <a:pt x="9930" y="14169"/>
                  </a:lnTo>
                  <a:lnTo>
                    <a:pt x="10692" y="14586"/>
                  </a:lnTo>
                  <a:lnTo>
                    <a:pt x="10919" y="13764"/>
                  </a:lnTo>
                  <a:lnTo>
                    <a:pt x="11633" y="11180"/>
                  </a:lnTo>
                  <a:lnTo>
                    <a:pt x="14205" y="10514"/>
                  </a:lnTo>
                  <a:lnTo>
                    <a:pt x="15050" y="10287"/>
                  </a:lnTo>
                  <a:lnTo>
                    <a:pt x="14621" y="9561"/>
                  </a:lnTo>
                  <a:lnTo>
                    <a:pt x="13240" y="7239"/>
                  </a:lnTo>
                  <a:lnTo>
                    <a:pt x="14574" y="4989"/>
                  </a:lnTo>
                  <a:lnTo>
                    <a:pt x="15002" y="4239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2108875" y="34038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693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38" y="1239"/>
                  </a:lnTo>
                  <a:close/>
                  <a:moveTo>
                    <a:pt x="3739" y="4215"/>
                  </a:moveTo>
                  <a:lnTo>
                    <a:pt x="6502" y="6894"/>
                  </a:lnTo>
                  <a:lnTo>
                    <a:pt x="2489" y="6894"/>
                  </a:lnTo>
                  <a:lnTo>
                    <a:pt x="1287" y="4858"/>
                  </a:lnTo>
                  <a:lnTo>
                    <a:pt x="3739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4" y="6894"/>
                  </a:lnTo>
                  <a:lnTo>
                    <a:pt x="11371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4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57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2867300" y="37693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26" y="1238"/>
                  </a:moveTo>
                  <a:lnTo>
                    <a:pt x="10681" y="3632"/>
                  </a:lnTo>
                  <a:lnTo>
                    <a:pt x="7919" y="6311"/>
                  </a:lnTo>
                  <a:lnTo>
                    <a:pt x="7919" y="2405"/>
                  </a:lnTo>
                  <a:lnTo>
                    <a:pt x="7930" y="2405"/>
                  </a:lnTo>
                  <a:lnTo>
                    <a:pt x="10026" y="1238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63" y="4846"/>
                  </a:lnTo>
                  <a:lnTo>
                    <a:pt x="3728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14" y="6894"/>
                  </a:lnTo>
                  <a:lnTo>
                    <a:pt x="11371" y="4132"/>
                  </a:lnTo>
                  <a:close/>
                  <a:moveTo>
                    <a:pt x="12538" y="7704"/>
                  </a:moveTo>
                  <a:lnTo>
                    <a:pt x="13765" y="9751"/>
                  </a:lnTo>
                  <a:lnTo>
                    <a:pt x="11288" y="10382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56" y="10466"/>
                  </a:lnTo>
                  <a:lnTo>
                    <a:pt x="1323" y="9847"/>
                  </a:lnTo>
                  <a:lnTo>
                    <a:pt x="2596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37" y="10371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800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2867300" y="340382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6" y="1239"/>
                  </a:moveTo>
                  <a:lnTo>
                    <a:pt x="10681" y="3632"/>
                  </a:lnTo>
                  <a:lnTo>
                    <a:pt x="7919" y="6311"/>
                  </a:lnTo>
                  <a:lnTo>
                    <a:pt x="7919" y="2417"/>
                  </a:lnTo>
                  <a:lnTo>
                    <a:pt x="7930" y="2417"/>
                  </a:lnTo>
                  <a:lnTo>
                    <a:pt x="10026" y="1239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75" y="4858"/>
                  </a:lnTo>
                  <a:lnTo>
                    <a:pt x="3728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14" y="6894"/>
                  </a:lnTo>
                  <a:lnTo>
                    <a:pt x="11371" y="4144"/>
                  </a:lnTo>
                  <a:close/>
                  <a:moveTo>
                    <a:pt x="12538" y="7716"/>
                  </a:moveTo>
                  <a:lnTo>
                    <a:pt x="13765" y="9752"/>
                  </a:lnTo>
                  <a:lnTo>
                    <a:pt x="11288" y="10395"/>
                  </a:lnTo>
                  <a:lnTo>
                    <a:pt x="8526" y="7716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37" y="10383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2867300" y="41345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6" y="1238"/>
                  </a:moveTo>
                  <a:lnTo>
                    <a:pt x="10681" y="3632"/>
                  </a:lnTo>
                  <a:lnTo>
                    <a:pt x="7919" y="6310"/>
                  </a:lnTo>
                  <a:lnTo>
                    <a:pt x="7919" y="2417"/>
                  </a:lnTo>
                  <a:lnTo>
                    <a:pt x="7930" y="2417"/>
                  </a:lnTo>
                  <a:lnTo>
                    <a:pt x="10026" y="1238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19" y="6882"/>
                  </a:lnTo>
                  <a:lnTo>
                    <a:pt x="8514" y="6882"/>
                  </a:lnTo>
                  <a:lnTo>
                    <a:pt x="11371" y="4132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8" y="4215"/>
                  </a:lnTo>
                  <a:close/>
                  <a:moveTo>
                    <a:pt x="12538" y="7715"/>
                  </a:moveTo>
                  <a:lnTo>
                    <a:pt x="13765" y="9751"/>
                  </a:lnTo>
                  <a:lnTo>
                    <a:pt x="11288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66"/>
                  </a:lnTo>
                  <a:lnTo>
                    <a:pt x="1323" y="9859"/>
                  </a:lnTo>
                  <a:lnTo>
                    <a:pt x="2596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37" y="10382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2867025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93" y="1298"/>
                  </a:moveTo>
                  <a:lnTo>
                    <a:pt x="7108" y="2536"/>
                  </a:lnTo>
                  <a:lnTo>
                    <a:pt x="7108" y="6334"/>
                  </a:lnTo>
                  <a:lnTo>
                    <a:pt x="4262" y="3572"/>
                  </a:lnTo>
                  <a:lnTo>
                    <a:pt x="4893" y="1298"/>
                  </a:lnTo>
                  <a:close/>
                  <a:moveTo>
                    <a:pt x="10037" y="1250"/>
                  </a:moveTo>
                  <a:lnTo>
                    <a:pt x="10692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1" y="2429"/>
                  </a:lnTo>
                  <a:lnTo>
                    <a:pt x="10037" y="1250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8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1382" y="4155"/>
                  </a:moveTo>
                  <a:lnTo>
                    <a:pt x="13716" y="4763"/>
                  </a:lnTo>
                  <a:lnTo>
                    <a:pt x="12430" y="6906"/>
                  </a:lnTo>
                  <a:lnTo>
                    <a:pt x="8525" y="6906"/>
                  </a:lnTo>
                  <a:lnTo>
                    <a:pt x="11382" y="4155"/>
                  </a:lnTo>
                  <a:close/>
                  <a:moveTo>
                    <a:pt x="12549" y="7727"/>
                  </a:moveTo>
                  <a:lnTo>
                    <a:pt x="13776" y="9763"/>
                  </a:lnTo>
                  <a:lnTo>
                    <a:pt x="11299" y="10406"/>
                  </a:lnTo>
                  <a:lnTo>
                    <a:pt x="8537" y="7727"/>
                  </a:lnTo>
                  <a:close/>
                  <a:moveTo>
                    <a:pt x="6513" y="7727"/>
                  </a:moveTo>
                  <a:lnTo>
                    <a:pt x="3667" y="10501"/>
                  </a:lnTo>
                  <a:lnTo>
                    <a:pt x="1334" y="9882"/>
                  </a:lnTo>
                  <a:lnTo>
                    <a:pt x="2596" y="7727"/>
                  </a:lnTo>
                  <a:close/>
                  <a:moveTo>
                    <a:pt x="7941" y="8311"/>
                  </a:moveTo>
                  <a:lnTo>
                    <a:pt x="10787" y="11061"/>
                  </a:lnTo>
                  <a:lnTo>
                    <a:pt x="10156" y="13335"/>
                  </a:lnTo>
                  <a:lnTo>
                    <a:pt x="7941" y="12097"/>
                  </a:lnTo>
                  <a:lnTo>
                    <a:pt x="7941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83"/>
                  </a:lnTo>
                  <a:lnTo>
                    <a:pt x="4358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57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32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2" y="11168"/>
                  </a:lnTo>
                  <a:lnTo>
                    <a:pt x="14204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14" y="4251"/>
                  </a:lnTo>
                  <a:lnTo>
                    <a:pt x="14157" y="4024"/>
                  </a:lnTo>
                  <a:lnTo>
                    <a:pt x="11501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2867300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1" y="3572"/>
                  </a:lnTo>
                  <a:lnTo>
                    <a:pt x="4882" y="1286"/>
                  </a:lnTo>
                  <a:close/>
                  <a:moveTo>
                    <a:pt x="10026" y="1250"/>
                  </a:moveTo>
                  <a:lnTo>
                    <a:pt x="10681" y="3643"/>
                  </a:lnTo>
                  <a:lnTo>
                    <a:pt x="7919" y="6322"/>
                  </a:lnTo>
                  <a:lnTo>
                    <a:pt x="7919" y="2417"/>
                  </a:lnTo>
                  <a:lnTo>
                    <a:pt x="7930" y="2417"/>
                  </a:lnTo>
                  <a:lnTo>
                    <a:pt x="10026" y="1250"/>
                  </a:lnTo>
                  <a:close/>
                  <a:moveTo>
                    <a:pt x="3728" y="4203"/>
                  </a:moveTo>
                  <a:lnTo>
                    <a:pt x="6502" y="6882"/>
                  </a:lnTo>
                  <a:lnTo>
                    <a:pt x="2477" y="6882"/>
                  </a:lnTo>
                  <a:lnTo>
                    <a:pt x="1275" y="4846"/>
                  </a:lnTo>
                  <a:lnTo>
                    <a:pt x="3728" y="4203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19" y="6882"/>
                  </a:lnTo>
                  <a:lnTo>
                    <a:pt x="8514" y="6882"/>
                  </a:lnTo>
                  <a:lnTo>
                    <a:pt x="11371" y="4132"/>
                  </a:lnTo>
                  <a:close/>
                  <a:moveTo>
                    <a:pt x="12538" y="7715"/>
                  </a:moveTo>
                  <a:lnTo>
                    <a:pt x="13765" y="9763"/>
                  </a:lnTo>
                  <a:lnTo>
                    <a:pt x="11288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78"/>
                  </a:lnTo>
                  <a:lnTo>
                    <a:pt x="1323" y="9858"/>
                  </a:lnTo>
                  <a:lnTo>
                    <a:pt x="2596" y="7715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5" y="13311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05"/>
                  </a:lnTo>
                  <a:lnTo>
                    <a:pt x="7419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32"/>
                  </a:lnTo>
                  <a:lnTo>
                    <a:pt x="37" y="10370"/>
                  </a:lnTo>
                  <a:lnTo>
                    <a:pt x="894" y="10597"/>
                  </a:lnTo>
                  <a:lnTo>
                    <a:pt x="3549" y="11287"/>
                  </a:lnTo>
                  <a:lnTo>
                    <a:pt x="4240" y="13788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3243250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95" y="4155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55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39"/>
                  </a:moveTo>
                  <a:lnTo>
                    <a:pt x="3668" y="10501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54" y="8311"/>
                  </a:moveTo>
                  <a:lnTo>
                    <a:pt x="10799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3243250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906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5" y="3573"/>
                  </a:lnTo>
                  <a:lnTo>
                    <a:pt x="4906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799" y="11062"/>
                  </a:lnTo>
                  <a:lnTo>
                    <a:pt x="10168" y="13336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32" y="8299"/>
                  </a:moveTo>
                  <a:lnTo>
                    <a:pt x="7132" y="12205"/>
                  </a:lnTo>
                  <a:lnTo>
                    <a:pt x="7120" y="12205"/>
                  </a:lnTo>
                  <a:lnTo>
                    <a:pt x="5025" y="13383"/>
                  </a:lnTo>
                  <a:lnTo>
                    <a:pt x="4370" y="10978"/>
                  </a:lnTo>
                  <a:lnTo>
                    <a:pt x="7132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2867300" y="267307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1"/>
                  </a:lnTo>
                  <a:lnTo>
                    <a:pt x="4882" y="1286"/>
                  </a:lnTo>
                  <a:close/>
                  <a:moveTo>
                    <a:pt x="10038" y="1251"/>
                  </a:moveTo>
                  <a:lnTo>
                    <a:pt x="10693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1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8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83" y="4144"/>
                  </a:lnTo>
                  <a:close/>
                  <a:moveTo>
                    <a:pt x="12538" y="7728"/>
                  </a:moveTo>
                  <a:lnTo>
                    <a:pt x="13765" y="9764"/>
                  </a:lnTo>
                  <a:lnTo>
                    <a:pt x="11288" y="10407"/>
                  </a:lnTo>
                  <a:lnTo>
                    <a:pt x="8526" y="7728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57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2" y="13371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1"/>
                  </a:moveTo>
                  <a:lnTo>
                    <a:pt x="9824" y="417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5"/>
                  </a:lnTo>
                  <a:lnTo>
                    <a:pt x="1811" y="7406"/>
                  </a:lnTo>
                  <a:lnTo>
                    <a:pt x="477" y="9645"/>
                  </a:lnTo>
                  <a:lnTo>
                    <a:pt x="37" y="10383"/>
                  </a:lnTo>
                  <a:lnTo>
                    <a:pt x="894" y="10597"/>
                  </a:lnTo>
                  <a:lnTo>
                    <a:pt x="3549" y="11300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9" y="10276"/>
                  </a:lnTo>
                  <a:lnTo>
                    <a:pt x="14610" y="9549"/>
                  </a:lnTo>
                  <a:lnTo>
                    <a:pt x="13229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3243250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109" y="2537"/>
                  </a:lnTo>
                  <a:lnTo>
                    <a:pt x="7109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5"/>
                  </a:lnTo>
                  <a:lnTo>
                    <a:pt x="8537" y="6895"/>
                  </a:lnTo>
                  <a:lnTo>
                    <a:pt x="11395" y="4144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799" y="11062"/>
                  </a:lnTo>
                  <a:lnTo>
                    <a:pt x="10168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58" y="4132"/>
                  </a:lnTo>
                  <a:lnTo>
                    <a:pt x="1" y="4347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1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40" y="7228"/>
                  </a:lnTo>
                  <a:lnTo>
                    <a:pt x="14574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1"/>
            <p:cNvSpPr/>
            <p:nvPr/>
          </p:nvSpPr>
          <p:spPr>
            <a:xfrm>
              <a:off x="2867300" y="2308150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13"/>
                  </a:lnTo>
                  <a:lnTo>
                    <a:pt x="7097" y="6311"/>
                  </a:lnTo>
                  <a:lnTo>
                    <a:pt x="4251" y="3561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693" y="3632"/>
                  </a:lnTo>
                  <a:lnTo>
                    <a:pt x="7930" y="6311"/>
                  </a:lnTo>
                  <a:lnTo>
                    <a:pt x="7930" y="2418"/>
                  </a:lnTo>
                  <a:lnTo>
                    <a:pt x="7942" y="2418"/>
                  </a:lnTo>
                  <a:lnTo>
                    <a:pt x="10038" y="1239"/>
                  </a:lnTo>
                  <a:close/>
                  <a:moveTo>
                    <a:pt x="3728" y="4203"/>
                  </a:moveTo>
                  <a:lnTo>
                    <a:pt x="6502" y="6882"/>
                  </a:lnTo>
                  <a:lnTo>
                    <a:pt x="2477" y="6882"/>
                  </a:lnTo>
                  <a:lnTo>
                    <a:pt x="1263" y="4834"/>
                  </a:lnTo>
                  <a:lnTo>
                    <a:pt x="3728" y="4203"/>
                  </a:lnTo>
                  <a:close/>
                  <a:moveTo>
                    <a:pt x="11383" y="4120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38" y="6882"/>
                  </a:lnTo>
                  <a:lnTo>
                    <a:pt x="11383" y="4120"/>
                  </a:lnTo>
                  <a:close/>
                  <a:moveTo>
                    <a:pt x="12538" y="7716"/>
                  </a:moveTo>
                  <a:lnTo>
                    <a:pt x="13765" y="9752"/>
                  </a:lnTo>
                  <a:lnTo>
                    <a:pt x="11288" y="10395"/>
                  </a:lnTo>
                  <a:lnTo>
                    <a:pt x="8526" y="7716"/>
                  </a:lnTo>
                  <a:close/>
                  <a:moveTo>
                    <a:pt x="6514" y="7716"/>
                  </a:moveTo>
                  <a:lnTo>
                    <a:pt x="3656" y="10466"/>
                  </a:lnTo>
                  <a:lnTo>
                    <a:pt x="1323" y="9859"/>
                  </a:lnTo>
                  <a:lnTo>
                    <a:pt x="2596" y="7716"/>
                  </a:lnTo>
                  <a:close/>
                  <a:moveTo>
                    <a:pt x="7942" y="8275"/>
                  </a:moveTo>
                  <a:lnTo>
                    <a:pt x="10788" y="11026"/>
                  </a:lnTo>
                  <a:lnTo>
                    <a:pt x="10157" y="13312"/>
                  </a:lnTo>
                  <a:lnTo>
                    <a:pt x="7942" y="12073"/>
                  </a:lnTo>
                  <a:lnTo>
                    <a:pt x="7942" y="8275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2" y="13371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1"/>
                  </a:moveTo>
                  <a:lnTo>
                    <a:pt x="9824" y="417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3"/>
                  </a:lnTo>
                  <a:lnTo>
                    <a:pt x="1811" y="7394"/>
                  </a:lnTo>
                  <a:lnTo>
                    <a:pt x="477" y="9645"/>
                  </a:lnTo>
                  <a:lnTo>
                    <a:pt x="37" y="10371"/>
                  </a:lnTo>
                  <a:lnTo>
                    <a:pt x="894" y="10597"/>
                  </a:lnTo>
                  <a:lnTo>
                    <a:pt x="3549" y="11300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490"/>
                  </a:lnTo>
                  <a:lnTo>
                    <a:pt x="15039" y="10276"/>
                  </a:lnTo>
                  <a:lnTo>
                    <a:pt x="14610" y="9537"/>
                  </a:lnTo>
                  <a:lnTo>
                    <a:pt x="13229" y="7216"/>
                  </a:lnTo>
                  <a:lnTo>
                    <a:pt x="14562" y="4977"/>
                  </a:lnTo>
                  <a:lnTo>
                    <a:pt x="15003" y="4239"/>
                  </a:lnTo>
                  <a:lnTo>
                    <a:pt x="14146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1"/>
            <p:cNvSpPr/>
            <p:nvPr/>
          </p:nvSpPr>
          <p:spPr>
            <a:xfrm>
              <a:off x="3243250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95" y="4156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56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22" y="9859"/>
                  </a:lnTo>
                  <a:lnTo>
                    <a:pt x="2608" y="7704"/>
                  </a:lnTo>
                  <a:close/>
                  <a:moveTo>
                    <a:pt x="7954" y="8300"/>
                  </a:moveTo>
                  <a:lnTo>
                    <a:pt x="10799" y="11050"/>
                  </a:lnTo>
                  <a:lnTo>
                    <a:pt x="10168" y="13336"/>
                  </a:lnTo>
                  <a:lnTo>
                    <a:pt x="7954" y="12098"/>
                  </a:lnTo>
                  <a:lnTo>
                    <a:pt x="7954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44" y="858"/>
                  </a:lnTo>
                  <a:lnTo>
                    <a:pt x="3430" y="3454"/>
                  </a:lnTo>
                  <a:lnTo>
                    <a:pt x="858" y="4120"/>
                  </a:lnTo>
                  <a:lnTo>
                    <a:pt x="1" y="4347"/>
                  </a:lnTo>
                  <a:lnTo>
                    <a:pt x="429" y="5073"/>
                  </a:lnTo>
                  <a:lnTo>
                    <a:pt x="1822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11"/>
            <p:cNvSpPr/>
            <p:nvPr/>
          </p:nvSpPr>
          <p:spPr>
            <a:xfrm>
              <a:off x="1729675" y="34038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7" y="1239"/>
                  </a:moveTo>
                  <a:lnTo>
                    <a:pt x="10692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42" y="2417"/>
                  </a:lnTo>
                  <a:lnTo>
                    <a:pt x="10037" y="1239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1371" y="4144"/>
                  </a:moveTo>
                  <a:lnTo>
                    <a:pt x="13716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44"/>
                  </a:lnTo>
                  <a:close/>
                  <a:moveTo>
                    <a:pt x="12549" y="7716"/>
                  </a:moveTo>
                  <a:lnTo>
                    <a:pt x="13776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75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5001" y="13371"/>
                  </a:lnTo>
                  <a:lnTo>
                    <a:pt x="4334" y="10978"/>
                  </a:lnTo>
                  <a:lnTo>
                    <a:pt x="7108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29" y="3453"/>
                  </a:lnTo>
                  <a:lnTo>
                    <a:pt x="857" y="4132"/>
                  </a:lnTo>
                  <a:lnTo>
                    <a:pt x="0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502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11"/>
            <p:cNvSpPr/>
            <p:nvPr/>
          </p:nvSpPr>
          <p:spPr>
            <a:xfrm>
              <a:off x="1350450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894" y="1274"/>
                  </a:moveTo>
                  <a:lnTo>
                    <a:pt x="7109" y="2513"/>
                  </a:lnTo>
                  <a:lnTo>
                    <a:pt x="7109" y="6323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3763" y="4215"/>
                  </a:moveTo>
                  <a:lnTo>
                    <a:pt x="6525" y="6894"/>
                  </a:lnTo>
                  <a:lnTo>
                    <a:pt x="2513" y="6894"/>
                  </a:lnTo>
                  <a:lnTo>
                    <a:pt x="1287" y="4846"/>
                  </a:lnTo>
                  <a:lnTo>
                    <a:pt x="3763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50" y="7704"/>
                  </a:moveTo>
                  <a:lnTo>
                    <a:pt x="13776" y="9752"/>
                  </a:lnTo>
                  <a:lnTo>
                    <a:pt x="11300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40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502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1"/>
            <p:cNvSpPr/>
            <p:nvPr/>
          </p:nvSpPr>
          <p:spPr>
            <a:xfrm>
              <a:off x="1350450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1"/>
                  </a:lnTo>
                  <a:lnTo>
                    <a:pt x="3739" y="4228"/>
                  </a:lnTo>
                  <a:close/>
                  <a:moveTo>
                    <a:pt x="11395" y="4156"/>
                  </a:moveTo>
                  <a:lnTo>
                    <a:pt x="13729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95" y="4156"/>
                  </a:lnTo>
                  <a:close/>
                  <a:moveTo>
                    <a:pt x="12550" y="7728"/>
                  </a:moveTo>
                  <a:lnTo>
                    <a:pt x="13776" y="9764"/>
                  </a:lnTo>
                  <a:lnTo>
                    <a:pt x="11300" y="10407"/>
                  </a:lnTo>
                  <a:lnTo>
                    <a:pt x="8537" y="7728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59"/>
                  </a:lnTo>
                  <a:lnTo>
                    <a:pt x="2608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57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21" y="8300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1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9"/>
                  </a:lnTo>
                  <a:lnTo>
                    <a:pt x="4144" y="858"/>
                  </a:lnTo>
                  <a:lnTo>
                    <a:pt x="3430" y="3454"/>
                  </a:lnTo>
                  <a:lnTo>
                    <a:pt x="858" y="4120"/>
                  </a:lnTo>
                  <a:lnTo>
                    <a:pt x="1" y="4347"/>
                  </a:lnTo>
                  <a:lnTo>
                    <a:pt x="441" y="5073"/>
                  </a:lnTo>
                  <a:lnTo>
                    <a:pt x="1822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502" y="3323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1"/>
            <p:cNvSpPr/>
            <p:nvPr/>
          </p:nvSpPr>
          <p:spPr>
            <a:xfrm>
              <a:off x="1350750" y="340382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6" y="1239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39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75" y="4858"/>
                  </a:lnTo>
                  <a:lnTo>
                    <a:pt x="3727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02" y="6894"/>
                  </a:lnTo>
                  <a:lnTo>
                    <a:pt x="11371" y="4144"/>
                  </a:lnTo>
                  <a:close/>
                  <a:moveTo>
                    <a:pt x="12538" y="7716"/>
                  </a:moveTo>
                  <a:lnTo>
                    <a:pt x="13764" y="9752"/>
                  </a:lnTo>
                  <a:lnTo>
                    <a:pt x="11288" y="10395"/>
                  </a:lnTo>
                  <a:lnTo>
                    <a:pt x="8525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1"/>
            <p:cNvSpPr/>
            <p:nvPr/>
          </p:nvSpPr>
          <p:spPr>
            <a:xfrm>
              <a:off x="1350450" y="1211600"/>
              <a:ext cx="376275" cy="365825"/>
            </a:xfrm>
            <a:custGeom>
              <a:avLst/>
              <a:gdLst/>
              <a:ahLst/>
              <a:cxnLst/>
              <a:rect l="l" t="t" r="r" b="b"/>
              <a:pathLst>
                <a:path w="15051" h="14633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50" y="1250"/>
                  </a:moveTo>
                  <a:lnTo>
                    <a:pt x="10704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50" y="1250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0"/>
                  </a:lnTo>
                  <a:lnTo>
                    <a:pt x="3739" y="4227"/>
                  </a:lnTo>
                  <a:close/>
                  <a:moveTo>
                    <a:pt x="11395" y="4155"/>
                  </a:moveTo>
                  <a:lnTo>
                    <a:pt x="13729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95" y="4155"/>
                  </a:lnTo>
                  <a:close/>
                  <a:moveTo>
                    <a:pt x="12550" y="7727"/>
                  </a:moveTo>
                  <a:lnTo>
                    <a:pt x="13764" y="9763"/>
                  </a:lnTo>
                  <a:lnTo>
                    <a:pt x="11300" y="10406"/>
                  </a:lnTo>
                  <a:lnTo>
                    <a:pt x="8537" y="7727"/>
                  </a:lnTo>
                  <a:close/>
                  <a:moveTo>
                    <a:pt x="6525" y="7739"/>
                  </a:moveTo>
                  <a:lnTo>
                    <a:pt x="3668" y="10501"/>
                  </a:lnTo>
                  <a:lnTo>
                    <a:pt x="1334" y="9882"/>
                  </a:lnTo>
                  <a:lnTo>
                    <a:pt x="2608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57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21" y="8311"/>
                  </a:moveTo>
                  <a:lnTo>
                    <a:pt x="7121" y="12204"/>
                  </a:lnTo>
                  <a:lnTo>
                    <a:pt x="7109" y="12204"/>
                  </a:lnTo>
                  <a:lnTo>
                    <a:pt x="5013" y="13383"/>
                  </a:lnTo>
                  <a:lnTo>
                    <a:pt x="4358" y="10989"/>
                  </a:lnTo>
                  <a:lnTo>
                    <a:pt x="7121" y="8311"/>
                  </a:lnTo>
                  <a:close/>
                  <a:moveTo>
                    <a:pt x="10585" y="0"/>
                  </a:moveTo>
                  <a:lnTo>
                    <a:pt x="9835" y="441"/>
                  </a:lnTo>
                  <a:lnTo>
                    <a:pt x="7430" y="1774"/>
                  </a:lnTo>
                  <a:lnTo>
                    <a:pt x="5132" y="476"/>
                  </a:lnTo>
                  <a:lnTo>
                    <a:pt x="4370" y="60"/>
                  </a:lnTo>
                  <a:lnTo>
                    <a:pt x="4144" y="881"/>
                  </a:lnTo>
                  <a:lnTo>
                    <a:pt x="3430" y="3477"/>
                  </a:lnTo>
                  <a:lnTo>
                    <a:pt x="858" y="4143"/>
                  </a:lnTo>
                  <a:lnTo>
                    <a:pt x="1" y="4370"/>
                  </a:lnTo>
                  <a:lnTo>
                    <a:pt x="441" y="5096"/>
                  </a:lnTo>
                  <a:lnTo>
                    <a:pt x="1822" y="7418"/>
                  </a:lnTo>
                  <a:lnTo>
                    <a:pt x="477" y="9668"/>
                  </a:lnTo>
                  <a:lnTo>
                    <a:pt x="48" y="10394"/>
                  </a:lnTo>
                  <a:lnTo>
                    <a:pt x="894" y="10620"/>
                  </a:lnTo>
                  <a:lnTo>
                    <a:pt x="3561" y="11311"/>
                  </a:lnTo>
                  <a:lnTo>
                    <a:pt x="4251" y="13811"/>
                  </a:lnTo>
                  <a:lnTo>
                    <a:pt x="4466" y="14633"/>
                  </a:lnTo>
                  <a:lnTo>
                    <a:pt x="5228" y="14216"/>
                  </a:lnTo>
                  <a:lnTo>
                    <a:pt x="7633" y="12883"/>
                  </a:lnTo>
                  <a:lnTo>
                    <a:pt x="9930" y="14168"/>
                  </a:lnTo>
                  <a:lnTo>
                    <a:pt x="10692" y="14585"/>
                  </a:lnTo>
                  <a:lnTo>
                    <a:pt x="10919" y="13776"/>
                  </a:lnTo>
                  <a:lnTo>
                    <a:pt x="11633" y="11180"/>
                  </a:lnTo>
                  <a:lnTo>
                    <a:pt x="14205" y="10513"/>
                  </a:lnTo>
                  <a:lnTo>
                    <a:pt x="15050" y="10287"/>
                  </a:lnTo>
                  <a:lnTo>
                    <a:pt x="14622" y="9561"/>
                  </a:lnTo>
                  <a:lnTo>
                    <a:pt x="13240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502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1"/>
            <p:cNvSpPr/>
            <p:nvPr/>
          </p:nvSpPr>
          <p:spPr>
            <a:xfrm>
              <a:off x="1350750" y="41345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38" y="1238"/>
                  </a:moveTo>
                  <a:lnTo>
                    <a:pt x="10692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7" y="4215"/>
                  </a:lnTo>
                  <a:close/>
                  <a:moveTo>
                    <a:pt x="12538" y="7715"/>
                  </a:moveTo>
                  <a:lnTo>
                    <a:pt x="13764" y="9751"/>
                  </a:lnTo>
                  <a:lnTo>
                    <a:pt x="11288" y="10394"/>
                  </a:lnTo>
                  <a:lnTo>
                    <a:pt x="8525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2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1"/>
            <p:cNvSpPr/>
            <p:nvPr/>
          </p:nvSpPr>
          <p:spPr>
            <a:xfrm>
              <a:off x="1350750" y="37693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26" y="1238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26" y="123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75" y="4846"/>
                  </a:lnTo>
                  <a:lnTo>
                    <a:pt x="3727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02" y="6894"/>
                  </a:lnTo>
                  <a:lnTo>
                    <a:pt x="11371" y="4132"/>
                  </a:lnTo>
                  <a:close/>
                  <a:moveTo>
                    <a:pt x="12538" y="7704"/>
                  </a:moveTo>
                  <a:lnTo>
                    <a:pt x="13764" y="9751"/>
                  </a:lnTo>
                  <a:lnTo>
                    <a:pt x="11288" y="10382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56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1"/>
            <p:cNvSpPr/>
            <p:nvPr/>
          </p:nvSpPr>
          <p:spPr>
            <a:xfrm>
              <a:off x="5897750" y="303860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10026" y="1239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26" y="1239"/>
                  </a:lnTo>
                  <a:close/>
                  <a:moveTo>
                    <a:pt x="4870" y="1298"/>
                  </a:moveTo>
                  <a:lnTo>
                    <a:pt x="7085" y="2525"/>
                  </a:lnTo>
                  <a:lnTo>
                    <a:pt x="7085" y="6323"/>
                  </a:lnTo>
                  <a:lnTo>
                    <a:pt x="4239" y="3572"/>
                  </a:lnTo>
                  <a:lnTo>
                    <a:pt x="4870" y="129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63" y="4846"/>
                  </a:lnTo>
                  <a:lnTo>
                    <a:pt x="3727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12550" y="7704"/>
                  </a:moveTo>
                  <a:lnTo>
                    <a:pt x="13764" y="9752"/>
                  </a:lnTo>
                  <a:lnTo>
                    <a:pt x="11299" y="10383"/>
                  </a:lnTo>
                  <a:lnTo>
                    <a:pt x="8525" y="7704"/>
                  </a:lnTo>
                  <a:close/>
                  <a:moveTo>
                    <a:pt x="6501" y="7704"/>
                  </a:moveTo>
                  <a:lnTo>
                    <a:pt x="3644" y="10478"/>
                  </a:lnTo>
                  <a:lnTo>
                    <a:pt x="1310" y="9871"/>
                  </a:lnTo>
                  <a:lnTo>
                    <a:pt x="2584" y="7704"/>
                  </a:lnTo>
                  <a:close/>
                  <a:moveTo>
                    <a:pt x="7930" y="8287"/>
                  </a:moveTo>
                  <a:lnTo>
                    <a:pt x="10776" y="11038"/>
                  </a:lnTo>
                  <a:lnTo>
                    <a:pt x="10145" y="13324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097" y="8287"/>
                  </a:moveTo>
                  <a:lnTo>
                    <a:pt x="7097" y="12192"/>
                  </a:lnTo>
                  <a:lnTo>
                    <a:pt x="7085" y="12192"/>
                  </a:lnTo>
                  <a:lnTo>
                    <a:pt x="4989" y="13359"/>
                  </a:lnTo>
                  <a:lnTo>
                    <a:pt x="4334" y="10966"/>
                  </a:lnTo>
                  <a:lnTo>
                    <a:pt x="7097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02"/>
                  </a:lnTo>
                  <a:lnTo>
                    <a:pt x="14598" y="9537"/>
                  </a:lnTo>
                  <a:lnTo>
                    <a:pt x="13216" y="7216"/>
                  </a:lnTo>
                  <a:lnTo>
                    <a:pt x="14550" y="4965"/>
                  </a:lnTo>
                  <a:lnTo>
                    <a:pt x="14883" y="4430"/>
                  </a:lnTo>
                  <a:lnTo>
                    <a:pt x="14883" y="4215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1"/>
            <p:cNvSpPr/>
            <p:nvPr/>
          </p:nvSpPr>
          <p:spPr>
            <a:xfrm>
              <a:off x="1729675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8"/>
                  </a:moveTo>
                  <a:lnTo>
                    <a:pt x="7108" y="2525"/>
                  </a:lnTo>
                  <a:lnTo>
                    <a:pt x="7108" y="6323"/>
                  </a:lnTo>
                  <a:lnTo>
                    <a:pt x="4263" y="3573"/>
                  </a:lnTo>
                  <a:lnTo>
                    <a:pt x="4882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70"/>
                  </a:lnTo>
                  <a:lnTo>
                    <a:pt x="3739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95" y="4132"/>
                  </a:lnTo>
                  <a:close/>
                  <a:moveTo>
                    <a:pt x="12549" y="7728"/>
                  </a:moveTo>
                  <a:lnTo>
                    <a:pt x="13776" y="9764"/>
                  </a:lnTo>
                  <a:lnTo>
                    <a:pt x="11299" y="10407"/>
                  </a:lnTo>
                  <a:lnTo>
                    <a:pt x="8537" y="7728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75" y="11062"/>
                  </a:lnTo>
                  <a:lnTo>
                    <a:pt x="10156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205"/>
                  </a:lnTo>
                  <a:lnTo>
                    <a:pt x="7108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22" y="7394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1"/>
            <p:cNvSpPr/>
            <p:nvPr/>
          </p:nvSpPr>
          <p:spPr>
            <a:xfrm>
              <a:off x="1729675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108" y="2525"/>
                  </a:lnTo>
                  <a:lnTo>
                    <a:pt x="7108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1"/>
                  </a:lnTo>
                  <a:lnTo>
                    <a:pt x="3739" y="4228"/>
                  </a:lnTo>
                  <a:close/>
                  <a:moveTo>
                    <a:pt x="11395" y="4156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95" y="4156"/>
                  </a:lnTo>
                  <a:close/>
                  <a:moveTo>
                    <a:pt x="12549" y="7728"/>
                  </a:moveTo>
                  <a:lnTo>
                    <a:pt x="13776" y="9764"/>
                  </a:lnTo>
                  <a:lnTo>
                    <a:pt x="11299" y="10407"/>
                  </a:lnTo>
                  <a:lnTo>
                    <a:pt x="8537" y="7728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34" y="9859"/>
                  </a:lnTo>
                  <a:lnTo>
                    <a:pt x="2608" y="7704"/>
                  </a:lnTo>
                  <a:close/>
                  <a:moveTo>
                    <a:pt x="7942" y="8300"/>
                  </a:moveTo>
                  <a:lnTo>
                    <a:pt x="10775" y="11050"/>
                  </a:lnTo>
                  <a:lnTo>
                    <a:pt x="10156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8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44" y="858"/>
                  </a:lnTo>
                  <a:lnTo>
                    <a:pt x="3429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22" y="7395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8" y="13753"/>
                  </a:lnTo>
                  <a:lnTo>
                    <a:pt x="11633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1"/>
            <p:cNvSpPr/>
            <p:nvPr/>
          </p:nvSpPr>
          <p:spPr>
            <a:xfrm>
              <a:off x="1729375" y="846675"/>
              <a:ext cx="376550" cy="365525"/>
            </a:xfrm>
            <a:custGeom>
              <a:avLst/>
              <a:gdLst/>
              <a:ahLst/>
              <a:cxnLst/>
              <a:rect l="l" t="t" r="r" b="b"/>
              <a:pathLst>
                <a:path w="15062" h="14621" extrusionOk="0">
                  <a:moveTo>
                    <a:pt x="10061" y="1238"/>
                  </a:moveTo>
                  <a:lnTo>
                    <a:pt x="10716" y="3631"/>
                  </a:lnTo>
                  <a:lnTo>
                    <a:pt x="7954" y="6310"/>
                  </a:lnTo>
                  <a:lnTo>
                    <a:pt x="7954" y="2417"/>
                  </a:lnTo>
                  <a:lnTo>
                    <a:pt x="7966" y="2417"/>
                  </a:lnTo>
                  <a:lnTo>
                    <a:pt x="10061" y="1238"/>
                  </a:lnTo>
                  <a:close/>
                  <a:moveTo>
                    <a:pt x="4894" y="1298"/>
                  </a:moveTo>
                  <a:lnTo>
                    <a:pt x="7120" y="2536"/>
                  </a:lnTo>
                  <a:lnTo>
                    <a:pt x="7120" y="6322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3" y="4131"/>
                  </a:moveTo>
                  <a:lnTo>
                    <a:pt x="13728" y="4751"/>
                  </a:lnTo>
                  <a:lnTo>
                    <a:pt x="12454" y="6894"/>
                  </a:lnTo>
                  <a:lnTo>
                    <a:pt x="8549" y="6894"/>
                  </a:lnTo>
                  <a:lnTo>
                    <a:pt x="11383" y="4131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37" y="7727"/>
                  </a:moveTo>
                  <a:lnTo>
                    <a:pt x="3679" y="10477"/>
                  </a:lnTo>
                  <a:lnTo>
                    <a:pt x="1346" y="9870"/>
                  </a:lnTo>
                  <a:lnTo>
                    <a:pt x="2620" y="7727"/>
                  </a:lnTo>
                  <a:close/>
                  <a:moveTo>
                    <a:pt x="7954" y="8287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5013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45" y="11168"/>
                  </a:lnTo>
                  <a:lnTo>
                    <a:pt x="14216" y="10489"/>
                  </a:lnTo>
                  <a:lnTo>
                    <a:pt x="15062" y="10275"/>
                  </a:lnTo>
                  <a:lnTo>
                    <a:pt x="14633" y="9537"/>
                  </a:lnTo>
                  <a:lnTo>
                    <a:pt x="13252" y="7215"/>
                  </a:lnTo>
                  <a:lnTo>
                    <a:pt x="14585" y="4965"/>
                  </a:lnTo>
                  <a:lnTo>
                    <a:pt x="15014" y="4227"/>
                  </a:lnTo>
                  <a:lnTo>
                    <a:pt x="14169" y="4024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1"/>
            <p:cNvSpPr/>
            <p:nvPr/>
          </p:nvSpPr>
          <p:spPr>
            <a:xfrm>
              <a:off x="1729675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108" y="2537"/>
                  </a:lnTo>
                  <a:lnTo>
                    <a:pt x="7108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16" y="3656"/>
                  </a:lnTo>
                  <a:lnTo>
                    <a:pt x="7954" y="6335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95" y="4144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8"/>
                  </a:lnTo>
                  <a:close/>
                  <a:moveTo>
                    <a:pt x="12549" y="7728"/>
                  </a:moveTo>
                  <a:lnTo>
                    <a:pt x="13776" y="9764"/>
                  </a:lnTo>
                  <a:lnTo>
                    <a:pt x="11299" y="10407"/>
                  </a:lnTo>
                  <a:lnTo>
                    <a:pt x="8537" y="7728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311"/>
                  </a:moveTo>
                  <a:lnTo>
                    <a:pt x="10775" y="11062"/>
                  </a:lnTo>
                  <a:lnTo>
                    <a:pt x="10156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20" y="8311"/>
                  </a:moveTo>
                  <a:lnTo>
                    <a:pt x="7120" y="12205"/>
                  </a:lnTo>
                  <a:lnTo>
                    <a:pt x="7108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29" y="3454"/>
                  </a:lnTo>
                  <a:lnTo>
                    <a:pt x="846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3"/>
                  </a:lnTo>
                  <a:lnTo>
                    <a:pt x="11633" y="11169"/>
                  </a:lnTo>
                  <a:lnTo>
                    <a:pt x="14204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40" y="7228"/>
                  </a:lnTo>
                  <a:lnTo>
                    <a:pt x="14573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1"/>
            <p:cNvSpPr/>
            <p:nvPr/>
          </p:nvSpPr>
          <p:spPr>
            <a:xfrm>
              <a:off x="2108875" y="37693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38" y="1238"/>
                  </a:moveTo>
                  <a:lnTo>
                    <a:pt x="10693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38" y="1238"/>
                  </a:lnTo>
                  <a:close/>
                  <a:moveTo>
                    <a:pt x="3739" y="4215"/>
                  </a:moveTo>
                  <a:lnTo>
                    <a:pt x="6502" y="6894"/>
                  </a:lnTo>
                  <a:lnTo>
                    <a:pt x="2489" y="6894"/>
                  </a:lnTo>
                  <a:lnTo>
                    <a:pt x="1263" y="4846"/>
                  </a:lnTo>
                  <a:lnTo>
                    <a:pt x="3739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4" y="6894"/>
                  </a:lnTo>
                  <a:lnTo>
                    <a:pt x="11371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68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57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1"/>
            <p:cNvSpPr/>
            <p:nvPr/>
          </p:nvSpPr>
          <p:spPr>
            <a:xfrm>
              <a:off x="1729675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1"/>
                  </a:lnTo>
                  <a:lnTo>
                    <a:pt x="4882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49" y="7728"/>
                  </a:moveTo>
                  <a:lnTo>
                    <a:pt x="13776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25" y="7716"/>
                  </a:moveTo>
                  <a:lnTo>
                    <a:pt x="3679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99" y="11050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87"/>
                  </a:moveTo>
                  <a:lnTo>
                    <a:pt x="7120" y="12193"/>
                  </a:lnTo>
                  <a:lnTo>
                    <a:pt x="7108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29" y="3453"/>
                  </a:lnTo>
                  <a:lnTo>
                    <a:pt x="857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69"/>
                  </a:lnTo>
                  <a:lnTo>
                    <a:pt x="14204" y="10502"/>
                  </a:lnTo>
                  <a:lnTo>
                    <a:pt x="15050" y="10276"/>
                  </a:lnTo>
                  <a:lnTo>
                    <a:pt x="14621" y="9549"/>
                  </a:lnTo>
                  <a:lnTo>
                    <a:pt x="13240" y="7228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1"/>
            <p:cNvSpPr/>
            <p:nvPr/>
          </p:nvSpPr>
          <p:spPr>
            <a:xfrm>
              <a:off x="2108875" y="41345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8" y="1238"/>
                  </a:moveTo>
                  <a:lnTo>
                    <a:pt x="10693" y="3632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38" y="1238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31" y="6882"/>
                  </a:lnTo>
                  <a:lnTo>
                    <a:pt x="8514" y="6882"/>
                  </a:lnTo>
                  <a:lnTo>
                    <a:pt x="11371" y="4132"/>
                  </a:lnTo>
                  <a:close/>
                  <a:moveTo>
                    <a:pt x="3739" y="4215"/>
                  </a:moveTo>
                  <a:lnTo>
                    <a:pt x="6502" y="6894"/>
                  </a:lnTo>
                  <a:lnTo>
                    <a:pt x="2489" y="6894"/>
                  </a:lnTo>
                  <a:lnTo>
                    <a:pt x="1287" y="4858"/>
                  </a:lnTo>
                  <a:lnTo>
                    <a:pt x="3739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68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57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1"/>
            <p:cNvSpPr/>
            <p:nvPr/>
          </p:nvSpPr>
          <p:spPr>
            <a:xfrm>
              <a:off x="2108875" y="44998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38" y="1250"/>
                  </a:moveTo>
                  <a:lnTo>
                    <a:pt x="10693" y="3643"/>
                  </a:lnTo>
                  <a:lnTo>
                    <a:pt x="7918" y="6322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38" y="1250"/>
                  </a:lnTo>
                  <a:close/>
                  <a:moveTo>
                    <a:pt x="3739" y="4203"/>
                  </a:moveTo>
                  <a:lnTo>
                    <a:pt x="6502" y="6882"/>
                  </a:lnTo>
                  <a:lnTo>
                    <a:pt x="2489" y="6882"/>
                  </a:lnTo>
                  <a:lnTo>
                    <a:pt x="1263" y="4846"/>
                  </a:lnTo>
                  <a:lnTo>
                    <a:pt x="3739" y="4203"/>
                  </a:lnTo>
                  <a:close/>
                  <a:moveTo>
                    <a:pt x="11383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50" y="7715"/>
                  </a:moveTo>
                  <a:lnTo>
                    <a:pt x="13764" y="9763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68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57" y="13311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21" y="8299"/>
                  </a:moveTo>
                  <a:lnTo>
                    <a:pt x="7121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2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1"/>
            <p:cNvSpPr/>
            <p:nvPr/>
          </p:nvSpPr>
          <p:spPr>
            <a:xfrm>
              <a:off x="2108875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882" y="1274"/>
                  </a:moveTo>
                  <a:lnTo>
                    <a:pt x="7097" y="2513"/>
                  </a:lnTo>
                  <a:lnTo>
                    <a:pt x="7097" y="6323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2"/>
                  </a:lnTo>
                  <a:lnTo>
                    <a:pt x="11300" y="10383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29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1"/>
            <p:cNvSpPr/>
            <p:nvPr/>
          </p:nvSpPr>
          <p:spPr>
            <a:xfrm>
              <a:off x="1729675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882" y="1274"/>
                  </a:moveTo>
                  <a:lnTo>
                    <a:pt x="7108" y="2513"/>
                  </a:lnTo>
                  <a:lnTo>
                    <a:pt x="7108" y="6323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95" y="4132"/>
                  </a:lnTo>
                  <a:close/>
                  <a:moveTo>
                    <a:pt x="12549" y="7704"/>
                  </a:moveTo>
                  <a:lnTo>
                    <a:pt x="13752" y="9752"/>
                  </a:lnTo>
                  <a:lnTo>
                    <a:pt x="11299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99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11"/>
            <p:cNvSpPr/>
            <p:nvPr/>
          </p:nvSpPr>
          <p:spPr>
            <a:xfrm>
              <a:off x="1350450" y="8466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10050" y="1238"/>
                  </a:moveTo>
                  <a:lnTo>
                    <a:pt x="10704" y="3631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8"/>
                  </a:lnTo>
                  <a:close/>
                  <a:moveTo>
                    <a:pt x="4882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58"/>
                  </a:lnTo>
                  <a:lnTo>
                    <a:pt x="3739" y="4215"/>
                  </a:lnTo>
                  <a:close/>
                  <a:moveTo>
                    <a:pt x="11383" y="4131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1"/>
                  </a:lnTo>
                  <a:close/>
                  <a:moveTo>
                    <a:pt x="12550" y="7715"/>
                  </a:moveTo>
                  <a:lnTo>
                    <a:pt x="13776" y="9751"/>
                  </a:lnTo>
                  <a:lnTo>
                    <a:pt x="11300" y="10394"/>
                  </a:lnTo>
                  <a:lnTo>
                    <a:pt x="8537" y="7715"/>
                  </a:lnTo>
                  <a:close/>
                  <a:moveTo>
                    <a:pt x="6513" y="7727"/>
                  </a:moveTo>
                  <a:lnTo>
                    <a:pt x="3668" y="10477"/>
                  </a:lnTo>
                  <a:lnTo>
                    <a:pt x="1322" y="9870"/>
                  </a:lnTo>
                  <a:lnTo>
                    <a:pt x="2596" y="7727"/>
                  </a:lnTo>
                  <a:close/>
                  <a:moveTo>
                    <a:pt x="7942" y="8287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21" y="8287"/>
                  </a:lnTo>
                  <a:close/>
                  <a:moveTo>
                    <a:pt x="10573" y="0"/>
                  </a:moveTo>
                  <a:lnTo>
                    <a:pt x="9835" y="417"/>
                  </a:lnTo>
                  <a:lnTo>
                    <a:pt x="7430" y="1762"/>
                  </a:lnTo>
                  <a:lnTo>
                    <a:pt x="5132" y="464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33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2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14" y="4227"/>
                  </a:lnTo>
                  <a:lnTo>
                    <a:pt x="14157" y="4000"/>
                  </a:lnTo>
                  <a:lnTo>
                    <a:pt x="11502" y="3310"/>
                  </a:lnTo>
                  <a:lnTo>
                    <a:pt x="10812" y="798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11"/>
            <p:cNvSpPr/>
            <p:nvPr/>
          </p:nvSpPr>
          <p:spPr>
            <a:xfrm>
              <a:off x="1729675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98"/>
                  </a:moveTo>
                  <a:lnTo>
                    <a:pt x="7108" y="2536"/>
                  </a:lnTo>
                  <a:lnTo>
                    <a:pt x="7108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1395" y="4155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95" y="4155"/>
                  </a:lnTo>
                  <a:close/>
                  <a:moveTo>
                    <a:pt x="12549" y="7727"/>
                  </a:moveTo>
                  <a:lnTo>
                    <a:pt x="13776" y="9763"/>
                  </a:lnTo>
                  <a:lnTo>
                    <a:pt x="11299" y="10406"/>
                  </a:lnTo>
                  <a:lnTo>
                    <a:pt x="8537" y="7727"/>
                  </a:lnTo>
                  <a:close/>
                  <a:moveTo>
                    <a:pt x="6525" y="7739"/>
                  </a:moveTo>
                  <a:lnTo>
                    <a:pt x="3667" y="10501"/>
                  </a:lnTo>
                  <a:lnTo>
                    <a:pt x="1334" y="9882"/>
                  </a:lnTo>
                  <a:lnTo>
                    <a:pt x="2608" y="7739"/>
                  </a:lnTo>
                  <a:close/>
                  <a:moveTo>
                    <a:pt x="7942" y="8311"/>
                  </a:moveTo>
                  <a:lnTo>
                    <a:pt x="10775" y="11061"/>
                  </a:lnTo>
                  <a:lnTo>
                    <a:pt x="10156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11"/>
            <p:cNvSpPr/>
            <p:nvPr/>
          </p:nvSpPr>
          <p:spPr>
            <a:xfrm>
              <a:off x="1350450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99"/>
                  </a:moveTo>
                  <a:lnTo>
                    <a:pt x="7109" y="2537"/>
                  </a:lnTo>
                  <a:lnTo>
                    <a:pt x="7109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55" y="6895"/>
                  </a:lnTo>
                  <a:lnTo>
                    <a:pt x="8537" y="6895"/>
                  </a:lnTo>
                  <a:lnTo>
                    <a:pt x="11395" y="4144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0"/>
                  </a:lnTo>
                  <a:lnTo>
                    <a:pt x="3739" y="4228"/>
                  </a:lnTo>
                  <a:close/>
                  <a:moveTo>
                    <a:pt x="12550" y="7728"/>
                  </a:moveTo>
                  <a:lnTo>
                    <a:pt x="13776" y="9764"/>
                  </a:lnTo>
                  <a:lnTo>
                    <a:pt x="11300" y="10407"/>
                  </a:lnTo>
                  <a:lnTo>
                    <a:pt x="8537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57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21" y="8311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90"/>
                  </a:lnTo>
                  <a:lnTo>
                    <a:pt x="7121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58" y="4132"/>
                  </a:lnTo>
                  <a:lnTo>
                    <a:pt x="1" y="4347"/>
                  </a:lnTo>
                  <a:lnTo>
                    <a:pt x="441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50"/>
                  </a:lnTo>
                  <a:lnTo>
                    <a:pt x="13240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502" y="3323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11"/>
            <p:cNvSpPr/>
            <p:nvPr/>
          </p:nvSpPr>
          <p:spPr>
            <a:xfrm>
              <a:off x="1350450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8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76" y="9764"/>
                  </a:lnTo>
                  <a:lnTo>
                    <a:pt x="11300" y="10407"/>
                  </a:lnTo>
                  <a:lnTo>
                    <a:pt x="8537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57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21" y="8299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1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502" y="3322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11"/>
            <p:cNvSpPr/>
            <p:nvPr/>
          </p:nvSpPr>
          <p:spPr>
            <a:xfrm>
              <a:off x="1350750" y="267307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1"/>
                  </a:lnTo>
                  <a:lnTo>
                    <a:pt x="4882" y="1286"/>
                  </a:lnTo>
                  <a:close/>
                  <a:moveTo>
                    <a:pt x="10038" y="1251"/>
                  </a:moveTo>
                  <a:lnTo>
                    <a:pt x="10692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38" y="7728"/>
                  </a:moveTo>
                  <a:lnTo>
                    <a:pt x="13764" y="9764"/>
                  </a:lnTo>
                  <a:lnTo>
                    <a:pt x="11288" y="10407"/>
                  </a:lnTo>
                  <a:lnTo>
                    <a:pt x="8525" y="7728"/>
                  </a:lnTo>
                  <a:close/>
                  <a:moveTo>
                    <a:pt x="6513" y="7716"/>
                  </a:moveTo>
                  <a:lnTo>
                    <a:pt x="3668" y="10466"/>
                  </a:lnTo>
                  <a:lnTo>
                    <a:pt x="1334" y="9859"/>
                  </a:lnTo>
                  <a:lnTo>
                    <a:pt x="2596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57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49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8" y="10276"/>
                  </a:lnTo>
                  <a:lnTo>
                    <a:pt x="14610" y="9549"/>
                  </a:lnTo>
                  <a:lnTo>
                    <a:pt x="13228" y="7228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11"/>
            <p:cNvSpPr/>
            <p:nvPr/>
          </p:nvSpPr>
          <p:spPr>
            <a:xfrm>
              <a:off x="1729675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108" y="2512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42" y="2405"/>
                  </a:lnTo>
                  <a:lnTo>
                    <a:pt x="10037" y="1238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86" y="4846"/>
                  </a:lnTo>
                  <a:lnTo>
                    <a:pt x="3739" y="4215"/>
                  </a:lnTo>
                  <a:close/>
                  <a:moveTo>
                    <a:pt x="11371" y="4132"/>
                  </a:moveTo>
                  <a:lnTo>
                    <a:pt x="13716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12549" y="7704"/>
                  </a:moveTo>
                  <a:lnTo>
                    <a:pt x="13776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75" y="11037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57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11"/>
            <p:cNvSpPr/>
            <p:nvPr/>
          </p:nvSpPr>
          <p:spPr>
            <a:xfrm>
              <a:off x="1729675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11371" y="4132"/>
                  </a:moveTo>
                  <a:lnTo>
                    <a:pt x="13716" y="4739"/>
                  </a:lnTo>
                  <a:lnTo>
                    <a:pt x="12430" y="6882"/>
                  </a:lnTo>
                  <a:lnTo>
                    <a:pt x="8513" y="6882"/>
                  </a:lnTo>
                  <a:lnTo>
                    <a:pt x="11371" y="4132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2549" y="7715"/>
                  </a:moveTo>
                  <a:lnTo>
                    <a:pt x="13776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42" y="8299"/>
                  </a:moveTo>
                  <a:lnTo>
                    <a:pt x="10775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57" y="4132"/>
                  </a:lnTo>
                  <a:lnTo>
                    <a:pt x="0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11"/>
            <p:cNvSpPr/>
            <p:nvPr/>
          </p:nvSpPr>
          <p:spPr>
            <a:xfrm>
              <a:off x="1729675" y="44998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86"/>
                  </a:moveTo>
                  <a:lnTo>
                    <a:pt x="7108" y="2524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39" y="4203"/>
                  </a:moveTo>
                  <a:lnTo>
                    <a:pt x="6513" y="6882"/>
                  </a:lnTo>
                  <a:lnTo>
                    <a:pt x="2489" y="6882"/>
                  </a:lnTo>
                  <a:lnTo>
                    <a:pt x="1274" y="4846"/>
                  </a:lnTo>
                  <a:lnTo>
                    <a:pt x="3739" y="4203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95" y="4132"/>
                  </a:lnTo>
                  <a:close/>
                  <a:moveTo>
                    <a:pt x="12549" y="7715"/>
                  </a:moveTo>
                  <a:lnTo>
                    <a:pt x="13776" y="9763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34" y="9858"/>
                  </a:lnTo>
                  <a:lnTo>
                    <a:pt x="2608" y="7715"/>
                  </a:lnTo>
                  <a:close/>
                  <a:moveTo>
                    <a:pt x="7954" y="8287"/>
                  </a:moveTo>
                  <a:lnTo>
                    <a:pt x="10799" y="11037"/>
                  </a:lnTo>
                  <a:lnTo>
                    <a:pt x="10168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70" y="36"/>
                  </a:lnTo>
                  <a:lnTo>
                    <a:pt x="4144" y="857"/>
                  </a:lnTo>
                  <a:lnTo>
                    <a:pt x="3429" y="3441"/>
                  </a:lnTo>
                  <a:lnTo>
                    <a:pt x="857" y="4120"/>
                  </a:lnTo>
                  <a:lnTo>
                    <a:pt x="0" y="4334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11"/>
            <p:cNvSpPr/>
            <p:nvPr/>
          </p:nvSpPr>
          <p:spPr>
            <a:xfrm>
              <a:off x="1350750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1" y="3572"/>
                  </a:lnTo>
                  <a:lnTo>
                    <a:pt x="4882" y="1286"/>
                  </a:lnTo>
                  <a:close/>
                  <a:moveTo>
                    <a:pt x="10038" y="1250"/>
                  </a:moveTo>
                  <a:lnTo>
                    <a:pt x="10692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50"/>
                  </a:lnTo>
                  <a:close/>
                  <a:moveTo>
                    <a:pt x="3727" y="4203"/>
                  </a:moveTo>
                  <a:lnTo>
                    <a:pt x="6501" y="6882"/>
                  </a:lnTo>
                  <a:lnTo>
                    <a:pt x="2477" y="6882"/>
                  </a:lnTo>
                  <a:lnTo>
                    <a:pt x="1263" y="4846"/>
                  </a:lnTo>
                  <a:lnTo>
                    <a:pt x="3727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12538" y="7715"/>
                  </a:moveTo>
                  <a:lnTo>
                    <a:pt x="13764" y="9763"/>
                  </a:lnTo>
                  <a:lnTo>
                    <a:pt x="11288" y="10394"/>
                  </a:lnTo>
                  <a:lnTo>
                    <a:pt x="8525" y="7715"/>
                  </a:lnTo>
                  <a:close/>
                  <a:moveTo>
                    <a:pt x="6501" y="7715"/>
                  </a:moveTo>
                  <a:lnTo>
                    <a:pt x="3656" y="10478"/>
                  </a:lnTo>
                  <a:lnTo>
                    <a:pt x="1310" y="9858"/>
                  </a:lnTo>
                  <a:lnTo>
                    <a:pt x="2584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57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36" y="10370"/>
                  </a:lnTo>
                  <a:lnTo>
                    <a:pt x="894" y="10597"/>
                  </a:lnTo>
                  <a:lnTo>
                    <a:pt x="3549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8" y="14145"/>
                  </a:lnTo>
                  <a:lnTo>
                    <a:pt x="10680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11"/>
            <p:cNvSpPr/>
            <p:nvPr/>
          </p:nvSpPr>
          <p:spPr>
            <a:xfrm>
              <a:off x="5139025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13" y="7704"/>
                  </a:moveTo>
                  <a:lnTo>
                    <a:pt x="3668" y="10478"/>
                  </a:lnTo>
                  <a:lnTo>
                    <a:pt x="1322" y="9859"/>
                  </a:lnTo>
                  <a:lnTo>
                    <a:pt x="2608" y="7704"/>
                  </a:lnTo>
                  <a:close/>
                  <a:moveTo>
                    <a:pt x="7954" y="8300"/>
                  </a:moveTo>
                  <a:lnTo>
                    <a:pt x="10787" y="11050"/>
                  </a:lnTo>
                  <a:lnTo>
                    <a:pt x="10168" y="13336"/>
                  </a:lnTo>
                  <a:lnTo>
                    <a:pt x="7954" y="12098"/>
                  </a:lnTo>
                  <a:lnTo>
                    <a:pt x="7954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44" y="858"/>
                  </a:lnTo>
                  <a:lnTo>
                    <a:pt x="3429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22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11"/>
            <p:cNvSpPr/>
            <p:nvPr/>
          </p:nvSpPr>
          <p:spPr>
            <a:xfrm>
              <a:off x="5139025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83" y="4144"/>
                  </a:moveTo>
                  <a:lnTo>
                    <a:pt x="13728" y="4751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83" y="4144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13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29" y="3454"/>
                  </a:lnTo>
                  <a:lnTo>
                    <a:pt x="846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28" y="7228"/>
                  </a:lnTo>
                  <a:lnTo>
                    <a:pt x="14574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11"/>
            <p:cNvSpPr/>
            <p:nvPr/>
          </p:nvSpPr>
          <p:spPr>
            <a:xfrm>
              <a:off x="5139025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5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13" y="7739"/>
                  </a:moveTo>
                  <a:lnTo>
                    <a:pt x="3668" y="10501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54" y="8311"/>
                  </a:moveTo>
                  <a:lnTo>
                    <a:pt x="10787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11"/>
            <p:cNvSpPr/>
            <p:nvPr/>
          </p:nvSpPr>
          <p:spPr>
            <a:xfrm>
              <a:off x="5139325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70" y="1298"/>
                  </a:moveTo>
                  <a:lnTo>
                    <a:pt x="7085" y="2525"/>
                  </a:lnTo>
                  <a:lnTo>
                    <a:pt x="7085" y="6323"/>
                  </a:lnTo>
                  <a:lnTo>
                    <a:pt x="4251" y="3573"/>
                  </a:lnTo>
                  <a:lnTo>
                    <a:pt x="4870" y="1298"/>
                  </a:lnTo>
                  <a:close/>
                  <a:moveTo>
                    <a:pt x="10037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11371" y="4132"/>
                  </a:moveTo>
                  <a:lnTo>
                    <a:pt x="13716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3739" y="4227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52" y="9764"/>
                  </a:lnTo>
                  <a:lnTo>
                    <a:pt x="11299" y="10407"/>
                  </a:lnTo>
                  <a:lnTo>
                    <a:pt x="8537" y="7728"/>
                  </a:lnTo>
                  <a:close/>
                  <a:moveTo>
                    <a:pt x="6501" y="7728"/>
                  </a:moveTo>
                  <a:lnTo>
                    <a:pt x="3656" y="10478"/>
                  </a:lnTo>
                  <a:lnTo>
                    <a:pt x="1310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75" y="11062"/>
                  </a:lnTo>
                  <a:lnTo>
                    <a:pt x="10156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205"/>
                  </a:lnTo>
                  <a:lnTo>
                    <a:pt x="7085" y="12205"/>
                  </a:lnTo>
                  <a:lnTo>
                    <a:pt x="4989" y="13383"/>
                  </a:lnTo>
                  <a:lnTo>
                    <a:pt x="4334" y="10978"/>
                  </a:lnTo>
                  <a:lnTo>
                    <a:pt x="7108" y="8299"/>
                  </a:lnTo>
                  <a:close/>
                  <a:moveTo>
                    <a:pt x="10573" y="1"/>
                  </a:moveTo>
                  <a:lnTo>
                    <a:pt x="9811" y="417"/>
                  </a:lnTo>
                  <a:lnTo>
                    <a:pt x="7418" y="1751"/>
                  </a:lnTo>
                  <a:lnTo>
                    <a:pt x="5108" y="465"/>
                  </a:lnTo>
                  <a:lnTo>
                    <a:pt x="4346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34" y="4120"/>
                  </a:lnTo>
                  <a:lnTo>
                    <a:pt x="0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16" y="7216"/>
                  </a:lnTo>
                  <a:lnTo>
                    <a:pt x="14562" y="4966"/>
                  </a:lnTo>
                  <a:lnTo>
                    <a:pt x="14990" y="4239"/>
                  </a:lnTo>
                  <a:lnTo>
                    <a:pt x="14145" y="4013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11"/>
            <p:cNvSpPr/>
            <p:nvPr/>
          </p:nvSpPr>
          <p:spPr>
            <a:xfrm>
              <a:off x="5139025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11383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13" y="7715"/>
                  </a:moveTo>
                  <a:lnTo>
                    <a:pt x="3668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097" y="8299"/>
                  </a:moveTo>
                  <a:lnTo>
                    <a:pt x="7097" y="12192"/>
                  </a:lnTo>
                  <a:lnTo>
                    <a:pt x="5001" y="13371"/>
                  </a:lnTo>
                  <a:lnTo>
                    <a:pt x="4334" y="10978"/>
                  </a:lnTo>
                  <a:lnTo>
                    <a:pt x="7097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11"/>
            <p:cNvSpPr/>
            <p:nvPr/>
          </p:nvSpPr>
          <p:spPr>
            <a:xfrm>
              <a:off x="5139025" y="34038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16" y="3632"/>
                  </a:lnTo>
                  <a:lnTo>
                    <a:pt x="7954" y="6311"/>
                  </a:lnTo>
                  <a:lnTo>
                    <a:pt x="7954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01" y="7728"/>
                  </a:moveTo>
                  <a:lnTo>
                    <a:pt x="3668" y="10478"/>
                  </a:lnTo>
                  <a:lnTo>
                    <a:pt x="1310" y="9871"/>
                  </a:lnTo>
                  <a:lnTo>
                    <a:pt x="2596" y="7728"/>
                  </a:lnTo>
                  <a:close/>
                  <a:moveTo>
                    <a:pt x="7954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11"/>
            <p:cNvSpPr/>
            <p:nvPr/>
          </p:nvSpPr>
          <p:spPr>
            <a:xfrm>
              <a:off x="5139025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4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40" y="4751"/>
                  </a:lnTo>
                  <a:lnTo>
                    <a:pt x="12454" y="6894"/>
                  </a:lnTo>
                  <a:lnTo>
                    <a:pt x="8549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68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7" y="11037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11"/>
            <p:cNvSpPr/>
            <p:nvPr/>
          </p:nvSpPr>
          <p:spPr>
            <a:xfrm>
              <a:off x="5518225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31" y="6311"/>
                  </a:lnTo>
                  <a:lnTo>
                    <a:pt x="7931" y="2405"/>
                  </a:lnTo>
                  <a:lnTo>
                    <a:pt x="7942" y="2405"/>
                  </a:lnTo>
                  <a:lnTo>
                    <a:pt x="10050" y="1239"/>
                  </a:lnTo>
                  <a:close/>
                  <a:moveTo>
                    <a:pt x="4883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2" y="3572"/>
                  </a:lnTo>
                  <a:lnTo>
                    <a:pt x="4883" y="1298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7" y="9752"/>
                  </a:lnTo>
                  <a:lnTo>
                    <a:pt x="11312" y="10383"/>
                  </a:lnTo>
                  <a:lnTo>
                    <a:pt x="8538" y="7704"/>
                  </a:lnTo>
                  <a:close/>
                  <a:moveTo>
                    <a:pt x="6514" y="7704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53"/>
                  </a:lnTo>
                  <a:lnTo>
                    <a:pt x="4359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7"/>
                  </a:lnTo>
                  <a:lnTo>
                    <a:pt x="13229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8" y="4013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1"/>
            <p:cNvSpPr/>
            <p:nvPr/>
          </p:nvSpPr>
          <p:spPr>
            <a:xfrm>
              <a:off x="5139025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94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11383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79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87" y="11050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87"/>
                  </a:moveTo>
                  <a:lnTo>
                    <a:pt x="7120" y="12193"/>
                  </a:lnTo>
                  <a:lnTo>
                    <a:pt x="7097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29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1"/>
            <p:cNvSpPr/>
            <p:nvPr/>
          </p:nvSpPr>
          <p:spPr>
            <a:xfrm>
              <a:off x="5139025" y="846375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4882" y="1310"/>
                  </a:moveTo>
                  <a:lnTo>
                    <a:pt x="7097" y="2548"/>
                  </a:lnTo>
                  <a:lnTo>
                    <a:pt x="7097" y="6334"/>
                  </a:lnTo>
                  <a:lnTo>
                    <a:pt x="4263" y="3584"/>
                  </a:lnTo>
                  <a:lnTo>
                    <a:pt x="4882" y="131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05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71" y="4143"/>
                  </a:lnTo>
                  <a:close/>
                  <a:moveTo>
                    <a:pt x="12550" y="7727"/>
                  </a:moveTo>
                  <a:lnTo>
                    <a:pt x="13764" y="9763"/>
                  </a:lnTo>
                  <a:lnTo>
                    <a:pt x="11299" y="10406"/>
                  </a:lnTo>
                  <a:lnTo>
                    <a:pt x="8525" y="7727"/>
                  </a:lnTo>
                  <a:close/>
                  <a:moveTo>
                    <a:pt x="6513" y="7739"/>
                  </a:moveTo>
                  <a:lnTo>
                    <a:pt x="3668" y="10489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54" y="8299"/>
                  </a:moveTo>
                  <a:lnTo>
                    <a:pt x="10787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42" y="14157"/>
                  </a:lnTo>
                  <a:lnTo>
                    <a:pt x="10704" y="14573"/>
                  </a:lnTo>
                  <a:lnTo>
                    <a:pt x="10930" y="13752"/>
                  </a:lnTo>
                  <a:lnTo>
                    <a:pt x="11645" y="11156"/>
                  </a:lnTo>
                  <a:lnTo>
                    <a:pt x="14216" y="10489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22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1"/>
            <p:cNvSpPr/>
            <p:nvPr/>
          </p:nvSpPr>
          <p:spPr>
            <a:xfrm>
              <a:off x="4759800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8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1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3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41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11"/>
            <p:cNvSpPr/>
            <p:nvPr/>
          </p:nvSpPr>
          <p:spPr>
            <a:xfrm>
              <a:off x="4759800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99"/>
                  </a:moveTo>
                  <a:lnTo>
                    <a:pt x="7109" y="2537"/>
                  </a:lnTo>
                  <a:lnTo>
                    <a:pt x="7109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5"/>
                  </a:lnTo>
                  <a:lnTo>
                    <a:pt x="8538" y="6895"/>
                  </a:lnTo>
                  <a:lnTo>
                    <a:pt x="11395" y="4144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21" y="8311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7" y="10990"/>
                  </a:lnTo>
                  <a:lnTo>
                    <a:pt x="7121" y="8311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58" y="4132"/>
                  </a:lnTo>
                  <a:lnTo>
                    <a:pt x="1" y="4347"/>
                  </a:lnTo>
                  <a:lnTo>
                    <a:pt x="441" y="5085"/>
                  </a:lnTo>
                  <a:lnTo>
                    <a:pt x="1823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19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50"/>
                  </a:lnTo>
                  <a:lnTo>
                    <a:pt x="13241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11"/>
            <p:cNvSpPr/>
            <p:nvPr/>
          </p:nvSpPr>
          <p:spPr>
            <a:xfrm>
              <a:off x="4759800" y="267307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86"/>
                  </a:moveTo>
                  <a:lnTo>
                    <a:pt x="7121" y="2525"/>
                  </a:lnTo>
                  <a:lnTo>
                    <a:pt x="7121" y="6311"/>
                  </a:lnTo>
                  <a:lnTo>
                    <a:pt x="4275" y="3561"/>
                  </a:lnTo>
                  <a:lnTo>
                    <a:pt x="4906" y="1286"/>
                  </a:lnTo>
                  <a:close/>
                  <a:moveTo>
                    <a:pt x="10050" y="1251"/>
                  </a:moveTo>
                  <a:lnTo>
                    <a:pt x="10716" y="3656"/>
                  </a:lnTo>
                  <a:lnTo>
                    <a:pt x="7954" y="6335"/>
                  </a:lnTo>
                  <a:lnTo>
                    <a:pt x="7954" y="2429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25" y="7716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800" y="11050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87"/>
                  </a:moveTo>
                  <a:lnTo>
                    <a:pt x="7121" y="12193"/>
                  </a:lnTo>
                  <a:lnTo>
                    <a:pt x="7109" y="12193"/>
                  </a:lnTo>
                  <a:lnTo>
                    <a:pt x="5001" y="13371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6" y="1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5"/>
                  </a:lnTo>
                  <a:lnTo>
                    <a:pt x="1823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49"/>
                  </a:lnTo>
                  <a:lnTo>
                    <a:pt x="13229" y="7228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11"/>
            <p:cNvSpPr/>
            <p:nvPr/>
          </p:nvSpPr>
          <p:spPr>
            <a:xfrm>
              <a:off x="4759800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50" y="1250"/>
                  </a:moveTo>
                  <a:lnTo>
                    <a:pt x="10705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1395" y="4155"/>
                  </a:moveTo>
                  <a:lnTo>
                    <a:pt x="13741" y="4763"/>
                  </a:lnTo>
                  <a:lnTo>
                    <a:pt x="12467" y="6906"/>
                  </a:lnTo>
                  <a:lnTo>
                    <a:pt x="8550" y="6906"/>
                  </a:lnTo>
                  <a:lnTo>
                    <a:pt x="11395" y="4155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2" y="10406"/>
                  </a:lnTo>
                  <a:lnTo>
                    <a:pt x="8550" y="7727"/>
                  </a:lnTo>
                  <a:close/>
                  <a:moveTo>
                    <a:pt x="6525" y="7739"/>
                  </a:moveTo>
                  <a:lnTo>
                    <a:pt x="3668" y="10501"/>
                  </a:lnTo>
                  <a:lnTo>
                    <a:pt x="1334" y="9882"/>
                  </a:lnTo>
                  <a:lnTo>
                    <a:pt x="2608" y="7739"/>
                  </a:lnTo>
                  <a:close/>
                  <a:moveTo>
                    <a:pt x="7954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1" y="8311"/>
                  </a:moveTo>
                  <a:lnTo>
                    <a:pt x="7121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7" y="10989"/>
                  </a:lnTo>
                  <a:lnTo>
                    <a:pt x="7121" y="8311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4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2" y="9537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1"/>
            <p:cNvSpPr/>
            <p:nvPr/>
          </p:nvSpPr>
          <p:spPr>
            <a:xfrm>
              <a:off x="4759800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1"/>
                  </a:lnTo>
                  <a:lnTo>
                    <a:pt x="3751" y="4228"/>
                  </a:lnTo>
                  <a:close/>
                  <a:moveTo>
                    <a:pt x="11371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38" y="6906"/>
                  </a:lnTo>
                  <a:lnTo>
                    <a:pt x="11371" y="4156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59"/>
                  </a:lnTo>
                  <a:lnTo>
                    <a:pt x="2608" y="7704"/>
                  </a:lnTo>
                  <a:close/>
                  <a:moveTo>
                    <a:pt x="7954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54" y="12098"/>
                  </a:lnTo>
                  <a:lnTo>
                    <a:pt x="7954" y="8300"/>
                  </a:lnTo>
                  <a:close/>
                  <a:moveTo>
                    <a:pt x="7121" y="8300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7" y="10978"/>
                  </a:lnTo>
                  <a:lnTo>
                    <a:pt x="7121" y="8300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51"/>
                  </a:lnTo>
                  <a:lnTo>
                    <a:pt x="5121" y="465"/>
                  </a:lnTo>
                  <a:lnTo>
                    <a:pt x="4370" y="49"/>
                  </a:lnTo>
                  <a:lnTo>
                    <a:pt x="4144" y="858"/>
                  </a:lnTo>
                  <a:lnTo>
                    <a:pt x="3430" y="3454"/>
                  </a:lnTo>
                  <a:lnTo>
                    <a:pt x="858" y="4120"/>
                  </a:lnTo>
                  <a:lnTo>
                    <a:pt x="1" y="4347"/>
                  </a:lnTo>
                  <a:lnTo>
                    <a:pt x="441" y="5073"/>
                  </a:lnTo>
                  <a:lnTo>
                    <a:pt x="1823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1" y="14145"/>
                  </a:lnTo>
                  <a:lnTo>
                    <a:pt x="10693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1"/>
            <p:cNvSpPr/>
            <p:nvPr/>
          </p:nvSpPr>
          <p:spPr>
            <a:xfrm>
              <a:off x="5139025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64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13" y="7704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28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11"/>
            <p:cNvSpPr/>
            <p:nvPr/>
          </p:nvSpPr>
          <p:spPr>
            <a:xfrm>
              <a:off x="5138725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94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75" y="3572"/>
                  </a:lnTo>
                  <a:lnTo>
                    <a:pt x="4894" y="1286"/>
                  </a:lnTo>
                  <a:close/>
                  <a:moveTo>
                    <a:pt x="10061" y="1250"/>
                  </a:moveTo>
                  <a:lnTo>
                    <a:pt x="10716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66" y="2417"/>
                  </a:lnTo>
                  <a:lnTo>
                    <a:pt x="10061" y="1250"/>
                  </a:lnTo>
                  <a:close/>
                  <a:moveTo>
                    <a:pt x="3763" y="4203"/>
                  </a:moveTo>
                  <a:lnTo>
                    <a:pt x="6537" y="6882"/>
                  </a:lnTo>
                  <a:lnTo>
                    <a:pt x="2513" y="6882"/>
                  </a:lnTo>
                  <a:lnTo>
                    <a:pt x="1310" y="4846"/>
                  </a:lnTo>
                  <a:lnTo>
                    <a:pt x="3763" y="4203"/>
                  </a:lnTo>
                  <a:close/>
                  <a:moveTo>
                    <a:pt x="11395" y="4132"/>
                  </a:moveTo>
                  <a:lnTo>
                    <a:pt x="13740" y="4739"/>
                  </a:lnTo>
                  <a:lnTo>
                    <a:pt x="12454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25" y="7715"/>
                  </a:moveTo>
                  <a:lnTo>
                    <a:pt x="3680" y="10478"/>
                  </a:lnTo>
                  <a:lnTo>
                    <a:pt x="1334" y="9858"/>
                  </a:lnTo>
                  <a:lnTo>
                    <a:pt x="2620" y="7715"/>
                  </a:lnTo>
                  <a:close/>
                  <a:moveTo>
                    <a:pt x="7966" y="8287"/>
                  </a:moveTo>
                  <a:lnTo>
                    <a:pt x="10799" y="11037"/>
                  </a:lnTo>
                  <a:lnTo>
                    <a:pt x="10180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2" y="8299"/>
                  </a:moveTo>
                  <a:lnTo>
                    <a:pt x="7132" y="12204"/>
                  </a:lnTo>
                  <a:lnTo>
                    <a:pt x="7109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32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34" y="7394"/>
                  </a:lnTo>
                  <a:lnTo>
                    <a:pt x="489" y="9632"/>
                  </a:lnTo>
                  <a:lnTo>
                    <a:pt x="60" y="10370"/>
                  </a:lnTo>
                  <a:lnTo>
                    <a:pt x="905" y="10597"/>
                  </a:lnTo>
                  <a:lnTo>
                    <a:pt x="3572" y="11287"/>
                  </a:lnTo>
                  <a:lnTo>
                    <a:pt x="4251" y="13788"/>
                  </a:lnTo>
                  <a:lnTo>
                    <a:pt x="4477" y="14609"/>
                  </a:lnTo>
                  <a:lnTo>
                    <a:pt x="5239" y="14192"/>
                  </a:lnTo>
                  <a:lnTo>
                    <a:pt x="7632" y="12859"/>
                  </a:lnTo>
                  <a:lnTo>
                    <a:pt x="9942" y="14145"/>
                  </a:lnTo>
                  <a:lnTo>
                    <a:pt x="10692" y="14561"/>
                  </a:lnTo>
                  <a:lnTo>
                    <a:pt x="10919" y="13752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38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11"/>
            <p:cNvSpPr/>
            <p:nvPr/>
          </p:nvSpPr>
          <p:spPr>
            <a:xfrm>
              <a:off x="4759800" y="846375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50"/>
                  </a:moveTo>
                  <a:lnTo>
                    <a:pt x="10705" y="3643"/>
                  </a:lnTo>
                  <a:lnTo>
                    <a:pt x="7942" y="6322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50" y="1250"/>
                  </a:lnTo>
                  <a:close/>
                  <a:moveTo>
                    <a:pt x="4882" y="1310"/>
                  </a:moveTo>
                  <a:lnTo>
                    <a:pt x="7109" y="2548"/>
                  </a:lnTo>
                  <a:lnTo>
                    <a:pt x="7109" y="6334"/>
                  </a:lnTo>
                  <a:lnTo>
                    <a:pt x="4263" y="3584"/>
                  </a:lnTo>
                  <a:lnTo>
                    <a:pt x="4882" y="131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38" y="6906"/>
                  </a:lnTo>
                  <a:lnTo>
                    <a:pt x="11371" y="4143"/>
                  </a:lnTo>
                  <a:close/>
                  <a:moveTo>
                    <a:pt x="12550" y="7727"/>
                  </a:moveTo>
                  <a:lnTo>
                    <a:pt x="13776" y="9763"/>
                  </a:lnTo>
                  <a:lnTo>
                    <a:pt x="11300" y="10406"/>
                  </a:lnTo>
                  <a:lnTo>
                    <a:pt x="8538" y="7727"/>
                  </a:lnTo>
                  <a:close/>
                  <a:moveTo>
                    <a:pt x="6525" y="7739"/>
                  </a:moveTo>
                  <a:lnTo>
                    <a:pt x="3668" y="10489"/>
                  </a:lnTo>
                  <a:lnTo>
                    <a:pt x="1334" y="9882"/>
                  </a:lnTo>
                  <a:lnTo>
                    <a:pt x="2608" y="7739"/>
                  </a:lnTo>
                  <a:close/>
                  <a:moveTo>
                    <a:pt x="7954" y="8299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5001" y="13383"/>
                  </a:lnTo>
                  <a:lnTo>
                    <a:pt x="4335" y="10978"/>
                  </a:lnTo>
                  <a:lnTo>
                    <a:pt x="7109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0"/>
                  </a:lnTo>
                  <a:lnTo>
                    <a:pt x="5121" y="464"/>
                  </a:lnTo>
                  <a:lnTo>
                    <a:pt x="4370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22"/>
                  </a:lnTo>
                  <a:lnTo>
                    <a:pt x="10812" y="810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11"/>
            <p:cNvSpPr/>
            <p:nvPr/>
          </p:nvSpPr>
          <p:spPr>
            <a:xfrm>
              <a:off x="5518225" y="41345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3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2" y="3560"/>
                  </a:lnTo>
                  <a:lnTo>
                    <a:pt x="4883" y="1286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31" y="6310"/>
                  </a:lnTo>
                  <a:lnTo>
                    <a:pt x="7931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65" y="9751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66"/>
                  </a:lnTo>
                  <a:lnTo>
                    <a:pt x="1323" y="9859"/>
                  </a:lnTo>
                  <a:lnTo>
                    <a:pt x="2608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4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11"/>
            <p:cNvSpPr/>
            <p:nvPr/>
          </p:nvSpPr>
          <p:spPr>
            <a:xfrm>
              <a:off x="5897750" y="376905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86"/>
                  </a:moveTo>
                  <a:lnTo>
                    <a:pt x="7085" y="2524"/>
                  </a:lnTo>
                  <a:lnTo>
                    <a:pt x="7085" y="6323"/>
                  </a:lnTo>
                  <a:lnTo>
                    <a:pt x="4239" y="3572"/>
                  </a:lnTo>
                  <a:lnTo>
                    <a:pt x="4870" y="1286"/>
                  </a:lnTo>
                  <a:close/>
                  <a:moveTo>
                    <a:pt x="10026" y="1250"/>
                  </a:moveTo>
                  <a:lnTo>
                    <a:pt x="10680" y="3644"/>
                  </a:lnTo>
                  <a:lnTo>
                    <a:pt x="7918" y="6323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50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58"/>
                  </a:lnTo>
                  <a:lnTo>
                    <a:pt x="3727" y="4227"/>
                  </a:lnTo>
                  <a:close/>
                  <a:moveTo>
                    <a:pt x="11371" y="4144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71" y="4144"/>
                  </a:lnTo>
                  <a:close/>
                  <a:moveTo>
                    <a:pt x="12526" y="7716"/>
                  </a:moveTo>
                  <a:lnTo>
                    <a:pt x="13752" y="9763"/>
                  </a:lnTo>
                  <a:lnTo>
                    <a:pt x="11276" y="10394"/>
                  </a:lnTo>
                  <a:lnTo>
                    <a:pt x="8513" y="7716"/>
                  </a:lnTo>
                  <a:close/>
                  <a:moveTo>
                    <a:pt x="6501" y="7716"/>
                  </a:moveTo>
                  <a:lnTo>
                    <a:pt x="3644" y="10478"/>
                  </a:lnTo>
                  <a:lnTo>
                    <a:pt x="1310" y="9859"/>
                  </a:lnTo>
                  <a:lnTo>
                    <a:pt x="2584" y="7716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35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097" y="8299"/>
                  </a:moveTo>
                  <a:lnTo>
                    <a:pt x="7097" y="12204"/>
                  </a:lnTo>
                  <a:lnTo>
                    <a:pt x="7085" y="12204"/>
                  </a:lnTo>
                  <a:lnTo>
                    <a:pt x="4989" y="13371"/>
                  </a:lnTo>
                  <a:lnTo>
                    <a:pt x="4334" y="10978"/>
                  </a:lnTo>
                  <a:lnTo>
                    <a:pt x="7097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8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62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13"/>
                  </a:lnTo>
                  <a:lnTo>
                    <a:pt x="14598" y="9537"/>
                  </a:lnTo>
                  <a:lnTo>
                    <a:pt x="13216" y="7215"/>
                  </a:lnTo>
                  <a:lnTo>
                    <a:pt x="14550" y="4965"/>
                  </a:lnTo>
                  <a:lnTo>
                    <a:pt x="14883" y="4418"/>
                  </a:lnTo>
                  <a:lnTo>
                    <a:pt x="14883" y="4203"/>
                  </a:lnTo>
                  <a:lnTo>
                    <a:pt x="14157" y="4013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1"/>
            <p:cNvSpPr/>
            <p:nvPr/>
          </p:nvSpPr>
          <p:spPr>
            <a:xfrm>
              <a:off x="5897450" y="3403825"/>
              <a:ext cx="372100" cy="365550"/>
            </a:xfrm>
            <a:custGeom>
              <a:avLst/>
              <a:gdLst/>
              <a:ahLst/>
              <a:cxnLst/>
              <a:rect l="l" t="t" r="r" b="b"/>
              <a:pathLst>
                <a:path w="14884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9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58"/>
                  </a:lnTo>
                  <a:lnTo>
                    <a:pt x="3739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43" y="6894"/>
                  </a:lnTo>
                  <a:lnTo>
                    <a:pt x="8525" y="6894"/>
                  </a:lnTo>
                  <a:lnTo>
                    <a:pt x="11371" y="4144"/>
                  </a:lnTo>
                  <a:close/>
                  <a:moveTo>
                    <a:pt x="12538" y="7716"/>
                  </a:moveTo>
                  <a:lnTo>
                    <a:pt x="13764" y="9752"/>
                  </a:lnTo>
                  <a:lnTo>
                    <a:pt x="11288" y="10395"/>
                  </a:lnTo>
                  <a:lnTo>
                    <a:pt x="8525" y="7716"/>
                  </a:lnTo>
                  <a:close/>
                  <a:moveTo>
                    <a:pt x="6501" y="7728"/>
                  </a:moveTo>
                  <a:lnTo>
                    <a:pt x="3656" y="10478"/>
                  </a:lnTo>
                  <a:lnTo>
                    <a:pt x="1310" y="9871"/>
                  </a:lnTo>
                  <a:lnTo>
                    <a:pt x="2584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5" y="14205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4883" y="10323"/>
                  </a:lnTo>
                  <a:lnTo>
                    <a:pt x="14883" y="10025"/>
                  </a:lnTo>
                  <a:lnTo>
                    <a:pt x="14598" y="9549"/>
                  </a:lnTo>
                  <a:lnTo>
                    <a:pt x="13216" y="7227"/>
                  </a:lnTo>
                  <a:lnTo>
                    <a:pt x="14550" y="4977"/>
                  </a:lnTo>
                  <a:lnTo>
                    <a:pt x="14883" y="4418"/>
                  </a:lnTo>
                  <a:lnTo>
                    <a:pt x="14883" y="4215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1"/>
            <p:cNvSpPr/>
            <p:nvPr/>
          </p:nvSpPr>
          <p:spPr>
            <a:xfrm>
              <a:off x="5897750" y="1942025"/>
              <a:ext cx="372100" cy="365550"/>
            </a:xfrm>
            <a:custGeom>
              <a:avLst/>
              <a:gdLst/>
              <a:ahLst/>
              <a:cxnLst/>
              <a:rect l="l" t="t" r="r" b="b"/>
              <a:pathLst>
                <a:path w="14884" h="14622" extrusionOk="0">
                  <a:moveTo>
                    <a:pt x="4870" y="1311"/>
                  </a:moveTo>
                  <a:lnTo>
                    <a:pt x="7085" y="2549"/>
                  </a:lnTo>
                  <a:lnTo>
                    <a:pt x="7085" y="6347"/>
                  </a:lnTo>
                  <a:lnTo>
                    <a:pt x="4239" y="3585"/>
                  </a:lnTo>
                  <a:lnTo>
                    <a:pt x="4870" y="1311"/>
                  </a:lnTo>
                  <a:close/>
                  <a:moveTo>
                    <a:pt x="10026" y="1263"/>
                  </a:moveTo>
                  <a:lnTo>
                    <a:pt x="10680" y="3668"/>
                  </a:lnTo>
                  <a:lnTo>
                    <a:pt x="7918" y="6347"/>
                  </a:lnTo>
                  <a:lnTo>
                    <a:pt x="7918" y="2442"/>
                  </a:lnTo>
                  <a:lnTo>
                    <a:pt x="7930" y="2442"/>
                  </a:lnTo>
                  <a:lnTo>
                    <a:pt x="10026" y="1263"/>
                  </a:lnTo>
                  <a:close/>
                  <a:moveTo>
                    <a:pt x="11371" y="4156"/>
                  </a:moveTo>
                  <a:lnTo>
                    <a:pt x="13705" y="4763"/>
                  </a:lnTo>
                  <a:lnTo>
                    <a:pt x="12431" y="6907"/>
                  </a:lnTo>
                  <a:lnTo>
                    <a:pt x="8513" y="6907"/>
                  </a:lnTo>
                  <a:lnTo>
                    <a:pt x="11371" y="4156"/>
                  </a:lnTo>
                  <a:close/>
                  <a:moveTo>
                    <a:pt x="3727" y="4240"/>
                  </a:moveTo>
                  <a:lnTo>
                    <a:pt x="6501" y="6918"/>
                  </a:lnTo>
                  <a:lnTo>
                    <a:pt x="2477" y="6918"/>
                  </a:lnTo>
                  <a:lnTo>
                    <a:pt x="1263" y="4882"/>
                  </a:lnTo>
                  <a:lnTo>
                    <a:pt x="3727" y="4240"/>
                  </a:lnTo>
                  <a:close/>
                  <a:moveTo>
                    <a:pt x="12550" y="7740"/>
                  </a:moveTo>
                  <a:lnTo>
                    <a:pt x="13764" y="9776"/>
                  </a:lnTo>
                  <a:lnTo>
                    <a:pt x="11299" y="10419"/>
                  </a:lnTo>
                  <a:lnTo>
                    <a:pt x="8525" y="7740"/>
                  </a:lnTo>
                  <a:close/>
                  <a:moveTo>
                    <a:pt x="6501" y="7740"/>
                  </a:moveTo>
                  <a:lnTo>
                    <a:pt x="3644" y="10490"/>
                  </a:lnTo>
                  <a:lnTo>
                    <a:pt x="1310" y="9883"/>
                  </a:lnTo>
                  <a:lnTo>
                    <a:pt x="2584" y="7740"/>
                  </a:lnTo>
                  <a:close/>
                  <a:moveTo>
                    <a:pt x="7930" y="8323"/>
                  </a:moveTo>
                  <a:lnTo>
                    <a:pt x="10776" y="11074"/>
                  </a:lnTo>
                  <a:lnTo>
                    <a:pt x="10145" y="13348"/>
                  </a:lnTo>
                  <a:lnTo>
                    <a:pt x="7930" y="12121"/>
                  </a:lnTo>
                  <a:lnTo>
                    <a:pt x="7930" y="8323"/>
                  </a:lnTo>
                  <a:close/>
                  <a:moveTo>
                    <a:pt x="7097" y="8323"/>
                  </a:moveTo>
                  <a:lnTo>
                    <a:pt x="7097" y="12217"/>
                  </a:lnTo>
                  <a:lnTo>
                    <a:pt x="7085" y="12217"/>
                  </a:lnTo>
                  <a:lnTo>
                    <a:pt x="4989" y="13395"/>
                  </a:lnTo>
                  <a:lnTo>
                    <a:pt x="4334" y="11002"/>
                  </a:lnTo>
                  <a:lnTo>
                    <a:pt x="7097" y="8323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490"/>
                  </a:lnTo>
                  <a:lnTo>
                    <a:pt x="14883" y="10312"/>
                  </a:lnTo>
                  <a:lnTo>
                    <a:pt x="14883" y="10002"/>
                  </a:lnTo>
                  <a:lnTo>
                    <a:pt x="14598" y="9562"/>
                  </a:lnTo>
                  <a:lnTo>
                    <a:pt x="13216" y="7240"/>
                  </a:lnTo>
                  <a:lnTo>
                    <a:pt x="14550" y="4990"/>
                  </a:lnTo>
                  <a:lnTo>
                    <a:pt x="14883" y="4442"/>
                  </a:lnTo>
                  <a:lnTo>
                    <a:pt x="14883" y="4216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1"/>
            <p:cNvSpPr/>
            <p:nvPr/>
          </p:nvSpPr>
          <p:spPr>
            <a:xfrm>
              <a:off x="5897750" y="449980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86"/>
                  </a:moveTo>
                  <a:lnTo>
                    <a:pt x="7085" y="2524"/>
                  </a:lnTo>
                  <a:lnTo>
                    <a:pt x="7085" y="6322"/>
                  </a:lnTo>
                  <a:lnTo>
                    <a:pt x="4239" y="3572"/>
                  </a:lnTo>
                  <a:lnTo>
                    <a:pt x="4870" y="1286"/>
                  </a:lnTo>
                  <a:close/>
                  <a:moveTo>
                    <a:pt x="10026" y="1250"/>
                  </a:moveTo>
                  <a:lnTo>
                    <a:pt x="10680" y="3643"/>
                  </a:lnTo>
                  <a:lnTo>
                    <a:pt x="7918" y="6322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50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31" y="6882"/>
                  </a:lnTo>
                  <a:lnTo>
                    <a:pt x="8513" y="6882"/>
                  </a:lnTo>
                  <a:lnTo>
                    <a:pt x="11371" y="4132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58"/>
                  </a:lnTo>
                  <a:lnTo>
                    <a:pt x="3727" y="4227"/>
                  </a:lnTo>
                  <a:close/>
                  <a:moveTo>
                    <a:pt x="12526" y="7715"/>
                  </a:moveTo>
                  <a:lnTo>
                    <a:pt x="13752" y="9763"/>
                  </a:lnTo>
                  <a:lnTo>
                    <a:pt x="11276" y="10394"/>
                  </a:lnTo>
                  <a:lnTo>
                    <a:pt x="8513" y="7715"/>
                  </a:lnTo>
                  <a:close/>
                  <a:moveTo>
                    <a:pt x="6501" y="7715"/>
                  </a:moveTo>
                  <a:lnTo>
                    <a:pt x="3644" y="10478"/>
                  </a:lnTo>
                  <a:lnTo>
                    <a:pt x="1310" y="9858"/>
                  </a:lnTo>
                  <a:lnTo>
                    <a:pt x="2584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35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085" y="8299"/>
                  </a:moveTo>
                  <a:lnTo>
                    <a:pt x="7085" y="12204"/>
                  </a:lnTo>
                  <a:lnTo>
                    <a:pt x="4989" y="13371"/>
                  </a:lnTo>
                  <a:lnTo>
                    <a:pt x="4311" y="10978"/>
                  </a:lnTo>
                  <a:lnTo>
                    <a:pt x="7085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47"/>
                  </a:lnTo>
                  <a:lnTo>
                    <a:pt x="9930" y="14145"/>
                  </a:lnTo>
                  <a:lnTo>
                    <a:pt x="10680" y="14561"/>
                  </a:lnTo>
                  <a:lnTo>
                    <a:pt x="10907" y="13740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4883" y="10311"/>
                  </a:lnTo>
                  <a:lnTo>
                    <a:pt x="14883" y="9989"/>
                  </a:lnTo>
                  <a:lnTo>
                    <a:pt x="14598" y="9537"/>
                  </a:lnTo>
                  <a:lnTo>
                    <a:pt x="13216" y="7215"/>
                  </a:lnTo>
                  <a:lnTo>
                    <a:pt x="14550" y="4965"/>
                  </a:lnTo>
                  <a:lnTo>
                    <a:pt x="14883" y="4417"/>
                  </a:lnTo>
                  <a:lnTo>
                    <a:pt x="14883" y="4203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11"/>
            <p:cNvSpPr/>
            <p:nvPr/>
          </p:nvSpPr>
          <p:spPr>
            <a:xfrm>
              <a:off x="5897750" y="230785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98"/>
                  </a:moveTo>
                  <a:lnTo>
                    <a:pt x="7085" y="2525"/>
                  </a:lnTo>
                  <a:lnTo>
                    <a:pt x="7085" y="6323"/>
                  </a:lnTo>
                  <a:lnTo>
                    <a:pt x="4239" y="3573"/>
                  </a:lnTo>
                  <a:lnTo>
                    <a:pt x="4870" y="1298"/>
                  </a:lnTo>
                  <a:close/>
                  <a:moveTo>
                    <a:pt x="10026" y="1251"/>
                  </a:moveTo>
                  <a:lnTo>
                    <a:pt x="10680" y="3644"/>
                  </a:lnTo>
                  <a:lnTo>
                    <a:pt x="7918" y="6323"/>
                  </a:lnTo>
                  <a:lnTo>
                    <a:pt x="7918" y="2430"/>
                  </a:lnTo>
                  <a:lnTo>
                    <a:pt x="7930" y="2430"/>
                  </a:lnTo>
                  <a:lnTo>
                    <a:pt x="10026" y="1251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70"/>
                  </a:lnTo>
                  <a:lnTo>
                    <a:pt x="3727" y="4227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01" y="7728"/>
                  </a:moveTo>
                  <a:lnTo>
                    <a:pt x="3644" y="10478"/>
                  </a:lnTo>
                  <a:lnTo>
                    <a:pt x="1310" y="9871"/>
                  </a:lnTo>
                  <a:lnTo>
                    <a:pt x="2584" y="7728"/>
                  </a:lnTo>
                  <a:close/>
                  <a:moveTo>
                    <a:pt x="7930" y="8299"/>
                  </a:moveTo>
                  <a:lnTo>
                    <a:pt x="10776" y="11062"/>
                  </a:lnTo>
                  <a:lnTo>
                    <a:pt x="10145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097" y="8299"/>
                  </a:moveTo>
                  <a:lnTo>
                    <a:pt x="7097" y="12205"/>
                  </a:lnTo>
                  <a:lnTo>
                    <a:pt x="7085" y="12205"/>
                  </a:lnTo>
                  <a:lnTo>
                    <a:pt x="4989" y="13383"/>
                  </a:lnTo>
                  <a:lnTo>
                    <a:pt x="4334" y="10978"/>
                  </a:lnTo>
                  <a:lnTo>
                    <a:pt x="7097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02"/>
                  </a:lnTo>
                  <a:lnTo>
                    <a:pt x="14598" y="9538"/>
                  </a:lnTo>
                  <a:lnTo>
                    <a:pt x="13216" y="7216"/>
                  </a:lnTo>
                  <a:lnTo>
                    <a:pt x="14550" y="4966"/>
                  </a:lnTo>
                  <a:lnTo>
                    <a:pt x="14883" y="4418"/>
                  </a:lnTo>
                  <a:lnTo>
                    <a:pt x="14883" y="4215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11"/>
            <p:cNvSpPr/>
            <p:nvPr/>
          </p:nvSpPr>
          <p:spPr>
            <a:xfrm>
              <a:off x="5897450" y="1212175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82" y="1275"/>
                  </a:moveTo>
                  <a:lnTo>
                    <a:pt x="7097" y="2513"/>
                  </a:lnTo>
                  <a:lnTo>
                    <a:pt x="7097" y="6311"/>
                  </a:lnTo>
                  <a:lnTo>
                    <a:pt x="4251" y="3549"/>
                  </a:lnTo>
                  <a:lnTo>
                    <a:pt x="4882" y="1275"/>
                  </a:lnTo>
                  <a:close/>
                  <a:moveTo>
                    <a:pt x="10038" y="1227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6"/>
                  </a:lnTo>
                  <a:lnTo>
                    <a:pt x="7942" y="2406"/>
                  </a:lnTo>
                  <a:lnTo>
                    <a:pt x="10038" y="1227"/>
                  </a:lnTo>
                  <a:close/>
                  <a:moveTo>
                    <a:pt x="3739" y="4204"/>
                  </a:moveTo>
                  <a:lnTo>
                    <a:pt x="6513" y="6883"/>
                  </a:lnTo>
                  <a:lnTo>
                    <a:pt x="2489" y="6883"/>
                  </a:lnTo>
                  <a:lnTo>
                    <a:pt x="1275" y="4847"/>
                  </a:lnTo>
                  <a:lnTo>
                    <a:pt x="3739" y="4204"/>
                  </a:lnTo>
                  <a:close/>
                  <a:moveTo>
                    <a:pt x="11371" y="4132"/>
                  </a:moveTo>
                  <a:lnTo>
                    <a:pt x="13705" y="4740"/>
                  </a:lnTo>
                  <a:lnTo>
                    <a:pt x="12443" y="6883"/>
                  </a:lnTo>
                  <a:lnTo>
                    <a:pt x="8525" y="6883"/>
                  </a:lnTo>
                  <a:lnTo>
                    <a:pt x="11371" y="4132"/>
                  </a:lnTo>
                  <a:close/>
                  <a:moveTo>
                    <a:pt x="12538" y="7704"/>
                  </a:moveTo>
                  <a:lnTo>
                    <a:pt x="13764" y="9740"/>
                  </a:lnTo>
                  <a:lnTo>
                    <a:pt x="11288" y="10383"/>
                  </a:lnTo>
                  <a:lnTo>
                    <a:pt x="8525" y="7704"/>
                  </a:lnTo>
                  <a:close/>
                  <a:moveTo>
                    <a:pt x="6513" y="7716"/>
                  </a:moveTo>
                  <a:lnTo>
                    <a:pt x="3656" y="10478"/>
                  </a:lnTo>
                  <a:lnTo>
                    <a:pt x="1322" y="9859"/>
                  </a:lnTo>
                  <a:lnTo>
                    <a:pt x="2596" y="7716"/>
                  </a:lnTo>
                  <a:close/>
                  <a:moveTo>
                    <a:pt x="7942" y="8288"/>
                  </a:moveTo>
                  <a:lnTo>
                    <a:pt x="10788" y="11038"/>
                  </a:lnTo>
                  <a:lnTo>
                    <a:pt x="10157" y="13312"/>
                  </a:lnTo>
                  <a:lnTo>
                    <a:pt x="7942" y="12074"/>
                  </a:lnTo>
                  <a:lnTo>
                    <a:pt x="7942" y="8288"/>
                  </a:lnTo>
                  <a:close/>
                  <a:moveTo>
                    <a:pt x="7109" y="8288"/>
                  </a:moveTo>
                  <a:lnTo>
                    <a:pt x="7109" y="12181"/>
                  </a:lnTo>
                  <a:lnTo>
                    <a:pt x="7097" y="12181"/>
                  </a:lnTo>
                  <a:lnTo>
                    <a:pt x="5001" y="13360"/>
                  </a:lnTo>
                  <a:lnTo>
                    <a:pt x="4346" y="10966"/>
                  </a:lnTo>
                  <a:lnTo>
                    <a:pt x="7109" y="8288"/>
                  </a:lnTo>
                  <a:close/>
                  <a:moveTo>
                    <a:pt x="10573" y="1"/>
                  </a:moveTo>
                  <a:lnTo>
                    <a:pt x="9823" y="418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37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49" y="11288"/>
                  </a:lnTo>
                  <a:lnTo>
                    <a:pt x="4239" y="13788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1" y="12860"/>
                  </a:lnTo>
                  <a:lnTo>
                    <a:pt x="9918" y="14145"/>
                  </a:lnTo>
                  <a:lnTo>
                    <a:pt x="10680" y="14562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4883" y="10312"/>
                  </a:lnTo>
                  <a:lnTo>
                    <a:pt x="14883" y="10002"/>
                  </a:lnTo>
                  <a:lnTo>
                    <a:pt x="14598" y="9538"/>
                  </a:lnTo>
                  <a:lnTo>
                    <a:pt x="13216" y="7216"/>
                  </a:lnTo>
                  <a:lnTo>
                    <a:pt x="14550" y="4966"/>
                  </a:lnTo>
                  <a:lnTo>
                    <a:pt x="14883" y="4418"/>
                  </a:lnTo>
                  <a:lnTo>
                    <a:pt x="14883" y="4204"/>
                  </a:lnTo>
                  <a:lnTo>
                    <a:pt x="14145" y="4013"/>
                  </a:lnTo>
                  <a:lnTo>
                    <a:pt x="11490" y="3311"/>
                  </a:lnTo>
                  <a:lnTo>
                    <a:pt x="10800" y="810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11"/>
            <p:cNvSpPr/>
            <p:nvPr/>
          </p:nvSpPr>
          <p:spPr>
            <a:xfrm>
              <a:off x="5897750" y="4134275"/>
              <a:ext cx="372100" cy="365550"/>
            </a:xfrm>
            <a:custGeom>
              <a:avLst/>
              <a:gdLst/>
              <a:ahLst/>
              <a:cxnLst/>
              <a:rect l="l" t="t" r="r" b="b"/>
              <a:pathLst>
                <a:path w="14884" h="14622" extrusionOk="0">
                  <a:moveTo>
                    <a:pt x="4870" y="1298"/>
                  </a:moveTo>
                  <a:lnTo>
                    <a:pt x="7085" y="2536"/>
                  </a:lnTo>
                  <a:lnTo>
                    <a:pt x="7085" y="6322"/>
                  </a:lnTo>
                  <a:lnTo>
                    <a:pt x="4239" y="3572"/>
                  </a:lnTo>
                  <a:lnTo>
                    <a:pt x="4870" y="1298"/>
                  </a:lnTo>
                  <a:close/>
                  <a:moveTo>
                    <a:pt x="10026" y="1250"/>
                  </a:moveTo>
                  <a:lnTo>
                    <a:pt x="10680" y="3644"/>
                  </a:lnTo>
                  <a:lnTo>
                    <a:pt x="7918" y="6322"/>
                  </a:lnTo>
                  <a:lnTo>
                    <a:pt x="7918" y="2429"/>
                  </a:lnTo>
                  <a:lnTo>
                    <a:pt x="7930" y="2429"/>
                  </a:lnTo>
                  <a:lnTo>
                    <a:pt x="10026" y="1250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71" y="4144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70"/>
                  </a:lnTo>
                  <a:lnTo>
                    <a:pt x="3727" y="4227"/>
                  </a:lnTo>
                  <a:close/>
                  <a:moveTo>
                    <a:pt x="12526" y="7727"/>
                  </a:moveTo>
                  <a:lnTo>
                    <a:pt x="13752" y="9763"/>
                  </a:lnTo>
                  <a:lnTo>
                    <a:pt x="11276" y="10406"/>
                  </a:lnTo>
                  <a:lnTo>
                    <a:pt x="8513" y="7727"/>
                  </a:lnTo>
                  <a:close/>
                  <a:moveTo>
                    <a:pt x="6501" y="7727"/>
                  </a:moveTo>
                  <a:lnTo>
                    <a:pt x="3644" y="10478"/>
                  </a:lnTo>
                  <a:lnTo>
                    <a:pt x="1310" y="9871"/>
                  </a:lnTo>
                  <a:lnTo>
                    <a:pt x="2584" y="7727"/>
                  </a:lnTo>
                  <a:close/>
                  <a:moveTo>
                    <a:pt x="7930" y="8311"/>
                  </a:moveTo>
                  <a:lnTo>
                    <a:pt x="10776" y="11061"/>
                  </a:lnTo>
                  <a:lnTo>
                    <a:pt x="10145" y="13335"/>
                  </a:lnTo>
                  <a:lnTo>
                    <a:pt x="7930" y="12097"/>
                  </a:lnTo>
                  <a:lnTo>
                    <a:pt x="7930" y="8311"/>
                  </a:lnTo>
                  <a:close/>
                  <a:moveTo>
                    <a:pt x="7097" y="8311"/>
                  </a:moveTo>
                  <a:lnTo>
                    <a:pt x="7097" y="12204"/>
                  </a:lnTo>
                  <a:lnTo>
                    <a:pt x="7085" y="12204"/>
                  </a:lnTo>
                  <a:lnTo>
                    <a:pt x="4989" y="13383"/>
                  </a:lnTo>
                  <a:lnTo>
                    <a:pt x="4334" y="10990"/>
                  </a:lnTo>
                  <a:lnTo>
                    <a:pt x="7097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13"/>
                  </a:lnTo>
                  <a:lnTo>
                    <a:pt x="14598" y="9561"/>
                  </a:lnTo>
                  <a:lnTo>
                    <a:pt x="13216" y="7215"/>
                  </a:lnTo>
                  <a:lnTo>
                    <a:pt x="14550" y="4977"/>
                  </a:lnTo>
                  <a:lnTo>
                    <a:pt x="14883" y="4417"/>
                  </a:lnTo>
                  <a:lnTo>
                    <a:pt x="14883" y="4215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11"/>
            <p:cNvSpPr/>
            <p:nvPr/>
          </p:nvSpPr>
          <p:spPr>
            <a:xfrm>
              <a:off x="5897750" y="846675"/>
              <a:ext cx="372100" cy="365525"/>
            </a:xfrm>
            <a:custGeom>
              <a:avLst/>
              <a:gdLst/>
              <a:ahLst/>
              <a:cxnLst/>
              <a:rect l="l" t="t" r="r" b="b"/>
              <a:pathLst>
                <a:path w="14884" h="14621" extrusionOk="0">
                  <a:moveTo>
                    <a:pt x="10026" y="1238"/>
                  </a:moveTo>
                  <a:lnTo>
                    <a:pt x="10680" y="3631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38"/>
                  </a:lnTo>
                  <a:close/>
                  <a:moveTo>
                    <a:pt x="4870" y="1298"/>
                  </a:moveTo>
                  <a:lnTo>
                    <a:pt x="7085" y="2536"/>
                  </a:lnTo>
                  <a:lnTo>
                    <a:pt x="7085" y="6322"/>
                  </a:lnTo>
                  <a:lnTo>
                    <a:pt x="4239" y="3572"/>
                  </a:lnTo>
                  <a:lnTo>
                    <a:pt x="4870" y="129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7" y="4215"/>
                  </a:lnTo>
                  <a:close/>
                  <a:moveTo>
                    <a:pt x="11359" y="4131"/>
                  </a:moveTo>
                  <a:lnTo>
                    <a:pt x="13693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59" y="4131"/>
                  </a:lnTo>
                  <a:close/>
                  <a:moveTo>
                    <a:pt x="12526" y="7715"/>
                  </a:moveTo>
                  <a:lnTo>
                    <a:pt x="13752" y="9751"/>
                  </a:lnTo>
                  <a:lnTo>
                    <a:pt x="11276" y="10394"/>
                  </a:lnTo>
                  <a:lnTo>
                    <a:pt x="8513" y="7715"/>
                  </a:lnTo>
                  <a:close/>
                  <a:moveTo>
                    <a:pt x="6501" y="7727"/>
                  </a:moveTo>
                  <a:lnTo>
                    <a:pt x="3644" y="10477"/>
                  </a:lnTo>
                  <a:lnTo>
                    <a:pt x="1310" y="9870"/>
                  </a:lnTo>
                  <a:lnTo>
                    <a:pt x="2584" y="7727"/>
                  </a:lnTo>
                  <a:close/>
                  <a:moveTo>
                    <a:pt x="7930" y="8287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085" y="8287"/>
                  </a:moveTo>
                  <a:lnTo>
                    <a:pt x="7085" y="12192"/>
                  </a:lnTo>
                  <a:lnTo>
                    <a:pt x="4989" y="13371"/>
                  </a:lnTo>
                  <a:lnTo>
                    <a:pt x="4311" y="10966"/>
                  </a:lnTo>
                  <a:lnTo>
                    <a:pt x="7085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4883" y="10311"/>
                  </a:lnTo>
                  <a:lnTo>
                    <a:pt x="14883" y="10001"/>
                  </a:lnTo>
                  <a:lnTo>
                    <a:pt x="14598" y="9537"/>
                  </a:lnTo>
                  <a:lnTo>
                    <a:pt x="13216" y="7215"/>
                  </a:lnTo>
                  <a:lnTo>
                    <a:pt x="14550" y="4977"/>
                  </a:lnTo>
                  <a:lnTo>
                    <a:pt x="14883" y="4417"/>
                  </a:lnTo>
                  <a:lnTo>
                    <a:pt x="14883" y="4215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1"/>
            <p:cNvSpPr/>
            <p:nvPr/>
          </p:nvSpPr>
          <p:spPr>
            <a:xfrm>
              <a:off x="5897150" y="2672775"/>
              <a:ext cx="372100" cy="365850"/>
            </a:xfrm>
            <a:custGeom>
              <a:avLst/>
              <a:gdLst/>
              <a:ahLst/>
              <a:cxnLst/>
              <a:rect l="l" t="t" r="r" b="b"/>
              <a:pathLst>
                <a:path w="14884" h="14634" extrusionOk="0">
                  <a:moveTo>
                    <a:pt x="4906" y="1298"/>
                  </a:moveTo>
                  <a:lnTo>
                    <a:pt x="7121" y="2537"/>
                  </a:lnTo>
                  <a:lnTo>
                    <a:pt x="7121" y="6323"/>
                  </a:lnTo>
                  <a:lnTo>
                    <a:pt x="4275" y="3573"/>
                  </a:lnTo>
                  <a:lnTo>
                    <a:pt x="4906" y="1298"/>
                  </a:lnTo>
                  <a:close/>
                  <a:moveTo>
                    <a:pt x="10050" y="1263"/>
                  </a:moveTo>
                  <a:lnTo>
                    <a:pt x="10728" y="3668"/>
                  </a:lnTo>
                  <a:lnTo>
                    <a:pt x="7954" y="6347"/>
                  </a:lnTo>
                  <a:lnTo>
                    <a:pt x="7954" y="2441"/>
                  </a:lnTo>
                  <a:lnTo>
                    <a:pt x="10050" y="1263"/>
                  </a:lnTo>
                  <a:close/>
                  <a:moveTo>
                    <a:pt x="11395" y="4156"/>
                  </a:moveTo>
                  <a:lnTo>
                    <a:pt x="13729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95" y="4156"/>
                  </a:lnTo>
                  <a:close/>
                  <a:moveTo>
                    <a:pt x="3751" y="4239"/>
                  </a:moveTo>
                  <a:lnTo>
                    <a:pt x="6525" y="6918"/>
                  </a:lnTo>
                  <a:lnTo>
                    <a:pt x="2501" y="6918"/>
                  </a:lnTo>
                  <a:lnTo>
                    <a:pt x="1287" y="4882"/>
                  </a:lnTo>
                  <a:lnTo>
                    <a:pt x="3751" y="4239"/>
                  </a:lnTo>
                  <a:close/>
                  <a:moveTo>
                    <a:pt x="12574" y="7740"/>
                  </a:moveTo>
                  <a:lnTo>
                    <a:pt x="13788" y="9776"/>
                  </a:lnTo>
                  <a:lnTo>
                    <a:pt x="11323" y="10419"/>
                  </a:lnTo>
                  <a:lnTo>
                    <a:pt x="8549" y="7740"/>
                  </a:lnTo>
                  <a:close/>
                  <a:moveTo>
                    <a:pt x="6525" y="7728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800" y="11062"/>
                  </a:lnTo>
                  <a:lnTo>
                    <a:pt x="10169" y="13336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1" y="8299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1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95"/>
                  </a:lnTo>
                  <a:lnTo>
                    <a:pt x="906" y="10609"/>
                  </a:lnTo>
                  <a:lnTo>
                    <a:pt x="3561" y="11312"/>
                  </a:lnTo>
                  <a:lnTo>
                    <a:pt x="4251" y="13812"/>
                  </a:lnTo>
                  <a:lnTo>
                    <a:pt x="4477" y="14633"/>
                  </a:lnTo>
                  <a:lnTo>
                    <a:pt x="5227" y="14217"/>
                  </a:lnTo>
                  <a:lnTo>
                    <a:pt x="7621" y="12871"/>
                  </a:lnTo>
                  <a:lnTo>
                    <a:pt x="9930" y="14169"/>
                  </a:lnTo>
                  <a:lnTo>
                    <a:pt x="10692" y="14586"/>
                  </a:lnTo>
                  <a:lnTo>
                    <a:pt x="10919" y="13764"/>
                  </a:lnTo>
                  <a:lnTo>
                    <a:pt x="11633" y="11181"/>
                  </a:lnTo>
                  <a:lnTo>
                    <a:pt x="14205" y="10514"/>
                  </a:lnTo>
                  <a:lnTo>
                    <a:pt x="14883" y="10335"/>
                  </a:lnTo>
                  <a:lnTo>
                    <a:pt x="14883" y="10014"/>
                  </a:lnTo>
                  <a:lnTo>
                    <a:pt x="14610" y="9561"/>
                  </a:lnTo>
                  <a:lnTo>
                    <a:pt x="13217" y="7240"/>
                  </a:lnTo>
                  <a:lnTo>
                    <a:pt x="14562" y="4989"/>
                  </a:lnTo>
                  <a:lnTo>
                    <a:pt x="14883" y="4430"/>
                  </a:lnTo>
                  <a:lnTo>
                    <a:pt x="14883" y="4215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1"/>
            <p:cNvSpPr/>
            <p:nvPr/>
          </p:nvSpPr>
          <p:spPr>
            <a:xfrm>
              <a:off x="5518225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3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2" y="3573"/>
                  </a:lnTo>
                  <a:lnTo>
                    <a:pt x="4883" y="1298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31" y="6323"/>
                  </a:lnTo>
                  <a:lnTo>
                    <a:pt x="7931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3751" y="4227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7" y="9764"/>
                  </a:lnTo>
                  <a:lnTo>
                    <a:pt x="11312" y="10407"/>
                  </a:lnTo>
                  <a:lnTo>
                    <a:pt x="8538" y="7728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2" y="13383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86" y="1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3"/>
                  </a:lnTo>
                  <a:lnTo>
                    <a:pt x="1811" y="7394"/>
                  </a:lnTo>
                  <a:lnTo>
                    <a:pt x="477" y="9645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8" y="4013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1"/>
            <p:cNvSpPr/>
            <p:nvPr/>
          </p:nvSpPr>
          <p:spPr>
            <a:xfrm>
              <a:off x="5518225" y="1211600"/>
              <a:ext cx="375675" cy="365525"/>
            </a:xfrm>
            <a:custGeom>
              <a:avLst/>
              <a:gdLst/>
              <a:ahLst/>
              <a:cxnLst/>
              <a:rect l="l" t="t" r="r" b="b"/>
              <a:pathLst>
                <a:path w="15027" h="14621" extrusionOk="0">
                  <a:moveTo>
                    <a:pt x="4883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52" y="3572"/>
                  </a:lnTo>
                  <a:lnTo>
                    <a:pt x="4883" y="1298"/>
                  </a:lnTo>
                  <a:close/>
                  <a:moveTo>
                    <a:pt x="10050" y="1250"/>
                  </a:moveTo>
                  <a:lnTo>
                    <a:pt x="10705" y="3655"/>
                  </a:lnTo>
                  <a:lnTo>
                    <a:pt x="7931" y="6334"/>
                  </a:lnTo>
                  <a:lnTo>
                    <a:pt x="7931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5"/>
                  </a:lnTo>
                  <a:close/>
                  <a:moveTo>
                    <a:pt x="12550" y="7727"/>
                  </a:moveTo>
                  <a:lnTo>
                    <a:pt x="13765" y="9763"/>
                  </a:lnTo>
                  <a:lnTo>
                    <a:pt x="11300" y="10406"/>
                  </a:lnTo>
                  <a:lnTo>
                    <a:pt x="8526" y="7727"/>
                  </a:lnTo>
                  <a:close/>
                  <a:moveTo>
                    <a:pt x="6514" y="7739"/>
                  </a:moveTo>
                  <a:lnTo>
                    <a:pt x="3656" y="10501"/>
                  </a:lnTo>
                  <a:lnTo>
                    <a:pt x="1323" y="9882"/>
                  </a:lnTo>
                  <a:lnTo>
                    <a:pt x="2608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83"/>
                  </a:lnTo>
                  <a:lnTo>
                    <a:pt x="4347" y="10989"/>
                  </a:lnTo>
                  <a:lnTo>
                    <a:pt x="7109" y="8311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4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27" y="10275"/>
                  </a:lnTo>
                  <a:lnTo>
                    <a:pt x="14598" y="9537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8" y="4024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11"/>
            <p:cNvSpPr/>
            <p:nvPr/>
          </p:nvSpPr>
          <p:spPr>
            <a:xfrm>
              <a:off x="5518225" y="340382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3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2" y="3560"/>
                  </a:lnTo>
                  <a:lnTo>
                    <a:pt x="4883" y="1286"/>
                  </a:lnTo>
                  <a:close/>
                  <a:moveTo>
                    <a:pt x="10050" y="1239"/>
                  </a:moveTo>
                  <a:lnTo>
                    <a:pt x="10705" y="3632"/>
                  </a:lnTo>
                  <a:lnTo>
                    <a:pt x="7931" y="6311"/>
                  </a:lnTo>
                  <a:lnTo>
                    <a:pt x="7931" y="2417"/>
                  </a:lnTo>
                  <a:lnTo>
                    <a:pt x="7942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5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11"/>
            <p:cNvSpPr/>
            <p:nvPr/>
          </p:nvSpPr>
          <p:spPr>
            <a:xfrm>
              <a:off x="5518225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3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2" y="3573"/>
                  </a:lnTo>
                  <a:lnTo>
                    <a:pt x="4883" y="1299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31" y="6323"/>
                  </a:lnTo>
                  <a:lnTo>
                    <a:pt x="7931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65" y="9764"/>
                  </a:lnTo>
                  <a:lnTo>
                    <a:pt x="11312" y="10407"/>
                  </a:lnTo>
                  <a:lnTo>
                    <a:pt x="8538" y="7728"/>
                  </a:lnTo>
                  <a:close/>
                  <a:moveTo>
                    <a:pt x="6514" y="7704"/>
                  </a:moveTo>
                  <a:lnTo>
                    <a:pt x="3656" y="10478"/>
                  </a:lnTo>
                  <a:lnTo>
                    <a:pt x="1323" y="9859"/>
                  </a:lnTo>
                  <a:lnTo>
                    <a:pt x="2608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09" y="8300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2" y="13383"/>
                  </a:lnTo>
                  <a:lnTo>
                    <a:pt x="4347" y="10978"/>
                  </a:lnTo>
                  <a:lnTo>
                    <a:pt x="7109" y="8300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51"/>
                  </a:lnTo>
                  <a:lnTo>
                    <a:pt x="5121" y="465"/>
                  </a:lnTo>
                  <a:lnTo>
                    <a:pt x="4359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30" y="5073"/>
                  </a:lnTo>
                  <a:lnTo>
                    <a:pt x="1811" y="7395"/>
                  </a:lnTo>
                  <a:lnTo>
                    <a:pt x="477" y="9645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1" y="14145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8" y="4013"/>
                  </a:lnTo>
                  <a:lnTo>
                    <a:pt x="11491" y="3323"/>
                  </a:lnTo>
                  <a:lnTo>
                    <a:pt x="10800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11"/>
            <p:cNvSpPr/>
            <p:nvPr/>
          </p:nvSpPr>
          <p:spPr>
            <a:xfrm>
              <a:off x="5518225" y="37693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3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2" y="3560"/>
                  </a:lnTo>
                  <a:lnTo>
                    <a:pt x="4883" y="1274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31" y="6311"/>
                  </a:lnTo>
                  <a:lnTo>
                    <a:pt x="7931" y="2405"/>
                  </a:lnTo>
                  <a:lnTo>
                    <a:pt x="7942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99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5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56" y="10466"/>
                  </a:lnTo>
                  <a:lnTo>
                    <a:pt x="1323" y="9847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800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3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11"/>
            <p:cNvSpPr/>
            <p:nvPr/>
          </p:nvSpPr>
          <p:spPr>
            <a:xfrm>
              <a:off x="4759800" y="34038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44"/>
                  </a:lnTo>
                  <a:close/>
                  <a:moveTo>
                    <a:pt x="12550" y="7716"/>
                  </a:moveTo>
                  <a:lnTo>
                    <a:pt x="13776" y="9752"/>
                  </a:lnTo>
                  <a:lnTo>
                    <a:pt x="11300" y="10395"/>
                  </a:lnTo>
                  <a:lnTo>
                    <a:pt x="8538" y="7716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11"/>
            <p:cNvSpPr/>
            <p:nvPr/>
          </p:nvSpPr>
          <p:spPr>
            <a:xfrm>
              <a:off x="5518225" y="267307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50" y="1251"/>
                  </a:moveTo>
                  <a:lnTo>
                    <a:pt x="10717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7" y="9764"/>
                  </a:lnTo>
                  <a:lnTo>
                    <a:pt x="11312" y="10407"/>
                  </a:lnTo>
                  <a:lnTo>
                    <a:pt x="8538" y="7728"/>
                  </a:lnTo>
                  <a:close/>
                  <a:moveTo>
                    <a:pt x="6514" y="7716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2" y="13371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1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5"/>
                  </a:lnTo>
                  <a:lnTo>
                    <a:pt x="1811" y="7406"/>
                  </a:lnTo>
                  <a:lnTo>
                    <a:pt x="477" y="9645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9" y="10276"/>
                  </a:lnTo>
                  <a:lnTo>
                    <a:pt x="14610" y="9549"/>
                  </a:lnTo>
                  <a:lnTo>
                    <a:pt x="13229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11"/>
            <p:cNvSpPr/>
            <p:nvPr/>
          </p:nvSpPr>
          <p:spPr>
            <a:xfrm>
              <a:off x="5518225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3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52" y="3573"/>
                  </a:lnTo>
                  <a:lnTo>
                    <a:pt x="4883" y="1299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31" y="6335"/>
                  </a:lnTo>
                  <a:lnTo>
                    <a:pt x="7931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83" y="4144"/>
                  </a:lnTo>
                  <a:close/>
                  <a:moveTo>
                    <a:pt x="3751" y="4228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65" y="9764"/>
                  </a:lnTo>
                  <a:lnTo>
                    <a:pt x="11312" y="10407"/>
                  </a:lnTo>
                  <a:lnTo>
                    <a:pt x="8538" y="7728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2" y="13383"/>
                  </a:lnTo>
                  <a:lnTo>
                    <a:pt x="4347" y="10990"/>
                  </a:lnTo>
                  <a:lnTo>
                    <a:pt x="7109" y="8311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30" y="5085"/>
                  </a:lnTo>
                  <a:lnTo>
                    <a:pt x="1811" y="7406"/>
                  </a:lnTo>
                  <a:lnTo>
                    <a:pt x="477" y="9645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1" y="14157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50"/>
                  </a:lnTo>
                  <a:lnTo>
                    <a:pt x="13229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8" y="4025"/>
                  </a:lnTo>
                  <a:lnTo>
                    <a:pt x="11491" y="3323"/>
                  </a:lnTo>
                  <a:lnTo>
                    <a:pt x="10800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11"/>
            <p:cNvSpPr/>
            <p:nvPr/>
          </p:nvSpPr>
          <p:spPr>
            <a:xfrm>
              <a:off x="5518225" y="846375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50"/>
                  </a:moveTo>
                  <a:lnTo>
                    <a:pt x="10705" y="3643"/>
                  </a:lnTo>
                  <a:lnTo>
                    <a:pt x="7931" y="6322"/>
                  </a:lnTo>
                  <a:lnTo>
                    <a:pt x="7931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4883" y="1310"/>
                  </a:moveTo>
                  <a:lnTo>
                    <a:pt x="7097" y="2548"/>
                  </a:lnTo>
                  <a:lnTo>
                    <a:pt x="7097" y="6334"/>
                  </a:lnTo>
                  <a:lnTo>
                    <a:pt x="4252" y="3584"/>
                  </a:lnTo>
                  <a:lnTo>
                    <a:pt x="4883" y="1310"/>
                  </a:lnTo>
                  <a:close/>
                  <a:moveTo>
                    <a:pt x="3751" y="4227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05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71" y="4143"/>
                  </a:lnTo>
                  <a:close/>
                  <a:moveTo>
                    <a:pt x="12550" y="7727"/>
                  </a:moveTo>
                  <a:lnTo>
                    <a:pt x="13765" y="9763"/>
                  </a:lnTo>
                  <a:lnTo>
                    <a:pt x="11300" y="10406"/>
                  </a:lnTo>
                  <a:lnTo>
                    <a:pt x="8526" y="7727"/>
                  </a:lnTo>
                  <a:close/>
                  <a:moveTo>
                    <a:pt x="6514" y="7739"/>
                  </a:moveTo>
                  <a:lnTo>
                    <a:pt x="3656" y="10489"/>
                  </a:lnTo>
                  <a:lnTo>
                    <a:pt x="1323" y="9882"/>
                  </a:lnTo>
                  <a:lnTo>
                    <a:pt x="2608" y="7739"/>
                  </a:lnTo>
                  <a:close/>
                  <a:moveTo>
                    <a:pt x="7942" y="8299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83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0"/>
                  </a:lnTo>
                  <a:lnTo>
                    <a:pt x="5121" y="464"/>
                  </a:lnTo>
                  <a:lnTo>
                    <a:pt x="4359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8" y="4012"/>
                  </a:lnTo>
                  <a:lnTo>
                    <a:pt x="11491" y="3322"/>
                  </a:lnTo>
                  <a:lnTo>
                    <a:pt x="10800" y="810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11"/>
            <p:cNvSpPr/>
            <p:nvPr/>
          </p:nvSpPr>
          <p:spPr>
            <a:xfrm>
              <a:off x="5897750" y="157710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99"/>
                  </a:moveTo>
                  <a:lnTo>
                    <a:pt x="7085" y="2525"/>
                  </a:lnTo>
                  <a:lnTo>
                    <a:pt x="7085" y="6323"/>
                  </a:lnTo>
                  <a:lnTo>
                    <a:pt x="4239" y="3573"/>
                  </a:lnTo>
                  <a:lnTo>
                    <a:pt x="4870" y="1299"/>
                  </a:lnTo>
                  <a:close/>
                  <a:moveTo>
                    <a:pt x="10026" y="1251"/>
                  </a:moveTo>
                  <a:lnTo>
                    <a:pt x="10680" y="3644"/>
                  </a:lnTo>
                  <a:lnTo>
                    <a:pt x="7918" y="6323"/>
                  </a:lnTo>
                  <a:lnTo>
                    <a:pt x="7918" y="2430"/>
                  </a:lnTo>
                  <a:lnTo>
                    <a:pt x="7930" y="2430"/>
                  </a:lnTo>
                  <a:lnTo>
                    <a:pt x="10026" y="1251"/>
                  </a:lnTo>
                  <a:close/>
                  <a:moveTo>
                    <a:pt x="3727" y="4228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71"/>
                  </a:lnTo>
                  <a:lnTo>
                    <a:pt x="3727" y="4228"/>
                  </a:lnTo>
                  <a:close/>
                  <a:moveTo>
                    <a:pt x="11371" y="4156"/>
                  </a:moveTo>
                  <a:lnTo>
                    <a:pt x="13705" y="4763"/>
                  </a:lnTo>
                  <a:lnTo>
                    <a:pt x="12431" y="6906"/>
                  </a:lnTo>
                  <a:lnTo>
                    <a:pt x="8513" y="6906"/>
                  </a:lnTo>
                  <a:lnTo>
                    <a:pt x="11371" y="4156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01" y="7704"/>
                  </a:moveTo>
                  <a:lnTo>
                    <a:pt x="3644" y="10478"/>
                  </a:lnTo>
                  <a:lnTo>
                    <a:pt x="1310" y="9859"/>
                  </a:lnTo>
                  <a:lnTo>
                    <a:pt x="2584" y="7704"/>
                  </a:lnTo>
                  <a:close/>
                  <a:moveTo>
                    <a:pt x="7930" y="8300"/>
                  </a:moveTo>
                  <a:lnTo>
                    <a:pt x="10776" y="11050"/>
                  </a:lnTo>
                  <a:lnTo>
                    <a:pt x="10145" y="13336"/>
                  </a:lnTo>
                  <a:lnTo>
                    <a:pt x="7930" y="12098"/>
                  </a:lnTo>
                  <a:lnTo>
                    <a:pt x="7930" y="8300"/>
                  </a:lnTo>
                  <a:close/>
                  <a:moveTo>
                    <a:pt x="7097" y="8300"/>
                  </a:moveTo>
                  <a:lnTo>
                    <a:pt x="7097" y="12205"/>
                  </a:lnTo>
                  <a:lnTo>
                    <a:pt x="7085" y="12205"/>
                  </a:lnTo>
                  <a:lnTo>
                    <a:pt x="4989" y="13383"/>
                  </a:lnTo>
                  <a:lnTo>
                    <a:pt x="4334" y="10978"/>
                  </a:lnTo>
                  <a:lnTo>
                    <a:pt x="7097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4883" y="10312"/>
                  </a:lnTo>
                  <a:lnTo>
                    <a:pt x="14883" y="10002"/>
                  </a:lnTo>
                  <a:lnTo>
                    <a:pt x="14598" y="9538"/>
                  </a:lnTo>
                  <a:lnTo>
                    <a:pt x="13216" y="7216"/>
                  </a:lnTo>
                  <a:lnTo>
                    <a:pt x="14550" y="4966"/>
                  </a:lnTo>
                  <a:lnTo>
                    <a:pt x="14883" y="4418"/>
                  </a:lnTo>
                  <a:lnTo>
                    <a:pt x="14883" y="4216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11"/>
            <p:cNvSpPr/>
            <p:nvPr/>
          </p:nvSpPr>
          <p:spPr>
            <a:xfrm>
              <a:off x="5518225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3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2" y="3572"/>
                  </a:lnTo>
                  <a:lnTo>
                    <a:pt x="4883" y="1286"/>
                  </a:lnTo>
                  <a:close/>
                  <a:moveTo>
                    <a:pt x="10050" y="1250"/>
                  </a:moveTo>
                  <a:lnTo>
                    <a:pt x="10705" y="3643"/>
                  </a:lnTo>
                  <a:lnTo>
                    <a:pt x="7931" y="6322"/>
                  </a:lnTo>
                  <a:lnTo>
                    <a:pt x="7931" y="2417"/>
                  </a:lnTo>
                  <a:lnTo>
                    <a:pt x="7942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14" y="6882"/>
                  </a:lnTo>
                  <a:lnTo>
                    <a:pt x="2501" y="6882"/>
                  </a:lnTo>
                  <a:lnTo>
                    <a:pt x="1299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50" y="7715"/>
                  </a:moveTo>
                  <a:lnTo>
                    <a:pt x="13765" y="9763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78"/>
                  </a:lnTo>
                  <a:lnTo>
                    <a:pt x="1323" y="9858"/>
                  </a:lnTo>
                  <a:lnTo>
                    <a:pt x="2608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05"/>
                  </a:lnTo>
                  <a:lnTo>
                    <a:pt x="7419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32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40" y="13788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2"/>
                  </a:lnTo>
                  <a:lnTo>
                    <a:pt x="11491" y="3310"/>
                  </a:lnTo>
                  <a:lnTo>
                    <a:pt x="10800" y="810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11"/>
            <p:cNvSpPr/>
            <p:nvPr/>
          </p:nvSpPr>
          <p:spPr>
            <a:xfrm>
              <a:off x="3622475" y="44998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86"/>
                  </a:moveTo>
                  <a:lnTo>
                    <a:pt x="7120" y="2524"/>
                  </a:lnTo>
                  <a:lnTo>
                    <a:pt x="7120" y="6322"/>
                  </a:lnTo>
                  <a:lnTo>
                    <a:pt x="4274" y="3572"/>
                  </a:lnTo>
                  <a:lnTo>
                    <a:pt x="4894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0" y="6882"/>
                  </a:lnTo>
                  <a:lnTo>
                    <a:pt x="1298" y="4846"/>
                  </a:lnTo>
                  <a:lnTo>
                    <a:pt x="3751" y="4203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49" y="6882"/>
                  </a:lnTo>
                  <a:lnTo>
                    <a:pt x="11382" y="4132"/>
                  </a:lnTo>
                  <a:close/>
                  <a:moveTo>
                    <a:pt x="12561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11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43" y="869"/>
                  </a:lnTo>
                  <a:lnTo>
                    <a:pt x="3429" y="3465"/>
                  </a:lnTo>
                  <a:lnTo>
                    <a:pt x="845" y="4132"/>
                  </a:lnTo>
                  <a:lnTo>
                    <a:pt x="0" y="4358"/>
                  </a:lnTo>
                  <a:lnTo>
                    <a:pt x="429" y="5084"/>
                  </a:lnTo>
                  <a:lnTo>
                    <a:pt x="1822" y="7394"/>
                  </a:lnTo>
                  <a:lnTo>
                    <a:pt x="476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204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11"/>
            <p:cNvSpPr/>
            <p:nvPr/>
          </p:nvSpPr>
          <p:spPr>
            <a:xfrm>
              <a:off x="3622475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94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4" y="3561"/>
                  </a:lnTo>
                  <a:lnTo>
                    <a:pt x="4894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53" y="2429"/>
                  </a:lnTo>
                  <a:lnTo>
                    <a:pt x="10049" y="1251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79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53" y="8299"/>
                  </a:moveTo>
                  <a:lnTo>
                    <a:pt x="10787" y="11050"/>
                  </a:lnTo>
                  <a:lnTo>
                    <a:pt x="10168" y="13324"/>
                  </a:lnTo>
                  <a:lnTo>
                    <a:pt x="7953" y="12085"/>
                  </a:lnTo>
                  <a:lnTo>
                    <a:pt x="7953" y="8299"/>
                  </a:lnTo>
                  <a:close/>
                  <a:moveTo>
                    <a:pt x="7132" y="8287"/>
                  </a:moveTo>
                  <a:lnTo>
                    <a:pt x="7132" y="12193"/>
                  </a:lnTo>
                  <a:lnTo>
                    <a:pt x="7120" y="12193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32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204" y="10502"/>
                  </a:lnTo>
                  <a:lnTo>
                    <a:pt x="15050" y="10276"/>
                  </a:lnTo>
                  <a:lnTo>
                    <a:pt x="14621" y="9549"/>
                  </a:lnTo>
                  <a:lnTo>
                    <a:pt x="13228" y="7228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11"/>
            <p:cNvSpPr/>
            <p:nvPr/>
          </p:nvSpPr>
          <p:spPr>
            <a:xfrm>
              <a:off x="4001675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1" y="3572"/>
                  </a:lnTo>
                  <a:lnTo>
                    <a:pt x="4882" y="1286"/>
                  </a:lnTo>
                  <a:close/>
                  <a:moveTo>
                    <a:pt x="10050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501" y="6882"/>
                  </a:lnTo>
                  <a:lnTo>
                    <a:pt x="1275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56" y="10478"/>
                  </a:lnTo>
                  <a:lnTo>
                    <a:pt x="1322" y="9858"/>
                  </a:lnTo>
                  <a:lnTo>
                    <a:pt x="2596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11"/>
            <p:cNvSpPr/>
            <p:nvPr/>
          </p:nvSpPr>
          <p:spPr>
            <a:xfrm>
              <a:off x="3622475" y="846675"/>
              <a:ext cx="376250" cy="365825"/>
            </a:xfrm>
            <a:custGeom>
              <a:avLst/>
              <a:gdLst/>
              <a:ahLst/>
              <a:cxnLst/>
              <a:rect l="l" t="t" r="r" b="b"/>
              <a:pathLst>
                <a:path w="15050" h="14633" extrusionOk="0">
                  <a:moveTo>
                    <a:pt x="10049" y="1238"/>
                  </a:moveTo>
                  <a:lnTo>
                    <a:pt x="10704" y="3631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8"/>
                  </a:lnTo>
                  <a:close/>
                  <a:moveTo>
                    <a:pt x="4882" y="1298"/>
                  </a:moveTo>
                  <a:lnTo>
                    <a:pt x="7096" y="2536"/>
                  </a:lnTo>
                  <a:lnTo>
                    <a:pt x="7096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2" y="4131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31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27"/>
                  </a:moveTo>
                  <a:lnTo>
                    <a:pt x="3667" y="10477"/>
                  </a:lnTo>
                  <a:lnTo>
                    <a:pt x="1322" y="9870"/>
                  </a:lnTo>
                  <a:lnTo>
                    <a:pt x="2608" y="7727"/>
                  </a:lnTo>
                  <a:close/>
                  <a:moveTo>
                    <a:pt x="7953" y="8287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43" y="881"/>
                  </a:lnTo>
                  <a:lnTo>
                    <a:pt x="3429" y="3465"/>
                  </a:lnTo>
                  <a:lnTo>
                    <a:pt x="845" y="4131"/>
                  </a:lnTo>
                  <a:lnTo>
                    <a:pt x="0" y="4358"/>
                  </a:lnTo>
                  <a:lnTo>
                    <a:pt x="429" y="5084"/>
                  </a:lnTo>
                  <a:lnTo>
                    <a:pt x="1822" y="7418"/>
                  </a:lnTo>
                  <a:lnTo>
                    <a:pt x="476" y="9656"/>
                  </a:lnTo>
                  <a:lnTo>
                    <a:pt x="48" y="10394"/>
                  </a:lnTo>
                  <a:lnTo>
                    <a:pt x="893" y="10608"/>
                  </a:lnTo>
                  <a:lnTo>
                    <a:pt x="3560" y="11311"/>
                  </a:lnTo>
                  <a:lnTo>
                    <a:pt x="4239" y="13811"/>
                  </a:lnTo>
                  <a:lnTo>
                    <a:pt x="4465" y="14633"/>
                  </a:lnTo>
                  <a:lnTo>
                    <a:pt x="5227" y="14216"/>
                  </a:lnTo>
                  <a:lnTo>
                    <a:pt x="7620" y="12871"/>
                  </a:lnTo>
                  <a:lnTo>
                    <a:pt x="9930" y="14168"/>
                  </a:lnTo>
                  <a:lnTo>
                    <a:pt x="10692" y="14585"/>
                  </a:lnTo>
                  <a:lnTo>
                    <a:pt x="10906" y="13764"/>
                  </a:lnTo>
                  <a:lnTo>
                    <a:pt x="11621" y="11180"/>
                  </a:lnTo>
                  <a:lnTo>
                    <a:pt x="14204" y="10501"/>
                  </a:lnTo>
                  <a:lnTo>
                    <a:pt x="15050" y="10287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3" y="4989"/>
                  </a:lnTo>
                  <a:lnTo>
                    <a:pt x="15002" y="4227"/>
                  </a:lnTo>
                  <a:lnTo>
                    <a:pt x="14157" y="4000"/>
                  </a:lnTo>
                  <a:lnTo>
                    <a:pt x="11490" y="3310"/>
                  </a:lnTo>
                  <a:lnTo>
                    <a:pt x="10811" y="798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11"/>
            <p:cNvSpPr/>
            <p:nvPr/>
          </p:nvSpPr>
          <p:spPr>
            <a:xfrm>
              <a:off x="4001675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9"/>
                  </a:lnTo>
                  <a:close/>
                  <a:moveTo>
                    <a:pt x="4894" y="1298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2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7"/>
                  </a:lnTo>
                  <a:lnTo>
                    <a:pt x="13228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11"/>
            <p:cNvSpPr/>
            <p:nvPr/>
          </p:nvSpPr>
          <p:spPr>
            <a:xfrm>
              <a:off x="4001675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64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04"/>
                  </a:moveTo>
                  <a:lnTo>
                    <a:pt x="3656" y="10478"/>
                  </a:lnTo>
                  <a:lnTo>
                    <a:pt x="1322" y="9859"/>
                  </a:lnTo>
                  <a:lnTo>
                    <a:pt x="2596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09" y="8300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60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8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11"/>
            <p:cNvSpPr/>
            <p:nvPr/>
          </p:nvSpPr>
          <p:spPr>
            <a:xfrm>
              <a:off x="4001675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51" y="3572"/>
                  </a:lnTo>
                  <a:lnTo>
                    <a:pt x="4882" y="1298"/>
                  </a:lnTo>
                  <a:close/>
                  <a:moveTo>
                    <a:pt x="10050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5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56" y="10501"/>
                  </a:lnTo>
                  <a:lnTo>
                    <a:pt x="1322" y="9882"/>
                  </a:lnTo>
                  <a:lnTo>
                    <a:pt x="2596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09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50" y="10275"/>
                  </a:lnTo>
                  <a:lnTo>
                    <a:pt x="14610" y="9537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11"/>
            <p:cNvSpPr/>
            <p:nvPr/>
          </p:nvSpPr>
          <p:spPr>
            <a:xfrm>
              <a:off x="4001675" y="340382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11"/>
            <p:cNvSpPr/>
            <p:nvPr/>
          </p:nvSpPr>
          <p:spPr>
            <a:xfrm>
              <a:off x="4001675" y="41345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11"/>
            <p:cNvSpPr/>
            <p:nvPr/>
          </p:nvSpPr>
          <p:spPr>
            <a:xfrm>
              <a:off x="4001675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83" y="4144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64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09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1" y="12860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50"/>
                  </a:lnTo>
                  <a:lnTo>
                    <a:pt x="13228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11"/>
            <p:cNvSpPr/>
            <p:nvPr/>
          </p:nvSpPr>
          <p:spPr>
            <a:xfrm>
              <a:off x="4001675" y="37693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3" y="7704"/>
                  </a:moveTo>
                  <a:lnTo>
                    <a:pt x="3680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11"/>
            <p:cNvSpPr/>
            <p:nvPr/>
          </p:nvSpPr>
          <p:spPr>
            <a:xfrm>
              <a:off x="3622475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096" y="2512"/>
                  </a:lnTo>
                  <a:lnTo>
                    <a:pt x="7096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8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49" y="6882"/>
                  </a:lnTo>
                  <a:lnTo>
                    <a:pt x="11382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204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11"/>
            <p:cNvSpPr/>
            <p:nvPr/>
          </p:nvSpPr>
          <p:spPr>
            <a:xfrm>
              <a:off x="3622475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9"/>
                  </a:lnTo>
                  <a:close/>
                  <a:moveTo>
                    <a:pt x="4894" y="1274"/>
                  </a:moveTo>
                  <a:lnTo>
                    <a:pt x="7120" y="2513"/>
                  </a:lnTo>
                  <a:lnTo>
                    <a:pt x="7120" y="6323"/>
                  </a:lnTo>
                  <a:lnTo>
                    <a:pt x="4274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32"/>
                  </a:lnTo>
                  <a:close/>
                  <a:moveTo>
                    <a:pt x="12561" y="7704"/>
                  </a:moveTo>
                  <a:lnTo>
                    <a:pt x="13788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79" y="10478"/>
                  </a:lnTo>
                  <a:lnTo>
                    <a:pt x="1334" y="9871"/>
                  </a:lnTo>
                  <a:lnTo>
                    <a:pt x="2619" y="7704"/>
                  </a:lnTo>
                  <a:close/>
                  <a:moveTo>
                    <a:pt x="7953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28" y="7216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11"/>
            <p:cNvSpPr/>
            <p:nvPr/>
          </p:nvSpPr>
          <p:spPr>
            <a:xfrm>
              <a:off x="3622475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53" y="6335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5"/>
                  </a:lnTo>
                  <a:lnTo>
                    <a:pt x="8549" y="6895"/>
                  </a:lnTo>
                  <a:lnTo>
                    <a:pt x="11382" y="4144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3" y="8311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53" y="12109"/>
                  </a:lnTo>
                  <a:lnTo>
                    <a:pt x="7953" y="8311"/>
                  </a:lnTo>
                  <a:close/>
                  <a:moveTo>
                    <a:pt x="7120" y="8311"/>
                  </a:moveTo>
                  <a:lnTo>
                    <a:pt x="7120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4"/>
                  </a:lnTo>
                  <a:lnTo>
                    <a:pt x="845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28" y="7228"/>
                  </a:lnTo>
                  <a:lnTo>
                    <a:pt x="14573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11"/>
            <p:cNvSpPr/>
            <p:nvPr/>
          </p:nvSpPr>
          <p:spPr>
            <a:xfrm>
              <a:off x="3622475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82" y="4156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49" y="6906"/>
                  </a:lnTo>
                  <a:lnTo>
                    <a:pt x="11382" y="4156"/>
                  </a:lnTo>
                  <a:close/>
                  <a:moveTo>
                    <a:pt x="12561" y="7728"/>
                  </a:moveTo>
                  <a:lnTo>
                    <a:pt x="13764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22" y="9859"/>
                  </a:lnTo>
                  <a:lnTo>
                    <a:pt x="2608" y="7704"/>
                  </a:lnTo>
                  <a:close/>
                  <a:moveTo>
                    <a:pt x="7953" y="8300"/>
                  </a:moveTo>
                  <a:lnTo>
                    <a:pt x="10787" y="11050"/>
                  </a:lnTo>
                  <a:lnTo>
                    <a:pt x="10168" y="13336"/>
                  </a:lnTo>
                  <a:lnTo>
                    <a:pt x="7953" y="12098"/>
                  </a:lnTo>
                  <a:lnTo>
                    <a:pt x="7953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7" y="3454"/>
                  </a:lnTo>
                  <a:lnTo>
                    <a:pt x="845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11"/>
            <p:cNvSpPr/>
            <p:nvPr/>
          </p:nvSpPr>
          <p:spPr>
            <a:xfrm>
              <a:off x="4759800" y="37693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74"/>
                  </a:moveTo>
                  <a:lnTo>
                    <a:pt x="7109" y="2512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9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32"/>
                  </a:lnTo>
                  <a:close/>
                  <a:moveTo>
                    <a:pt x="12550" y="7704"/>
                  </a:moveTo>
                  <a:lnTo>
                    <a:pt x="13776" y="9751"/>
                  </a:lnTo>
                  <a:lnTo>
                    <a:pt x="11300" y="10382"/>
                  </a:lnTo>
                  <a:lnTo>
                    <a:pt x="8538" y="7704"/>
                  </a:lnTo>
                  <a:close/>
                  <a:moveTo>
                    <a:pt x="6525" y="7704"/>
                  </a:moveTo>
                  <a:lnTo>
                    <a:pt x="3668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1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11"/>
            <p:cNvSpPr/>
            <p:nvPr/>
          </p:nvSpPr>
          <p:spPr>
            <a:xfrm>
              <a:off x="3622475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6" y="2512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98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32"/>
                  </a:lnTo>
                  <a:close/>
                  <a:moveTo>
                    <a:pt x="12549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57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204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11"/>
            <p:cNvSpPr/>
            <p:nvPr/>
          </p:nvSpPr>
          <p:spPr>
            <a:xfrm>
              <a:off x="3622475" y="34038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44"/>
                  </a:lnTo>
                  <a:close/>
                  <a:moveTo>
                    <a:pt x="12549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204" y="10502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11"/>
            <p:cNvSpPr/>
            <p:nvPr/>
          </p:nvSpPr>
          <p:spPr>
            <a:xfrm>
              <a:off x="3622475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98"/>
                  </a:moveTo>
                  <a:lnTo>
                    <a:pt x="7096" y="2536"/>
                  </a:lnTo>
                  <a:lnTo>
                    <a:pt x="7096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53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82" y="4155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49" y="6906"/>
                  </a:lnTo>
                  <a:lnTo>
                    <a:pt x="11382" y="4155"/>
                  </a:lnTo>
                  <a:close/>
                  <a:moveTo>
                    <a:pt x="12561" y="7727"/>
                  </a:moveTo>
                  <a:lnTo>
                    <a:pt x="13764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39"/>
                  </a:moveTo>
                  <a:lnTo>
                    <a:pt x="3667" y="10501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53" y="8311"/>
                  </a:moveTo>
                  <a:lnTo>
                    <a:pt x="10787" y="11061"/>
                  </a:lnTo>
                  <a:lnTo>
                    <a:pt x="10168" y="13335"/>
                  </a:lnTo>
                  <a:lnTo>
                    <a:pt x="7953" y="12097"/>
                  </a:lnTo>
                  <a:lnTo>
                    <a:pt x="7953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11"/>
            <p:cNvSpPr/>
            <p:nvPr/>
          </p:nvSpPr>
          <p:spPr>
            <a:xfrm>
              <a:off x="3622475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8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63" y="3573"/>
                  </a:lnTo>
                  <a:lnTo>
                    <a:pt x="4882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3" y="8299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53" y="12097"/>
                  </a:lnTo>
                  <a:lnTo>
                    <a:pt x="7953" y="8299"/>
                  </a:lnTo>
                  <a:close/>
                  <a:moveTo>
                    <a:pt x="7096" y="8299"/>
                  </a:moveTo>
                  <a:lnTo>
                    <a:pt x="7096" y="12205"/>
                  </a:lnTo>
                  <a:lnTo>
                    <a:pt x="5001" y="13383"/>
                  </a:lnTo>
                  <a:lnTo>
                    <a:pt x="4334" y="10978"/>
                  </a:lnTo>
                  <a:lnTo>
                    <a:pt x="7096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11"/>
            <p:cNvSpPr/>
            <p:nvPr/>
          </p:nvSpPr>
          <p:spPr>
            <a:xfrm>
              <a:off x="4380900" y="2673075"/>
              <a:ext cx="375950" cy="365550"/>
            </a:xfrm>
            <a:custGeom>
              <a:avLst/>
              <a:gdLst/>
              <a:ahLst/>
              <a:cxnLst/>
              <a:rect l="l" t="t" r="r" b="b"/>
              <a:pathLst>
                <a:path w="15038" h="14622" extrusionOk="0">
                  <a:moveTo>
                    <a:pt x="4894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1"/>
                  </a:lnTo>
                  <a:lnTo>
                    <a:pt x="4894" y="1286"/>
                  </a:lnTo>
                  <a:close/>
                  <a:moveTo>
                    <a:pt x="10037" y="1251"/>
                  </a:moveTo>
                  <a:lnTo>
                    <a:pt x="10692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7" y="1251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596" y="7716"/>
                  </a:lnTo>
                  <a:close/>
                  <a:moveTo>
                    <a:pt x="7942" y="8299"/>
                  </a:moveTo>
                  <a:lnTo>
                    <a:pt x="10787" y="11050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87"/>
                  </a:moveTo>
                  <a:lnTo>
                    <a:pt x="7108" y="12193"/>
                  </a:lnTo>
                  <a:lnTo>
                    <a:pt x="7096" y="12193"/>
                  </a:lnTo>
                  <a:lnTo>
                    <a:pt x="5001" y="13371"/>
                  </a:lnTo>
                  <a:lnTo>
                    <a:pt x="4334" y="10966"/>
                  </a:lnTo>
                  <a:lnTo>
                    <a:pt x="7108" y="8287"/>
                  </a:lnTo>
                  <a:close/>
                  <a:moveTo>
                    <a:pt x="10573" y="1"/>
                  </a:moveTo>
                  <a:lnTo>
                    <a:pt x="9811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36" y="10383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5" y="14205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38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5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11"/>
            <p:cNvSpPr/>
            <p:nvPr/>
          </p:nvSpPr>
          <p:spPr>
            <a:xfrm>
              <a:off x="4380900" y="846675"/>
              <a:ext cx="375950" cy="365525"/>
            </a:xfrm>
            <a:custGeom>
              <a:avLst/>
              <a:gdLst/>
              <a:ahLst/>
              <a:cxnLst/>
              <a:rect l="l" t="t" r="r" b="b"/>
              <a:pathLst>
                <a:path w="15038" h="14621" extrusionOk="0">
                  <a:moveTo>
                    <a:pt x="10037" y="1238"/>
                  </a:moveTo>
                  <a:lnTo>
                    <a:pt x="10692" y="3631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4882" y="1274"/>
                  </a:moveTo>
                  <a:lnTo>
                    <a:pt x="7096" y="2512"/>
                  </a:lnTo>
                  <a:lnTo>
                    <a:pt x="7096" y="6322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1371" y="4131"/>
                  </a:moveTo>
                  <a:lnTo>
                    <a:pt x="13704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71" y="4131"/>
                  </a:lnTo>
                  <a:close/>
                  <a:moveTo>
                    <a:pt x="12561" y="7715"/>
                  </a:moveTo>
                  <a:lnTo>
                    <a:pt x="13776" y="9751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27"/>
                  </a:moveTo>
                  <a:lnTo>
                    <a:pt x="3655" y="10477"/>
                  </a:lnTo>
                  <a:lnTo>
                    <a:pt x="1322" y="9870"/>
                  </a:lnTo>
                  <a:lnTo>
                    <a:pt x="2596" y="7727"/>
                  </a:lnTo>
                  <a:close/>
                  <a:moveTo>
                    <a:pt x="7942" y="8287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8" y="8287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34" y="10966"/>
                  </a:lnTo>
                  <a:lnTo>
                    <a:pt x="7108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0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15" y="14204"/>
                  </a:lnTo>
                  <a:lnTo>
                    <a:pt x="7620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489"/>
                  </a:lnTo>
                  <a:lnTo>
                    <a:pt x="15038" y="10275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27"/>
                  </a:lnTo>
                  <a:lnTo>
                    <a:pt x="14145" y="4000"/>
                  </a:lnTo>
                  <a:lnTo>
                    <a:pt x="11478" y="3310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11"/>
            <p:cNvSpPr/>
            <p:nvPr/>
          </p:nvSpPr>
          <p:spPr>
            <a:xfrm>
              <a:off x="4380900" y="230785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82" y="1298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37" y="1251"/>
                  </a:moveTo>
                  <a:lnTo>
                    <a:pt x="10692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7" y="11062"/>
                  </a:lnTo>
                  <a:lnTo>
                    <a:pt x="10156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34" y="10978"/>
                  </a:lnTo>
                  <a:lnTo>
                    <a:pt x="7108" y="8299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6" y="9645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18" y="14145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62" y="4966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11"/>
            <p:cNvSpPr/>
            <p:nvPr/>
          </p:nvSpPr>
          <p:spPr>
            <a:xfrm>
              <a:off x="4380900" y="1942325"/>
              <a:ext cx="375950" cy="365550"/>
            </a:xfrm>
            <a:custGeom>
              <a:avLst/>
              <a:gdLst/>
              <a:ahLst/>
              <a:cxnLst/>
              <a:rect l="l" t="t" r="r" b="b"/>
              <a:pathLst>
                <a:path w="15038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37" y="1251"/>
                  </a:moveTo>
                  <a:lnTo>
                    <a:pt x="10692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83" y="4144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8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311"/>
                  </a:moveTo>
                  <a:lnTo>
                    <a:pt x="10787" y="11062"/>
                  </a:lnTo>
                  <a:lnTo>
                    <a:pt x="10156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08" y="8311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34" y="10990"/>
                  </a:lnTo>
                  <a:lnTo>
                    <a:pt x="7108" y="8311"/>
                  </a:lnTo>
                  <a:close/>
                  <a:moveTo>
                    <a:pt x="10573" y="1"/>
                  </a:moveTo>
                  <a:lnTo>
                    <a:pt x="9823" y="418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4"/>
                  </a:lnTo>
                  <a:lnTo>
                    <a:pt x="846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36" y="10383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15" y="14205"/>
                  </a:lnTo>
                  <a:lnTo>
                    <a:pt x="7620" y="12860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38" y="10276"/>
                  </a:lnTo>
                  <a:lnTo>
                    <a:pt x="14609" y="9550"/>
                  </a:lnTo>
                  <a:lnTo>
                    <a:pt x="13228" y="7228"/>
                  </a:lnTo>
                  <a:lnTo>
                    <a:pt x="14562" y="4978"/>
                  </a:lnTo>
                  <a:lnTo>
                    <a:pt x="15002" y="4251"/>
                  </a:lnTo>
                  <a:lnTo>
                    <a:pt x="14145" y="4025"/>
                  </a:lnTo>
                  <a:lnTo>
                    <a:pt x="11478" y="3323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11"/>
            <p:cNvSpPr/>
            <p:nvPr/>
          </p:nvSpPr>
          <p:spPr>
            <a:xfrm>
              <a:off x="4380900" y="157710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82" y="1299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37" y="1251"/>
                  </a:moveTo>
                  <a:lnTo>
                    <a:pt x="10692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1"/>
                  </a:lnTo>
                  <a:lnTo>
                    <a:pt x="3739" y="4228"/>
                  </a:lnTo>
                  <a:close/>
                  <a:moveTo>
                    <a:pt x="11383" y="4156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6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04"/>
                  </a:moveTo>
                  <a:lnTo>
                    <a:pt x="3655" y="10478"/>
                  </a:lnTo>
                  <a:lnTo>
                    <a:pt x="1322" y="9859"/>
                  </a:lnTo>
                  <a:lnTo>
                    <a:pt x="2596" y="7704"/>
                  </a:lnTo>
                  <a:close/>
                  <a:moveTo>
                    <a:pt x="7942" y="8300"/>
                  </a:moveTo>
                  <a:lnTo>
                    <a:pt x="10787" y="11050"/>
                  </a:lnTo>
                  <a:lnTo>
                    <a:pt x="10156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08" y="8300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34" y="10978"/>
                  </a:lnTo>
                  <a:lnTo>
                    <a:pt x="7108" y="8300"/>
                  </a:lnTo>
                  <a:close/>
                  <a:moveTo>
                    <a:pt x="10573" y="1"/>
                  </a:moveTo>
                  <a:lnTo>
                    <a:pt x="9823" y="418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7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6" y="9645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0" y="12860"/>
                  </a:lnTo>
                  <a:lnTo>
                    <a:pt x="9918" y="14145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62" y="4966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78" y="3323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11"/>
            <p:cNvSpPr/>
            <p:nvPr/>
          </p:nvSpPr>
          <p:spPr>
            <a:xfrm>
              <a:off x="4759800" y="44998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50" y="1250"/>
                  </a:moveTo>
                  <a:lnTo>
                    <a:pt x="10705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1" y="6882"/>
                  </a:lnTo>
                  <a:lnTo>
                    <a:pt x="1287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38" y="6882"/>
                  </a:lnTo>
                  <a:lnTo>
                    <a:pt x="11395" y="4132"/>
                  </a:lnTo>
                  <a:close/>
                  <a:moveTo>
                    <a:pt x="12550" y="7715"/>
                  </a:moveTo>
                  <a:lnTo>
                    <a:pt x="13776" y="9763"/>
                  </a:lnTo>
                  <a:lnTo>
                    <a:pt x="11300" y="10394"/>
                  </a:lnTo>
                  <a:lnTo>
                    <a:pt x="8538" y="7715"/>
                  </a:lnTo>
                  <a:close/>
                  <a:moveTo>
                    <a:pt x="6525" y="7715"/>
                  </a:moveTo>
                  <a:lnTo>
                    <a:pt x="3668" y="10478"/>
                  </a:lnTo>
                  <a:lnTo>
                    <a:pt x="1334" y="9858"/>
                  </a:lnTo>
                  <a:lnTo>
                    <a:pt x="2608" y="7715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5001" y="13371"/>
                  </a:lnTo>
                  <a:lnTo>
                    <a:pt x="4335" y="10978"/>
                  </a:lnTo>
                  <a:lnTo>
                    <a:pt x="7109" y="8299"/>
                  </a:lnTo>
                  <a:close/>
                  <a:moveTo>
                    <a:pt x="10586" y="0"/>
                  </a:moveTo>
                  <a:lnTo>
                    <a:pt x="9824" y="405"/>
                  </a:lnTo>
                  <a:lnTo>
                    <a:pt x="7430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51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2" y="810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11"/>
            <p:cNvSpPr/>
            <p:nvPr/>
          </p:nvSpPr>
          <p:spPr>
            <a:xfrm>
              <a:off x="4759800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906" y="1298"/>
                  </a:moveTo>
                  <a:lnTo>
                    <a:pt x="7121" y="2525"/>
                  </a:lnTo>
                  <a:lnTo>
                    <a:pt x="7121" y="6323"/>
                  </a:lnTo>
                  <a:lnTo>
                    <a:pt x="4275" y="3572"/>
                  </a:lnTo>
                  <a:lnTo>
                    <a:pt x="4906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2"/>
                  </a:lnTo>
                  <a:lnTo>
                    <a:pt x="11312" y="10383"/>
                  </a:lnTo>
                  <a:lnTo>
                    <a:pt x="8550" y="7704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21" y="12192"/>
                  </a:lnTo>
                  <a:lnTo>
                    <a:pt x="5025" y="13359"/>
                  </a:lnTo>
                  <a:lnTo>
                    <a:pt x="4359" y="10966"/>
                  </a:lnTo>
                  <a:lnTo>
                    <a:pt x="7133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41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11"/>
            <p:cNvSpPr/>
            <p:nvPr/>
          </p:nvSpPr>
          <p:spPr>
            <a:xfrm>
              <a:off x="4759800" y="41345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86"/>
                  </a:moveTo>
                  <a:lnTo>
                    <a:pt x="7109" y="2512"/>
                  </a:lnTo>
                  <a:lnTo>
                    <a:pt x="7109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8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38" y="6882"/>
                  </a:lnTo>
                  <a:lnTo>
                    <a:pt x="11395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7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76" y="9751"/>
                  </a:lnTo>
                  <a:lnTo>
                    <a:pt x="11300" y="10394"/>
                  </a:lnTo>
                  <a:lnTo>
                    <a:pt x="8538" y="7715"/>
                  </a:lnTo>
                  <a:close/>
                  <a:moveTo>
                    <a:pt x="6525" y="7715"/>
                  </a:moveTo>
                  <a:lnTo>
                    <a:pt x="3668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11"/>
            <p:cNvSpPr/>
            <p:nvPr/>
          </p:nvSpPr>
          <p:spPr>
            <a:xfrm>
              <a:off x="4380900" y="303860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10037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9"/>
                  </a:lnTo>
                  <a:close/>
                  <a:moveTo>
                    <a:pt x="4882" y="1274"/>
                  </a:moveTo>
                  <a:lnTo>
                    <a:pt x="7096" y="2513"/>
                  </a:lnTo>
                  <a:lnTo>
                    <a:pt x="7096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46"/>
                  </a:lnTo>
                  <a:lnTo>
                    <a:pt x="3739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1" y="7704"/>
                  </a:moveTo>
                  <a:lnTo>
                    <a:pt x="13776" y="9752"/>
                  </a:lnTo>
                  <a:lnTo>
                    <a:pt x="11311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7"/>
                  </a:lnTo>
                  <a:lnTo>
                    <a:pt x="13228" y="7216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11"/>
            <p:cNvSpPr/>
            <p:nvPr/>
          </p:nvSpPr>
          <p:spPr>
            <a:xfrm>
              <a:off x="4001675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8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11"/>
            <p:cNvSpPr/>
            <p:nvPr/>
          </p:nvSpPr>
          <p:spPr>
            <a:xfrm>
              <a:off x="4001675" y="846375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10050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4882" y="1310"/>
                  </a:moveTo>
                  <a:lnTo>
                    <a:pt x="7097" y="2548"/>
                  </a:lnTo>
                  <a:lnTo>
                    <a:pt x="7097" y="6334"/>
                  </a:lnTo>
                  <a:lnTo>
                    <a:pt x="4251" y="3584"/>
                  </a:lnTo>
                  <a:lnTo>
                    <a:pt x="4882" y="131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05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71" y="4143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56" y="10489"/>
                  </a:lnTo>
                  <a:lnTo>
                    <a:pt x="1322" y="9882"/>
                  </a:lnTo>
                  <a:lnTo>
                    <a:pt x="2596" y="7739"/>
                  </a:lnTo>
                  <a:close/>
                  <a:moveTo>
                    <a:pt x="7942" y="8299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2"/>
                  </a:lnTo>
                  <a:lnTo>
                    <a:pt x="11490" y="3322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11"/>
            <p:cNvSpPr/>
            <p:nvPr/>
          </p:nvSpPr>
          <p:spPr>
            <a:xfrm>
              <a:off x="4001675" y="267307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8" y="10276"/>
                  </a:lnTo>
                  <a:lnTo>
                    <a:pt x="14610" y="9549"/>
                  </a:lnTo>
                  <a:lnTo>
                    <a:pt x="13228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11"/>
            <p:cNvSpPr/>
            <p:nvPr/>
          </p:nvSpPr>
          <p:spPr>
            <a:xfrm>
              <a:off x="4380600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94" y="1286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94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54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49" y="7715"/>
                  </a:moveTo>
                  <a:lnTo>
                    <a:pt x="13776" y="9751"/>
                  </a:lnTo>
                  <a:lnTo>
                    <a:pt x="11299" y="10394"/>
                  </a:lnTo>
                  <a:lnTo>
                    <a:pt x="8537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799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58" y="4132"/>
                  </a:lnTo>
                  <a:lnTo>
                    <a:pt x="0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40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11"/>
            <p:cNvSpPr/>
            <p:nvPr/>
          </p:nvSpPr>
          <p:spPr>
            <a:xfrm>
              <a:off x="4380600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74"/>
                  </a:moveTo>
                  <a:lnTo>
                    <a:pt x="7108" y="2512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54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49" y="7704"/>
                  </a:moveTo>
                  <a:lnTo>
                    <a:pt x="13776" y="9751"/>
                  </a:lnTo>
                  <a:lnTo>
                    <a:pt x="11299" y="10382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99" y="11037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58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11"/>
            <p:cNvSpPr/>
            <p:nvPr/>
          </p:nvSpPr>
          <p:spPr>
            <a:xfrm>
              <a:off x="4380300" y="3403825"/>
              <a:ext cx="376550" cy="365550"/>
            </a:xfrm>
            <a:custGeom>
              <a:avLst/>
              <a:gdLst/>
              <a:ahLst/>
              <a:cxnLst/>
              <a:rect l="l" t="t" r="r" b="b"/>
              <a:pathLst>
                <a:path w="15062" h="14622" extrusionOk="0">
                  <a:moveTo>
                    <a:pt x="4906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61" y="1239"/>
                  </a:moveTo>
                  <a:lnTo>
                    <a:pt x="10716" y="3632"/>
                  </a:lnTo>
                  <a:lnTo>
                    <a:pt x="7954" y="6311"/>
                  </a:lnTo>
                  <a:lnTo>
                    <a:pt x="7954" y="2417"/>
                  </a:lnTo>
                  <a:lnTo>
                    <a:pt x="7966" y="2417"/>
                  </a:lnTo>
                  <a:lnTo>
                    <a:pt x="10061" y="1239"/>
                  </a:lnTo>
                  <a:close/>
                  <a:moveTo>
                    <a:pt x="3763" y="4215"/>
                  </a:moveTo>
                  <a:lnTo>
                    <a:pt x="6537" y="6894"/>
                  </a:lnTo>
                  <a:lnTo>
                    <a:pt x="2513" y="6894"/>
                  </a:lnTo>
                  <a:lnTo>
                    <a:pt x="1310" y="4858"/>
                  </a:lnTo>
                  <a:lnTo>
                    <a:pt x="3763" y="4215"/>
                  </a:lnTo>
                  <a:close/>
                  <a:moveTo>
                    <a:pt x="11407" y="4144"/>
                  </a:moveTo>
                  <a:lnTo>
                    <a:pt x="13740" y="4751"/>
                  </a:lnTo>
                  <a:lnTo>
                    <a:pt x="12466" y="6894"/>
                  </a:lnTo>
                  <a:lnTo>
                    <a:pt x="8549" y="6894"/>
                  </a:lnTo>
                  <a:lnTo>
                    <a:pt x="11407" y="4144"/>
                  </a:lnTo>
                  <a:close/>
                  <a:moveTo>
                    <a:pt x="12561" y="7716"/>
                  </a:moveTo>
                  <a:lnTo>
                    <a:pt x="13788" y="9752"/>
                  </a:lnTo>
                  <a:lnTo>
                    <a:pt x="11311" y="10395"/>
                  </a:lnTo>
                  <a:lnTo>
                    <a:pt x="8549" y="7716"/>
                  </a:lnTo>
                  <a:close/>
                  <a:moveTo>
                    <a:pt x="6537" y="7728"/>
                  </a:moveTo>
                  <a:lnTo>
                    <a:pt x="3679" y="10478"/>
                  </a:lnTo>
                  <a:lnTo>
                    <a:pt x="1346" y="9871"/>
                  </a:lnTo>
                  <a:lnTo>
                    <a:pt x="2620" y="7728"/>
                  </a:lnTo>
                  <a:close/>
                  <a:moveTo>
                    <a:pt x="7966" y="8299"/>
                  </a:moveTo>
                  <a:lnTo>
                    <a:pt x="10811" y="11049"/>
                  </a:lnTo>
                  <a:lnTo>
                    <a:pt x="10180" y="13323"/>
                  </a:lnTo>
                  <a:lnTo>
                    <a:pt x="7966" y="12085"/>
                  </a:lnTo>
                  <a:lnTo>
                    <a:pt x="7966" y="8299"/>
                  </a:lnTo>
                  <a:close/>
                  <a:moveTo>
                    <a:pt x="7132" y="8299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25" y="13371"/>
                  </a:lnTo>
                  <a:lnTo>
                    <a:pt x="4358" y="10978"/>
                  </a:lnTo>
                  <a:lnTo>
                    <a:pt x="7132" y="8299"/>
                  </a:lnTo>
                  <a:close/>
                  <a:moveTo>
                    <a:pt x="10597" y="0"/>
                  </a:moveTo>
                  <a:lnTo>
                    <a:pt x="9835" y="417"/>
                  </a:lnTo>
                  <a:lnTo>
                    <a:pt x="7442" y="1763"/>
                  </a:lnTo>
                  <a:lnTo>
                    <a:pt x="5132" y="465"/>
                  </a:lnTo>
                  <a:lnTo>
                    <a:pt x="4382" y="48"/>
                  </a:lnTo>
                  <a:lnTo>
                    <a:pt x="4156" y="870"/>
                  </a:lnTo>
                  <a:lnTo>
                    <a:pt x="3441" y="3453"/>
                  </a:lnTo>
                  <a:lnTo>
                    <a:pt x="858" y="4132"/>
                  </a:lnTo>
                  <a:lnTo>
                    <a:pt x="0" y="4346"/>
                  </a:lnTo>
                  <a:lnTo>
                    <a:pt x="453" y="5084"/>
                  </a:lnTo>
                  <a:lnTo>
                    <a:pt x="1834" y="7406"/>
                  </a:lnTo>
                  <a:lnTo>
                    <a:pt x="489" y="9644"/>
                  </a:lnTo>
                  <a:lnTo>
                    <a:pt x="60" y="10383"/>
                  </a:lnTo>
                  <a:lnTo>
                    <a:pt x="905" y="10597"/>
                  </a:lnTo>
                  <a:lnTo>
                    <a:pt x="3572" y="11299"/>
                  </a:lnTo>
                  <a:lnTo>
                    <a:pt x="4263" y="13800"/>
                  </a:lnTo>
                  <a:lnTo>
                    <a:pt x="4477" y="14621"/>
                  </a:lnTo>
                  <a:lnTo>
                    <a:pt x="5239" y="14205"/>
                  </a:lnTo>
                  <a:lnTo>
                    <a:pt x="7632" y="12859"/>
                  </a:lnTo>
                  <a:lnTo>
                    <a:pt x="9942" y="14157"/>
                  </a:lnTo>
                  <a:lnTo>
                    <a:pt x="10704" y="14574"/>
                  </a:lnTo>
                  <a:lnTo>
                    <a:pt x="10930" y="13752"/>
                  </a:lnTo>
                  <a:lnTo>
                    <a:pt x="11645" y="11168"/>
                  </a:lnTo>
                  <a:lnTo>
                    <a:pt x="14216" y="10502"/>
                  </a:lnTo>
                  <a:lnTo>
                    <a:pt x="15062" y="10275"/>
                  </a:lnTo>
                  <a:lnTo>
                    <a:pt x="14633" y="9549"/>
                  </a:lnTo>
                  <a:lnTo>
                    <a:pt x="13252" y="7227"/>
                  </a:lnTo>
                  <a:lnTo>
                    <a:pt x="14586" y="4977"/>
                  </a:lnTo>
                  <a:lnTo>
                    <a:pt x="15014" y="4251"/>
                  </a:lnTo>
                  <a:lnTo>
                    <a:pt x="14169" y="4025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97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11"/>
            <p:cNvSpPr/>
            <p:nvPr/>
          </p:nvSpPr>
          <p:spPr>
            <a:xfrm>
              <a:off x="4380900" y="1211600"/>
              <a:ext cx="375950" cy="365525"/>
            </a:xfrm>
            <a:custGeom>
              <a:avLst/>
              <a:gdLst/>
              <a:ahLst/>
              <a:cxnLst/>
              <a:rect l="l" t="t" r="r" b="b"/>
              <a:pathLst>
                <a:path w="15038" h="14621" extrusionOk="0">
                  <a:moveTo>
                    <a:pt x="4882" y="1298"/>
                  </a:moveTo>
                  <a:lnTo>
                    <a:pt x="7096" y="2536"/>
                  </a:lnTo>
                  <a:lnTo>
                    <a:pt x="7096" y="6334"/>
                  </a:lnTo>
                  <a:lnTo>
                    <a:pt x="4251" y="3572"/>
                  </a:lnTo>
                  <a:lnTo>
                    <a:pt x="4882" y="1298"/>
                  </a:lnTo>
                  <a:close/>
                  <a:moveTo>
                    <a:pt x="10037" y="1250"/>
                  </a:moveTo>
                  <a:lnTo>
                    <a:pt x="10692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7" y="1250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1383" y="4155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5"/>
                  </a:lnTo>
                  <a:close/>
                  <a:moveTo>
                    <a:pt x="12561" y="7727"/>
                  </a:moveTo>
                  <a:lnTo>
                    <a:pt x="13776" y="9763"/>
                  </a:lnTo>
                  <a:lnTo>
                    <a:pt x="11311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55" y="10501"/>
                  </a:lnTo>
                  <a:lnTo>
                    <a:pt x="1322" y="9882"/>
                  </a:lnTo>
                  <a:lnTo>
                    <a:pt x="2596" y="7739"/>
                  </a:lnTo>
                  <a:close/>
                  <a:moveTo>
                    <a:pt x="7942" y="8311"/>
                  </a:moveTo>
                  <a:lnTo>
                    <a:pt x="10787" y="11061"/>
                  </a:lnTo>
                  <a:lnTo>
                    <a:pt x="10156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096" y="8311"/>
                  </a:moveTo>
                  <a:lnTo>
                    <a:pt x="7096" y="12204"/>
                  </a:lnTo>
                  <a:lnTo>
                    <a:pt x="5001" y="13383"/>
                  </a:lnTo>
                  <a:lnTo>
                    <a:pt x="4322" y="10989"/>
                  </a:lnTo>
                  <a:lnTo>
                    <a:pt x="7096" y="8311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82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15" y="14204"/>
                  </a:lnTo>
                  <a:lnTo>
                    <a:pt x="7620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489"/>
                  </a:lnTo>
                  <a:lnTo>
                    <a:pt x="15038" y="10275"/>
                  </a:lnTo>
                  <a:lnTo>
                    <a:pt x="14609" y="9537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4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11"/>
            <p:cNvSpPr/>
            <p:nvPr/>
          </p:nvSpPr>
          <p:spPr>
            <a:xfrm>
              <a:off x="4380600" y="44998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86"/>
                  </a:moveTo>
                  <a:lnTo>
                    <a:pt x="7108" y="2524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94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1" y="6882"/>
                  </a:lnTo>
                  <a:lnTo>
                    <a:pt x="1286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54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12573" y="7715"/>
                  </a:moveTo>
                  <a:lnTo>
                    <a:pt x="13788" y="9763"/>
                  </a:lnTo>
                  <a:lnTo>
                    <a:pt x="11323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34" y="9858"/>
                  </a:lnTo>
                  <a:lnTo>
                    <a:pt x="2608" y="7715"/>
                  </a:lnTo>
                  <a:close/>
                  <a:moveTo>
                    <a:pt x="7954" y="8287"/>
                  </a:moveTo>
                  <a:lnTo>
                    <a:pt x="10799" y="11037"/>
                  </a:lnTo>
                  <a:lnTo>
                    <a:pt x="10168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70" y="36"/>
                  </a:lnTo>
                  <a:lnTo>
                    <a:pt x="4144" y="857"/>
                  </a:lnTo>
                  <a:lnTo>
                    <a:pt x="3429" y="3441"/>
                  </a:lnTo>
                  <a:lnTo>
                    <a:pt x="858" y="4120"/>
                  </a:lnTo>
                  <a:lnTo>
                    <a:pt x="0" y="4334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11"/>
            <p:cNvSpPr/>
            <p:nvPr/>
          </p:nvSpPr>
          <p:spPr>
            <a:xfrm>
              <a:off x="7027350" y="267307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38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57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3" y="8287"/>
                  </a:moveTo>
                  <a:lnTo>
                    <a:pt x="7133" y="12193"/>
                  </a:lnTo>
                  <a:lnTo>
                    <a:pt x="7109" y="12193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8" y="10276"/>
                  </a:lnTo>
                  <a:lnTo>
                    <a:pt x="14610" y="9549"/>
                  </a:lnTo>
                  <a:lnTo>
                    <a:pt x="13229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11"/>
            <p:cNvSpPr/>
            <p:nvPr/>
          </p:nvSpPr>
          <p:spPr>
            <a:xfrm>
              <a:off x="7027350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38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8" y="1251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64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1"/>
            <p:cNvSpPr/>
            <p:nvPr/>
          </p:nvSpPr>
          <p:spPr>
            <a:xfrm>
              <a:off x="7027350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38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8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83" y="4144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09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50"/>
                  </a:lnTo>
                  <a:lnTo>
                    <a:pt x="13229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1"/>
            <p:cNvSpPr/>
            <p:nvPr/>
          </p:nvSpPr>
          <p:spPr>
            <a:xfrm>
              <a:off x="7027350" y="846375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38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0"/>
                  </a:lnTo>
                  <a:close/>
                  <a:moveTo>
                    <a:pt x="4882" y="1310"/>
                  </a:moveTo>
                  <a:lnTo>
                    <a:pt x="7097" y="2548"/>
                  </a:lnTo>
                  <a:lnTo>
                    <a:pt x="7097" y="6334"/>
                  </a:lnTo>
                  <a:lnTo>
                    <a:pt x="4251" y="3584"/>
                  </a:lnTo>
                  <a:lnTo>
                    <a:pt x="4882" y="131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05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71" y="4143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56" y="10489"/>
                  </a:lnTo>
                  <a:lnTo>
                    <a:pt x="1322" y="9882"/>
                  </a:lnTo>
                  <a:lnTo>
                    <a:pt x="2596" y="7739"/>
                  </a:lnTo>
                  <a:close/>
                  <a:moveTo>
                    <a:pt x="7942" y="8299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22"/>
                  </a:lnTo>
                  <a:lnTo>
                    <a:pt x="10800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1"/>
            <p:cNvSpPr/>
            <p:nvPr/>
          </p:nvSpPr>
          <p:spPr>
            <a:xfrm>
              <a:off x="7027350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51" y="3572"/>
                  </a:lnTo>
                  <a:lnTo>
                    <a:pt x="4882" y="1298"/>
                  </a:lnTo>
                  <a:close/>
                  <a:moveTo>
                    <a:pt x="10038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5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56" y="10501"/>
                  </a:lnTo>
                  <a:lnTo>
                    <a:pt x="1322" y="9882"/>
                  </a:lnTo>
                  <a:lnTo>
                    <a:pt x="2596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09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50" y="10275"/>
                  </a:lnTo>
                  <a:lnTo>
                    <a:pt x="14610" y="9537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1"/>
            <p:cNvSpPr/>
            <p:nvPr/>
          </p:nvSpPr>
          <p:spPr>
            <a:xfrm>
              <a:off x="7027350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38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8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64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04"/>
                  </a:moveTo>
                  <a:lnTo>
                    <a:pt x="3656" y="10478"/>
                  </a:lnTo>
                  <a:lnTo>
                    <a:pt x="1322" y="9859"/>
                  </a:lnTo>
                  <a:lnTo>
                    <a:pt x="2596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09" y="8300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1"/>
            <p:cNvSpPr/>
            <p:nvPr/>
          </p:nvSpPr>
          <p:spPr>
            <a:xfrm>
              <a:off x="7027350" y="340382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1"/>
            <p:cNvSpPr/>
            <p:nvPr/>
          </p:nvSpPr>
          <p:spPr>
            <a:xfrm>
              <a:off x="6648150" y="34038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44"/>
                  </a:lnTo>
                  <a:close/>
                  <a:moveTo>
                    <a:pt x="12549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2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1"/>
            <p:cNvSpPr/>
            <p:nvPr/>
          </p:nvSpPr>
          <p:spPr>
            <a:xfrm>
              <a:off x="6268925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906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5" y="3572"/>
                  </a:lnTo>
                  <a:lnTo>
                    <a:pt x="4906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04"/>
                  </a:lnTo>
                  <a:close/>
                  <a:moveTo>
                    <a:pt x="7954" y="8287"/>
                  </a:moveTo>
                  <a:lnTo>
                    <a:pt x="10800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25" y="13359"/>
                  </a:lnTo>
                  <a:lnTo>
                    <a:pt x="4370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1"/>
            <p:cNvSpPr/>
            <p:nvPr/>
          </p:nvSpPr>
          <p:spPr>
            <a:xfrm>
              <a:off x="6268925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95" y="4156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56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59"/>
                  </a:lnTo>
                  <a:lnTo>
                    <a:pt x="2608" y="7704"/>
                  </a:lnTo>
                  <a:close/>
                  <a:moveTo>
                    <a:pt x="7954" y="8300"/>
                  </a:moveTo>
                  <a:lnTo>
                    <a:pt x="10800" y="11050"/>
                  </a:lnTo>
                  <a:lnTo>
                    <a:pt x="10168" y="13336"/>
                  </a:lnTo>
                  <a:lnTo>
                    <a:pt x="7954" y="12098"/>
                  </a:lnTo>
                  <a:lnTo>
                    <a:pt x="7954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9"/>
                  </a:lnTo>
                  <a:lnTo>
                    <a:pt x="4144" y="858"/>
                  </a:lnTo>
                  <a:lnTo>
                    <a:pt x="3430" y="3454"/>
                  </a:lnTo>
                  <a:lnTo>
                    <a:pt x="858" y="4120"/>
                  </a:lnTo>
                  <a:lnTo>
                    <a:pt x="1" y="4347"/>
                  </a:lnTo>
                  <a:lnTo>
                    <a:pt x="441" y="5073"/>
                  </a:lnTo>
                  <a:lnTo>
                    <a:pt x="1822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11"/>
            <p:cNvSpPr/>
            <p:nvPr/>
          </p:nvSpPr>
          <p:spPr>
            <a:xfrm>
              <a:off x="6268925" y="34038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12550" y="7716"/>
                  </a:moveTo>
                  <a:lnTo>
                    <a:pt x="13776" y="9752"/>
                  </a:lnTo>
                  <a:lnTo>
                    <a:pt x="11300" y="10395"/>
                  </a:lnTo>
                  <a:lnTo>
                    <a:pt x="8537" y="7716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11"/>
            <p:cNvSpPr/>
            <p:nvPr/>
          </p:nvSpPr>
          <p:spPr>
            <a:xfrm>
              <a:off x="6268925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95" y="4155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55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39"/>
                  </a:moveTo>
                  <a:lnTo>
                    <a:pt x="3668" y="10501"/>
                  </a:lnTo>
                  <a:lnTo>
                    <a:pt x="1334" y="9882"/>
                  </a:lnTo>
                  <a:lnTo>
                    <a:pt x="2608" y="7739"/>
                  </a:lnTo>
                  <a:close/>
                  <a:moveTo>
                    <a:pt x="7954" y="8311"/>
                  </a:moveTo>
                  <a:lnTo>
                    <a:pt x="10800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11"/>
            <p:cNvSpPr/>
            <p:nvPr/>
          </p:nvSpPr>
          <p:spPr>
            <a:xfrm>
              <a:off x="6268925" y="41345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906" y="1286"/>
                  </a:moveTo>
                  <a:lnTo>
                    <a:pt x="7120" y="2512"/>
                  </a:lnTo>
                  <a:lnTo>
                    <a:pt x="7120" y="6310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8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11"/>
            <p:cNvSpPr/>
            <p:nvPr/>
          </p:nvSpPr>
          <p:spPr>
            <a:xfrm>
              <a:off x="6268925" y="37693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74"/>
                  </a:moveTo>
                  <a:lnTo>
                    <a:pt x="7109" y="2512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8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1"/>
                  </a:lnTo>
                  <a:lnTo>
                    <a:pt x="11311" y="10382"/>
                  </a:lnTo>
                  <a:lnTo>
                    <a:pt x="8549" y="7704"/>
                  </a:lnTo>
                  <a:close/>
                  <a:moveTo>
                    <a:pt x="6525" y="7704"/>
                  </a:moveTo>
                  <a:lnTo>
                    <a:pt x="3668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11"/>
            <p:cNvSpPr/>
            <p:nvPr/>
          </p:nvSpPr>
          <p:spPr>
            <a:xfrm>
              <a:off x="6648150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4" y="3573"/>
                  </a:lnTo>
                  <a:lnTo>
                    <a:pt x="4894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37" y="7728"/>
                  </a:moveTo>
                  <a:lnTo>
                    <a:pt x="3679" y="10478"/>
                  </a:lnTo>
                  <a:lnTo>
                    <a:pt x="1346" y="9871"/>
                  </a:lnTo>
                  <a:lnTo>
                    <a:pt x="2619" y="7728"/>
                  </a:lnTo>
                  <a:close/>
                  <a:moveTo>
                    <a:pt x="7942" y="8299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32" y="8299"/>
                  </a:moveTo>
                  <a:lnTo>
                    <a:pt x="7132" y="12205"/>
                  </a:lnTo>
                  <a:lnTo>
                    <a:pt x="7120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32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58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22" y="7394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11"/>
            <p:cNvSpPr/>
            <p:nvPr/>
          </p:nvSpPr>
          <p:spPr>
            <a:xfrm>
              <a:off x="6648150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82" y="4156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2" y="4156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22" y="9859"/>
                  </a:lnTo>
                  <a:lnTo>
                    <a:pt x="2608" y="7704"/>
                  </a:lnTo>
                  <a:close/>
                  <a:moveTo>
                    <a:pt x="7942" y="8300"/>
                  </a:moveTo>
                  <a:lnTo>
                    <a:pt x="10787" y="11050"/>
                  </a:lnTo>
                  <a:lnTo>
                    <a:pt x="10168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43" y="858"/>
                  </a:lnTo>
                  <a:lnTo>
                    <a:pt x="3429" y="3454"/>
                  </a:lnTo>
                  <a:lnTo>
                    <a:pt x="845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22" y="7395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11"/>
            <p:cNvSpPr/>
            <p:nvPr/>
          </p:nvSpPr>
          <p:spPr>
            <a:xfrm>
              <a:off x="6648450" y="8466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10037" y="1238"/>
                  </a:moveTo>
                  <a:lnTo>
                    <a:pt x="10692" y="3631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41" y="2417"/>
                  </a:lnTo>
                  <a:lnTo>
                    <a:pt x="10037" y="1238"/>
                  </a:lnTo>
                  <a:close/>
                  <a:moveTo>
                    <a:pt x="4870" y="1298"/>
                  </a:moveTo>
                  <a:lnTo>
                    <a:pt x="7084" y="2536"/>
                  </a:lnTo>
                  <a:lnTo>
                    <a:pt x="7084" y="6322"/>
                  </a:lnTo>
                  <a:lnTo>
                    <a:pt x="4251" y="3572"/>
                  </a:lnTo>
                  <a:lnTo>
                    <a:pt x="4870" y="1298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8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1359" y="4131"/>
                  </a:moveTo>
                  <a:lnTo>
                    <a:pt x="13692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59" y="4131"/>
                  </a:lnTo>
                  <a:close/>
                  <a:moveTo>
                    <a:pt x="12549" y="7715"/>
                  </a:moveTo>
                  <a:lnTo>
                    <a:pt x="13776" y="9751"/>
                  </a:lnTo>
                  <a:lnTo>
                    <a:pt x="11299" y="10394"/>
                  </a:lnTo>
                  <a:lnTo>
                    <a:pt x="8537" y="7715"/>
                  </a:lnTo>
                  <a:close/>
                  <a:moveTo>
                    <a:pt x="6513" y="7727"/>
                  </a:moveTo>
                  <a:lnTo>
                    <a:pt x="3655" y="10477"/>
                  </a:lnTo>
                  <a:lnTo>
                    <a:pt x="1310" y="9870"/>
                  </a:lnTo>
                  <a:lnTo>
                    <a:pt x="2596" y="7727"/>
                  </a:lnTo>
                  <a:close/>
                  <a:moveTo>
                    <a:pt x="7930" y="8287"/>
                  </a:moveTo>
                  <a:lnTo>
                    <a:pt x="10775" y="11049"/>
                  </a:lnTo>
                  <a:lnTo>
                    <a:pt x="10156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8" y="8287"/>
                  </a:moveTo>
                  <a:lnTo>
                    <a:pt x="7108" y="12192"/>
                  </a:lnTo>
                  <a:lnTo>
                    <a:pt x="7084" y="12192"/>
                  </a:lnTo>
                  <a:lnTo>
                    <a:pt x="4989" y="13371"/>
                  </a:lnTo>
                  <a:lnTo>
                    <a:pt x="4334" y="10966"/>
                  </a:lnTo>
                  <a:lnTo>
                    <a:pt x="7108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57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2" y="11168"/>
                  </a:lnTo>
                  <a:lnTo>
                    <a:pt x="14204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4990" y="4227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11"/>
            <p:cNvSpPr/>
            <p:nvPr/>
          </p:nvSpPr>
          <p:spPr>
            <a:xfrm>
              <a:off x="6648150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16" y="3656"/>
                  </a:lnTo>
                  <a:lnTo>
                    <a:pt x="7953" y="6335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82" y="4144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42" y="8311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20" y="8311"/>
                  </a:moveTo>
                  <a:lnTo>
                    <a:pt x="7120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4"/>
                  </a:lnTo>
                  <a:lnTo>
                    <a:pt x="845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204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28" y="7228"/>
                  </a:lnTo>
                  <a:lnTo>
                    <a:pt x="14573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11"/>
            <p:cNvSpPr/>
            <p:nvPr/>
          </p:nvSpPr>
          <p:spPr>
            <a:xfrm>
              <a:off x="7027350" y="37693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38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8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3" y="7704"/>
                  </a:moveTo>
                  <a:lnTo>
                    <a:pt x="3656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11"/>
            <p:cNvSpPr/>
            <p:nvPr/>
          </p:nvSpPr>
          <p:spPr>
            <a:xfrm>
              <a:off x="6648150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94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4" y="3561"/>
                  </a:lnTo>
                  <a:lnTo>
                    <a:pt x="4894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53" y="2429"/>
                  </a:lnTo>
                  <a:lnTo>
                    <a:pt x="10049" y="1251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79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3" y="8299"/>
                  </a:moveTo>
                  <a:lnTo>
                    <a:pt x="10787" y="11050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2" y="8287"/>
                  </a:moveTo>
                  <a:lnTo>
                    <a:pt x="7132" y="12193"/>
                  </a:lnTo>
                  <a:lnTo>
                    <a:pt x="7120" y="12193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32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50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11"/>
            <p:cNvSpPr/>
            <p:nvPr/>
          </p:nvSpPr>
          <p:spPr>
            <a:xfrm>
              <a:off x="7027350" y="41345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94" y="1286"/>
                  </a:moveTo>
                  <a:lnTo>
                    <a:pt x="7109" y="2512"/>
                  </a:lnTo>
                  <a:lnTo>
                    <a:pt x="7109" y="6310"/>
                  </a:lnTo>
                  <a:lnTo>
                    <a:pt x="4275" y="3560"/>
                  </a:lnTo>
                  <a:lnTo>
                    <a:pt x="4894" y="1286"/>
                  </a:lnTo>
                  <a:close/>
                  <a:moveTo>
                    <a:pt x="10038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2562" y="7715"/>
                  </a:moveTo>
                  <a:lnTo>
                    <a:pt x="13776" y="9751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11"/>
            <p:cNvSpPr/>
            <p:nvPr/>
          </p:nvSpPr>
          <p:spPr>
            <a:xfrm>
              <a:off x="7027350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94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75" y="3572"/>
                  </a:lnTo>
                  <a:lnTo>
                    <a:pt x="4894" y="1286"/>
                  </a:lnTo>
                  <a:close/>
                  <a:moveTo>
                    <a:pt x="10038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501" y="6882"/>
                  </a:lnTo>
                  <a:lnTo>
                    <a:pt x="1275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56" y="10478"/>
                  </a:lnTo>
                  <a:lnTo>
                    <a:pt x="1322" y="9858"/>
                  </a:lnTo>
                  <a:lnTo>
                    <a:pt x="2596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57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11"/>
            <p:cNvSpPr/>
            <p:nvPr/>
          </p:nvSpPr>
          <p:spPr>
            <a:xfrm>
              <a:off x="7027350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38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8" y="1239"/>
                  </a:lnTo>
                  <a:close/>
                  <a:moveTo>
                    <a:pt x="4894" y="1298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2" y="10383"/>
                  </a:lnTo>
                  <a:lnTo>
                    <a:pt x="8537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7"/>
                  </a:lnTo>
                  <a:lnTo>
                    <a:pt x="13229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11"/>
            <p:cNvSpPr/>
            <p:nvPr/>
          </p:nvSpPr>
          <p:spPr>
            <a:xfrm>
              <a:off x="6648150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9"/>
                  </a:lnTo>
                  <a:close/>
                  <a:moveTo>
                    <a:pt x="4894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4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32"/>
                  </a:lnTo>
                  <a:close/>
                  <a:moveTo>
                    <a:pt x="12561" y="7704"/>
                  </a:moveTo>
                  <a:lnTo>
                    <a:pt x="13764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79" y="10478"/>
                  </a:lnTo>
                  <a:lnTo>
                    <a:pt x="1346" y="9871"/>
                  </a:lnTo>
                  <a:lnTo>
                    <a:pt x="2619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3" y="858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28" y="7216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11"/>
            <p:cNvSpPr/>
            <p:nvPr/>
          </p:nvSpPr>
          <p:spPr>
            <a:xfrm>
              <a:off x="6268925" y="8466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10049" y="1238"/>
                  </a:moveTo>
                  <a:lnTo>
                    <a:pt x="10704" y="3631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4882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71" y="4131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71" y="4131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13" y="7727"/>
                  </a:moveTo>
                  <a:lnTo>
                    <a:pt x="3668" y="10477"/>
                  </a:lnTo>
                  <a:lnTo>
                    <a:pt x="1310" y="9870"/>
                  </a:lnTo>
                  <a:lnTo>
                    <a:pt x="2596" y="7727"/>
                  </a:lnTo>
                  <a:close/>
                  <a:moveTo>
                    <a:pt x="7954" y="8287"/>
                  </a:moveTo>
                  <a:lnTo>
                    <a:pt x="10800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27"/>
                  </a:lnTo>
                  <a:lnTo>
                    <a:pt x="14157" y="4000"/>
                  </a:lnTo>
                  <a:lnTo>
                    <a:pt x="11490" y="3310"/>
                  </a:lnTo>
                  <a:lnTo>
                    <a:pt x="10811" y="798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11"/>
            <p:cNvSpPr/>
            <p:nvPr/>
          </p:nvSpPr>
          <p:spPr>
            <a:xfrm>
              <a:off x="6648150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98"/>
                  </a:moveTo>
                  <a:lnTo>
                    <a:pt x="7096" y="2536"/>
                  </a:lnTo>
                  <a:lnTo>
                    <a:pt x="7096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53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82" y="4155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2" y="4155"/>
                  </a:lnTo>
                  <a:close/>
                  <a:moveTo>
                    <a:pt x="12561" y="7727"/>
                  </a:moveTo>
                  <a:lnTo>
                    <a:pt x="13788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39"/>
                  </a:moveTo>
                  <a:lnTo>
                    <a:pt x="3667" y="10501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42" y="8311"/>
                  </a:moveTo>
                  <a:lnTo>
                    <a:pt x="10787" y="11061"/>
                  </a:lnTo>
                  <a:lnTo>
                    <a:pt x="10168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204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11"/>
            <p:cNvSpPr/>
            <p:nvPr/>
          </p:nvSpPr>
          <p:spPr>
            <a:xfrm>
              <a:off x="6268925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99"/>
                  </a:moveTo>
                  <a:lnTo>
                    <a:pt x="7120" y="2537"/>
                  </a:lnTo>
                  <a:lnTo>
                    <a:pt x="7120" y="6335"/>
                  </a:lnTo>
                  <a:lnTo>
                    <a:pt x="4275" y="3573"/>
                  </a:lnTo>
                  <a:lnTo>
                    <a:pt x="4906" y="1299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5"/>
                  </a:lnTo>
                  <a:lnTo>
                    <a:pt x="8537" y="6895"/>
                  </a:lnTo>
                  <a:lnTo>
                    <a:pt x="11395" y="4144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800" y="11062"/>
                  </a:lnTo>
                  <a:lnTo>
                    <a:pt x="10168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32" y="8311"/>
                  </a:moveTo>
                  <a:lnTo>
                    <a:pt x="7132" y="12205"/>
                  </a:lnTo>
                  <a:lnTo>
                    <a:pt x="7120" y="12205"/>
                  </a:lnTo>
                  <a:lnTo>
                    <a:pt x="5025" y="13383"/>
                  </a:lnTo>
                  <a:lnTo>
                    <a:pt x="4370" y="10990"/>
                  </a:lnTo>
                  <a:lnTo>
                    <a:pt x="7132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58" y="4132"/>
                  </a:lnTo>
                  <a:lnTo>
                    <a:pt x="1" y="4347"/>
                  </a:lnTo>
                  <a:lnTo>
                    <a:pt x="441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1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40" y="7228"/>
                  </a:lnTo>
                  <a:lnTo>
                    <a:pt x="14574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11"/>
            <p:cNvSpPr/>
            <p:nvPr/>
          </p:nvSpPr>
          <p:spPr>
            <a:xfrm>
              <a:off x="6268925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5" y="3573"/>
                  </a:lnTo>
                  <a:lnTo>
                    <a:pt x="4906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37" y="7728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28"/>
                  </a:lnTo>
                  <a:close/>
                  <a:moveTo>
                    <a:pt x="7954" y="8299"/>
                  </a:moveTo>
                  <a:lnTo>
                    <a:pt x="10800" y="11062"/>
                  </a:lnTo>
                  <a:lnTo>
                    <a:pt x="10168" y="13336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32" y="8299"/>
                  </a:moveTo>
                  <a:lnTo>
                    <a:pt x="7132" y="12205"/>
                  </a:lnTo>
                  <a:lnTo>
                    <a:pt x="7120" y="12205"/>
                  </a:lnTo>
                  <a:lnTo>
                    <a:pt x="5025" y="13383"/>
                  </a:lnTo>
                  <a:lnTo>
                    <a:pt x="4370" y="10978"/>
                  </a:lnTo>
                  <a:lnTo>
                    <a:pt x="7132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11"/>
            <p:cNvSpPr/>
            <p:nvPr/>
          </p:nvSpPr>
          <p:spPr>
            <a:xfrm>
              <a:off x="6268925" y="267307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5" y="3561"/>
                  </a:lnTo>
                  <a:lnTo>
                    <a:pt x="4906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800" y="11050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32" y="8287"/>
                  </a:moveTo>
                  <a:lnTo>
                    <a:pt x="7132" y="12193"/>
                  </a:lnTo>
                  <a:lnTo>
                    <a:pt x="7120" y="12193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2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49"/>
                  </a:lnTo>
                  <a:lnTo>
                    <a:pt x="13228" y="7228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11"/>
            <p:cNvSpPr/>
            <p:nvPr/>
          </p:nvSpPr>
          <p:spPr>
            <a:xfrm>
              <a:off x="6648150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6" y="2512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98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32"/>
                  </a:lnTo>
                  <a:close/>
                  <a:moveTo>
                    <a:pt x="12549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57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90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11"/>
            <p:cNvSpPr/>
            <p:nvPr/>
          </p:nvSpPr>
          <p:spPr>
            <a:xfrm>
              <a:off x="6648150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94" y="1286"/>
                  </a:moveTo>
                  <a:lnTo>
                    <a:pt x="7120" y="2512"/>
                  </a:lnTo>
                  <a:lnTo>
                    <a:pt x="7120" y="6310"/>
                  </a:lnTo>
                  <a:lnTo>
                    <a:pt x="4274" y="3560"/>
                  </a:lnTo>
                  <a:lnTo>
                    <a:pt x="4894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8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2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1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11"/>
            <p:cNvSpPr/>
            <p:nvPr/>
          </p:nvSpPr>
          <p:spPr>
            <a:xfrm>
              <a:off x="6648150" y="44998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86"/>
                  </a:moveTo>
                  <a:lnTo>
                    <a:pt x="7120" y="2524"/>
                  </a:lnTo>
                  <a:lnTo>
                    <a:pt x="7120" y="6322"/>
                  </a:lnTo>
                  <a:lnTo>
                    <a:pt x="4274" y="3572"/>
                  </a:lnTo>
                  <a:lnTo>
                    <a:pt x="4894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0" y="6882"/>
                  </a:lnTo>
                  <a:lnTo>
                    <a:pt x="1286" y="4846"/>
                  </a:lnTo>
                  <a:lnTo>
                    <a:pt x="3751" y="4203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2" y="4132"/>
                  </a:lnTo>
                  <a:close/>
                  <a:moveTo>
                    <a:pt x="12561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3" y="857"/>
                  </a:lnTo>
                  <a:lnTo>
                    <a:pt x="3429" y="3441"/>
                  </a:lnTo>
                  <a:lnTo>
                    <a:pt x="845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61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89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11"/>
            <p:cNvSpPr/>
            <p:nvPr/>
          </p:nvSpPr>
          <p:spPr>
            <a:xfrm>
              <a:off x="6268925" y="44998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86"/>
                  </a:moveTo>
                  <a:lnTo>
                    <a:pt x="7120" y="2524"/>
                  </a:lnTo>
                  <a:lnTo>
                    <a:pt x="7120" y="6322"/>
                  </a:lnTo>
                  <a:lnTo>
                    <a:pt x="4275" y="3572"/>
                  </a:lnTo>
                  <a:lnTo>
                    <a:pt x="4906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1" y="6882"/>
                  </a:lnTo>
                  <a:lnTo>
                    <a:pt x="1286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12562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13" y="7715"/>
                  </a:moveTo>
                  <a:lnTo>
                    <a:pt x="3668" y="10478"/>
                  </a:lnTo>
                  <a:lnTo>
                    <a:pt x="1310" y="9858"/>
                  </a:lnTo>
                  <a:lnTo>
                    <a:pt x="2596" y="7715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8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11"/>
            <p:cNvSpPr/>
            <p:nvPr/>
          </p:nvSpPr>
          <p:spPr>
            <a:xfrm>
              <a:off x="975100" y="267307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86"/>
                  </a:moveTo>
                  <a:lnTo>
                    <a:pt x="7121" y="2525"/>
                  </a:lnTo>
                  <a:lnTo>
                    <a:pt x="7121" y="6311"/>
                  </a:lnTo>
                  <a:lnTo>
                    <a:pt x="4275" y="3561"/>
                  </a:lnTo>
                  <a:lnTo>
                    <a:pt x="4906" y="1286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6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26" y="7716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800" y="11050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33" y="8287"/>
                  </a:moveTo>
                  <a:lnTo>
                    <a:pt x="7133" y="12193"/>
                  </a:lnTo>
                  <a:lnTo>
                    <a:pt x="7121" y="12193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3" y="8287"/>
                  </a:lnTo>
                  <a:close/>
                  <a:moveTo>
                    <a:pt x="10586" y="1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5"/>
                  </a:lnTo>
                  <a:lnTo>
                    <a:pt x="1823" y="7406"/>
                  </a:lnTo>
                  <a:lnTo>
                    <a:pt x="477" y="9645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49"/>
                  </a:lnTo>
                  <a:lnTo>
                    <a:pt x="13241" y="7228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11"/>
            <p:cNvSpPr/>
            <p:nvPr/>
          </p:nvSpPr>
          <p:spPr>
            <a:xfrm>
              <a:off x="975700" y="23078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26" y="1251"/>
                  </a:moveTo>
                  <a:lnTo>
                    <a:pt x="10681" y="3644"/>
                  </a:lnTo>
                  <a:lnTo>
                    <a:pt x="7918" y="6323"/>
                  </a:lnTo>
                  <a:lnTo>
                    <a:pt x="7918" y="2430"/>
                  </a:lnTo>
                  <a:lnTo>
                    <a:pt x="7930" y="2430"/>
                  </a:lnTo>
                  <a:lnTo>
                    <a:pt x="10026" y="1251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02" y="6894"/>
                  </a:lnTo>
                  <a:lnTo>
                    <a:pt x="11371" y="4132"/>
                  </a:lnTo>
                  <a:close/>
                  <a:moveTo>
                    <a:pt x="3727" y="4227"/>
                  </a:moveTo>
                  <a:lnTo>
                    <a:pt x="6502" y="6906"/>
                  </a:lnTo>
                  <a:lnTo>
                    <a:pt x="2477" y="6906"/>
                  </a:lnTo>
                  <a:lnTo>
                    <a:pt x="1263" y="4870"/>
                  </a:lnTo>
                  <a:lnTo>
                    <a:pt x="3727" y="4227"/>
                  </a:lnTo>
                  <a:close/>
                  <a:moveTo>
                    <a:pt x="12538" y="7728"/>
                  </a:moveTo>
                  <a:lnTo>
                    <a:pt x="13752" y="9764"/>
                  </a:lnTo>
                  <a:lnTo>
                    <a:pt x="11288" y="10407"/>
                  </a:lnTo>
                  <a:lnTo>
                    <a:pt x="8526" y="7728"/>
                  </a:lnTo>
                  <a:close/>
                  <a:moveTo>
                    <a:pt x="6502" y="7728"/>
                  </a:moveTo>
                  <a:lnTo>
                    <a:pt x="3656" y="10478"/>
                  </a:lnTo>
                  <a:lnTo>
                    <a:pt x="1310" y="9871"/>
                  </a:lnTo>
                  <a:lnTo>
                    <a:pt x="2584" y="7728"/>
                  </a:lnTo>
                  <a:close/>
                  <a:moveTo>
                    <a:pt x="7930" y="8299"/>
                  </a:moveTo>
                  <a:lnTo>
                    <a:pt x="10764" y="11062"/>
                  </a:lnTo>
                  <a:lnTo>
                    <a:pt x="10145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49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16" y="14193"/>
                  </a:lnTo>
                  <a:lnTo>
                    <a:pt x="7609" y="12859"/>
                  </a:lnTo>
                  <a:lnTo>
                    <a:pt x="9919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38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62" y="4966"/>
                  </a:lnTo>
                  <a:lnTo>
                    <a:pt x="15003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11"/>
            <p:cNvSpPr/>
            <p:nvPr/>
          </p:nvSpPr>
          <p:spPr>
            <a:xfrm>
              <a:off x="975100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99"/>
                  </a:moveTo>
                  <a:lnTo>
                    <a:pt x="7121" y="2537"/>
                  </a:lnTo>
                  <a:lnTo>
                    <a:pt x="7121" y="6335"/>
                  </a:lnTo>
                  <a:lnTo>
                    <a:pt x="4275" y="3573"/>
                  </a:lnTo>
                  <a:lnTo>
                    <a:pt x="4906" y="1299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95" y="4144"/>
                  </a:lnTo>
                  <a:close/>
                  <a:moveTo>
                    <a:pt x="3751" y="4228"/>
                  </a:moveTo>
                  <a:lnTo>
                    <a:pt x="6526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37" y="7728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28"/>
                  </a:lnTo>
                  <a:close/>
                  <a:moveTo>
                    <a:pt x="7954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33" y="8311"/>
                  </a:moveTo>
                  <a:lnTo>
                    <a:pt x="7133" y="12205"/>
                  </a:lnTo>
                  <a:lnTo>
                    <a:pt x="7121" y="12205"/>
                  </a:lnTo>
                  <a:lnTo>
                    <a:pt x="5025" y="13383"/>
                  </a:lnTo>
                  <a:lnTo>
                    <a:pt x="4370" y="10990"/>
                  </a:lnTo>
                  <a:lnTo>
                    <a:pt x="7133" y="8311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30" y="5085"/>
                  </a:lnTo>
                  <a:lnTo>
                    <a:pt x="1823" y="7406"/>
                  </a:lnTo>
                  <a:lnTo>
                    <a:pt x="477" y="9645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50"/>
                  </a:lnTo>
                  <a:lnTo>
                    <a:pt x="13241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11"/>
            <p:cNvSpPr/>
            <p:nvPr/>
          </p:nvSpPr>
          <p:spPr>
            <a:xfrm>
              <a:off x="975100" y="8466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10050" y="1238"/>
                  </a:moveTo>
                  <a:lnTo>
                    <a:pt x="10705" y="3631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8"/>
                  </a:lnTo>
                  <a:close/>
                  <a:moveTo>
                    <a:pt x="4906" y="1286"/>
                  </a:moveTo>
                  <a:lnTo>
                    <a:pt x="7121" y="2512"/>
                  </a:lnTo>
                  <a:lnTo>
                    <a:pt x="7121" y="6322"/>
                  </a:lnTo>
                  <a:lnTo>
                    <a:pt x="4275" y="3572"/>
                  </a:lnTo>
                  <a:lnTo>
                    <a:pt x="4906" y="1286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87" y="4858"/>
                  </a:lnTo>
                  <a:lnTo>
                    <a:pt x="3751" y="4215"/>
                  </a:lnTo>
                  <a:close/>
                  <a:moveTo>
                    <a:pt x="11395" y="4131"/>
                  </a:moveTo>
                  <a:lnTo>
                    <a:pt x="13729" y="4751"/>
                  </a:lnTo>
                  <a:lnTo>
                    <a:pt x="12467" y="6894"/>
                  </a:lnTo>
                  <a:lnTo>
                    <a:pt x="8550" y="6894"/>
                  </a:lnTo>
                  <a:lnTo>
                    <a:pt x="11395" y="4131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2" y="10394"/>
                  </a:lnTo>
                  <a:lnTo>
                    <a:pt x="8550" y="7715"/>
                  </a:lnTo>
                  <a:close/>
                  <a:moveTo>
                    <a:pt x="6526" y="7727"/>
                  </a:moveTo>
                  <a:lnTo>
                    <a:pt x="3680" y="10477"/>
                  </a:lnTo>
                  <a:lnTo>
                    <a:pt x="1334" y="9870"/>
                  </a:lnTo>
                  <a:lnTo>
                    <a:pt x="2608" y="7727"/>
                  </a:lnTo>
                  <a:close/>
                  <a:moveTo>
                    <a:pt x="7954" y="8287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21" y="12192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3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4"/>
                  </a:lnTo>
                  <a:lnTo>
                    <a:pt x="4359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2" y="9537"/>
                  </a:lnTo>
                  <a:lnTo>
                    <a:pt x="13241" y="7215"/>
                  </a:lnTo>
                  <a:lnTo>
                    <a:pt x="14574" y="4977"/>
                  </a:lnTo>
                  <a:lnTo>
                    <a:pt x="15003" y="4227"/>
                  </a:lnTo>
                  <a:lnTo>
                    <a:pt x="14157" y="4000"/>
                  </a:lnTo>
                  <a:lnTo>
                    <a:pt x="11490" y="3310"/>
                  </a:lnTo>
                  <a:lnTo>
                    <a:pt x="10812" y="798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11"/>
            <p:cNvSpPr/>
            <p:nvPr/>
          </p:nvSpPr>
          <p:spPr>
            <a:xfrm>
              <a:off x="975100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906" y="1298"/>
                  </a:moveTo>
                  <a:lnTo>
                    <a:pt x="7121" y="2536"/>
                  </a:lnTo>
                  <a:lnTo>
                    <a:pt x="7121" y="6334"/>
                  </a:lnTo>
                  <a:lnTo>
                    <a:pt x="4275" y="3572"/>
                  </a:lnTo>
                  <a:lnTo>
                    <a:pt x="4906" y="1298"/>
                  </a:lnTo>
                  <a:close/>
                  <a:moveTo>
                    <a:pt x="10050" y="1250"/>
                  </a:moveTo>
                  <a:lnTo>
                    <a:pt x="10705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26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1395" y="4155"/>
                  </a:moveTo>
                  <a:lnTo>
                    <a:pt x="13729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95" y="4155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2" y="10406"/>
                  </a:lnTo>
                  <a:lnTo>
                    <a:pt x="8550" y="7727"/>
                  </a:lnTo>
                  <a:close/>
                  <a:moveTo>
                    <a:pt x="6537" y="7739"/>
                  </a:moveTo>
                  <a:lnTo>
                    <a:pt x="3680" y="10501"/>
                  </a:lnTo>
                  <a:lnTo>
                    <a:pt x="1346" y="9882"/>
                  </a:lnTo>
                  <a:lnTo>
                    <a:pt x="2620" y="7739"/>
                  </a:lnTo>
                  <a:close/>
                  <a:moveTo>
                    <a:pt x="7954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33" y="8311"/>
                  </a:moveTo>
                  <a:lnTo>
                    <a:pt x="7133" y="12204"/>
                  </a:lnTo>
                  <a:lnTo>
                    <a:pt x="7121" y="12204"/>
                  </a:lnTo>
                  <a:lnTo>
                    <a:pt x="5025" y="13383"/>
                  </a:lnTo>
                  <a:lnTo>
                    <a:pt x="4370" y="10989"/>
                  </a:lnTo>
                  <a:lnTo>
                    <a:pt x="7133" y="8311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4"/>
                  </a:lnTo>
                  <a:lnTo>
                    <a:pt x="4359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2" y="9537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11"/>
            <p:cNvSpPr/>
            <p:nvPr/>
          </p:nvSpPr>
          <p:spPr>
            <a:xfrm>
              <a:off x="975100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99"/>
                  </a:moveTo>
                  <a:lnTo>
                    <a:pt x="7121" y="2525"/>
                  </a:lnTo>
                  <a:lnTo>
                    <a:pt x="7121" y="6323"/>
                  </a:lnTo>
                  <a:lnTo>
                    <a:pt x="4275" y="3573"/>
                  </a:lnTo>
                  <a:lnTo>
                    <a:pt x="4906" y="1299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26" y="6906"/>
                  </a:lnTo>
                  <a:lnTo>
                    <a:pt x="2501" y="6906"/>
                  </a:lnTo>
                  <a:lnTo>
                    <a:pt x="1287" y="4871"/>
                  </a:lnTo>
                  <a:lnTo>
                    <a:pt x="3751" y="4228"/>
                  </a:lnTo>
                  <a:close/>
                  <a:moveTo>
                    <a:pt x="11395" y="4156"/>
                  </a:moveTo>
                  <a:lnTo>
                    <a:pt x="13729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95" y="4156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59"/>
                  </a:lnTo>
                  <a:lnTo>
                    <a:pt x="2620" y="7704"/>
                  </a:lnTo>
                  <a:close/>
                  <a:moveTo>
                    <a:pt x="7954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54" y="12098"/>
                  </a:lnTo>
                  <a:lnTo>
                    <a:pt x="7954" y="8300"/>
                  </a:lnTo>
                  <a:close/>
                  <a:moveTo>
                    <a:pt x="7133" y="8300"/>
                  </a:moveTo>
                  <a:lnTo>
                    <a:pt x="7133" y="12205"/>
                  </a:lnTo>
                  <a:lnTo>
                    <a:pt x="7121" y="12205"/>
                  </a:lnTo>
                  <a:lnTo>
                    <a:pt x="5025" y="13383"/>
                  </a:lnTo>
                  <a:lnTo>
                    <a:pt x="4370" y="10978"/>
                  </a:lnTo>
                  <a:lnTo>
                    <a:pt x="7133" y="8300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51"/>
                  </a:lnTo>
                  <a:lnTo>
                    <a:pt x="5121" y="465"/>
                  </a:lnTo>
                  <a:lnTo>
                    <a:pt x="4359" y="49"/>
                  </a:lnTo>
                  <a:lnTo>
                    <a:pt x="4144" y="858"/>
                  </a:lnTo>
                  <a:lnTo>
                    <a:pt x="3430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30" y="5073"/>
                  </a:lnTo>
                  <a:lnTo>
                    <a:pt x="1823" y="7395"/>
                  </a:lnTo>
                  <a:lnTo>
                    <a:pt x="477" y="9645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1" y="14145"/>
                  </a:lnTo>
                  <a:lnTo>
                    <a:pt x="10693" y="14574"/>
                  </a:lnTo>
                  <a:lnTo>
                    <a:pt x="10907" y="13753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41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11"/>
            <p:cNvSpPr/>
            <p:nvPr/>
          </p:nvSpPr>
          <p:spPr>
            <a:xfrm>
              <a:off x="975100" y="34038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86"/>
                  </a:moveTo>
                  <a:lnTo>
                    <a:pt x="7121" y="2525"/>
                  </a:lnTo>
                  <a:lnTo>
                    <a:pt x="7121" y="6311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44"/>
                  </a:lnTo>
                  <a:close/>
                  <a:moveTo>
                    <a:pt x="12562" y="7716"/>
                  </a:moveTo>
                  <a:lnTo>
                    <a:pt x="13788" y="9752"/>
                  </a:lnTo>
                  <a:lnTo>
                    <a:pt x="11312" y="10395"/>
                  </a:lnTo>
                  <a:lnTo>
                    <a:pt x="8550" y="7716"/>
                  </a:lnTo>
                  <a:close/>
                  <a:moveTo>
                    <a:pt x="6526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11"/>
            <p:cNvSpPr/>
            <p:nvPr/>
          </p:nvSpPr>
          <p:spPr>
            <a:xfrm>
              <a:off x="596200" y="3403825"/>
              <a:ext cx="375950" cy="365550"/>
            </a:xfrm>
            <a:custGeom>
              <a:avLst/>
              <a:gdLst/>
              <a:ahLst/>
              <a:cxnLst/>
              <a:rect l="l" t="t" r="r" b="b"/>
              <a:pathLst>
                <a:path w="15038" h="14622" extrusionOk="0">
                  <a:moveTo>
                    <a:pt x="4894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94" y="1286"/>
                  </a:lnTo>
                  <a:close/>
                  <a:moveTo>
                    <a:pt x="10037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12561" y="7716"/>
                  </a:moveTo>
                  <a:lnTo>
                    <a:pt x="13776" y="9752"/>
                  </a:lnTo>
                  <a:lnTo>
                    <a:pt x="11311" y="10395"/>
                  </a:lnTo>
                  <a:lnTo>
                    <a:pt x="8537" y="7716"/>
                  </a:lnTo>
                  <a:close/>
                  <a:moveTo>
                    <a:pt x="6513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73" y="0"/>
                  </a:moveTo>
                  <a:lnTo>
                    <a:pt x="9811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6" y="9644"/>
                  </a:lnTo>
                  <a:lnTo>
                    <a:pt x="36" y="10383"/>
                  </a:lnTo>
                  <a:lnTo>
                    <a:pt x="881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53" y="14621"/>
                  </a:lnTo>
                  <a:lnTo>
                    <a:pt x="5215" y="14205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2"/>
                  </a:lnTo>
                  <a:lnTo>
                    <a:pt x="15038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5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11"/>
            <p:cNvSpPr/>
            <p:nvPr/>
          </p:nvSpPr>
          <p:spPr>
            <a:xfrm>
              <a:off x="216975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9"/>
                  </a:lnTo>
                  <a:close/>
                  <a:moveTo>
                    <a:pt x="4894" y="1274"/>
                  </a:moveTo>
                  <a:lnTo>
                    <a:pt x="7109" y="2513"/>
                  </a:lnTo>
                  <a:lnTo>
                    <a:pt x="7109" y="6323"/>
                  </a:lnTo>
                  <a:lnTo>
                    <a:pt x="4275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2" y="10383"/>
                  </a:lnTo>
                  <a:lnTo>
                    <a:pt x="8537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97" y="0"/>
                  </a:moveTo>
                  <a:lnTo>
                    <a:pt x="9835" y="417"/>
                  </a:lnTo>
                  <a:lnTo>
                    <a:pt x="7442" y="1751"/>
                  </a:lnTo>
                  <a:lnTo>
                    <a:pt x="5132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33" y="9537"/>
                  </a:lnTo>
                  <a:lnTo>
                    <a:pt x="13240" y="7216"/>
                  </a:lnTo>
                  <a:lnTo>
                    <a:pt x="14586" y="4965"/>
                  </a:lnTo>
                  <a:lnTo>
                    <a:pt x="15014" y="4239"/>
                  </a:lnTo>
                  <a:lnTo>
                    <a:pt x="14169" y="4013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97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11"/>
            <p:cNvSpPr/>
            <p:nvPr/>
          </p:nvSpPr>
          <p:spPr>
            <a:xfrm>
              <a:off x="216975" y="1577100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94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75" y="3573"/>
                  </a:lnTo>
                  <a:lnTo>
                    <a:pt x="4894" y="1299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7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34" y="9859"/>
                  </a:lnTo>
                  <a:lnTo>
                    <a:pt x="2620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33" y="8300"/>
                  </a:moveTo>
                  <a:lnTo>
                    <a:pt x="7133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33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59"/>
                  </a:lnTo>
                  <a:lnTo>
                    <a:pt x="429" y="5085"/>
                  </a:lnTo>
                  <a:lnTo>
                    <a:pt x="1810" y="7407"/>
                  </a:lnTo>
                  <a:lnTo>
                    <a:pt x="477" y="9657"/>
                  </a:lnTo>
                  <a:lnTo>
                    <a:pt x="36" y="10383"/>
                  </a:lnTo>
                  <a:lnTo>
                    <a:pt x="894" y="10609"/>
                  </a:lnTo>
                  <a:lnTo>
                    <a:pt x="3561" y="11312"/>
                  </a:lnTo>
                  <a:lnTo>
                    <a:pt x="4239" y="13812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72"/>
                  </a:lnTo>
                  <a:lnTo>
                    <a:pt x="9930" y="14169"/>
                  </a:lnTo>
                  <a:lnTo>
                    <a:pt x="10681" y="14586"/>
                  </a:lnTo>
                  <a:lnTo>
                    <a:pt x="10907" y="13764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50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11"/>
            <p:cNvSpPr/>
            <p:nvPr/>
          </p:nvSpPr>
          <p:spPr>
            <a:xfrm>
              <a:off x="216975" y="34038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0"/>
                  </a:lnTo>
                  <a:lnTo>
                    <a:pt x="4894" y="1286"/>
                  </a:lnTo>
                  <a:close/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44"/>
                  </a:lnTo>
                  <a:close/>
                  <a:moveTo>
                    <a:pt x="12562" y="7716"/>
                  </a:moveTo>
                  <a:lnTo>
                    <a:pt x="13776" y="9752"/>
                  </a:lnTo>
                  <a:lnTo>
                    <a:pt x="11312" y="10395"/>
                  </a:lnTo>
                  <a:lnTo>
                    <a:pt x="8537" y="7716"/>
                  </a:lnTo>
                  <a:close/>
                  <a:moveTo>
                    <a:pt x="6501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097" y="8299"/>
                  </a:move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097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50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11"/>
            <p:cNvSpPr/>
            <p:nvPr/>
          </p:nvSpPr>
          <p:spPr>
            <a:xfrm>
              <a:off x="216975" y="1211600"/>
              <a:ext cx="376275" cy="365825"/>
            </a:xfrm>
            <a:custGeom>
              <a:avLst/>
              <a:gdLst/>
              <a:ahLst/>
              <a:cxnLst/>
              <a:rect l="l" t="t" r="r" b="b"/>
              <a:pathLst>
                <a:path w="15051" h="14633" extrusionOk="0">
                  <a:moveTo>
                    <a:pt x="4894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10050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7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55"/>
                  </a:lnTo>
                  <a:close/>
                  <a:moveTo>
                    <a:pt x="12562" y="7727"/>
                  </a:moveTo>
                  <a:lnTo>
                    <a:pt x="13764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37" y="7739"/>
                  </a:moveTo>
                  <a:lnTo>
                    <a:pt x="3680" y="10501"/>
                  </a:lnTo>
                  <a:lnTo>
                    <a:pt x="1334" y="9882"/>
                  </a:lnTo>
                  <a:lnTo>
                    <a:pt x="2620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09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43"/>
                  </a:lnTo>
                  <a:lnTo>
                    <a:pt x="1" y="4370"/>
                  </a:lnTo>
                  <a:lnTo>
                    <a:pt x="429" y="5096"/>
                  </a:lnTo>
                  <a:lnTo>
                    <a:pt x="1810" y="7418"/>
                  </a:lnTo>
                  <a:lnTo>
                    <a:pt x="477" y="9668"/>
                  </a:lnTo>
                  <a:lnTo>
                    <a:pt x="36" y="10394"/>
                  </a:lnTo>
                  <a:lnTo>
                    <a:pt x="894" y="10620"/>
                  </a:lnTo>
                  <a:lnTo>
                    <a:pt x="3561" y="11311"/>
                  </a:lnTo>
                  <a:lnTo>
                    <a:pt x="4239" y="13811"/>
                  </a:lnTo>
                  <a:lnTo>
                    <a:pt x="4466" y="14633"/>
                  </a:lnTo>
                  <a:lnTo>
                    <a:pt x="5228" y="14216"/>
                  </a:lnTo>
                  <a:lnTo>
                    <a:pt x="7621" y="12883"/>
                  </a:lnTo>
                  <a:lnTo>
                    <a:pt x="9930" y="14168"/>
                  </a:lnTo>
                  <a:lnTo>
                    <a:pt x="10681" y="14585"/>
                  </a:lnTo>
                  <a:lnTo>
                    <a:pt x="10907" y="13776"/>
                  </a:lnTo>
                  <a:lnTo>
                    <a:pt x="11621" y="11180"/>
                  </a:lnTo>
                  <a:lnTo>
                    <a:pt x="14193" y="10513"/>
                  </a:lnTo>
                  <a:lnTo>
                    <a:pt x="15050" y="10287"/>
                  </a:lnTo>
                  <a:lnTo>
                    <a:pt x="14610" y="9561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11"/>
            <p:cNvSpPr/>
            <p:nvPr/>
          </p:nvSpPr>
          <p:spPr>
            <a:xfrm>
              <a:off x="216975" y="41345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94" y="1286"/>
                  </a:moveTo>
                  <a:lnTo>
                    <a:pt x="7109" y="2512"/>
                  </a:lnTo>
                  <a:lnTo>
                    <a:pt x="7109" y="6310"/>
                  </a:lnTo>
                  <a:lnTo>
                    <a:pt x="4275" y="3560"/>
                  </a:lnTo>
                  <a:lnTo>
                    <a:pt x="4894" y="1286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63" y="4858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51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37" y="7715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20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3" y="8299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33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50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11"/>
            <p:cNvSpPr/>
            <p:nvPr/>
          </p:nvSpPr>
          <p:spPr>
            <a:xfrm>
              <a:off x="216975" y="37693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94" y="1274"/>
                  </a:moveTo>
                  <a:lnTo>
                    <a:pt x="7109" y="2512"/>
                  </a:lnTo>
                  <a:lnTo>
                    <a:pt x="7109" y="6311"/>
                  </a:lnTo>
                  <a:lnTo>
                    <a:pt x="4275" y="3560"/>
                  </a:lnTo>
                  <a:lnTo>
                    <a:pt x="4894" y="1274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1"/>
                  </a:lnTo>
                  <a:lnTo>
                    <a:pt x="11312" y="10382"/>
                  </a:lnTo>
                  <a:lnTo>
                    <a:pt x="8537" y="7704"/>
                  </a:lnTo>
                  <a:close/>
                  <a:moveTo>
                    <a:pt x="6537" y="7704"/>
                  </a:moveTo>
                  <a:lnTo>
                    <a:pt x="3680" y="10466"/>
                  </a:lnTo>
                  <a:lnTo>
                    <a:pt x="1334" y="9847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11"/>
            <p:cNvSpPr/>
            <p:nvPr/>
          </p:nvSpPr>
          <p:spPr>
            <a:xfrm>
              <a:off x="596500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8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25" y="1251"/>
                  </a:moveTo>
                  <a:lnTo>
                    <a:pt x="10680" y="3644"/>
                  </a:lnTo>
                  <a:lnTo>
                    <a:pt x="7918" y="6323"/>
                  </a:lnTo>
                  <a:lnTo>
                    <a:pt x="7918" y="2430"/>
                  </a:lnTo>
                  <a:lnTo>
                    <a:pt x="7930" y="2430"/>
                  </a:lnTo>
                  <a:lnTo>
                    <a:pt x="10025" y="1251"/>
                  </a:lnTo>
                  <a:close/>
                  <a:moveTo>
                    <a:pt x="11371" y="4132"/>
                  </a:moveTo>
                  <a:lnTo>
                    <a:pt x="13704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3739" y="4227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7"/>
                  </a:lnTo>
                  <a:close/>
                  <a:moveTo>
                    <a:pt x="12549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01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299"/>
                  </a:moveTo>
                  <a:lnTo>
                    <a:pt x="10775" y="11062"/>
                  </a:lnTo>
                  <a:lnTo>
                    <a:pt x="10144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50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11"/>
            <p:cNvSpPr/>
            <p:nvPr/>
          </p:nvSpPr>
          <p:spPr>
            <a:xfrm>
              <a:off x="596200" y="157710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94" y="1299"/>
                  </a:moveTo>
                  <a:lnTo>
                    <a:pt x="7108" y="2525"/>
                  </a:lnTo>
                  <a:lnTo>
                    <a:pt x="7108" y="6323"/>
                  </a:lnTo>
                  <a:lnTo>
                    <a:pt x="4263" y="3573"/>
                  </a:lnTo>
                  <a:lnTo>
                    <a:pt x="4894" y="1299"/>
                  </a:lnTo>
                  <a:close/>
                  <a:moveTo>
                    <a:pt x="10037" y="1251"/>
                  </a:moveTo>
                  <a:lnTo>
                    <a:pt x="10692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4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6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04"/>
                  </a:moveTo>
                  <a:lnTo>
                    <a:pt x="3667" y="10478"/>
                  </a:lnTo>
                  <a:lnTo>
                    <a:pt x="1334" y="9859"/>
                  </a:lnTo>
                  <a:lnTo>
                    <a:pt x="2620" y="7704"/>
                  </a:lnTo>
                  <a:close/>
                  <a:moveTo>
                    <a:pt x="7942" y="8300"/>
                  </a:moveTo>
                  <a:lnTo>
                    <a:pt x="10787" y="11050"/>
                  </a:lnTo>
                  <a:lnTo>
                    <a:pt x="10156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8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0" y="8300"/>
                  </a:lnTo>
                  <a:close/>
                  <a:moveTo>
                    <a:pt x="10573" y="1"/>
                  </a:moveTo>
                  <a:lnTo>
                    <a:pt x="9823" y="418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7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6" y="9645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0" y="12860"/>
                  </a:lnTo>
                  <a:lnTo>
                    <a:pt x="9918" y="14145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62" y="4966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11"/>
            <p:cNvSpPr/>
            <p:nvPr/>
          </p:nvSpPr>
          <p:spPr>
            <a:xfrm>
              <a:off x="596200" y="846675"/>
              <a:ext cx="376550" cy="365525"/>
            </a:xfrm>
            <a:custGeom>
              <a:avLst/>
              <a:gdLst/>
              <a:ahLst/>
              <a:cxnLst/>
              <a:rect l="l" t="t" r="r" b="b"/>
              <a:pathLst>
                <a:path w="15062" h="14621" extrusionOk="0">
                  <a:moveTo>
                    <a:pt x="10037" y="1238"/>
                  </a:moveTo>
                  <a:lnTo>
                    <a:pt x="10692" y="3631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4894" y="1298"/>
                  </a:moveTo>
                  <a:lnTo>
                    <a:pt x="7108" y="2536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58"/>
                  </a:lnTo>
                  <a:lnTo>
                    <a:pt x="3751" y="4215"/>
                  </a:lnTo>
                  <a:close/>
                  <a:moveTo>
                    <a:pt x="11383" y="4131"/>
                  </a:moveTo>
                  <a:lnTo>
                    <a:pt x="13716" y="4751"/>
                  </a:lnTo>
                  <a:lnTo>
                    <a:pt x="12454" y="6894"/>
                  </a:lnTo>
                  <a:lnTo>
                    <a:pt x="8537" y="6894"/>
                  </a:lnTo>
                  <a:lnTo>
                    <a:pt x="11383" y="4131"/>
                  </a:lnTo>
                  <a:close/>
                  <a:moveTo>
                    <a:pt x="12561" y="7715"/>
                  </a:moveTo>
                  <a:lnTo>
                    <a:pt x="13776" y="9751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27"/>
                  </a:moveTo>
                  <a:lnTo>
                    <a:pt x="3667" y="10477"/>
                  </a:lnTo>
                  <a:lnTo>
                    <a:pt x="1334" y="9870"/>
                  </a:lnTo>
                  <a:lnTo>
                    <a:pt x="2620" y="7727"/>
                  </a:lnTo>
                  <a:close/>
                  <a:moveTo>
                    <a:pt x="7942" y="8287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0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799"/>
                  </a:lnTo>
                  <a:lnTo>
                    <a:pt x="4453" y="14621"/>
                  </a:lnTo>
                  <a:lnTo>
                    <a:pt x="5215" y="14204"/>
                  </a:lnTo>
                  <a:lnTo>
                    <a:pt x="7608" y="12859"/>
                  </a:lnTo>
                  <a:lnTo>
                    <a:pt x="9942" y="14145"/>
                  </a:lnTo>
                  <a:lnTo>
                    <a:pt x="10692" y="14561"/>
                  </a:lnTo>
                  <a:lnTo>
                    <a:pt x="10918" y="13740"/>
                  </a:lnTo>
                  <a:lnTo>
                    <a:pt x="11633" y="11144"/>
                  </a:lnTo>
                  <a:lnTo>
                    <a:pt x="14204" y="10477"/>
                  </a:lnTo>
                  <a:lnTo>
                    <a:pt x="15062" y="10251"/>
                  </a:lnTo>
                  <a:lnTo>
                    <a:pt x="14621" y="9525"/>
                  </a:lnTo>
                  <a:lnTo>
                    <a:pt x="13240" y="7203"/>
                  </a:lnTo>
                  <a:lnTo>
                    <a:pt x="14585" y="4953"/>
                  </a:lnTo>
                  <a:lnTo>
                    <a:pt x="15002" y="4227"/>
                  </a:lnTo>
                  <a:lnTo>
                    <a:pt x="14145" y="4000"/>
                  </a:lnTo>
                  <a:lnTo>
                    <a:pt x="11490" y="3310"/>
                  </a:lnTo>
                  <a:lnTo>
                    <a:pt x="10799" y="798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11"/>
            <p:cNvSpPr/>
            <p:nvPr/>
          </p:nvSpPr>
          <p:spPr>
            <a:xfrm>
              <a:off x="596500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25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10025" y="1251"/>
                  </a:lnTo>
                  <a:close/>
                  <a:moveTo>
                    <a:pt x="11371" y="4144"/>
                  </a:moveTo>
                  <a:lnTo>
                    <a:pt x="13704" y="4751"/>
                  </a:lnTo>
                  <a:lnTo>
                    <a:pt x="12430" y="6895"/>
                  </a:lnTo>
                  <a:lnTo>
                    <a:pt x="8513" y="6895"/>
                  </a:lnTo>
                  <a:lnTo>
                    <a:pt x="11371" y="4144"/>
                  </a:lnTo>
                  <a:close/>
                  <a:moveTo>
                    <a:pt x="3739" y="4228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8"/>
                  </a:lnTo>
                  <a:close/>
                  <a:moveTo>
                    <a:pt x="12549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01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311"/>
                  </a:moveTo>
                  <a:lnTo>
                    <a:pt x="10775" y="11062"/>
                  </a:lnTo>
                  <a:lnTo>
                    <a:pt x="10144" y="13336"/>
                  </a:lnTo>
                  <a:lnTo>
                    <a:pt x="7930" y="12109"/>
                  </a:lnTo>
                  <a:lnTo>
                    <a:pt x="7930" y="8311"/>
                  </a:lnTo>
                  <a:close/>
                  <a:moveTo>
                    <a:pt x="7108" y="8311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08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4"/>
                  </a:lnTo>
                  <a:lnTo>
                    <a:pt x="845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50" y="10276"/>
                  </a:lnTo>
                  <a:lnTo>
                    <a:pt x="14609" y="9550"/>
                  </a:lnTo>
                  <a:lnTo>
                    <a:pt x="13228" y="7228"/>
                  </a:lnTo>
                  <a:lnTo>
                    <a:pt x="14573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11"/>
            <p:cNvSpPr/>
            <p:nvPr/>
          </p:nvSpPr>
          <p:spPr>
            <a:xfrm>
              <a:off x="975100" y="37693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74"/>
                  </a:moveTo>
                  <a:lnTo>
                    <a:pt x="7121" y="2512"/>
                  </a:lnTo>
                  <a:lnTo>
                    <a:pt x="7121" y="6311"/>
                  </a:lnTo>
                  <a:lnTo>
                    <a:pt x="4275" y="3560"/>
                  </a:lnTo>
                  <a:lnTo>
                    <a:pt x="4906" y="1274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1"/>
                  </a:lnTo>
                  <a:lnTo>
                    <a:pt x="11312" y="10382"/>
                  </a:lnTo>
                  <a:lnTo>
                    <a:pt x="8550" y="7704"/>
                  </a:lnTo>
                  <a:close/>
                  <a:moveTo>
                    <a:pt x="6526" y="7704"/>
                  </a:moveTo>
                  <a:lnTo>
                    <a:pt x="3668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41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11"/>
            <p:cNvSpPr/>
            <p:nvPr/>
          </p:nvSpPr>
          <p:spPr>
            <a:xfrm>
              <a:off x="596200" y="2673075"/>
              <a:ext cx="375950" cy="365550"/>
            </a:xfrm>
            <a:custGeom>
              <a:avLst/>
              <a:gdLst/>
              <a:ahLst/>
              <a:cxnLst/>
              <a:rect l="l" t="t" r="r" b="b"/>
              <a:pathLst>
                <a:path w="15038" h="14622" extrusionOk="0">
                  <a:moveTo>
                    <a:pt x="4894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1"/>
                  </a:lnTo>
                  <a:lnTo>
                    <a:pt x="4894" y="1286"/>
                  </a:lnTo>
                  <a:close/>
                  <a:moveTo>
                    <a:pt x="10037" y="1251"/>
                  </a:moveTo>
                  <a:lnTo>
                    <a:pt x="10692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7" y="1251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4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596" y="7716"/>
                  </a:lnTo>
                  <a:close/>
                  <a:moveTo>
                    <a:pt x="7942" y="8299"/>
                  </a:moveTo>
                  <a:lnTo>
                    <a:pt x="10787" y="11050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87"/>
                  </a:moveTo>
                  <a:lnTo>
                    <a:pt x="7120" y="12193"/>
                  </a:lnTo>
                  <a:lnTo>
                    <a:pt x="7108" y="12193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1"/>
                  </a:moveTo>
                  <a:lnTo>
                    <a:pt x="9811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36" y="10383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53" y="14621"/>
                  </a:lnTo>
                  <a:lnTo>
                    <a:pt x="5215" y="14205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38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5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11"/>
            <p:cNvSpPr/>
            <p:nvPr/>
          </p:nvSpPr>
          <p:spPr>
            <a:xfrm>
              <a:off x="975100" y="41345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906" y="1286"/>
                  </a:moveTo>
                  <a:lnTo>
                    <a:pt x="7121" y="2512"/>
                  </a:lnTo>
                  <a:lnTo>
                    <a:pt x="7121" y="6310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8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95" y="4132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2" y="10394"/>
                  </a:lnTo>
                  <a:lnTo>
                    <a:pt x="8550" y="7715"/>
                  </a:lnTo>
                  <a:close/>
                  <a:moveTo>
                    <a:pt x="6537" y="7715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20" y="7715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11"/>
            <p:cNvSpPr/>
            <p:nvPr/>
          </p:nvSpPr>
          <p:spPr>
            <a:xfrm>
              <a:off x="975100" y="44998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86"/>
                  </a:moveTo>
                  <a:lnTo>
                    <a:pt x="7121" y="2524"/>
                  </a:lnTo>
                  <a:lnTo>
                    <a:pt x="7121" y="6322"/>
                  </a:lnTo>
                  <a:lnTo>
                    <a:pt x="4275" y="3572"/>
                  </a:lnTo>
                  <a:lnTo>
                    <a:pt x="4906" y="1286"/>
                  </a:lnTo>
                  <a:close/>
                  <a:moveTo>
                    <a:pt x="10050" y="1250"/>
                  </a:moveTo>
                  <a:lnTo>
                    <a:pt x="10705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26" y="6882"/>
                  </a:lnTo>
                  <a:lnTo>
                    <a:pt x="2501" y="6882"/>
                  </a:lnTo>
                  <a:lnTo>
                    <a:pt x="1287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95" y="4132"/>
                  </a:lnTo>
                  <a:close/>
                  <a:moveTo>
                    <a:pt x="12562" y="7715"/>
                  </a:moveTo>
                  <a:lnTo>
                    <a:pt x="13788" y="9763"/>
                  </a:lnTo>
                  <a:lnTo>
                    <a:pt x="11312" y="10394"/>
                  </a:lnTo>
                  <a:lnTo>
                    <a:pt x="8550" y="7715"/>
                  </a:lnTo>
                  <a:close/>
                  <a:moveTo>
                    <a:pt x="6537" y="7715"/>
                  </a:moveTo>
                  <a:lnTo>
                    <a:pt x="3680" y="10478"/>
                  </a:lnTo>
                  <a:lnTo>
                    <a:pt x="1346" y="9858"/>
                  </a:lnTo>
                  <a:lnTo>
                    <a:pt x="2620" y="7715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99"/>
                  </a:moveTo>
                  <a:lnTo>
                    <a:pt x="7133" y="12204"/>
                  </a:lnTo>
                  <a:lnTo>
                    <a:pt x="7121" y="12204"/>
                  </a:lnTo>
                  <a:lnTo>
                    <a:pt x="5025" y="13371"/>
                  </a:lnTo>
                  <a:lnTo>
                    <a:pt x="4370" y="10978"/>
                  </a:lnTo>
                  <a:lnTo>
                    <a:pt x="7133" y="8299"/>
                  </a:lnTo>
                  <a:close/>
                  <a:moveTo>
                    <a:pt x="10586" y="0"/>
                  </a:moveTo>
                  <a:lnTo>
                    <a:pt x="9824" y="405"/>
                  </a:lnTo>
                  <a:lnTo>
                    <a:pt x="7430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32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51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61"/>
                  </a:lnTo>
                  <a:lnTo>
                    <a:pt x="10907" y="13752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41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2" y="810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11"/>
            <p:cNvSpPr/>
            <p:nvPr/>
          </p:nvSpPr>
          <p:spPr>
            <a:xfrm>
              <a:off x="975100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906" y="1274"/>
                  </a:moveTo>
                  <a:lnTo>
                    <a:pt x="7121" y="2513"/>
                  </a:lnTo>
                  <a:lnTo>
                    <a:pt x="7121" y="6323"/>
                  </a:lnTo>
                  <a:lnTo>
                    <a:pt x="4275" y="3560"/>
                  </a:lnTo>
                  <a:lnTo>
                    <a:pt x="4906" y="1274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2"/>
                  </a:lnTo>
                  <a:lnTo>
                    <a:pt x="11312" y="10383"/>
                  </a:lnTo>
                  <a:lnTo>
                    <a:pt x="8550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04"/>
                  </a:lnTo>
                  <a:close/>
                  <a:moveTo>
                    <a:pt x="7954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21" y="12192"/>
                  </a:lnTo>
                  <a:lnTo>
                    <a:pt x="5025" y="13359"/>
                  </a:lnTo>
                  <a:lnTo>
                    <a:pt x="4370" y="10966"/>
                  </a:lnTo>
                  <a:lnTo>
                    <a:pt x="7133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53"/>
                  </a:lnTo>
                  <a:lnTo>
                    <a:pt x="4359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41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11"/>
            <p:cNvSpPr/>
            <p:nvPr/>
          </p:nvSpPr>
          <p:spPr>
            <a:xfrm>
              <a:off x="596200" y="303860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10037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9"/>
                  </a:lnTo>
                  <a:close/>
                  <a:moveTo>
                    <a:pt x="4894" y="1274"/>
                  </a:moveTo>
                  <a:lnTo>
                    <a:pt x="7108" y="2513"/>
                  </a:lnTo>
                  <a:lnTo>
                    <a:pt x="7108" y="6323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1" y="7704"/>
                  </a:moveTo>
                  <a:lnTo>
                    <a:pt x="13764" y="9752"/>
                  </a:lnTo>
                  <a:lnTo>
                    <a:pt x="11311" y="10383"/>
                  </a:lnTo>
                  <a:lnTo>
                    <a:pt x="8537" y="7704"/>
                  </a:lnTo>
                  <a:close/>
                  <a:moveTo>
                    <a:pt x="6513" y="7704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7"/>
                  </a:lnTo>
                  <a:lnTo>
                    <a:pt x="13228" y="7216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11"/>
            <p:cNvSpPr/>
            <p:nvPr/>
          </p:nvSpPr>
          <p:spPr>
            <a:xfrm>
              <a:off x="216975" y="846675"/>
              <a:ext cx="376575" cy="365525"/>
            </a:xfrm>
            <a:custGeom>
              <a:avLst/>
              <a:gdLst/>
              <a:ahLst/>
              <a:cxnLst/>
              <a:rect l="l" t="t" r="r" b="b"/>
              <a:pathLst>
                <a:path w="15063" h="14621" extrusionOk="0">
                  <a:moveTo>
                    <a:pt x="10050" y="1238"/>
                  </a:moveTo>
                  <a:lnTo>
                    <a:pt x="10704" y="3631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4894" y="1274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75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31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1"/>
                  </a:lnTo>
                  <a:close/>
                  <a:moveTo>
                    <a:pt x="12562" y="7715"/>
                  </a:moveTo>
                  <a:lnTo>
                    <a:pt x="13776" y="9751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27"/>
                  </a:moveTo>
                  <a:lnTo>
                    <a:pt x="3680" y="10477"/>
                  </a:lnTo>
                  <a:lnTo>
                    <a:pt x="1322" y="9870"/>
                  </a:lnTo>
                  <a:lnTo>
                    <a:pt x="2608" y="7727"/>
                  </a:lnTo>
                  <a:close/>
                  <a:moveTo>
                    <a:pt x="7942" y="8287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32" y="881"/>
                  </a:lnTo>
                  <a:lnTo>
                    <a:pt x="3418" y="3465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42" y="14145"/>
                  </a:lnTo>
                  <a:lnTo>
                    <a:pt x="10704" y="14561"/>
                  </a:lnTo>
                  <a:lnTo>
                    <a:pt x="10919" y="13740"/>
                  </a:lnTo>
                  <a:lnTo>
                    <a:pt x="11633" y="11168"/>
                  </a:lnTo>
                  <a:lnTo>
                    <a:pt x="14217" y="10489"/>
                  </a:lnTo>
                  <a:lnTo>
                    <a:pt x="15062" y="10275"/>
                  </a:lnTo>
                  <a:lnTo>
                    <a:pt x="14633" y="9537"/>
                  </a:lnTo>
                  <a:lnTo>
                    <a:pt x="13240" y="7215"/>
                  </a:lnTo>
                  <a:lnTo>
                    <a:pt x="14586" y="4965"/>
                  </a:lnTo>
                  <a:lnTo>
                    <a:pt x="15003" y="4227"/>
                  </a:lnTo>
                  <a:lnTo>
                    <a:pt x="14169" y="4024"/>
                  </a:lnTo>
                  <a:lnTo>
                    <a:pt x="11502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11"/>
            <p:cNvSpPr/>
            <p:nvPr/>
          </p:nvSpPr>
          <p:spPr>
            <a:xfrm>
              <a:off x="596200" y="1211600"/>
              <a:ext cx="375950" cy="365825"/>
            </a:xfrm>
            <a:custGeom>
              <a:avLst/>
              <a:gdLst/>
              <a:ahLst/>
              <a:cxnLst/>
              <a:rect l="l" t="t" r="r" b="b"/>
              <a:pathLst>
                <a:path w="15038" h="14633" extrusionOk="0">
                  <a:moveTo>
                    <a:pt x="4894" y="1298"/>
                  </a:moveTo>
                  <a:lnTo>
                    <a:pt x="7108" y="2536"/>
                  </a:lnTo>
                  <a:lnTo>
                    <a:pt x="7108" y="6334"/>
                  </a:lnTo>
                  <a:lnTo>
                    <a:pt x="4263" y="3572"/>
                  </a:lnTo>
                  <a:lnTo>
                    <a:pt x="4894" y="1298"/>
                  </a:lnTo>
                  <a:close/>
                  <a:moveTo>
                    <a:pt x="10037" y="1250"/>
                  </a:moveTo>
                  <a:lnTo>
                    <a:pt x="10692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7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4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5"/>
                  </a:lnTo>
                  <a:close/>
                  <a:moveTo>
                    <a:pt x="12561" y="7727"/>
                  </a:moveTo>
                  <a:lnTo>
                    <a:pt x="13776" y="9763"/>
                  </a:lnTo>
                  <a:lnTo>
                    <a:pt x="11311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67" y="10501"/>
                  </a:lnTo>
                  <a:lnTo>
                    <a:pt x="1334" y="9882"/>
                  </a:lnTo>
                  <a:lnTo>
                    <a:pt x="2620" y="7739"/>
                  </a:lnTo>
                  <a:close/>
                  <a:moveTo>
                    <a:pt x="7942" y="8311"/>
                  </a:moveTo>
                  <a:lnTo>
                    <a:pt x="10787" y="11061"/>
                  </a:lnTo>
                  <a:lnTo>
                    <a:pt x="10156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83"/>
                  </a:lnTo>
                  <a:lnTo>
                    <a:pt x="4358" y="10989"/>
                  </a:lnTo>
                  <a:lnTo>
                    <a:pt x="7120" y="8311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81"/>
                  </a:lnTo>
                  <a:lnTo>
                    <a:pt x="3417" y="3477"/>
                  </a:lnTo>
                  <a:lnTo>
                    <a:pt x="846" y="4143"/>
                  </a:lnTo>
                  <a:lnTo>
                    <a:pt x="0" y="4370"/>
                  </a:lnTo>
                  <a:lnTo>
                    <a:pt x="429" y="5096"/>
                  </a:lnTo>
                  <a:lnTo>
                    <a:pt x="1810" y="7418"/>
                  </a:lnTo>
                  <a:lnTo>
                    <a:pt x="476" y="9668"/>
                  </a:lnTo>
                  <a:lnTo>
                    <a:pt x="36" y="10394"/>
                  </a:lnTo>
                  <a:lnTo>
                    <a:pt x="893" y="10620"/>
                  </a:lnTo>
                  <a:lnTo>
                    <a:pt x="3548" y="11311"/>
                  </a:lnTo>
                  <a:lnTo>
                    <a:pt x="4239" y="13811"/>
                  </a:lnTo>
                  <a:lnTo>
                    <a:pt x="4453" y="14633"/>
                  </a:lnTo>
                  <a:lnTo>
                    <a:pt x="5215" y="14216"/>
                  </a:lnTo>
                  <a:lnTo>
                    <a:pt x="7608" y="12883"/>
                  </a:lnTo>
                  <a:lnTo>
                    <a:pt x="9918" y="14168"/>
                  </a:lnTo>
                  <a:lnTo>
                    <a:pt x="10680" y="14585"/>
                  </a:lnTo>
                  <a:lnTo>
                    <a:pt x="10906" y="13776"/>
                  </a:lnTo>
                  <a:lnTo>
                    <a:pt x="11621" y="11180"/>
                  </a:lnTo>
                  <a:lnTo>
                    <a:pt x="14192" y="10513"/>
                  </a:lnTo>
                  <a:lnTo>
                    <a:pt x="15038" y="10287"/>
                  </a:lnTo>
                  <a:lnTo>
                    <a:pt x="14609" y="9561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11"/>
            <p:cNvSpPr/>
            <p:nvPr/>
          </p:nvSpPr>
          <p:spPr>
            <a:xfrm>
              <a:off x="216975" y="1942325"/>
              <a:ext cx="376275" cy="365850"/>
            </a:xfrm>
            <a:custGeom>
              <a:avLst/>
              <a:gdLst/>
              <a:ahLst/>
              <a:cxnLst/>
              <a:rect l="l" t="t" r="r" b="b"/>
              <a:pathLst>
                <a:path w="15051" h="14634" extrusionOk="0">
                  <a:moveTo>
                    <a:pt x="4894" y="1299"/>
                  </a:moveTo>
                  <a:lnTo>
                    <a:pt x="7109" y="2537"/>
                  </a:lnTo>
                  <a:lnTo>
                    <a:pt x="7109" y="6335"/>
                  </a:lnTo>
                  <a:lnTo>
                    <a:pt x="4275" y="3573"/>
                  </a:lnTo>
                  <a:lnTo>
                    <a:pt x="4894" y="1299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8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44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37" y="7728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33" y="8311"/>
                  </a:moveTo>
                  <a:lnTo>
                    <a:pt x="7133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90"/>
                  </a:lnTo>
                  <a:lnTo>
                    <a:pt x="7133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44"/>
                  </a:lnTo>
                  <a:lnTo>
                    <a:pt x="1" y="4370"/>
                  </a:lnTo>
                  <a:lnTo>
                    <a:pt x="429" y="5097"/>
                  </a:lnTo>
                  <a:lnTo>
                    <a:pt x="1810" y="7418"/>
                  </a:lnTo>
                  <a:lnTo>
                    <a:pt x="477" y="9669"/>
                  </a:lnTo>
                  <a:lnTo>
                    <a:pt x="36" y="10395"/>
                  </a:lnTo>
                  <a:lnTo>
                    <a:pt x="894" y="10621"/>
                  </a:lnTo>
                  <a:lnTo>
                    <a:pt x="3561" y="11312"/>
                  </a:lnTo>
                  <a:lnTo>
                    <a:pt x="4239" y="13812"/>
                  </a:lnTo>
                  <a:lnTo>
                    <a:pt x="4466" y="14634"/>
                  </a:lnTo>
                  <a:lnTo>
                    <a:pt x="5228" y="14217"/>
                  </a:lnTo>
                  <a:lnTo>
                    <a:pt x="7621" y="12883"/>
                  </a:lnTo>
                  <a:lnTo>
                    <a:pt x="9930" y="14169"/>
                  </a:lnTo>
                  <a:lnTo>
                    <a:pt x="10681" y="14586"/>
                  </a:lnTo>
                  <a:lnTo>
                    <a:pt x="10907" y="13776"/>
                  </a:lnTo>
                  <a:lnTo>
                    <a:pt x="11621" y="11181"/>
                  </a:lnTo>
                  <a:lnTo>
                    <a:pt x="14193" y="10514"/>
                  </a:lnTo>
                  <a:lnTo>
                    <a:pt x="15050" y="10288"/>
                  </a:lnTo>
                  <a:lnTo>
                    <a:pt x="14610" y="9562"/>
                  </a:lnTo>
                  <a:lnTo>
                    <a:pt x="13240" y="7228"/>
                  </a:lnTo>
                  <a:lnTo>
                    <a:pt x="14586" y="4978"/>
                  </a:lnTo>
                  <a:lnTo>
                    <a:pt x="15014" y="4251"/>
                  </a:lnTo>
                  <a:lnTo>
                    <a:pt x="14169" y="4025"/>
                  </a:lnTo>
                  <a:lnTo>
                    <a:pt x="11502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11"/>
            <p:cNvSpPr/>
            <p:nvPr/>
          </p:nvSpPr>
          <p:spPr>
            <a:xfrm>
              <a:off x="216975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94" y="1275"/>
                  </a:moveTo>
                  <a:lnTo>
                    <a:pt x="7109" y="2513"/>
                  </a:lnTo>
                  <a:lnTo>
                    <a:pt x="7109" y="6323"/>
                  </a:lnTo>
                  <a:lnTo>
                    <a:pt x="4275" y="3561"/>
                  </a:lnTo>
                  <a:lnTo>
                    <a:pt x="4894" y="1275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32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80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33" y="8299"/>
                  </a:moveTo>
                  <a:lnTo>
                    <a:pt x="7133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33" y="8299"/>
                  </a:lnTo>
                  <a:close/>
                  <a:moveTo>
                    <a:pt x="10597" y="1"/>
                  </a:moveTo>
                  <a:lnTo>
                    <a:pt x="9835" y="417"/>
                  </a:lnTo>
                  <a:lnTo>
                    <a:pt x="7442" y="1751"/>
                  </a:lnTo>
                  <a:lnTo>
                    <a:pt x="5132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40" y="7216"/>
                  </a:lnTo>
                  <a:lnTo>
                    <a:pt x="14586" y="4966"/>
                  </a:lnTo>
                  <a:lnTo>
                    <a:pt x="15014" y="4239"/>
                  </a:lnTo>
                  <a:lnTo>
                    <a:pt x="14169" y="4013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97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11"/>
            <p:cNvSpPr/>
            <p:nvPr/>
          </p:nvSpPr>
          <p:spPr>
            <a:xfrm>
              <a:off x="216975" y="267307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1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44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3" y="8311"/>
                  </a:moveTo>
                  <a:lnTo>
                    <a:pt x="7133" y="12193"/>
                  </a:lnTo>
                  <a:lnTo>
                    <a:pt x="7109" y="12193"/>
                  </a:lnTo>
                  <a:lnTo>
                    <a:pt x="5013" y="13383"/>
                  </a:lnTo>
                  <a:lnTo>
                    <a:pt x="4358" y="10990"/>
                  </a:lnTo>
                  <a:lnTo>
                    <a:pt x="7133" y="8311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49"/>
                  </a:lnTo>
                  <a:lnTo>
                    <a:pt x="13229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11"/>
            <p:cNvSpPr/>
            <p:nvPr/>
          </p:nvSpPr>
          <p:spPr>
            <a:xfrm>
              <a:off x="596200" y="376935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94" y="1274"/>
                  </a:moveTo>
                  <a:lnTo>
                    <a:pt x="7108" y="2512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1" y="7704"/>
                  </a:moveTo>
                  <a:lnTo>
                    <a:pt x="13776" y="9751"/>
                  </a:lnTo>
                  <a:lnTo>
                    <a:pt x="11311" y="10382"/>
                  </a:lnTo>
                  <a:lnTo>
                    <a:pt x="8537" y="7704"/>
                  </a:lnTo>
                  <a:close/>
                  <a:moveTo>
                    <a:pt x="6513" y="7704"/>
                  </a:moveTo>
                  <a:lnTo>
                    <a:pt x="3655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42" y="8287"/>
                  </a:moveTo>
                  <a:lnTo>
                    <a:pt x="10787" y="11037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11" y="417"/>
                  </a:lnTo>
                  <a:lnTo>
                    <a:pt x="7418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53" y="14609"/>
                  </a:lnTo>
                  <a:lnTo>
                    <a:pt x="5215" y="14192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90"/>
                  </a:lnTo>
                  <a:lnTo>
                    <a:pt x="15038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4990" y="4239"/>
                  </a:lnTo>
                  <a:lnTo>
                    <a:pt x="14145" y="4013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11"/>
            <p:cNvSpPr/>
            <p:nvPr/>
          </p:nvSpPr>
          <p:spPr>
            <a:xfrm>
              <a:off x="596200" y="4134575"/>
              <a:ext cx="375950" cy="365525"/>
            </a:xfrm>
            <a:custGeom>
              <a:avLst/>
              <a:gdLst/>
              <a:ahLst/>
              <a:cxnLst/>
              <a:rect l="l" t="t" r="r" b="b"/>
              <a:pathLst>
                <a:path w="15038" h="14621" extrusionOk="0">
                  <a:moveTo>
                    <a:pt x="4894" y="1286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94" y="1286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11383" y="4132"/>
                  </a:moveTo>
                  <a:lnTo>
                    <a:pt x="13716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58"/>
                  </a:lnTo>
                  <a:lnTo>
                    <a:pt x="3751" y="4215"/>
                  </a:lnTo>
                  <a:close/>
                  <a:moveTo>
                    <a:pt x="12561" y="7715"/>
                  </a:moveTo>
                  <a:lnTo>
                    <a:pt x="13776" y="9751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620" y="7715"/>
                  </a:lnTo>
                  <a:close/>
                  <a:moveTo>
                    <a:pt x="7942" y="8299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20" y="8299"/>
                  </a:lnTo>
                  <a:close/>
                  <a:moveTo>
                    <a:pt x="10573" y="0"/>
                  </a:moveTo>
                  <a:lnTo>
                    <a:pt x="9811" y="417"/>
                  </a:lnTo>
                  <a:lnTo>
                    <a:pt x="7418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6" y="9644"/>
                  </a:lnTo>
                  <a:lnTo>
                    <a:pt x="36" y="10382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799"/>
                  </a:lnTo>
                  <a:lnTo>
                    <a:pt x="4453" y="14621"/>
                  </a:lnTo>
                  <a:lnTo>
                    <a:pt x="5215" y="14204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1"/>
                  </a:lnTo>
                  <a:lnTo>
                    <a:pt x="15038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4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11"/>
            <p:cNvSpPr/>
            <p:nvPr/>
          </p:nvSpPr>
          <p:spPr>
            <a:xfrm>
              <a:off x="596200" y="449980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94" y="1286"/>
                  </a:moveTo>
                  <a:lnTo>
                    <a:pt x="7108" y="2524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94" y="1286"/>
                  </a:lnTo>
                  <a:close/>
                  <a:moveTo>
                    <a:pt x="10037" y="1250"/>
                  </a:moveTo>
                  <a:lnTo>
                    <a:pt x="10692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501" y="6882"/>
                  </a:lnTo>
                  <a:lnTo>
                    <a:pt x="1274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6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12561" y="7715"/>
                  </a:moveTo>
                  <a:lnTo>
                    <a:pt x="13776" y="9763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67" y="10478"/>
                  </a:lnTo>
                  <a:lnTo>
                    <a:pt x="1334" y="9858"/>
                  </a:lnTo>
                  <a:lnTo>
                    <a:pt x="2620" y="7715"/>
                  </a:lnTo>
                  <a:close/>
                  <a:moveTo>
                    <a:pt x="7942" y="8287"/>
                  </a:moveTo>
                  <a:lnTo>
                    <a:pt x="10787" y="11037"/>
                  </a:lnTo>
                  <a:lnTo>
                    <a:pt x="10156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20" y="8299"/>
                  </a:lnTo>
                  <a:close/>
                  <a:moveTo>
                    <a:pt x="10573" y="0"/>
                  </a:moveTo>
                  <a:lnTo>
                    <a:pt x="9811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7" y="3441"/>
                  </a:lnTo>
                  <a:lnTo>
                    <a:pt x="846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32"/>
                  </a:lnTo>
                  <a:lnTo>
                    <a:pt x="36" y="10370"/>
                  </a:lnTo>
                  <a:lnTo>
                    <a:pt x="893" y="10597"/>
                  </a:lnTo>
                  <a:lnTo>
                    <a:pt x="3548" y="11287"/>
                  </a:lnTo>
                  <a:lnTo>
                    <a:pt x="4239" y="13788"/>
                  </a:lnTo>
                  <a:lnTo>
                    <a:pt x="4453" y="14609"/>
                  </a:lnTo>
                  <a:lnTo>
                    <a:pt x="5215" y="14192"/>
                  </a:lnTo>
                  <a:lnTo>
                    <a:pt x="7608" y="12859"/>
                  </a:lnTo>
                  <a:lnTo>
                    <a:pt x="9918" y="14145"/>
                  </a:lnTo>
                  <a:lnTo>
                    <a:pt x="10680" y="14561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89"/>
                  </a:lnTo>
                  <a:lnTo>
                    <a:pt x="15038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4990" y="4239"/>
                  </a:lnTo>
                  <a:lnTo>
                    <a:pt x="14145" y="4012"/>
                  </a:lnTo>
                  <a:lnTo>
                    <a:pt x="11478" y="3310"/>
                  </a:lnTo>
                  <a:lnTo>
                    <a:pt x="10799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11"/>
            <p:cNvSpPr/>
            <p:nvPr/>
          </p:nvSpPr>
          <p:spPr>
            <a:xfrm>
              <a:off x="216975" y="44998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94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75" y="3548"/>
                  </a:lnTo>
                  <a:lnTo>
                    <a:pt x="4894" y="1286"/>
                  </a:lnTo>
                  <a:close/>
                  <a:moveTo>
                    <a:pt x="10050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489" y="6882"/>
                  </a:lnTo>
                  <a:lnTo>
                    <a:pt x="1263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80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99"/>
                  </a:moveTo>
                  <a:lnTo>
                    <a:pt x="7133" y="12204"/>
                  </a:lnTo>
                  <a:lnTo>
                    <a:pt x="7109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33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32" y="869"/>
                  </a:lnTo>
                  <a:lnTo>
                    <a:pt x="3418" y="3465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36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1" name="Google Shape;611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558475"/>
            <a:ext cx="6576000" cy="151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612" name="Google Shape;612;p11"/>
          <p:cNvSpPr txBox="1">
            <a:spLocks noGrp="1"/>
          </p:cNvSpPr>
          <p:nvPr>
            <p:ph type="subTitle" idx="1"/>
          </p:nvPr>
        </p:nvSpPr>
        <p:spPr>
          <a:xfrm>
            <a:off x="1284000" y="3069625"/>
            <a:ext cx="65760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فارغ">
    <p:bg>
      <p:bgPr>
        <a:noFill/>
        <a:effectLst/>
      </p:bgPr>
    </p:bg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">
    <p:bg>
      <p:bgPr>
        <a:gradFill>
          <a:gsLst>
            <a:gs pos="0">
              <a:schemeClr val="accent3"/>
            </a:gs>
            <a:gs pos="100000">
              <a:schemeClr val="accent4"/>
            </a:gs>
          </a:gsLst>
          <a:lin ang="5400012" scaled="0"/>
        </a:gradFill>
        <a:effectLst/>
      </p:bgPr>
    </p:bg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5" name="Google Shape;615;p13"/>
          <p:cNvGrpSpPr/>
          <p:nvPr/>
        </p:nvGrpSpPr>
        <p:grpSpPr>
          <a:xfrm>
            <a:off x="9" y="15011"/>
            <a:ext cx="9144293" cy="5113712"/>
            <a:chOff x="216975" y="846375"/>
            <a:chExt cx="7186650" cy="4018950"/>
          </a:xfrm>
        </p:grpSpPr>
        <p:sp>
          <p:nvSpPr>
            <p:cNvPr id="616" name="Google Shape;616;p13"/>
            <p:cNvSpPr/>
            <p:nvPr/>
          </p:nvSpPr>
          <p:spPr>
            <a:xfrm>
              <a:off x="2488100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49" y="1251"/>
                  </a:lnTo>
                  <a:close/>
                  <a:moveTo>
                    <a:pt x="3739" y="4228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1"/>
                  </a:lnTo>
                  <a:lnTo>
                    <a:pt x="3739" y="4228"/>
                  </a:lnTo>
                  <a:close/>
                  <a:moveTo>
                    <a:pt x="11383" y="4156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6"/>
                  </a:lnTo>
                  <a:close/>
                  <a:moveTo>
                    <a:pt x="12550" y="7728"/>
                  </a:moveTo>
                  <a:lnTo>
                    <a:pt x="13752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13" y="7704"/>
                  </a:moveTo>
                  <a:lnTo>
                    <a:pt x="3656" y="10478"/>
                  </a:lnTo>
                  <a:lnTo>
                    <a:pt x="1322" y="9859"/>
                  </a:lnTo>
                  <a:lnTo>
                    <a:pt x="2596" y="7704"/>
                  </a:lnTo>
                  <a:close/>
                  <a:moveTo>
                    <a:pt x="7930" y="8300"/>
                  </a:moveTo>
                  <a:lnTo>
                    <a:pt x="10776" y="11050"/>
                  </a:lnTo>
                  <a:lnTo>
                    <a:pt x="10144" y="13336"/>
                  </a:lnTo>
                  <a:lnTo>
                    <a:pt x="7930" y="12098"/>
                  </a:lnTo>
                  <a:lnTo>
                    <a:pt x="7930" y="8300"/>
                  </a:lnTo>
                  <a:close/>
                  <a:moveTo>
                    <a:pt x="7108" y="8300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8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7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13"/>
            <p:cNvSpPr/>
            <p:nvPr/>
          </p:nvSpPr>
          <p:spPr>
            <a:xfrm>
              <a:off x="3243250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906" y="1274"/>
                  </a:moveTo>
                  <a:lnTo>
                    <a:pt x="7120" y="2513"/>
                  </a:lnTo>
                  <a:lnTo>
                    <a:pt x="7120" y="6323"/>
                  </a:lnTo>
                  <a:lnTo>
                    <a:pt x="4275" y="3560"/>
                  </a:lnTo>
                  <a:lnTo>
                    <a:pt x="4906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40" y="4751"/>
                  </a:lnTo>
                  <a:lnTo>
                    <a:pt x="12466" y="6894"/>
                  </a:lnTo>
                  <a:lnTo>
                    <a:pt x="8549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04"/>
                  </a:lnTo>
                  <a:close/>
                  <a:moveTo>
                    <a:pt x="7954" y="8287"/>
                  </a:moveTo>
                  <a:lnTo>
                    <a:pt x="10799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5025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13"/>
            <p:cNvSpPr/>
            <p:nvPr/>
          </p:nvSpPr>
          <p:spPr>
            <a:xfrm>
              <a:off x="2488100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6" y="2512"/>
                  </a:lnTo>
                  <a:lnTo>
                    <a:pt x="7096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25" y="1238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25" y="123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46"/>
                  </a:lnTo>
                  <a:lnTo>
                    <a:pt x="3727" y="4215"/>
                  </a:lnTo>
                  <a:close/>
                  <a:moveTo>
                    <a:pt x="11371" y="4132"/>
                  </a:moveTo>
                  <a:lnTo>
                    <a:pt x="13704" y="4751"/>
                  </a:lnTo>
                  <a:lnTo>
                    <a:pt x="12430" y="6894"/>
                  </a:lnTo>
                  <a:lnTo>
                    <a:pt x="8525" y="6894"/>
                  </a:lnTo>
                  <a:lnTo>
                    <a:pt x="11371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56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8" y="8287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8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13"/>
            <p:cNvSpPr/>
            <p:nvPr/>
          </p:nvSpPr>
          <p:spPr>
            <a:xfrm>
              <a:off x="2488100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49" y="1251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83" y="4144"/>
                  </a:lnTo>
                  <a:close/>
                  <a:moveTo>
                    <a:pt x="3739" y="4228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8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311"/>
                  </a:moveTo>
                  <a:lnTo>
                    <a:pt x="10776" y="11062"/>
                  </a:lnTo>
                  <a:lnTo>
                    <a:pt x="10144" y="13336"/>
                  </a:lnTo>
                  <a:lnTo>
                    <a:pt x="7930" y="12109"/>
                  </a:lnTo>
                  <a:lnTo>
                    <a:pt x="7930" y="8311"/>
                  </a:lnTo>
                  <a:close/>
                  <a:moveTo>
                    <a:pt x="7108" y="8311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08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4"/>
                  </a:lnTo>
                  <a:lnTo>
                    <a:pt x="846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36" y="10383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15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09" y="9550"/>
                  </a:lnTo>
                  <a:lnTo>
                    <a:pt x="13228" y="7228"/>
                  </a:lnTo>
                  <a:lnTo>
                    <a:pt x="14574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13"/>
            <p:cNvSpPr/>
            <p:nvPr/>
          </p:nvSpPr>
          <p:spPr>
            <a:xfrm>
              <a:off x="2488100" y="34038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5" y="1239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5" y="1239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58"/>
                  </a:lnTo>
                  <a:lnTo>
                    <a:pt x="3727" y="4215"/>
                  </a:lnTo>
                  <a:close/>
                  <a:moveTo>
                    <a:pt x="11371" y="4144"/>
                  </a:moveTo>
                  <a:lnTo>
                    <a:pt x="13704" y="4751"/>
                  </a:lnTo>
                  <a:lnTo>
                    <a:pt x="12430" y="6894"/>
                  </a:lnTo>
                  <a:lnTo>
                    <a:pt x="8525" y="6894"/>
                  </a:lnTo>
                  <a:lnTo>
                    <a:pt x="11371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13"/>
            <p:cNvSpPr/>
            <p:nvPr/>
          </p:nvSpPr>
          <p:spPr>
            <a:xfrm>
              <a:off x="2488100" y="8466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10025" y="1238"/>
                  </a:moveTo>
                  <a:lnTo>
                    <a:pt x="10680" y="3631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5" y="1238"/>
                  </a:lnTo>
                  <a:close/>
                  <a:moveTo>
                    <a:pt x="4882" y="1298"/>
                  </a:moveTo>
                  <a:lnTo>
                    <a:pt x="7096" y="2536"/>
                  </a:lnTo>
                  <a:lnTo>
                    <a:pt x="7096" y="6322"/>
                  </a:lnTo>
                  <a:lnTo>
                    <a:pt x="4251" y="3572"/>
                  </a:lnTo>
                  <a:lnTo>
                    <a:pt x="4882" y="1298"/>
                  </a:lnTo>
                  <a:close/>
                  <a:moveTo>
                    <a:pt x="3739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58"/>
                  </a:lnTo>
                  <a:lnTo>
                    <a:pt x="3739" y="4215"/>
                  </a:lnTo>
                  <a:close/>
                  <a:moveTo>
                    <a:pt x="11371" y="4131"/>
                  </a:moveTo>
                  <a:lnTo>
                    <a:pt x="13704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71" y="4131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13" y="7727"/>
                  </a:moveTo>
                  <a:lnTo>
                    <a:pt x="3656" y="10477"/>
                  </a:lnTo>
                  <a:lnTo>
                    <a:pt x="1322" y="9870"/>
                  </a:lnTo>
                  <a:lnTo>
                    <a:pt x="2596" y="7727"/>
                  </a:lnTo>
                  <a:close/>
                  <a:moveTo>
                    <a:pt x="7930" y="8287"/>
                  </a:moveTo>
                  <a:lnTo>
                    <a:pt x="10776" y="11049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8" y="8287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08" y="8287"/>
                  </a:lnTo>
                  <a:close/>
                  <a:moveTo>
                    <a:pt x="10561" y="0"/>
                  </a:moveTo>
                  <a:lnTo>
                    <a:pt x="9811" y="417"/>
                  </a:lnTo>
                  <a:lnTo>
                    <a:pt x="7406" y="1762"/>
                  </a:lnTo>
                  <a:lnTo>
                    <a:pt x="5108" y="476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50" y="10275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27"/>
                  </a:lnTo>
                  <a:lnTo>
                    <a:pt x="14157" y="4000"/>
                  </a:lnTo>
                  <a:lnTo>
                    <a:pt x="11490" y="3310"/>
                  </a:lnTo>
                  <a:lnTo>
                    <a:pt x="10799" y="798"/>
                  </a:lnTo>
                  <a:lnTo>
                    <a:pt x="10561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13"/>
            <p:cNvSpPr/>
            <p:nvPr/>
          </p:nvSpPr>
          <p:spPr>
            <a:xfrm>
              <a:off x="2488100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8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49" y="1251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3739" y="4227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62"/>
                  </a:lnTo>
                  <a:lnTo>
                    <a:pt x="10144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13"/>
            <p:cNvSpPr/>
            <p:nvPr/>
          </p:nvSpPr>
          <p:spPr>
            <a:xfrm>
              <a:off x="2488100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51" y="3561"/>
                  </a:lnTo>
                  <a:lnTo>
                    <a:pt x="4882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49" y="1251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39" y="4227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13" y="7716"/>
                  </a:moveTo>
                  <a:lnTo>
                    <a:pt x="3679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7" y="11050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87"/>
                  </a:moveTo>
                  <a:lnTo>
                    <a:pt x="7108" y="12193"/>
                  </a:lnTo>
                  <a:lnTo>
                    <a:pt x="7096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08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13"/>
            <p:cNvSpPr/>
            <p:nvPr/>
          </p:nvSpPr>
          <p:spPr>
            <a:xfrm>
              <a:off x="2488100" y="12118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7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61"/>
                  </a:lnTo>
                  <a:lnTo>
                    <a:pt x="4882" y="1287"/>
                  </a:lnTo>
                  <a:close/>
                  <a:moveTo>
                    <a:pt x="10049" y="1239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18"/>
                  </a:lnTo>
                  <a:lnTo>
                    <a:pt x="7942" y="2418"/>
                  </a:lnTo>
                  <a:lnTo>
                    <a:pt x="10049" y="1239"/>
                  </a:lnTo>
                  <a:close/>
                  <a:moveTo>
                    <a:pt x="3727" y="4216"/>
                  </a:moveTo>
                  <a:lnTo>
                    <a:pt x="6501" y="6895"/>
                  </a:lnTo>
                  <a:lnTo>
                    <a:pt x="2489" y="6895"/>
                  </a:lnTo>
                  <a:lnTo>
                    <a:pt x="1274" y="4859"/>
                  </a:lnTo>
                  <a:lnTo>
                    <a:pt x="3727" y="4216"/>
                  </a:lnTo>
                  <a:close/>
                  <a:moveTo>
                    <a:pt x="11383" y="4144"/>
                  </a:moveTo>
                  <a:lnTo>
                    <a:pt x="13716" y="4752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13" y="7728"/>
                  </a:moveTo>
                  <a:lnTo>
                    <a:pt x="3656" y="10490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300"/>
                  </a:moveTo>
                  <a:lnTo>
                    <a:pt x="10787" y="11050"/>
                  </a:lnTo>
                  <a:lnTo>
                    <a:pt x="10168" y="13324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08" y="8300"/>
                  </a:moveTo>
                  <a:lnTo>
                    <a:pt x="7108" y="12193"/>
                  </a:lnTo>
                  <a:lnTo>
                    <a:pt x="7096" y="12193"/>
                  </a:lnTo>
                  <a:lnTo>
                    <a:pt x="5001" y="13372"/>
                  </a:lnTo>
                  <a:lnTo>
                    <a:pt x="4346" y="10978"/>
                  </a:lnTo>
                  <a:lnTo>
                    <a:pt x="7108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70"/>
                  </a:lnTo>
                  <a:lnTo>
                    <a:pt x="3417" y="3454"/>
                  </a:lnTo>
                  <a:lnTo>
                    <a:pt x="846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10" y="7407"/>
                  </a:lnTo>
                  <a:lnTo>
                    <a:pt x="477" y="9657"/>
                  </a:lnTo>
                  <a:lnTo>
                    <a:pt x="48" y="10383"/>
                  </a:lnTo>
                  <a:lnTo>
                    <a:pt x="893" y="10609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72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65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09" y="9550"/>
                  </a:lnTo>
                  <a:lnTo>
                    <a:pt x="13228" y="7228"/>
                  </a:lnTo>
                  <a:lnTo>
                    <a:pt x="14574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13"/>
            <p:cNvSpPr/>
            <p:nvPr/>
          </p:nvSpPr>
          <p:spPr>
            <a:xfrm>
              <a:off x="2108875" y="267307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63" y="3561"/>
                  </a:lnTo>
                  <a:lnTo>
                    <a:pt x="4882" y="1286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3739" y="4227"/>
                  </a:moveTo>
                  <a:lnTo>
                    <a:pt x="6502" y="6906"/>
                  </a:lnTo>
                  <a:lnTo>
                    <a:pt x="2489" y="6906"/>
                  </a:lnTo>
                  <a:lnTo>
                    <a:pt x="1263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300" y="10407"/>
                  </a:lnTo>
                  <a:lnTo>
                    <a:pt x="8526" y="7728"/>
                  </a:lnTo>
                  <a:close/>
                  <a:moveTo>
                    <a:pt x="6514" y="7716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88" y="11050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87"/>
                  </a:moveTo>
                  <a:lnTo>
                    <a:pt x="7121" y="12193"/>
                  </a:lnTo>
                  <a:lnTo>
                    <a:pt x="7097" y="12193"/>
                  </a:lnTo>
                  <a:lnTo>
                    <a:pt x="5001" y="13371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1" y="7394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49"/>
                  </a:lnTo>
                  <a:lnTo>
                    <a:pt x="13229" y="7228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13"/>
            <p:cNvSpPr/>
            <p:nvPr/>
          </p:nvSpPr>
          <p:spPr>
            <a:xfrm>
              <a:off x="2108875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63" y="3573"/>
                  </a:lnTo>
                  <a:lnTo>
                    <a:pt x="4882" y="1298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83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3739" y="4227"/>
                  </a:moveTo>
                  <a:lnTo>
                    <a:pt x="6502" y="6906"/>
                  </a:lnTo>
                  <a:lnTo>
                    <a:pt x="2489" y="6906"/>
                  </a:lnTo>
                  <a:lnTo>
                    <a:pt x="1263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53" y="9764"/>
                  </a:lnTo>
                  <a:lnTo>
                    <a:pt x="11300" y="10407"/>
                  </a:lnTo>
                  <a:lnTo>
                    <a:pt x="8526" y="7728"/>
                  </a:lnTo>
                  <a:close/>
                  <a:moveTo>
                    <a:pt x="6514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299"/>
                  </a:moveTo>
                  <a:lnTo>
                    <a:pt x="10776" y="11062"/>
                  </a:lnTo>
                  <a:lnTo>
                    <a:pt x="10157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121" y="8299"/>
                  </a:moveTo>
                  <a:lnTo>
                    <a:pt x="7121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1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13"/>
            <p:cNvSpPr/>
            <p:nvPr/>
          </p:nvSpPr>
          <p:spPr>
            <a:xfrm>
              <a:off x="2108875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29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83" y="4144"/>
                  </a:lnTo>
                  <a:close/>
                  <a:moveTo>
                    <a:pt x="3739" y="4228"/>
                  </a:moveTo>
                  <a:lnTo>
                    <a:pt x="6502" y="6906"/>
                  </a:lnTo>
                  <a:lnTo>
                    <a:pt x="2489" y="6906"/>
                  </a:lnTo>
                  <a:lnTo>
                    <a:pt x="1263" y="4870"/>
                  </a:lnTo>
                  <a:lnTo>
                    <a:pt x="3739" y="4228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300" y="10407"/>
                  </a:lnTo>
                  <a:lnTo>
                    <a:pt x="8526" y="7728"/>
                  </a:lnTo>
                  <a:close/>
                  <a:moveTo>
                    <a:pt x="6514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311"/>
                  </a:moveTo>
                  <a:lnTo>
                    <a:pt x="10776" y="11062"/>
                  </a:lnTo>
                  <a:lnTo>
                    <a:pt x="10157" y="13336"/>
                  </a:lnTo>
                  <a:lnTo>
                    <a:pt x="7930" y="12109"/>
                  </a:lnTo>
                  <a:lnTo>
                    <a:pt x="7930" y="8311"/>
                  </a:lnTo>
                  <a:close/>
                  <a:moveTo>
                    <a:pt x="7121" y="8311"/>
                  </a:moveTo>
                  <a:lnTo>
                    <a:pt x="7121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7" y="10990"/>
                  </a:lnTo>
                  <a:lnTo>
                    <a:pt x="7121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29" y="5085"/>
                  </a:lnTo>
                  <a:lnTo>
                    <a:pt x="1811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22" y="9550"/>
                  </a:lnTo>
                  <a:lnTo>
                    <a:pt x="13229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13"/>
            <p:cNvSpPr/>
            <p:nvPr/>
          </p:nvSpPr>
          <p:spPr>
            <a:xfrm>
              <a:off x="2488100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096" y="2512"/>
                  </a:lnTo>
                  <a:lnTo>
                    <a:pt x="7096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5" y="1238"/>
                  </a:moveTo>
                  <a:lnTo>
                    <a:pt x="10680" y="3632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5" y="1238"/>
                  </a:lnTo>
                  <a:close/>
                  <a:moveTo>
                    <a:pt x="11371" y="4132"/>
                  </a:moveTo>
                  <a:lnTo>
                    <a:pt x="13704" y="4739"/>
                  </a:lnTo>
                  <a:lnTo>
                    <a:pt x="12430" y="6882"/>
                  </a:lnTo>
                  <a:lnTo>
                    <a:pt x="8525" y="6882"/>
                  </a:lnTo>
                  <a:lnTo>
                    <a:pt x="11371" y="4132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58"/>
                  </a:lnTo>
                  <a:lnTo>
                    <a:pt x="3727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13"/>
            <p:cNvSpPr/>
            <p:nvPr/>
          </p:nvSpPr>
          <p:spPr>
            <a:xfrm>
              <a:off x="2108575" y="8466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10050" y="1238"/>
                  </a:moveTo>
                  <a:lnTo>
                    <a:pt x="10705" y="3631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4894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31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8" y="6894"/>
                  </a:lnTo>
                  <a:lnTo>
                    <a:pt x="11383" y="4131"/>
                  </a:lnTo>
                  <a:close/>
                  <a:moveTo>
                    <a:pt x="12562" y="7715"/>
                  </a:moveTo>
                  <a:lnTo>
                    <a:pt x="13776" y="9751"/>
                  </a:lnTo>
                  <a:lnTo>
                    <a:pt x="11312" y="10394"/>
                  </a:lnTo>
                  <a:lnTo>
                    <a:pt x="8538" y="7715"/>
                  </a:lnTo>
                  <a:close/>
                  <a:moveTo>
                    <a:pt x="6526" y="7727"/>
                  </a:moveTo>
                  <a:lnTo>
                    <a:pt x="3680" y="10477"/>
                  </a:lnTo>
                  <a:lnTo>
                    <a:pt x="1334" y="9870"/>
                  </a:lnTo>
                  <a:lnTo>
                    <a:pt x="2620" y="7727"/>
                  </a:lnTo>
                  <a:close/>
                  <a:moveTo>
                    <a:pt x="7942" y="8287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71"/>
                  </a:lnTo>
                  <a:lnTo>
                    <a:pt x="4359" y="10966"/>
                  </a:lnTo>
                  <a:lnTo>
                    <a:pt x="7133" y="8287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8" y="1762"/>
                  </a:lnTo>
                  <a:lnTo>
                    <a:pt x="5121" y="464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37" y="10370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38" y="10275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15" y="4227"/>
                  </a:lnTo>
                  <a:lnTo>
                    <a:pt x="14169" y="4000"/>
                  </a:lnTo>
                  <a:lnTo>
                    <a:pt x="11502" y="3322"/>
                  </a:lnTo>
                  <a:lnTo>
                    <a:pt x="10824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13"/>
            <p:cNvSpPr/>
            <p:nvPr/>
          </p:nvSpPr>
          <p:spPr>
            <a:xfrm>
              <a:off x="2108875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50" y="1250"/>
                  </a:moveTo>
                  <a:lnTo>
                    <a:pt x="10705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50" y="1250"/>
                  </a:lnTo>
                  <a:close/>
                  <a:moveTo>
                    <a:pt x="3739" y="4227"/>
                  </a:moveTo>
                  <a:lnTo>
                    <a:pt x="6502" y="6906"/>
                  </a:lnTo>
                  <a:lnTo>
                    <a:pt x="2489" y="6906"/>
                  </a:lnTo>
                  <a:lnTo>
                    <a:pt x="1263" y="4870"/>
                  </a:lnTo>
                  <a:lnTo>
                    <a:pt x="3739" y="4227"/>
                  </a:lnTo>
                  <a:close/>
                  <a:moveTo>
                    <a:pt x="11383" y="4155"/>
                  </a:moveTo>
                  <a:lnTo>
                    <a:pt x="13729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5"/>
                  </a:lnTo>
                  <a:close/>
                  <a:moveTo>
                    <a:pt x="12550" y="7727"/>
                  </a:moveTo>
                  <a:lnTo>
                    <a:pt x="13764" y="9763"/>
                  </a:lnTo>
                  <a:lnTo>
                    <a:pt x="11300" y="10406"/>
                  </a:lnTo>
                  <a:lnTo>
                    <a:pt x="8526" y="7727"/>
                  </a:lnTo>
                  <a:close/>
                  <a:moveTo>
                    <a:pt x="6514" y="7739"/>
                  </a:moveTo>
                  <a:lnTo>
                    <a:pt x="3668" y="10501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30" y="8311"/>
                  </a:moveTo>
                  <a:lnTo>
                    <a:pt x="10776" y="11061"/>
                  </a:lnTo>
                  <a:lnTo>
                    <a:pt x="10157" y="13335"/>
                  </a:lnTo>
                  <a:lnTo>
                    <a:pt x="7930" y="12097"/>
                  </a:lnTo>
                  <a:lnTo>
                    <a:pt x="7930" y="8311"/>
                  </a:lnTo>
                  <a:close/>
                  <a:moveTo>
                    <a:pt x="7121" y="8311"/>
                  </a:moveTo>
                  <a:lnTo>
                    <a:pt x="7121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7" y="10989"/>
                  </a:lnTo>
                  <a:lnTo>
                    <a:pt x="7121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50" y="10275"/>
                  </a:lnTo>
                  <a:lnTo>
                    <a:pt x="14622" y="9537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13"/>
            <p:cNvSpPr/>
            <p:nvPr/>
          </p:nvSpPr>
          <p:spPr>
            <a:xfrm>
              <a:off x="2108875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3739" y="4228"/>
                  </a:moveTo>
                  <a:lnTo>
                    <a:pt x="6502" y="6906"/>
                  </a:lnTo>
                  <a:lnTo>
                    <a:pt x="2489" y="6906"/>
                  </a:lnTo>
                  <a:lnTo>
                    <a:pt x="1263" y="4871"/>
                  </a:lnTo>
                  <a:lnTo>
                    <a:pt x="3739" y="4228"/>
                  </a:lnTo>
                  <a:close/>
                  <a:moveTo>
                    <a:pt x="11383" y="4156"/>
                  </a:moveTo>
                  <a:lnTo>
                    <a:pt x="13729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6"/>
                  </a:lnTo>
                  <a:close/>
                  <a:moveTo>
                    <a:pt x="12550" y="7728"/>
                  </a:moveTo>
                  <a:lnTo>
                    <a:pt x="13753" y="9764"/>
                  </a:lnTo>
                  <a:lnTo>
                    <a:pt x="11300" y="10407"/>
                  </a:lnTo>
                  <a:lnTo>
                    <a:pt x="8526" y="7728"/>
                  </a:lnTo>
                  <a:close/>
                  <a:moveTo>
                    <a:pt x="6514" y="7704"/>
                  </a:moveTo>
                  <a:lnTo>
                    <a:pt x="3668" y="10478"/>
                  </a:lnTo>
                  <a:lnTo>
                    <a:pt x="1322" y="9859"/>
                  </a:lnTo>
                  <a:lnTo>
                    <a:pt x="2608" y="7704"/>
                  </a:lnTo>
                  <a:close/>
                  <a:moveTo>
                    <a:pt x="7930" y="8300"/>
                  </a:moveTo>
                  <a:lnTo>
                    <a:pt x="10776" y="11050"/>
                  </a:lnTo>
                  <a:lnTo>
                    <a:pt x="10157" y="13336"/>
                  </a:lnTo>
                  <a:lnTo>
                    <a:pt x="7930" y="12098"/>
                  </a:lnTo>
                  <a:lnTo>
                    <a:pt x="7930" y="8300"/>
                  </a:lnTo>
                  <a:close/>
                  <a:moveTo>
                    <a:pt x="7121" y="8300"/>
                  </a:moveTo>
                  <a:lnTo>
                    <a:pt x="7121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7" y="10978"/>
                  </a:lnTo>
                  <a:lnTo>
                    <a:pt x="7121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29" y="5073"/>
                  </a:lnTo>
                  <a:lnTo>
                    <a:pt x="1811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1" y="14145"/>
                  </a:lnTo>
                  <a:lnTo>
                    <a:pt x="10693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13"/>
            <p:cNvSpPr/>
            <p:nvPr/>
          </p:nvSpPr>
          <p:spPr>
            <a:xfrm>
              <a:off x="2487800" y="4500100"/>
              <a:ext cx="376550" cy="365225"/>
            </a:xfrm>
            <a:custGeom>
              <a:avLst/>
              <a:gdLst/>
              <a:ahLst/>
              <a:cxnLst/>
              <a:rect l="l" t="t" r="r" b="b"/>
              <a:pathLst>
                <a:path w="15062" h="14609" extrusionOk="0">
                  <a:moveTo>
                    <a:pt x="4894" y="1274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10037" y="1238"/>
                  </a:moveTo>
                  <a:lnTo>
                    <a:pt x="10692" y="3631"/>
                  </a:lnTo>
                  <a:lnTo>
                    <a:pt x="7930" y="6310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8"/>
                  </a:lnTo>
                  <a:close/>
                  <a:moveTo>
                    <a:pt x="11395" y="4120"/>
                  </a:moveTo>
                  <a:lnTo>
                    <a:pt x="13728" y="4727"/>
                  </a:lnTo>
                  <a:lnTo>
                    <a:pt x="12454" y="6870"/>
                  </a:lnTo>
                  <a:lnTo>
                    <a:pt x="8537" y="6870"/>
                  </a:lnTo>
                  <a:lnTo>
                    <a:pt x="11395" y="4120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46"/>
                  </a:lnTo>
                  <a:lnTo>
                    <a:pt x="3751" y="4215"/>
                  </a:lnTo>
                  <a:close/>
                  <a:moveTo>
                    <a:pt x="12562" y="7703"/>
                  </a:moveTo>
                  <a:lnTo>
                    <a:pt x="13776" y="9751"/>
                  </a:lnTo>
                  <a:lnTo>
                    <a:pt x="11311" y="10382"/>
                  </a:lnTo>
                  <a:lnTo>
                    <a:pt x="8537" y="7703"/>
                  </a:lnTo>
                  <a:close/>
                  <a:moveTo>
                    <a:pt x="6513" y="7703"/>
                  </a:moveTo>
                  <a:lnTo>
                    <a:pt x="3668" y="10466"/>
                  </a:lnTo>
                  <a:lnTo>
                    <a:pt x="1334" y="9846"/>
                  </a:lnTo>
                  <a:lnTo>
                    <a:pt x="2596" y="7703"/>
                  </a:lnTo>
                  <a:close/>
                  <a:moveTo>
                    <a:pt x="7942" y="8275"/>
                  </a:moveTo>
                  <a:lnTo>
                    <a:pt x="10788" y="11025"/>
                  </a:lnTo>
                  <a:lnTo>
                    <a:pt x="10156" y="13299"/>
                  </a:lnTo>
                  <a:lnTo>
                    <a:pt x="7942" y="12073"/>
                  </a:lnTo>
                  <a:lnTo>
                    <a:pt x="7942" y="8275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97" y="0"/>
                  </a:moveTo>
                  <a:lnTo>
                    <a:pt x="9835" y="417"/>
                  </a:lnTo>
                  <a:lnTo>
                    <a:pt x="7442" y="1750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65" y="9644"/>
                  </a:lnTo>
                  <a:lnTo>
                    <a:pt x="60" y="10370"/>
                  </a:lnTo>
                  <a:lnTo>
                    <a:pt x="905" y="10597"/>
                  </a:lnTo>
                  <a:lnTo>
                    <a:pt x="3572" y="11299"/>
                  </a:lnTo>
                  <a:lnTo>
                    <a:pt x="4251" y="13787"/>
                  </a:lnTo>
                  <a:lnTo>
                    <a:pt x="4477" y="14609"/>
                  </a:lnTo>
                  <a:lnTo>
                    <a:pt x="5239" y="14192"/>
                  </a:lnTo>
                  <a:lnTo>
                    <a:pt x="7632" y="12859"/>
                  </a:lnTo>
                  <a:lnTo>
                    <a:pt x="9942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62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86" y="4965"/>
                  </a:lnTo>
                  <a:lnTo>
                    <a:pt x="15014" y="4239"/>
                  </a:lnTo>
                  <a:lnTo>
                    <a:pt x="14169" y="4012"/>
                  </a:lnTo>
                  <a:lnTo>
                    <a:pt x="11502" y="3310"/>
                  </a:lnTo>
                  <a:lnTo>
                    <a:pt x="10811" y="810"/>
                  </a:lnTo>
                  <a:lnTo>
                    <a:pt x="10597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13"/>
            <p:cNvSpPr/>
            <p:nvPr/>
          </p:nvSpPr>
          <p:spPr>
            <a:xfrm>
              <a:off x="2488100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49" y="1239"/>
                  </a:lnTo>
                  <a:close/>
                  <a:moveTo>
                    <a:pt x="4882" y="1274"/>
                  </a:moveTo>
                  <a:lnTo>
                    <a:pt x="7096" y="2513"/>
                  </a:lnTo>
                  <a:lnTo>
                    <a:pt x="7096" y="6323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2"/>
                  </a:lnTo>
                  <a:lnTo>
                    <a:pt x="11299" y="10383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096" y="8287"/>
                  </a:moveTo>
                  <a:lnTo>
                    <a:pt x="7096" y="12192"/>
                  </a:lnTo>
                  <a:lnTo>
                    <a:pt x="5001" y="13359"/>
                  </a:lnTo>
                  <a:lnTo>
                    <a:pt x="4322" y="10966"/>
                  </a:lnTo>
                  <a:lnTo>
                    <a:pt x="7096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09" y="9537"/>
                  </a:lnTo>
                  <a:lnTo>
                    <a:pt x="13228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13"/>
            <p:cNvSpPr/>
            <p:nvPr/>
          </p:nvSpPr>
          <p:spPr>
            <a:xfrm>
              <a:off x="2867025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3" y="1299"/>
                  </a:moveTo>
                  <a:lnTo>
                    <a:pt x="7108" y="2525"/>
                  </a:lnTo>
                  <a:lnTo>
                    <a:pt x="7108" y="6323"/>
                  </a:lnTo>
                  <a:lnTo>
                    <a:pt x="4262" y="3573"/>
                  </a:lnTo>
                  <a:lnTo>
                    <a:pt x="4893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1" y="6323"/>
                  </a:lnTo>
                  <a:lnTo>
                    <a:pt x="7941" y="2430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8" y="6906"/>
                  </a:lnTo>
                  <a:lnTo>
                    <a:pt x="1274" y="4871"/>
                  </a:lnTo>
                  <a:lnTo>
                    <a:pt x="3739" y="4228"/>
                  </a:lnTo>
                  <a:close/>
                  <a:moveTo>
                    <a:pt x="11394" y="4156"/>
                  </a:moveTo>
                  <a:lnTo>
                    <a:pt x="13728" y="4763"/>
                  </a:lnTo>
                  <a:lnTo>
                    <a:pt x="12454" y="6906"/>
                  </a:lnTo>
                  <a:lnTo>
                    <a:pt x="8549" y="6906"/>
                  </a:lnTo>
                  <a:lnTo>
                    <a:pt x="11394" y="4156"/>
                  </a:lnTo>
                  <a:close/>
                  <a:moveTo>
                    <a:pt x="12549" y="7728"/>
                  </a:moveTo>
                  <a:lnTo>
                    <a:pt x="13776" y="9764"/>
                  </a:lnTo>
                  <a:lnTo>
                    <a:pt x="11299" y="10407"/>
                  </a:lnTo>
                  <a:lnTo>
                    <a:pt x="8537" y="7728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34" y="9859"/>
                  </a:lnTo>
                  <a:lnTo>
                    <a:pt x="2607" y="7704"/>
                  </a:lnTo>
                  <a:close/>
                  <a:moveTo>
                    <a:pt x="7941" y="8300"/>
                  </a:moveTo>
                  <a:lnTo>
                    <a:pt x="10787" y="11050"/>
                  </a:lnTo>
                  <a:lnTo>
                    <a:pt x="10156" y="13336"/>
                  </a:lnTo>
                  <a:lnTo>
                    <a:pt x="7941" y="12098"/>
                  </a:lnTo>
                  <a:lnTo>
                    <a:pt x="7941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8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9"/>
                  </a:lnTo>
                  <a:lnTo>
                    <a:pt x="4143" y="858"/>
                  </a:lnTo>
                  <a:lnTo>
                    <a:pt x="3429" y="3454"/>
                  </a:lnTo>
                  <a:lnTo>
                    <a:pt x="857" y="4120"/>
                  </a:lnTo>
                  <a:lnTo>
                    <a:pt x="0" y="4347"/>
                  </a:lnTo>
                  <a:lnTo>
                    <a:pt x="441" y="5073"/>
                  </a:lnTo>
                  <a:lnTo>
                    <a:pt x="1822" y="7395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32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8" y="13753"/>
                  </a:lnTo>
                  <a:lnTo>
                    <a:pt x="11632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3" y="4966"/>
                  </a:lnTo>
                  <a:lnTo>
                    <a:pt x="15014" y="4239"/>
                  </a:lnTo>
                  <a:lnTo>
                    <a:pt x="14157" y="4013"/>
                  </a:lnTo>
                  <a:lnTo>
                    <a:pt x="11501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13"/>
            <p:cNvSpPr/>
            <p:nvPr/>
          </p:nvSpPr>
          <p:spPr>
            <a:xfrm>
              <a:off x="3243250" y="44998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58"/>
                  </a:lnTo>
                  <a:lnTo>
                    <a:pt x="3751" y="4227"/>
                  </a:lnTo>
                  <a:close/>
                  <a:moveTo>
                    <a:pt x="12562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8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799" y="11049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47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19" y="13740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13"/>
            <p:cNvSpPr/>
            <p:nvPr/>
          </p:nvSpPr>
          <p:spPr>
            <a:xfrm>
              <a:off x="3243250" y="41342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44"/>
                  </a:lnTo>
                  <a:lnTo>
                    <a:pt x="7942" y="6322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27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7"/>
                  </a:lnTo>
                  <a:close/>
                  <a:moveTo>
                    <a:pt x="7954" y="8311"/>
                  </a:moveTo>
                  <a:lnTo>
                    <a:pt x="10799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90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77"/>
                  </a:lnTo>
                  <a:lnTo>
                    <a:pt x="15002" y="4239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13"/>
            <p:cNvSpPr/>
            <p:nvPr/>
          </p:nvSpPr>
          <p:spPr>
            <a:xfrm>
              <a:off x="3243250" y="37690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86"/>
                  </a:moveTo>
                  <a:lnTo>
                    <a:pt x="7109" y="2524"/>
                  </a:lnTo>
                  <a:lnTo>
                    <a:pt x="7109" y="6323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49" y="1250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58"/>
                  </a:lnTo>
                  <a:lnTo>
                    <a:pt x="3751" y="4227"/>
                  </a:lnTo>
                  <a:close/>
                  <a:moveTo>
                    <a:pt x="11395" y="4144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44"/>
                  </a:lnTo>
                  <a:close/>
                  <a:moveTo>
                    <a:pt x="12550" y="7716"/>
                  </a:moveTo>
                  <a:lnTo>
                    <a:pt x="13776" y="9763"/>
                  </a:lnTo>
                  <a:lnTo>
                    <a:pt x="11300" y="10394"/>
                  </a:lnTo>
                  <a:lnTo>
                    <a:pt x="8537" y="7716"/>
                  </a:lnTo>
                  <a:close/>
                  <a:moveTo>
                    <a:pt x="6525" y="7716"/>
                  </a:moveTo>
                  <a:lnTo>
                    <a:pt x="3668" y="10478"/>
                  </a:lnTo>
                  <a:lnTo>
                    <a:pt x="1322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99" y="11049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8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62"/>
                  </a:lnTo>
                  <a:lnTo>
                    <a:pt x="10919" y="13752"/>
                  </a:lnTo>
                  <a:lnTo>
                    <a:pt x="11633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13"/>
            <p:cNvSpPr/>
            <p:nvPr/>
          </p:nvSpPr>
          <p:spPr>
            <a:xfrm>
              <a:off x="2867025" y="30383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51"/>
                  </a:moveTo>
                  <a:lnTo>
                    <a:pt x="10704" y="3644"/>
                  </a:lnTo>
                  <a:lnTo>
                    <a:pt x="7941" y="6323"/>
                  </a:lnTo>
                  <a:lnTo>
                    <a:pt x="7941" y="2417"/>
                  </a:lnTo>
                  <a:lnTo>
                    <a:pt x="7953" y="2417"/>
                  </a:lnTo>
                  <a:lnTo>
                    <a:pt x="10049" y="1251"/>
                  </a:lnTo>
                  <a:close/>
                  <a:moveTo>
                    <a:pt x="4893" y="1286"/>
                  </a:moveTo>
                  <a:lnTo>
                    <a:pt x="7108" y="2525"/>
                  </a:lnTo>
                  <a:lnTo>
                    <a:pt x="7108" y="6335"/>
                  </a:lnTo>
                  <a:lnTo>
                    <a:pt x="4262" y="3572"/>
                  </a:lnTo>
                  <a:lnTo>
                    <a:pt x="4893" y="1286"/>
                  </a:lnTo>
                  <a:close/>
                  <a:moveTo>
                    <a:pt x="3762" y="4227"/>
                  </a:moveTo>
                  <a:lnTo>
                    <a:pt x="6525" y="6906"/>
                  </a:lnTo>
                  <a:lnTo>
                    <a:pt x="2512" y="6906"/>
                  </a:lnTo>
                  <a:lnTo>
                    <a:pt x="1286" y="4858"/>
                  </a:lnTo>
                  <a:lnTo>
                    <a:pt x="3762" y="4227"/>
                  </a:lnTo>
                  <a:close/>
                  <a:moveTo>
                    <a:pt x="11394" y="4144"/>
                  </a:moveTo>
                  <a:lnTo>
                    <a:pt x="13728" y="4763"/>
                  </a:lnTo>
                  <a:lnTo>
                    <a:pt x="12454" y="6906"/>
                  </a:lnTo>
                  <a:lnTo>
                    <a:pt x="8549" y="6906"/>
                  </a:lnTo>
                  <a:lnTo>
                    <a:pt x="11394" y="4144"/>
                  </a:lnTo>
                  <a:close/>
                  <a:moveTo>
                    <a:pt x="12549" y="7716"/>
                  </a:moveTo>
                  <a:lnTo>
                    <a:pt x="13776" y="9764"/>
                  </a:lnTo>
                  <a:lnTo>
                    <a:pt x="11299" y="10395"/>
                  </a:lnTo>
                  <a:lnTo>
                    <a:pt x="8537" y="7716"/>
                  </a:lnTo>
                  <a:close/>
                  <a:moveTo>
                    <a:pt x="6525" y="7716"/>
                  </a:moveTo>
                  <a:lnTo>
                    <a:pt x="3667" y="10490"/>
                  </a:lnTo>
                  <a:lnTo>
                    <a:pt x="1334" y="9883"/>
                  </a:lnTo>
                  <a:lnTo>
                    <a:pt x="2607" y="7716"/>
                  </a:lnTo>
                  <a:close/>
                  <a:moveTo>
                    <a:pt x="7953" y="8299"/>
                  </a:moveTo>
                  <a:lnTo>
                    <a:pt x="10799" y="11050"/>
                  </a:lnTo>
                  <a:lnTo>
                    <a:pt x="10168" y="13336"/>
                  </a:lnTo>
                  <a:lnTo>
                    <a:pt x="7953" y="12097"/>
                  </a:lnTo>
                  <a:lnTo>
                    <a:pt x="7953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20" y="8299"/>
                  </a:lnTo>
                  <a:close/>
                  <a:moveTo>
                    <a:pt x="10585" y="1"/>
                  </a:moveTo>
                  <a:lnTo>
                    <a:pt x="9823" y="405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70" y="36"/>
                  </a:lnTo>
                  <a:lnTo>
                    <a:pt x="4143" y="858"/>
                  </a:lnTo>
                  <a:lnTo>
                    <a:pt x="3429" y="3441"/>
                  </a:lnTo>
                  <a:lnTo>
                    <a:pt x="857" y="4120"/>
                  </a:lnTo>
                  <a:lnTo>
                    <a:pt x="0" y="4334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6" y="9633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88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32" y="12859"/>
                  </a:lnTo>
                  <a:lnTo>
                    <a:pt x="9930" y="14145"/>
                  </a:lnTo>
                  <a:lnTo>
                    <a:pt x="10692" y="14562"/>
                  </a:lnTo>
                  <a:lnTo>
                    <a:pt x="10918" y="13752"/>
                  </a:lnTo>
                  <a:lnTo>
                    <a:pt x="11632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3" y="4965"/>
                  </a:lnTo>
                  <a:lnTo>
                    <a:pt x="15014" y="4239"/>
                  </a:lnTo>
                  <a:lnTo>
                    <a:pt x="14157" y="4013"/>
                  </a:lnTo>
                  <a:lnTo>
                    <a:pt x="11501" y="3310"/>
                  </a:lnTo>
                  <a:lnTo>
                    <a:pt x="10811" y="810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13"/>
            <p:cNvSpPr/>
            <p:nvPr/>
          </p:nvSpPr>
          <p:spPr>
            <a:xfrm>
              <a:off x="2866725" y="8466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10049" y="1238"/>
                  </a:moveTo>
                  <a:lnTo>
                    <a:pt x="10704" y="3631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3" y="2417"/>
                  </a:lnTo>
                  <a:lnTo>
                    <a:pt x="10049" y="1238"/>
                  </a:lnTo>
                  <a:close/>
                  <a:moveTo>
                    <a:pt x="4905" y="1298"/>
                  </a:moveTo>
                  <a:lnTo>
                    <a:pt x="7120" y="2536"/>
                  </a:lnTo>
                  <a:lnTo>
                    <a:pt x="7120" y="6322"/>
                  </a:lnTo>
                  <a:lnTo>
                    <a:pt x="4274" y="3572"/>
                  </a:lnTo>
                  <a:lnTo>
                    <a:pt x="4905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94" y="4143"/>
                  </a:moveTo>
                  <a:lnTo>
                    <a:pt x="13728" y="4751"/>
                  </a:lnTo>
                  <a:lnTo>
                    <a:pt x="12466" y="6894"/>
                  </a:lnTo>
                  <a:lnTo>
                    <a:pt x="8549" y="6894"/>
                  </a:lnTo>
                  <a:lnTo>
                    <a:pt x="11394" y="4143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37" y="7727"/>
                  </a:moveTo>
                  <a:lnTo>
                    <a:pt x="3679" y="10477"/>
                  </a:lnTo>
                  <a:lnTo>
                    <a:pt x="1346" y="9870"/>
                  </a:lnTo>
                  <a:lnTo>
                    <a:pt x="2619" y="7727"/>
                  </a:lnTo>
                  <a:close/>
                  <a:moveTo>
                    <a:pt x="7953" y="8287"/>
                  </a:moveTo>
                  <a:lnTo>
                    <a:pt x="10799" y="11061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57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5026" y="4227"/>
                  </a:lnTo>
                  <a:lnTo>
                    <a:pt x="14169" y="4000"/>
                  </a:lnTo>
                  <a:lnTo>
                    <a:pt x="11513" y="3310"/>
                  </a:lnTo>
                  <a:lnTo>
                    <a:pt x="10823" y="798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13"/>
            <p:cNvSpPr/>
            <p:nvPr/>
          </p:nvSpPr>
          <p:spPr>
            <a:xfrm>
              <a:off x="2867300" y="1942325"/>
              <a:ext cx="375975" cy="365850"/>
            </a:xfrm>
            <a:custGeom>
              <a:avLst/>
              <a:gdLst/>
              <a:ahLst/>
              <a:cxnLst/>
              <a:rect l="l" t="t" r="r" b="b"/>
              <a:pathLst>
                <a:path w="15039" h="14634" extrusionOk="0">
                  <a:moveTo>
                    <a:pt x="4882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38" y="1251"/>
                  </a:moveTo>
                  <a:lnTo>
                    <a:pt x="10693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10038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5"/>
                  </a:lnTo>
                  <a:lnTo>
                    <a:pt x="8538" y="6895"/>
                  </a:lnTo>
                  <a:lnTo>
                    <a:pt x="11383" y="4144"/>
                  </a:lnTo>
                  <a:close/>
                  <a:moveTo>
                    <a:pt x="3728" y="4228"/>
                  </a:moveTo>
                  <a:lnTo>
                    <a:pt x="6502" y="6906"/>
                  </a:lnTo>
                  <a:lnTo>
                    <a:pt x="2477" y="6906"/>
                  </a:lnTo>
                  <a:lnTo>
                    <a:pt x="1263" y="4870"/>
                  </a:lnTo>
                  <a:lnTo>
                    <a:pt x="3728" y="4228"/>
                  </a:lnTo>
                  <a:close/>
                  <a:moveTo>
                    <a:pt x="12538" y="7728"/>
                  </a:moveTo>
                  <a:lnTo>
                    <a:pt x="13765" y="9764"/>
                  </a:lnTo>
                  <a:lnTo>
                    <a:pt x="11288" y="10407"/>
                  </a:lnTo>
                  <a:lnTo>
                    <a:pt x="8526" y="7728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596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57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2" y="13383"/>
                  </a:lnTo>
                  <a:lnTo>
                    <a:pt x="4347" y="10990"/>
                  </a:lnTo>
                  <a:lnTo>
                    <a:pt x="7109" y="8311"/>
                  </a:lnTo>
                  <a:close/>
                  <a:moveTo>
                    <a:pt x="10574" y="1"/>
                  </a:moveTo>
                  <a:lnTo>
                    <a:pt x="9824" y="418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30" y="5085"/>
                  </a:lnTo>
                  <a:lnTo>
                    <a:pt x="1811" y="7418"/>
                  </a:lnTo>
                  <a:lnTo>
                    <a:pt x="477" y="9669"/>
                  </a:lnTo>
                  <a:lnTo>
                    <a:pt x="37" y="10395"/>
                  </a:lnTo>
                  <a:lnTo>
                    <a:pt x="894" y="10621"/>
                  </a:lnTo>
                  <a:lnTo>
                    <a:pt x="3549" y="11312"/>
                  </a:lnTo>
                  <a:lnTo>
                    <a:pt x="4240" y="13812"/>
                  </a:lnTo>
                  <a:lnTo>
                    <a:pt x="4466" y="14634"/>
                  </a:lnTo>
                  <a:lnTo>
                    <a:pt x="5216" y="14217"/>
                  </a:lnTo>
                  <a:lnTo>
                    <a:pt x="7621" y="12883"/>
                  </a:lnTo>
                  <a:lnTo>
                    <a:pt x="9919" y="14169"/>
                  </a:lnTo>
                  <a:lnTo>
                    <a:pt x="10681" y="14586"/>
                  </a:lnTo>
                  <a:lnTo>
                    <a:pt x="10907" y="13776"/>
                  </a:lnTo>
                  <a:lnTo>
                    <a:pt x="11621" y="11181"/>
                  </a:lnTo>
                  <a:lnTo>
                    <a:pt x="14193" y="10502"/>
                  </a:lnTo>
                  <a:lnTo>
                    <a:pt x="15039" y="10276"/>
                  </a:lnTo>
                  <a:lnTo>
                    <a:pt x="14610" y="9550"/>
                  </a:lnTo>
                  <a:lnTo>
                    <a:pt x="13229" y="7228"/>
                  </a:lnTo>
                  <a:lnTo>
                    <a:pt x="14562" y="4978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74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13"/>
            <p:cNvSpPr/>
            <p:nvPr/>
          </p:nvSpPr>
          <p:spPr>
            <a:xfrm>
              <a:off x="3243250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906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5" y="3561"/>
                  </a:lnTo>
                  <a:lnTo>
                    <a:pt x="4906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99" y="11050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32" y="8287"/>
                  </a:moveTo>
                  <a:lnTo>
                    <a:pt x="7132" y="12193"/>
                  </a:lnTo>
                  <a:lnTo>
                    <a:pt x="7120" y="12193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2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49"/>
                  </a:lnTo>
                  <a:lnTo>
                    <a:pt x="13240" y="7228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13"/>
            <p:cNvSpPr/>
            <p:nvPr/>
          </p:nvSpPr>
          <p:spPr>
            <a:xfrm>
              <a:off x="3243250" y="8466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10049" y="1238"/>
                  </a:moveTo>
                  <a:lnTo>
                    <a:pt x="10704" y="3631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4882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71" y="4131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71" y="4131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27"/>
                  </a:moveTo>
                  <a:lnTo>
                    <a:pt x="3668" y="10477"/>
                  </a:lnTo>
                  <a:lnTo>
                    <a:pt x="1322" y="9870"/>
                  </a:lnTo>
                  <a:lnTo>
                    <a:pt x="2608" y="7727"/>
                  </a:lnTo>
                  <a:close/>
                  <a:moveTo>
                    <a:pt x="7954" y="8287"/>
                  </a:moveTo>
                  <a:lnTo>
                    <a:pt x="10799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27"/>
                  </a:lnTo>
                  <a:lnTo>
                    <a:pt x="14157" y="4000"/>
                  </a:lnTo>
                  <a:lnTo>
                    <a:pt x="11490" y="3310"/>
                  </a:lnTo>
                  <a:lnTo>
                    <a:pt x="10811" y="798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13"/>
            <p:cNvSpPr/>
            <p:nvPr/>
          </p:nvSpPr>
          <p:spPr>
            <a:xfrm>
              <a:off x="3243250" y="3403525"/>
              <a:ext cx="376250" cy="365850"/>
            </a:xfrm>
            <a:custGeom>
              <a:avLst/>
              <a:gdLst/>
              <a:ahLst/>
              <a:cxnLst/>
              <a:rect l="l" t="t" r="r" b="b"/>
              <a:pathLst>
                <a:path w="15050" h="14634" extrusionOk="0">
                  <a:moveTo>
                    <a:pt x="4882" y="1298"/>
                  </a:moveTo>
                  <a:lnTo>
                    <a:pt x="7109" y="2537"/>
                  </a:lnTo>
                  <a:lnTo>
                    <a:pt x="7109" y="6323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71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71" y="4156"/>
                  </a:lnTo>
                  <a:close/>
                  <a:moveTo>
                    <a:pt x="12550" y="7728"/>
                  </a:moveTo>
                  <a:lnTo>
                    <a:pt x="13776" y="9764"/>
                  </a:lnTo>
                  <a:lnTo>
                    <a:pt x="11300" y="10407"/>
                  </a:lnTo>
                  <a:lnTo>
                    <a:pt x="8537" y="7728"/>
                  </a:lnTo>
                  <a:close/>
                  <a:moveTo>
                    <a:pt x="6525" y="7740"/>
                  </a:moveTo>
                  <a:lnTo>
                    <a:pt x="3668" y="10490"/>
                  </a:lnTo>
                  <a:lnTo>
                    <a:pt x="1322" y="9883"/>
                  </a:lnTo>
                  <a:lnTo>
                    <a:pt x="2608" y="7740"/>
                  </a:lnTo>
                  <a:close/>
                  <a:moveTo>
                    <a:pt x="7954" y="8311"/>
                  </a:moveTo>
                  <a:lnTo>
                    <a:pt x="10799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95"/>
                  </a:lnTo>
                  <a:lnTo>
                    <a:pt x="893" y="10609"/>
                  </a:lnTo>
                  <a:lnTo>
                    <a:pt x="3560" y="11311"/>
                  </a:lnTo>
                  <a:lnTo>
                    <a:pt x="4251" y="13812"/>
                  </a:lnTo>
                  <a:lnTo>
                    <a:pt x="4465" y="14633"/>
                  </a:lnTo>
                  <a:lnTo>
                    <a:pt x="5227" y="14217"/>
                  </a:lnTo>
                  <a:lnTo>
                    <a:pt x="7621" y="12871"/>
                  </a:lnTo>
                  <a:lnTo>
                    <a:pt x="9930" y="14169"/>
                  </a:lnTo>
                  <a:lnTo>
                    <a:pt x="10692" y="14586"/>
                  </a:lnTo>
                  <a:lnTo>
                    <a:pt x="10919" y="13764"/>
                  </a:lnTo>
                  <a:lnTo>
                    <a:pt x="11633" y="11180"/>
                  </a:lnTo>
                  <a:lnTo>
                    <a:pt x="14205" y="10514"/>
                  </a:lnTo>
                  <a:lnTo>
                    <a:pt x="15050" y="10287"/>
                  </a:lnTo>
                  <a:lnTo>
                    <a:pt x="14621" y="9561"/>
                  </a:lnTo>
                  <a:lnTo>
                    <a:pt x="13240" y="7239"/>
                  </a:lnTo>
                  <a:lnTo>
                    <a:pt x="14574" y="4989"/>
                  </a:lnTo>
                  <a:lnTo>
                    <a:pt x="15002" y="4239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13"/>
            <p:cNvSpPr/>
            <p:nvPr/>
          </p:nvSpPr>
          <p:spPr>
            <a:xfrm>
              <a:off x="2108875" y="34038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693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38" y="1239"/>
                  </a:lnTo>
                  <a:close/>
                  <a:moveTo>
                    <a:pt x="3739" y="4215"/>
                  </a:moveTo>
                  <a:lnTo>
                    <a:pt x="6502" y="6894"/>
                  </a:lnTo>
                  <a:lnTo>
                    <a:pt x="2489" y="6894"/>
                  </a:lnTo>
                  <a:lnTo>
                    <a:pt x="1287" y="4858"/>
                  </a:lnTo>
                  <a:lnTo>
                    <a:pt x="3739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4" y="6894"/>
                  </a:lnTo>
                  <a:lnTo>
                    <a:pt x="11371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4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57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13"/>
            <p:cNvSpPr/>
            <p:nvPr/>
          </p:nvSpPr>
          <p:spPr>
            <a:xfrm>
              <a:off x="2867300" y="37693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26" y="1238"/>
                  </a:moveTo>
                  <a:lnTo>
                    <a:pt x="10681" y="3632"/>
                  </a:lnTo>
                  <a:lnTo>
                    <a:pt x="7919" y="6311"/>
                  </a:lnTo>
                  <a:lnTo>
                    <a:pt x="7919" y="2405"/>
                  </a:lnTo>
                  <a:lnTo>
                    <a:pt x="7930" y="2405"/>
                  </a:lnTo>
                  <a:lnTo>
                    <a:pt x="10026" y="1238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63" y="4846"/>
                  </a:lnTo>
                  <a:lnTo>
                    <a:pt x="3728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14" y="6894"/>
                  </a:lnTo>
                  <a:lnTo>
                    <a:pt x="11371" y="4132"/>
                  </a:lnTo>
                  <a:close/>
                  <a:moveTo>
                    <a:pt x="12538" y="7704"/>
                  </a:moveTo>
                  <a:lnTo>
                    <a:pt x="13765" y="9751"/>
                  </a:lnTo>
                  <a:lnTo>
                    <a:pt x="11288" y="10382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56" y="10466"/>
                  </a:lnTo>
                  <a:lnTo>
                    <a:pt x="1323" y="9847"/>
                  </a:lnTo>
                  <a:lnTo>
                    <a:pt x="2596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37" y="10371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800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13"/>
            <p:cNvSpPr/>
            <p:nvPr/>
          </p:nvSpPr>
          <p:spPr>
            <a:xfrm>
              <a:off x="2867300" y="340382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6" y="1239"/>
                  </a:moveTo>
                  <a:lnTo>
                    <a:pt x="10681" y="3632"/>
                  </a:lnTo>
                  <a:lnTo>
                    <a:pt x="7919" y="6311"/>
                  </a:lnTo>
                  <a:lnTo>
                    <a:pt x="7919" y="2417"/>
                  </a:lnTo>
                  <a:lnTo>
                    <a:pt x="7930" y="2417"/>
                  </a:lnTo>
                  <a:lnTo>
                    <a:pt x="10026" y="1239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75" y="4858"/>
                  </a:lnTo>
                  <a:lnTo>
                    <a:pt x="3728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14" y="6894"/>
                  </a:lnTo>
                  <a:lnTo>
                    <a:pt x="11371" y="4144"/>
                  </a:lnTo>
                  <a:close/>
                  <a:moveTo>
                    <a:pt x="12538" y="7716"/>
                  </a:moveTo>
                  <a:lnTo>
                    <a:pt x="13765" y="9752"/>
                  </a:lnTo>
                  <a:lnTo>
                    <a:pt x="11288" y="10395"/>
                  </a:lnTo>
                  <a:lnTo>
                    <a:pt x="8526" y="7716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37" y="10383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13"/>
            <p:cNvSpPr/>
            <p:nvPr/>
          </p:nvSpPr>
          <p:spPr>
            <a:xfrm>
              <a:off x="2867300" y="41345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6" y="1238"/>
                  </a:moveTo>
                  <a:lnTo>
                    <a:pt x="10681" y="3632"/>
                  </a:lnTo>
                  <a:lnTo>
                    <a:pt x="7919" y="6310"/>
                  </a:lnTo>
                  <a:lnTo>
                    <a:pt x="7919" y="2417"/>
                  </a:lnTo>
                  <a:lnTo>
                    <a:pt x="7930" y="2417"/>
                  </a:lnTo>
                  <a:lnTo>
                    <a:pt x="10026" y="1238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19" y="6882"/>
                  </a:lnTo>
                  <a:lnTo>
                    <a:pt x="8514" y="6882"/>
                  </a:lnTo>
                  <a:lnTo>
                    <a:pt x="11371" y="4132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8" y="4215"/>
                  </a:lnTo>
                  <a:close/>
                  <a:moveTo>
                    <a:pt x="12538" y="7715"/>
                  </a:moveTo>
                  <a:lnTo>
                    <a:pt x="13765" y="9751"/>
                  </a:lnTo>
                  <a:lnTo>
                    <a:pt x="11288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66"/>
                  </a:lnTo>
                  <a:lnTo>
                    <a:pt x="1323" y="9859"/>
                  </a:lnTo>
                  <a:lnTo>
                    <a:pt x="2596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37" y="10382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13"/>
            <p:cNvSpPr/>
            <p:nvPr/>
          </p:nvSpPr>
          <p:spPr>
            <a:xfrm>
              <a:off x="2867025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93" y="1298"/>
                  </a:moveTo>
                  <a:lnTo>
                    <a:pt x="7108" y="2536"/>
                  </a:lnTo>
                  <a:lnTo>
                    <a:pt x="7108" y="6334"/>
                  </a:lnTo>
                  <a:lnTo>
                    <a:pt x="4262" y="3572"/>
                  </a:lnTo>
                  <a:lnTo>
                    <a:pt x="4893" y="1298"/>
                  </a:lnTo>
                  <a:close/>
                  <a:moveTo>
                    <a:pt x="10037" y="1250"/>
                  </a:moveTo>
                  <a:lnTo>
                    <a:pt x="10692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1" y="2429"/>
                  </a:lnTo>
                  <a:lnTo>
                    <a:pt x="10037" y="1250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8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1382" y="4155"/>
                  </a:moveTo>
                  <a:lnTo>
                    <a:pt x="13716" y="4763"/>
                  </a:lnTo>
                  <a:lnTo>
                    <a:pt x="12430" y="6906"/>
                  </a:lnTo>
                  <a:lnTo>
                    <a:pt x="8525" y="6906"/>
                  </a:lnTo>
                  <a:lnTo>
                    <a:pt x="11382" y="4155"/>
                  </a:lnTo>
                  <a:close/>
                  <a:moveTo>
                    <a:pt x="12549" y="7727"/>
                  </a:moveTo>
                  <a:lnTo>
                    <a:pt x="13776" y="9763"/>
                  </a:lnTo>
                  <a:lnTo>
                    <a:pt x="11299" y="10406"/>
                  </a:lnTo>
                  <a:lnTo>
                    <a:pt x="8537" y="7727"/>
                  </a:lnTo>
                  <a:close/>
                  <a:moveTo>
                    <a:pt x="6513" y="7727"/>
                  </a:moveTo>
                  <a:lnTo>
                    <a:pt x="3667" y="10501"/>
                  </a:lnTo>
                  <a:lnTo>
                    <a:pt x="1334" y="9882"/>
                  </a:lnTo>
                  <a:lnTo>
                    <a:pt x="2596" y="7727"/>
                  </a:lnTo>
                  <a:close/>
                  <a:moveTo>
                    <a:pt x="7941" y="8311"/>
                  </a:moveTo>
                  <a:lnTo>
                    <a:pt x="10787" y="11061"/>
                  </a:lnTo>
                  <a:lnTo>
                    <a:pt x="10156" y="13335"/>
                  </a:lnTo>
                  <a:lnTo>
                    <a:pt x="7941" y="12097"/>
                  </a:lnTo>
                  <a:lnTo>
                    <a:pt x="7941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83"/>
                  </a:lnTo>
                  <a:lnTo>
                    <a:pt x="4358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57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32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2" y="11168"/>
                  </a:lnTo>
                  <a:lnTo>
                    <a:pt x="14204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14" y="4251"/>
                  </a:lnTo>
                  <a:lnTo>
                    <a:pt x="14157" y="4024"/>
                  </a:lnTo>
                  <a:lnTo>
                    <a:pt x="11501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13"/>
            <p:cNvSpPr/>
            <p:nvPr/>
          </p:nvSpPr>
          <p:spPr>
            <a:xfrm>
              <a:off x="2867300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1" y="3572"/>
                  </a:lnTo>
                  <a:lnTo>
                    <a:pt x="4882" y="1286"/>
                  </a:lnTo>
                  <a:close/>
                  <a:moveTo>
                    <a:pt x="10026" y="1250"/>
                  </a:moveTo>
                  <a:lnTo>
                    <a:pt x="10681" y="3643"/>
                  </a:lnTo>
                  <a:lnTo>
                    <a:pt x="7919" y="6322"/>
                  </a:lnTo>
                  <a:lnTo>
                    <a:pt x="7919" y="2417"/>
                  </a:lnTo>
                  <a:lnTo>
                    <a:pt x="7930" y="2417"/>
                  </a:lnTo>
                  <a:lnTo>
                    <a:pt x="10026" y="1250"/>
                  </a:lnTo>
                  <a:close/>
                  <a:moveTo>
                    <a:pt x="3728" y="4203"/>
                  </a:moveTo>
                  <a:lnTo>
                    <a:pt x="6502" y="6882"/>
                  </a:lnTo>
                  <a:lnTo>
                    <a:pt x="2477" y="6882"/>
                  </a:lnTo>
                  <a:lnTo>
                    <a:pt x="1275" y="4846"/>
                  </a:lnTo>
                  <a:lnTo>
                    <a:pt x="3728" y="4203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19" y="6882"/>
                  </a:lnTo>
                  <a:lnTo>
                    <a:pt x="8514" y="6882"/>
                  </a:lnTo>
                  <a:lnTo>
                    <a:pt x="11371" y="4132"/>
                  </a:lnTo>
                  <a:close/>
                  <a:moveTo>
                    <a:pt x="12538" y="7715"/>
                  </a:moveTo>
                  <a:lnTo>
                    <a:pt x="13765" y="9763"/>
                  </a:lnTo>
                  <a:lnTo>
                    <a:pt x="11288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78"/>
                  </a:lnTo>
                  <a:lnTo>
                    <a:pt x="1323" y="9858"/>
                  </a:lnTo>
                  <a:lnTo>
                    <a:pt x="2596" y="7715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5" y="13311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05"/>
                  </a:lnTo>
                  <a:lnTo>
                    <a:pt x="7419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32"/>
                  </a:lnTo>
                  <a:lnTo>
                    <a:pt x="37" y="10370"/>
                  </a:lnTo>
                  <a:lnTo>
                    <a:pt x="894" y="10597"/>
                  </a:lnTo>
                  <a:lnTo>
                    <a:pt x="3549" y="11287"/>
                  </a:lnTo>
                  <a:lnTo>
                    <a:pt x="4240" y="13788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13"/>
            <p:cNvSpPr/>
            <p:nvPr/>
          </p:nvSpPr>
          <p:spPr>
            <a:xfrm>
              <a:off x="3243250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95" y="4155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55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39"/>
                  </a:moveTo>
                  <a:lnTo>
                    <a:pt x="3668" y="10501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54" y="8311"/>
                  </a:moveTo>
                  <a:lnTo>
                    <a:pt x="10799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13"/>
            <p:cNvSpPr/>
            <p:nvPr/>
          </p:nvSpPr>
          <p:spPr>
            <a:xfrm>
              <a:off x="3243250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906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5" y="3573"/>
                  </a:lnTo>
                  <a:lnTo>
                    <a:pt x="4906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799" y="11062"/>
                  </a:lnTo>
                  <a:lnTo>
                    <a:pt x="10168" y="13336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32" y="8299"/>
                  </a:moveTo>
                  <a:lnTo>
                    <a:pt x="7132" y="12205"/>
                  </a:lnTo>
                  <a:lnTo>
                    <a:pt x="7120" y="12205"/>
                  </a:lnTo>
                  <a:lnTo>
                    <a:pt x="5025" y="13383"/>
                  </a:lnTo>
                  <a:lnTo>
                    <a:pt x="4370" y="10978"/>
                  </a:lnTo>
                  <a:lnTo>
                    <a:pt x="7132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13"/>
            <p:cNvSpPr/>
            <p:nvPr/>
          </p:nvSpPr>
          <p:spPr>
            <a:xfrm>
              <a:off x="2867300" y="267307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1"/>
                  </a:lnTo>
                  <a:lnTo>
                    <a:pt x="4882" y="1286"/>
                  </a:lnTo>
                  <a:close/>
                  <a:moveTo>
                    <a:pt x="10038" y="1251"/>
                  </a:moveTo>
                  <a:lnTo>
                    <a:pt x="10693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1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8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83" y="4144"/>
                  </a:lnTo>
                  <a:close/>
                  <a:moveTo>
                    <a:pt x="12538" y="7728"/>
                  </a:moveTo>
                  <a:lnTo>
                    <a:pt x="13765" y="9764"/>
                  </a:lnTo>
                  <a:lnTo>
                    <a:pt x="11288" y="10407"/>
                  </a:lnTo>
                  <a:lnTo>
                    <a:pt x="8526" y="7728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57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2" y="13371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1"/>
                  </a:moveTo>
                  <a:lnTo>
                    <a:pt x="9824" y="417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5"/>
                  </a:lnTo>
                  <a:lnTo>
                    <a:pt x="1811" y="7406"/>
                  </a:lnTo>
                  <a:lnTo>
                    <a:pt x="477" y="9645"/>
                  </a:lnTo>
                  <a:lnTo>
                    <a:pt x="37" y="10383"/>
                  </a:lnTo>
                  <a:lnTo>
                    <a:pt x="894" y="10597"/>
                  </a:lnTo>
                  <a:lnTo>
                    <a:pt x="3549" y="11300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9" y="10276"/>
                  </a:lnTo>
                  <a:lnTo>
                    <a:pt x="14610" y="9549"/>
                  </a:lnTo>
                  <a:lnTo>
                    <a:pt x="13229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13"/>
            <p:cNvSpPr/>
            <p:nvPr/>
          </p:nvSpPr>
          <p:spPr>
            <a:xfrm>
              <a:off x="3243250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109" y="2537"/>
                  </a:lnTo>
                  <a:lnTo>
                    <a:pt x="7109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5"/>
                  </a:lnTo>
                  <a:lnTo>
                    <a:pt x="8537" y="6895"/>
                  </a:lnTo>
                  <a:lnTo>
                    <a:pt x="11395" y="4144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799" y="11062"/>
                  </a:lnTo>
                  <a:lnTo>
                    <a:pt x="10168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58" y="4132"/>
                  </a:lnTo>
                  <a:lnTo>
                    <a:pt x="1" y="4347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1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40" y="7228"/>
                  </a:lnTo>
                  <a:lnTo>
                    <a:pt x="14574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13"/>
            <p:cNvSpPr/>
            <p:nvPr/>
          </p:nvSpPr>
          <p:spPr>
            <a:xfrm>
              <a:off x="2867300" y="2308150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13"/>
                  </a:lnTo>
                  <a:lnTo>
                    <a:pt x="7097" y="6311"/>
                  </a:lnTo>
                  <a:lnTo>
                    <a:pt x="4251" y="3561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693" y="3632"/>
                  </a:lnTo>
                  <a:lnTo>
                    <a:pt x="7930" y="6311"/>
                  </a:lnTo>
                  <a:lnTo>
                    <a:pt x="7930" y="2418"/>
                  </a:lnTo>
                  <a:lnTo>
                    <a:pt x="7942" y="2418"/>
                  </a:lnTo>
                  <a:lnTo>
                    <a:pt x="10038" y="1239"/>
                  </a:lnTo>
                  <a:close/>
                  <a:moveTo>
                    <a:pt x="3728" y="4203"/>
                  </a:moveTo>
                  <a:lnTo>
                    <a:pt x="6502" y="6882"/>
                  </a:lnTo>
                  <a:lnTo>
                    <a:pt x="2477" y="6882"/>
                  </a:lnTo>
                  <a:lnTo>
                    <a:pt x="1263" y="4834"/>
                  </a:lnTo>
                  <a:lnTo>
                    <a:pt x="3728" y="4203"/>
                  </a:lnTo>
                  <a:close/>
                  <a:moveTo>
                    <a:pt x="11383" y="4120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38" y="6882"/>
                  </a:lnTo>
                  <a:lnTo>
                    <a:pt x="11383" y="4120"/>
                  </a:lnTo>
                  <a:close/>
                  <a:moveTo>
                    <a:pt x="12538" y="7716"/>
                  </a:moveTo>
                  <a:lnTo>
                    <a:pt x="13765" y="9752"/>
                  </a:lnTo>
                  <a:lnTo>
                    <a:pt x="11288" y="10395"/>
                  </a:lnTo>
                  <a:lnTo>
                    <a:pt x="8526" y="7716"/>
                  </a:lnTo>
                  <a:close/>
                  <a:moveTo>
                    <a:pt x="6514" y="7716"/>
                  </a:moveTo>
                  <a:lnTo>
                    <a:pt x="3656" y="10466"/>
                  </a:lnTo>
                  <a:lnTo>
                    <a:pt x="1323" y="9859"/>
                  </a:lnTo>
                  <a:lnTo>
                    <a:pt x="2596" y="7716"/>
                  </a:lnTo>
                  <a:close/>
                  <a:moveTo>
                    <a:pt x="7942" y="8275"/>
                  </a:moveTo>
                  <a:lnTo>
                    <a:pt x="10788" y="11026"/>
                  </a:lnTo>
                  <a:lnTo>
                    <a:pt x="10157" y="13312"/>
                  </a:lnTo>
                  <a:lnTo>
                    <a:pt x="7942" y="12073"/>
                  </a:lnTo>
                  <a:lnTo>
                    <a:pt x="7942" y="8275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2" y="13371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1"/>
                  </a:moveTo>
                  <a:lnTo>
                    <a:pt x="9824" y="417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3"/>
                  </a:lnTo>
                  <a:lnTo>
                    <a:pt x="1811" y="7394"/>
                  </a:lnTo>
                  <a:lnTo>
                    <a:pt x="477" y="9645"/>
                  </a:lnTo>
                  <a:lnTo>
                    <a:pt x="37" y="10371"/>
                  </a:lnTo>
                  <a:lnTo>
                    <a:pt x="894" y="10597"/>
                  </a:lnTo>
                  <a:lnTo>
                    <a:pt x="3549" y="11300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490"/>
                  </a:lnTo>
                  <a:lnTo>
                    <a:pt x="15039" y="10276"/>
                  </a:lnTo>
                  <a:lnTo>
                    <a:pt x="14610" y="9537"/>
                  </a:lnTo>
                  <a:lnTo>
                    <a:pt x="13229" y="7216"/>
                  </a:lnTo>
                  <a:lnTo>
                    <a:pt x="14562" y="4977"/>
                  </a:lnTo>
                  <a:lnTo>
                    <a:pt x="15003" y="4239"/>
                  </a:lnTo>
                  <a:lnTo>
                    <a:pt x="14146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13"/>
            <p:cNvSpPr/>
            <p:nvPr/>
          </p:nvSpPr>
          <p:spPr>
            <a:xfrm>
              <a:off x="3243250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95" y="4156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56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22" y="9859"/>
                  </a:lnTo>
                  <a:lnTo>
                    <a:pt x="2608" y="7704"/>
                  </a:lnTo>
                  <a:close/>
                  <a:moveTo>
                    <a:pt x="7954" y="8300"/>
                  </a:moveTo>
                  <a:lnTo>
                    <a:pt x="10799" y="11050"/>
                  </a:lnTo>
                  <a:lnTo>
                    <a:pt x="10168" y="13336"/>
                  </a:lnTo>
                  <a:lnTo>
                    <a:pt x="7954" y="12098"/>
                  </a:lnTo>
                  <a:lnTo>
                    <a:pt x="7954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44" y="858"/>
                  </a:lnTo>
                  <a:lnTo>
                    <a:pt x="3430" y="3454"/>
                  </a:lnTo>
                  <a:lnTo>
                    <a:pt x="858" y="4120"/>
                  </a:lnTo>
                  <a:lnTo>
                    <a:pt x="1" y="4347"/>
                  </a:lnTo>
                  <a:lnTo>
                    <a:pt x="429" y="5073"/>
                  </a:lnTo>
                  <a:lnTo>
                    <a:pt x="1822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13"/>
            <p:cNvSpPr/>
            <p:nvPr/>
          </p:nvSpPr>
          <p:spPr>
            <a:xfrm>
              <a:off x="1729675" y="34038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7" y="1239"/>
                  </a:moveTo>
                  <a:lnTo>
                    <a:pt x="10692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42" y="2417"/>
                  </a:lnTo>
                  <a:lnTo>
                    <a:pt x="10037" y="1239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1371" y="4144"/>
                  </a:moveTo>
                  <a:lnTo>
                    <a:pt x="13716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44"/>
                  </a:lnTo>
                  <a:close/>
                  <a:moveTo>
                    <a:pt x="12549" y="7716"/>
                  </a:moveTo>
                  <a:lnTo>
                    <a:pt x="13776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75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5001" y="13371"/>
                  </a:lnTo>
                  <a:lnTo>
                    <a:pt x="4334" y="10978"/>
                  </a:lnTo>
                  <a:lnTo>
                    <a:pt x="7108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29" y="3453"/>
                  </a:lnTo>
                  <a:lnTo>
                    <a:pt x="857" y="4132"/>
                  </a:lnTo>
                  <a:lnTo>
                    <a:pt x="0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502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13"/>
            <p:cNvSpPr/>
            <p:nvPr/>
          </p:nvSpPr>
          <p:spPr>
            <a:xfrm>
              <a:off x="1350450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894" y="1274"/>
                  </a:moveTo>
                  <a:lnTo>
                    <a:pt x="7109" y="2513"/>
                  </a:lnTo>
                  <a:lnTo>
                    <a:pt x="7109" y="6323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3763" y="4215"/>
                  </a:moveTo>
                  <a:lnTo>
                    <a:pt x="6525" y="6894"/>
                  </a:lnTo>
                  <a:lnTo>
                    <a:pt x="2513" y="6894"/>
                  </a:lnTo>
                  <a:lnTo>
                    <a:pt x="1287" y="4846"/>
                  </a:lnTo>
                  <a:lnTo>
                    <a:pt x="3763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50" y="7704"/>
                  </a:moveTo>
                  <a:lnTo>
                    <a:pt x="13776" y="9752"/>
                  </a:lnTo>
                  <a:lnTo>
                    <a:pt x="11300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40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502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13"/>
            <p:cNvSpPr/>
            <p:nvPr/>
          </p:nvSpPr>
          <p:spPr>
            <a:xfrm>
              <a:off x="1350450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1"/>
                  </a:lnTo>
                  <a:lnTo>
                    <a:pt x="3739" y="4228"/>
                  </a:lnTo>
                  <a:close/>
                  <a:moveTo>
                    <a:pt x="11395" y="4156"/>
                  </a:moveTo>
                  <a:lnTo>
                    <a:pt x="13729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95" y="4156"/>
                  </a:lnTo>
                  <a:close/>
                  <a:moveTo>
                    <a:pt x="12550" y="7728"/>
                  </a:moveTo>
                  <a:lnTo>
                    <a:pt x="13776" y="9764"/>
                  </a:lnTo>
                  <a:lnTo>
                    <a:pt x="11300" y="10407"/>
                  </a:lnTo>
                  <a:lnTo>
                    <a:pt x="8537" y="7728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59"/>
                  </a:lnTo>
                  <a:lnTo>
                    <a:pt x="2608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57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21" y="8300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1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9"/>
                  </a:lnTo>
                  <a:lnTo>
                    <a:pt x="4144" y="858"/>
                  </a:lnTo>
                  <a:lnTo>
                    <a:pt x="3430" y="3454"/>
                  </a:lnTo>
                  <a:lnTo>
                    <a:pt x="858" y="4120"/>
                  </a:lnTo>
                  <a:lnTo>
                    <a:pt x="1" y="4347"/>
                  </a:lnTo>
                  <a:lnTo>
                    <a:pt x="441" y="5073"/>
                  </a:lnTo>
                  <a:lnTo>
                    <a:pt x="1822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502" y="3323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13"/>
            <p:cNvSpPr/>
            <p:nvPr/>
          </p:nvSpPr>
          <p:spPr>
            <a:xfrm>
              <a:off x="1350750" y="340382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6" y="1239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39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75" y="4858"/>
                  </a:lnTo>
                  <a:lnTo>
                    <a:pt x="3727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02" y="6894"/>
                  </a:lnTo>
                  <a:lnTo>
                    <a:pt x="11371" y="4144"/>
                  </a:lnTo>
                  <a:close/>
                  <a:moveTo>
                    <a:pt x="12538" y="7716"/>
                  </a:moveTo>
                  <a:lnTo>
                    <a:pt x="13764" y="9752"/>
                  </a:lnTo>
                  <a:lnTo>
                    <a:pt x="11288" y="10395"/>
                  </a:lnTo>
                  <a:lnTo>
                    <a:pt x="8525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13"/>
            <p:cNvSpPr/>
            <p:nvPr/>
          </p:nvSpPr>
          <p:spPr>
            <a:xfrm>
              <a:off x="1350450" y="1211600"/>
              <a:ext cx="376275" cy="365825"/>
            </a:xfrm>
            <a:custGeom>
              <a:avLst/>
              <a:gdLst/>
              <a:ahLst/>
              <a:cxnLst/>
              <a:rect l="l" t="t" r="r" b="b"/>
              <a:pathLst>
                <a:path w="15051" h="14633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50" y="1250"/>
                  </a:moveTo>
                  <a:lnTo>
                    <a:pt x="10704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50" y="1250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0"/>
                  </a:lnTo>
                  <a:lnTo>
                    <a:pt x="3739" y="4227"/>
                  </a:lnTo>
                  <a:close/>
                  <a:moveTo>
                    <a:pt x="11395" y="4155"/>
                  </a:moveTo>
                  <a:lnTo>
                    <a:pt x="13729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95" y="4155"/>
                  </a:lnTo>
                  <a:close/>
                  <a:moveTo>
                    <a:pt x="12550" y="7727"/>
                  </a:moveTo>
                  <a:lnTo>
                    <a:pt x="13764" y="9763"/>
                  </a:lnTo>
                  <a:lnTo>
                    <a:pt x="11300" y="10406"/>
                  </a:lnTo>
                  <a:lnTo>
                    <a:pt x="8537" y="7727"/>
                  </a:lnTo>
                  <a:close/>
                  <a:moveTo>
                    <a:pt x="6525" y="7739"/>
                  </a:moveTo>
                  <a:lnTo>
                    <a:pt x="3668" y="10501"/>
                  </a:lnTo>
                  <a:lnTo>
                    <a:pt x="1334" y="9882"/>
                  </a:lnTo>
                  <a:lnTo>
                    <a:pt x="2608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57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21" y="8311"/>
                  </a:moveTo>
                  <a:lnTo>
                    <a:pt x="7121" y="12204"/>
                  </a:lnTo>
                  <a:lnTo>
                    <a:pt x="7109" y="12204"/>
                  </a:lnTo>
                  <a:lnTo>
                    <a:pt x="5013" y="13383"/>
                  </a:lnTo>
                  <a:lnTo>
                    <a:pt x="4358" y="10989"/>
                  </a:lnTo>
                  <a:lnTo>
                    <a:pt x="7121" y="8311"/>
                  </a:lnTo>
                  <a:close/>
                  <a:moveTo>
                    <a:pt x="10585" y="0"/>
                  </a:moveTo>
                  <a:lnTo>
                    <a:pt x="9835" y="441"/>
                  </a:lnTo>
                  <a:lnTo>
                    <a:pt x="7430" y="1774"/>
                  </a:lnTo>
                  <a:lnTo>
                    <a:pt x="5132" y="476"/>
                  </a:lnTo>
                  <a:lnTo>
                    <a:pt x="4370" y="60"/>
                  </a:lnTo>
                  <a:lnTo>
                    <a:pt x="4144" y="881"/>
                  </a:lnTo>
                  <a:lnTo>
                    <a:pt x="3430" y="3477"/>
                  </a:lnTo>
                  <a:lnTo>
                    <a:pt x="858" y="4143"/>
                  </a:lnTo>
                  <a:lnTo>
                    <a:pt x="1" y="4370"/>
                  </a:lnTo>
                  <a:lnTo>
                    <a:pt x="441" y="5096"/>
                  </a:lnTo>
                  <a:lnTo>
                    <a:pt x="1822" y="7418"/>
                  </a:lnTo>
                  <a:lnTo>
                    <a:pt x="477" y="9668"/>
                  </a:lnTo>
                  <a:lnTo>
                    <a:pt x="48" y="10394"/>
                  </a:lnTo>
                  <a:lnTo>
                    <a:pt x="894" y="10620"/>
                  </a:lnTo>
                  <a:lnTo>
                    <a:pt x="3561" y="11311"/>
                  </a:lnTo>
                  <a:lnTo>
                    <a:pt x="4251" y="13811"/>
                  </a:lnTo>
                  <a:lnTo>
                    <a:pt x="4466" y="14633"/>
                  </a:lnTo>
                  <a:lnTo>
                    <a:pt x="5228" y="14216"/>
                  </a:lnTo>
                  <a:lnTo>
                    <a:pt x="7633" y="12883"/>
                  </a:lnTo>
                  <a:lnTo>
                    <a:pt x="9930" y="14168"/>
                  </a:lnTo>
                  <a:lnTo>
                    <a:pt x="10692" y="14585"/>
                  </a:lnTo>
                  <a:lnTo>
                    <a:pt x="10919" y="13776"/>
                  </a:lnTo>
                  <a:lnTo>
                    <a:pt x="11633" y="11180"/>
                  </a:lnTo>
                  <a:lnTo>
                    <a:pt x="14205" y="10513"/>
                  </a:lnTo>
                  <a:lnTo>
                    <a:pt x="15050" y="10287"/>
                  </a:lnTo>
                  <a:lnTo>
                    <a:pt x="14622" y="9561"/>
                  </a:lnTo>
                  <a:lnTo>
                    <a:pt x="13240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502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13"/>
            <p:cNvSpPr/>
            <p:nvPr/>
          </p:nvSpPr>
          <p:spPr>
            <a:xfrm>
              <a:off x="1350750" y="41345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38" y="1238"/>
                  </a:moveTo>
                  <a:lnTo>
                    <a:pt x="10692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7" y="4215"/>
                  </a:lnTo>
                  <a:close/>
                  <a:moveTo>
                    <a:pt x="12538" y="7715"/>
                  </a:moveTo>
                  <a:lnTo>
                    <a:pt x="13764" y="9751"/>
                  </a:lnTo>
                  <a:lnTo>
                    <a:pt x="11288" y="10394"/>
                  </a:lnTo>
                  <a:lnTo>
                    <a:pt x="8525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2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13"/>
            <p:cNvSpPr/>
            <p:nvPr/>
          </p:nvSpPr>
          <p:spPr>
            <a:xfrm>
              <a:off x="1350750" y="37693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26" y="1238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26" y="123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75" y="4846"/>
                  </a:lnTo>
                  <a:lnTo>
                    <a:pt x="3727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02" y="6894"/>
                  </a:lnTo>
                  <a:lnTo>
                    <a:pt x="11371" y="4132"/>
                  </a:lnTo>
                  <a:close/>
                  <a:moveTo>
                    <a:pt x="12538" y="7704"/>
                  </a:moveTo>
                  <a:lnTo>
                    <a:pt x="13764" y="9751"/>
                  </a:lnTo>
                  <a:lnTo>
                    <a:pt x="11288" y="10382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56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13"/>
            <p:cNvSpPr/>
            <p:nvPr/>
          </p:nvSpPr>
          <p:spPr>
            <a:xfrm>
              <a:off x="5897750" y="303860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10026" y="1239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26" y="1239"/>
                  </a:lnTo>
                  <a:close/>
                  <a:moveTo>
                    <a:pt x="4870" y="1298"/>
                  </a:moveTo>
                  <a:lnTo>
                    <a:pt x="7085" y="2525"/>
                  </a:lnTo>
                  <a:lnTo>
                    <a:pt x="7085" y="6323"/>
                  </a:lnTo>
                  <a:lnTo>
                    <a:pt x="4239" y="3572"/>
                  </a:lnTo>
                  <a:lnTo>
                    <a:pt x="4870" y="129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63" y="4846"/>
                  </a:lnTo>
                  <a:lnTo>
                    <a:pt x="3727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12550" y="7704"/>
                  </a:moveTo>
                  <a:lnTo>
                    <a:pt x="13764" y="9752"/>
                  </a:lnTo>
                  <a:lnTo>
                    <a:pt x="11299" y="10383"/>
                  </a:lnTo>
                  <a:lnTo>
                    <a:pt x="8525" y="7704"/>
                  </a:lnTo>
                  <a:close/>
                  <a:moveTo>
                    <a:pt x="6501" y="7704"/>
                  </a:moveTo>
                  <a:lnTo>
                    <a:pt x="3644" y="10478"/>
                  </a:lnTo>
                  <a:lnTo>
                    <a:pt x="1310" y="9871"/>
                  </a:lnTo>
                  <a:lnTo>
                    <a:pt x="2584" y="7704"/>
                  </a:lnTo>
                  <a:close/>
                  <a:moveTo>
                    <a:pt x="7930" y="8287"/>
                  </a:moveTo>
                  <a:lnTo>
                    <a:pt x="10776" y="11038"/>
                  </a:lnTo>
                  <a:lnTo>
                    <a:pt x="10145" y="13324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097" y="8287"/>
                  </a:moveTo>
                  <a:lnTo>
                    <a:pt x="7097" y="12192"/>
                  </a:lnTo>
                  <a:lnTo>
                    <a:pt x="7085" y="12192"/>
                  </a:lnTo>
                  <a:lnTo>
                    <a:pt x="4989" y="13359"/>
                  </a:lnTo>
                  <a:lnTo>
                    <a:pt x="4334" y="10966"/>
                  </a:lnTo>
                  <a:lnTo>
                    <a:pt x="7097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02"/>
                  </a:lnTo>
                  <a:lnTo>
                    <a:pt x="14598" y="9537"/>
                  </a:lnTo>
                  <a:lnTo>
                    <a:pt x="13216" y="7216"/>
                  </a:lnTo>
                  <a:lnTo>
                    <a:pt x="14550" y="4965"/>
                  </a:lnTo>
                  <a:lnTo>
                    <a:pt x="14883" y="4430"/>
                  </a:lnTo>
                  <a:lnTo>
                    <a:pt x="14883" y="4215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13"/>
            <p:cNvSpPr/>
            <p:nvPr/>
          </p:nvSpPr>
          <p:spPr>
            <a:xfrm>
              <a:off x="1729675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8"/>
                  </a:moveTo>
                  <a:lnTo>
                    <a:pt x="7108" y="2525"/>
                  </a:lnTo>
                  <a:lnTo>
                    <a:pt x="7108" y="6323"/>
                  </a:lnTo>
                  <a:lnTo>
                    <a:pt x="4263" y="3573"/>
                  </a:lnTo>
                  <a:lnTo>
                    <a:pt x="4882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70"/>
                  </a:lnTo>
                  <a:lnTo>
                    <a:pt x="3739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95" y="4132"/>
                  </a:lnTo>
                  <a:close/>
                  <a:moveTo>
                    <a:pt x="12549" y="7728"/>
                  </a:moveTo>
                  <a:lnTo>
                    <a:pt x="13776" y="9764"/>
                  </a:lnTo>
                  <a:lnTo>
                    <a:pt x="11299" y="10407"/>
                  </a:lnTo>
                  <a:lnTo>
                    <a:pt x="8537" y="7728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75" y="11062"/>
                  </a:lnTo>
                  <a:lnTo>
                    <a:pt x="10156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205"/>
                  </a:lnTo>
                  <a:lnTo>
                    <a:pt x="7108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22" y="7394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13"/>
            <p:cNvSpPr/>
            <p:nvPr/>
          </p:nvSpPr>
          <p:spPr>
            <a:xfrm>
              <a:off x="1729675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108" y="2525"/>
                  </a:lnTo>
                  <a:lnTo>
                    <a:pt x="7108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1"/>
                  </a:lnTo>
                  <a:lnTo>
                    <a:pt x="3739" y="4228"/>
                  </a:lnTo>
                  <a:close/>
                  <a:moveTo>
                    <a:pt x="11395" y="4156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95" y="4156"/>
                  </a:lnTo>
                  <a:close/>
                  <a:moveTo>
                    <a:pt x="12549" y="7728"/>
                  </a:moveTo>
                  <a:lnTo>
                    <a:pt x="13776" y="9764"/>
                  </a:lnTo>
                  <a:lnTo>
                    <a:pt x="11299" y="10407"/>
                  </a:lnTo>
                  <a:lnTo>
                    <a:pt x="8537" y="7728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34" y="9859"/>
                  </a:lnTo>
                  <a:lnTo>
                    <a:pt x="2608" y="7704"/>
                  </a:lnTo>
                  <a:close/>
                  <a:moveTo>
                    <a:pt x="7942" y="8300"/>
                  </a:moveTo>
                  <a:lnTo>
                    <a:pt x="10775" y="11050"/>
                  </a:lnTo>
                  <a:lnTo>
                    <a:pt x="10156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8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44" y="858"/>
                  </a:lnTo>
                  <a:lnTo>
                    <a:pt x="3429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22" y="7395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8" y="13753"/>
                  </a:lnTo>
                  <a:lnTo>
                    <a:pt x="11633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13"/>
            <p:cNvSpPr/>
            <p:nvPr/>
          </p:nvSpPr>
          <p:spPr>
            <a:xfrm>
              <a:off x="1729375" y="846675"/>
              <a:ext cx="376550" cy="365525"/>
            </a:xfrm>
            <a:custGeom>
              <a:avLst/>
              <a:gdLst/>
              <a:ahLst/>
              <a:cxnLst/>
              <a:rect l="l" t="t" r="r" b="b"/>
              <a:pathLst>
                <a:path w="15062" h="14621" extrusionOk="0">
                  <a:moveTo>
                    <a:pt x="10061" y="1238"/>
                  </a:moveTo>
                  <a:lnTo>
                    <a:pt x="10716" y="3631"/>
                  </a:lnTo>
                  <a:lnTo>
                    <a:pt x="7954" y="6310"/>
                  </a:lnTo>
                  <a:lnTo>
                    <a:pt x="7954" y="2417"/>
                  </a:lnTo>
                  <a:lnTo>
                    <a:pt x="7966" y="2417"/>
                  </a:lnTo>
                  <a:lnTo>
                    <a:pt x="10061" y="1238"/>
                  </a:lnTo>
                  <a:close/>
                  <a:moveTo>
                    <a:pt x="4894" y="1298"/>
                  </a:moveTo>
                  <a:lnTo>
                    <a:pt x="7120" y="2536"/>
                  </a:lnTo>
                  <a:lnTo>
                    <a:pt x="7120" y="6322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3" y="4131"/>
                  </a:moveTo>
                  <a:lnTo>
                    <a:pt x="13728" y="4751"/>
                  </a:lnTo>
                  <a:lnTo>
                    <a:pt x="12454" y="6894"/>
                  </a:lnTo>
                  <a:lnTo>
                    <a:pt x="8549" y="6894"/>
                  </a:lnTo>
                  <a:lnTo>
                    <a:pt x="11383" y="4131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37" y="7727"/>
                  </a:moveTo>
                  <a:lnTo>
                    <a:pt x="3679" y="10477"/>
                  </a:lnTo>
                  <a:lnTo>
                    <a:pt x="1346" y="9870"/>
                  </a:lnTo>
                  <a:lnTo>
                    <a:pt x="2620" y="7727"/>
                  </a:lnTo>
                  <a:close/>
                  <a:moveTo>
                    <a:pt x="7954" y="8287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5013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45" y="11168"/>
                  </a:lnTo>
                  <a:lnTo>
                    <a:pt x="14216" y="10489"/>
                  </a:lnTo>
                  <a:lnTo>
                    <a:pt x="15062" y="10275"/>
                  </a:lnTo>
                  <a:lnTo>
                    <a:pt x="14633" y="9537"/>
                  </a:lnTo>
                  <a:lnTo>
                    <a:pt x="13252" y="7215"/>
                  </a:lnTo>
                  <a:lnTo>
                    <a:pt x="14585" y="4965"/>
                  </a:lnTo>
                  <a:lnTo>
                    <a:pt x="15014" y="4227"/>
                  </a:lnTo>
                  <a:lnTo>
                    <a:pt x="14169" y="4024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13"/>
            <p:cNvSpPr/>
            <p:nvPr/>
          </p:nvSpPr>
          <p:spPr>
            <a:xfrm>
              <a:off x="1729675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108" y="2537"/>
                  </a:lnTo>
                  <a:lnTo>
                    <a:pt x="7108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16" y="3656"/>
                  </a:lnTo>
                  <a:lnTo>
                    <a:pt x="7954" y="6335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95" y="4144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8"/>
                  </a:lnTo>
                  <a:close/>
                  <a:moveTo>
                    <a:pt x="12549" y="7728"/>
                  </a:moveTo>
                  <a:lnTo>
                    <a:pt x="13776" y="9764"/>
                  </a:lnTo>
                  <a:lnTo>
                    <a:pt x="11299" y="10407"/>
                  </a:lnTo>
                  <a:lnTo>
                    <a:pt x="8537" y="7728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311"/>
                  </a:moveTo>
                  <a:lnTo>
                    <a:pt x="10775" y="11062"/>
                  </a:lnTo>
                  <a:lnTo>
                    <a:pt x="10156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20" y="8311"/>
                  </a:moveTo>
                  <a:lnTo>
                    <a:pt x="7120" y="12205"/>
                  </a:lnTo>
                  <a:lnTo>
                    <a:pt x="7108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29" y="3454"/>
                  </a:lnTo>
                  <a:lnTo>
                    <a:pt x="846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3"/>
                  </a:lnTo>
                  <a:lnTo>
                    <a:pt x="11633" y="11169"/>
                  </a:lnTo>
                  <a:lnTo>
                    <a:pt x="14204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40" y="7228"/>
                  </a:lnTo>
                  <a:lnTo>
                    <a:pt x="14573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13"/>
            <p:cNvSpPr/>
            <p:nvPr/>
          </p:nvSpPr>
          <p:spPr>
            <a:xfrm>
              <a:off x="2108875" y="37693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38" y="1238"/>
                  </a:moveTo>
                  <a:lnTo>
                    <a:pt x="10693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38" y="1238"/>
                  </a:lnTo>
                  <a:close/>
                  <a:moveTo>
                    <a:pt x="3739" y="4215"/>
                  </a:moveTo>
                  <a:lnTo>
                    <a:pt x="6502" y="6894"/>
                  </a:lnTo>
                  <a:lnTo>
                    <a:pt x="2489" y="6894"/>
                  </a:lnTo>
                  <a:lnTo>
                    <a:pt x="1263" y="4846"/>
                  </a:lnTo>
                  <a:lnTo>
                    <a:pt x="3739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4" y="6894"/>
                  </a:lnTo>
                  <a:lnTo>
                    <a:pt x="11371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68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57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13"/>
            <p:cNvSpPr/>
            <p:nvPr/>
          </p:nvSpPr>
          <p:spPr>
            <a:xfrm>
              <a:off x="1729675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1"/>
                  </a:lnTo>
                  <a:lnTo>
                    <a:pt x="4882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49" y="7728"/>
                  </a:moveTo>
                  <a:lnTo>
                    <a:pt x="13776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25" y="7716"/>
                  </a:moveTo>
                  <a:lnTo>
                    <a:pt x="3679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99" y="11050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87"/>
                  </a:moveTo>
                  <a:lnTo>
                    <a:pt x="7120" y="12193"/>
                  </a:lnTo>
                  <a:lnTo>
                    <a:pt x="7108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29" y="3453"/>
                  </a:lnTo>
                  <a:lnTo>
                    <a:pt x="857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69"/>
                  </a:lnTo>
                  <a:lnTo>
                    <a:pt x="14204" y="10502"/>
                  </a:lnTo>
                  <a:lnTo>
                    <a:pt x="15050" y="10276"/>
                  </a:lnTo>
                  <a:lnTo>
                    <a:pt x="14621" y="9549"/>
                  </a:lnTo>
                  <a:lnTo>
                    <a:pt x="13240" y="7228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13"/>
            <p:cNvSpPr/>
            <p:nvPr/>
          </p:nvSpPr>
          <p:spPr>
            <a:xfrm>
              <a:off x="2108875" y="41345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8" y="1238"/>
                  </a:moveTo>
                  <a:lnTo>
                    <a:pt x="10693" y="3632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38" y="1238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31" y="6882"/>
                  </a:lnTo>
                  <a:lnTo>
                    <a:pt x="8514" y="6882"/>
                  </a:lnTo>
                  <a:lnTo>
                    <a:pt x="11371" y="4132"/>
                  </a:lnTo>
                  <a:close/>
                  <a:moveTo>
                    <a:pt x="3739" y="4215"/>
                  </a:moveTo>
                  <a:lnTo>
                    <a:pt x="6502" y="6894"/>
                  </a:lnTo>
                  <a:lnTo>
                    <a:pt x="2489" y="6894"/>
                  </a:lnTo>
                  <a:lnTo>
                    <a:pt x="1287" y="4858"/>
                  </a:lnTo>
                  <a:lnTo>
                    <a:pt x="3739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68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57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13"/>
            <p:cNvSpPr/>
            <p:nvPr/>
          </p:nvSpPr>
          <p:spPr>
            <a:xfrm>
              <a:off x="2108875" y="44998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38" y="1250"/>
                  </a:moveTo>
                  <a:lnTo>
                    <a:pt x="10693" y="3643"/>
                  </a:lnTo>
                  <a:lnTo>
                    <a:pt x="7918" y="6322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38" y="1250"/>
                  </a:lnTo>
                  <a:close/>
                  <a:moveTo>
                    <a:pt x="3739" y="4203"/>
                  </a:moveTo>
                  <a:lnTo>
                    <a:pt x="6502" y="6882"/>
                  </a:lnTo>
                  <a:lnTo>
                    <a:pt x="2489" y="6882"/>
                  </a:lnTo>
                  <a:lnTo>
                    <a:pt x="1263" y="4846"/>
                  </a:lnTo>
                  <a:lnTo>
                    <a:pt x="3739" y="4203"/>
                  </a:lnTo>
                  <a:close/>
                  <a:moveTo>
                    <a:pt x="11383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50" y="7715"/>
                  </a:moveTo>
                  <a:lnTo>
                    <a:pt x="13764" y="9763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68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57" y="13311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21" y="8299"/>
                  </a:moveTo>
                  <a:lnTo>
                    <a:pt x="7121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2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13"/>
            <p:cNvSpPr/>
            <p:nvPr/>
          </p:nvSpPr>
          <p:spPr>
            <a:xfrm>
              <a:off x="2108875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882" y="1274"/>
                  </a:moveTo>
                  <a:lnTo>
                    <a:pt x="7097" y="2513"/>
                  </a:lnTo>
                  <a:lnTo>
                    <a:pt x="7097" y="6323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2"/>
                  </a:lnTo>
                  <a:lnTo>
                    <a:pt x="11300" y="10383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29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13"/>
            <p:cNvSpPr/>
            <p:nvPr/>
          </p:nvSpPr>
          <p:spPr>
            <a:xfrm>
              <a:off x="1729675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882" y="1274"/>
                  </a:moveTo>
                  <a:lnTo>
                    <a:pt x="7108" y="2513"/>
                  </a:lnTo>
                  <a:lnTo>
                    <a:pt x="7108" y="6323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95" y="4132"/>
                  </a:lnTo>
                  <a:close/>
                  <a:moveTo>
                    <a:pt x="12549" y="7704"/>
                  </a:moveTo>
                  <a:lnTo>
                    <a:pt x="13752" y="9752"/>
                  </a:lnTo>
                  <a:lnTo>
                    <a:pt x="11299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99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13"/>
            <p:cNvSpPr/>
            <p:nvPr/>
          </p:nvSpPr>
          <p:spPr>
            <a:xfrm>
              <a:off x="1350450" y="8466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10050" y="1238"/>
                  </a:moveTo>
                  <a:lnTo>
                    <a:pt x="10704" y="3631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8"/>
                  </a:lnTo>
                  <a:close/>
                  <a:moveTo>
                    <a:pt x="4882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58"/>
                  </a:lnTo>
                  <a:lnTo>
                    <a:pt x="3739" y="4215"/>
                  </a:lnTo>
                  <a:close/>
                  <a:moveTo>
                    <a:pt x="11383" y="4131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1"/>
                  </a:lnTo>
                  <a:close/>
                  <a:moveTo>
                    <a:pt x="12550" y="7715"/>
                  </a:moveTo>
                  <a:lnTo>
                    <a:pt x="13776" y="9751"/>
                  </a:lnTo>
                  <a:lnTo>
                    <a:pt x="11300" y="10394"/>
                  </a:lnTo>
                  <a:lnTo>
                    <a:pt x="8537" y="7715"/>
                  </a:lnTo>
                  <a:close/>
                  <a:moveTo>
                    <a:pt x="6513" y="7727"/>
                  </a:moveTo>
                  <a:lnTo>
                    <a:pt x="3668" y="10477"/>
                  </a:lnTo>
                  <a:lnTo>
                    <a:pt x="1322" y="9870"/>
                  </a:lnTo>
                  <a:lnTo>
                    <a:pt x="2596" y="7727"/>
                  </a:lnTo>
                  <a:close/>
                  <a:moveTo>
                    <a:pt x="7942" y="8287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21" y="8287"/>
                  </a:lnTo>
                  <a:close/>
                  <a:moveTo>
                    <a:pt x="10573" y="0"/>
                  </a:moveTo>
                  <a:lnTo>
                    <a:pt x="9835" y="417"/>
                  </a:lnTo>
                  <a:lnTo>
                    <a:pt x="7430" y="1762"/>
                  </a:lnTo>
                  <a:lnTo>
                    <a:pt x="5132" y="464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33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2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14" y="4227"/>
                  </a:lnTo>
                  <a:lnTo>
                    <a:pt x="14157" y="4000"/>
                  </a:lnTo>
                  <a:lnTo>
                    <a:pt x="11502" y="3310"/>
                  </a:lnTo>
                  <a:lnTo>
                    <a:pt x="10812" y="798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13"/>
            <p:cNvSpPr/>
            <p:nvPr/>
          </p:nvSpPr>
          <p:spPr>
            <a:xfrm>
              <a:off x="1729675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98"/>
                  </a:moveTo>
                  <a:lnTo>
                    <a:pt x="7108" y="2536"/>
                  </a:lnTo>
                  <a:lnTo>
                    <a:pt x="7108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1395" y="4155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95" y="4155"/>
                  </a:lnTo>
                  <a:close/>
                  <a:moveTo>
                    <a:pt x="12549" y="7727"/>
                  </a:moveTo>
                  <a:lnTo>
                    <a:pt x="13776" y="9763"/>
                  </a:lnTo>
                  <a:lnTo>
                    <a:pt x="11299" y="10406"/>
                  </a:lnTo>
                  <a:lnTo>
                    <a:pt x="8537" y="7727"/>
                  </a:lnTo>
                  <a:close/>
                  <a:moveTo>
                    <a:pt x="6525" y="7739"/>
                  </a:moveTo>
                  <a:lnTo>
                    <a:pt x="3667" y="10501"/>
                  </a:lnTo>
                  <a:lnTo>
                    <a:pt x="1334" y="9882"/>
                  </a:lnTo>
                  <a:lnTo>
                    <a:pt x="2608" y="7739"/>
                  </a:lnTo>
                  <a:close/>
                  <a:moveTo>
                    <a:pt x="7942" y="8311"/>
                  </a:moveTo>
                  <a:lnTo>
                    <a:pt x="10775" y="11061"/>
                  </a:lnTo>
                  <a:lnTo>
                    <a:pt x="10156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13"/>
            <p:cNvSpPr/>
            <p:nvPr/>
          </p:nvSpPr>
          <p:spPr>
            <a:xfrm>
              <a:off x="1350450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99"/>
                  </a:moveTo>
                  <a:lnTo>
                    <a:pt x="7109" y="2537"/>
                  </a:lnTo>
                  <a:lnTo>
                    <a:pt x="7109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55" y="6895"/>
                  </a:lnTo>
                  <a:lnTo>
                    <a:pt x="8537" y="6895"/>
                  </a:lnTo>
                  <a:lnTo>
                    <a:pt x="11395" y="4144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0"/>
                  </a:lnTo>
                  <a:lnTo>
                    <a:pt x="3739" y="4228"/>
                  </a:lnTo>
                  <a:close/>
                  <a:moveTo>
                    <a:pt x="12550" y="7728"/>
                  </a:moveTo>
                  <a:lnTo>
                    <a:pt x="13776" y="9764"/>
                  </a:lnTo>
                  <a:lnTo>
                    <a:pt x="11300" y="10407"/>
                  </a:lnTo>
                  <a:lnTo>
                    <a:pt x="8537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57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21" y="8311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90"/>
                  </a:lnTo>
                  <a:lnTo>
                    <a:pt x="7121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58" y="4132"/>
                  </a:lnTo>
                  <a:lnTo>
                    <a:pt x="1" y="4347"/>
                  </a:lnTo>
                  <a:lnTo>
                    <a:pt x="441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50"/>
                  </a:lnTo>
                  <a:lnTo>
                    <a:pt x="13240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502" y="3323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13"/>
            <p:cNvSpPr/>
            <p:nvPr/>
          </p:nvSpPr>
          <p:spPr>
            <a:xfrm>
              <a:off x="1350450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8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76" y="9764"/>
                  </a:lnTo>
                  <a:lnTo>
                    <a:pt x="11300" y="10407"/>
                  </a:lnTo>
                  <a:lnTo>
                    <a:pt x="8537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57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21" y="8299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1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502" y="3322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13"/>
            <p:cNvSpPr/>
            <p:nvPr/>
          </p:nvSpPr>
          <p:spPr>
            <a:xfrm>
              <a:off x="1350750" y="267307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1"/>
                  </a:lnTo>
                  <a:lnTo>
                    <a:pt x="4882" y="1286"/>
                  </a:lnTo>
                  <a:close/>
                  <a:moveTo>
                    <a:pt x="10038" y="1251"/>
                  </a:moveTo>
                  <a:lnTo>
                    <a:pt x="10692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38" y="7728"/>
                  </a:moveTo>
                  <a:lnTo>
                    <a:pt x="13764" y="9764"/>
                  </a:lnTo>
                  <a:lnTo>
                    <a:pt x="11288" y="10407"/>
                  </a:lnTo>
                  <a:lnTo>
                    <a:pt x="8525" y="7728"/>
                  </a:lnTo>
                  <a:close/>
                  <a:moveTo>
                    <a:pt x="6513" y="7716"/>
                  </a:moveTo>
                  <a:lnTo>
                    <a:pt x="3668" y="10466"/>
                  </a:lnTo>
                  <a:lnTo>
                    <a:pt x="1334" y="9859"/>
                  </a:lnTo>
                  <a:lnTo>
                    <a:pt x="2596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57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49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8" y="10276"/>
                  </a:lnTo>
                  <a:lnTo>
                    <a:pt x="14610" y="9549"/>
                  </a:lnTo>
                  <a:lnTo>
                    <a:pt x="13228" y="7228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13"/>
            <p:cNvSpPr/>
            <p:nvPr/>
          </p:nvSpPr>
          <p:spPr>
            <a:xfrm>
              <a:off x="1729675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108" y="2512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42" y="2405"/>
                  </a:lnTo>
                  <a:lnTo>
                    <a:pt x="10037" y="1238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86" y="4846"/>
                  </a:lnTo>
                  <a:lnTo>
                    <a:pt x="3739" y="4215"/>
                  </a:lnTo>
                  <a:close/>
                  <a:moveTo>
                    <a:pt x="11371" y="4132"/>
                  </a:moveTo>
                  <a:lnTo>
                    <a:pt x="13716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12549" y="7704"/>
                  </a:moveTo>
                  <a:lnTo>
                    <a:pt x="13776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75" y="11037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57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13"/>
            <p:cNvSpPr/>
            <p:nvPr/>
          </p:nvSpPr>
          <p:spPr>
            <a:xfrm>
              <a:off x="1729675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11371" y="4132"/>
                  </a:moveTo>
                  <a:lnTo>
                    <a:pt x="13716" y="4739"/>
                  </a:lnTo>
                  <a:lnTo>
                    <a:pt x="12430" y="6882"/>
                  </a:lnTo>
                  <a:lnTo>
                    <a:pt x="8513" y="6882"/>
                  </a:lnTo>
                  <a:lnTo>
                    <a:pt x="11371" y="4132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2549" y="7715"/>
                  </a:moveTo>
                  <a:lnTo>
                    <a:pt x="13776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42" y="8299"/>
                  </a:moveTo>
                  <a:lnTo>
                    <a:pt x="10775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57" y="4132"/>
                  </a:lnTo>
                  <a:lnTo>
                    <a:pt x="0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13"/>
            <p:cNvSpPr/>
            <p:nvPr/>
          </p:nvSpPr>
          <p:spPr>
            <a:xfrm>
              <a:off x="1729675" y="44998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86"/>
                  </a:moveTo>
                  <a:lnTo>
                    <a:pt x="7108" y="2524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39" y="4203"/>
                  </a:moveTo>
                  <a:lnTo>
                    <a:pt x="6513" y="6882"/>
                  </a:lnTo>
                  <a:lnTo>
                    <a:pt x="2489" y="6882"/>
                  </a:lnTo>
                  <a:lnTo>
                    <a:pt x="1274" y="4846"/>
                  </a:lnTo>
                  <a:lnTo>
                    <a:pt x="3739" y="4203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95" y="4132"/>
                  </a:lnTo>
                  <a:close/>
                  <a:moveTo>
                    <a:pt x="12549" y="7715"/>
                  </a:moveTo>
                  <a:lnTo>
                    <a:pt x="13776" y="9763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34" y="9858"/>
                  </a:lnTo>
                  <a:lnTo>
                    <a:pt x="2608" y="7715"/>
                  </a:lnTo>
                  <a:close/>
                  <a:moveTo>
                    <a:pt x="7954" y="8287"/>
                  </a:moveTo>
                  <a:lnTo>
                    <a:pt x="10799" y="11037"/>
                  </a:lnTo>
                  <a:lnTo>
                    <a:pt x="10168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70" y="36"/>
                  </a:lnTo>
                  <a:lnTo>
                    <a:pt x="4144" y="857"/>
                  </a:lnTo>
                  <a:lnTo>
                    <a:pt x="3429" y="3441"/>
                  </a:lnTo>
                  <a:lnTo>
                    <a:pt x="857" y="4120"/>
                  </a:lnTo>
                  <a:lnTo>
                    <a:pt x="0" y="4334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13"/>
            <p:cNvSpPr/>
            <p:nvPr/>
          </p:nvSpPr>
          <p:spPr>
            <a:xfrm>
              <a:off x="1350750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1" y="3572"/>
                  </a:lnTo>
                  <a:lnTo>
                    <a:pt x="4882" y="1286"/>
                  </a:lnTo>
                  <a:close/>
                  <a:moveTo>
                    <a:pt x="10038" y="1250"/>
                  </a:moveTo>
                  <a:lnTo>
                    <a:pt x="10692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50"/>
                  </a:lnTo>
                  <a:close/>
                  <a:moveTo>
                    <a:pt x="3727" y="4203"/>
                  </a:moveTo>
                  <a:lnTo>
                    <a:pt x="6501" y="6882"/>
                  </a:lnTo>
                  <a:lnTo>
                    <a:pt x="2477" y="6882"/>
                  </a:lnTo>
                  <a:lnTo>
                    <a:pt x="1263" y="4846"/>
                  </a:lnTo>
                  <a:lnTo>
                    <a:pt x="3727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12538" y="7715"/>
                  </a:moveTo>
                  <a:lnTo>
                    <a:pt x="13764" y="9763"/>
                  </a:lnTo>
                  <a:lnTo>
                    <a:pt x="11288" y="10394"/>
                  </a:lnTo>
                  <a:lnTo>
                    <a:pt x="8525" y="7715"/>
                  </a:lnTo>
                  <a:close/>
                  <a:moveTo>
                    <a:pt x="6501" y="7715"/>
                  </a:moveTo>
                  <a:lnTo>
                    <a:pt x="3656" y="10478"/>
                  </a:lnTo>
                  <a:lnTo>
                    <a:pt x="1310" y="9858"/>
                  </a:lnTo>
                  <a:lnTo>
                    <a:pt x="2584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57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36" y="10370"/>
                  </a:lnTo>
                  <a:lnTo>
                    <a:pt x="894" y="10597"/>
                  </a:lnTo>
                  <a:lnTo>
                    <a:pt x="3549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8" y="14145"/>
                  </a:lnTo>
                  <a:lnTo>
                    <a:pt x="10680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13"/>
            <p:cNvSpPr/>
            <p:nvPr/>
          </p:nvSpPr>
          <p:spPr>
            <a:xfrm>
              <a:off x="5139025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13" y="7704"/>
                  </a:moveTo>
                  <a:lnTo>
                    <a:pt x="3668" y="10478"/>
                  </a:lnTo>
                  <a:lnTo>
                    <a:pt x="1322" y="9859"/>
                  </a:lnTo>
                  <a:lnTo>
                    <a:pt x="2608" y="7704"/>
                  </a:lnTo>
                  <a:close/>
                  <a:moveTo>
                    <a:pt x="7954" y="8300"/>
                  </a:moveTo>
                  <a:lnTo>
                    <a:pt x="10787" y="11050"/>
                  </a:lnTo>
                  <a:lnTo>
                    <a:pt x="10168" y="13336"/>
                  </a:lnTo>
                  <a:lnTo>
                    <a:pt x="7954" y="12098"/>
                  </a:lnTo>
                  <a:lnTo>
                    <a:pt x="7954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44" y="858"/>
                  </a:lnTo>
                  <a:lnTo>
                    <a:pt x="3429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22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13"/>
            <p:cNvSpPr/>
            <p:nvPr/>
          </p:nvSpPr>
          <p:spPr>
            <a:xfrm>
              <a:off x="5139025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83" y="4144"/>
                  </a:moveTo>
                  <a:lnTo>
                    <a:pt x="13728" y="4751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83" y="4144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13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29" y="3454"/>
                  </a:lnTo>
                  <a:lnTo>
                    <a:pt x="846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28" y="7228"/>
                  </a:lnTo>
                  <a:lnTo>
                    <a:pt x="14574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13"/>
            <p:cNvSpPr/>
            <p:nvPr/>
          </p:nvSpPr>
          <p:spPr>
            <a:xfrm>
              <a:off x="5139025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5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13" y="7739"/>
                  </a:moveTo>
                  <a:lnTo>
                    <a:pt x="3668" y="10501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54" y="8311"/>
                  </a:moveTo>
                  <a:lnTo>
                    <a:pt x="10787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13"/>
            <p:cNvSpPr/>
            <p:nvPr/>
          </p:nvSpPr>
          <p:spPr>
            <a:xfrm>
              <a:off x="5139325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70" y="1298"/>
                  </a:moveTo>
                  <a:lnTo>
                    <a:pt x="7085" y="2525"/>
                  </a:lnTo>
                  <a:lnTo>
                    <a:pt x="7085" y="6323"/>
                  </a:lnTo>
                  <a:lnTo>
                    <a:pt x="4251" y="3573"/>
                  </a:lnTo>
                  <a:lnTo>
                    <a:pt x="4870" y="1298"/>
                  </a:lnTo>
                  <a:close/>
                  <a:moveTo>
                    <a:pt x="10037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11371" y="4132"/>
                  </a:moveTo>
                  <a:lnTo>
                    <a:pt x="13716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3739" y="4227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52" y="9764"/>
                  </a:lnTo>
                  <a:lnTo>
                    <a:pt x="11299" y="10407"/>
                  </a:lnTo>
                  <a:lnTo>
                    <a:pt x="8537" y="7728"/>
                  </a:lnTo>
                  <a:close/>
                  <a:moveTo>
                    <a:pt x="6501" y="7728"/>
                  </a:moveTo>
                  <a:lnTo>
                    <a:pt x="3656" y="10478"/>
                  </a:lnTo>
                  <a:lnTo>
                    <a:pt x="1310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75" y="11062"/>
                  </a:lnTo>
                  <a:lnTo>
                    <a:pt x="10156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205"/>
                  </a:lnTo>
                  <a:lnTo>
                    <a:pt x="7085" y="12205"/>
                  </a:lnTo>
                  <a:lnTo>
                    <a:pt x="4989" y="13383"/>
                  </a:lnTo>
                  <a:lnTo>
                    <a:pt x="4334" y="10978"/>
                  </a:lnTo>
                  <a:lnTo>
                    <a:pt x="7108" y="8299"/>
                  </a:lnTo>
                  <a:close/>
                  <a:moveTo>
                    <a:pt x="10573" y="1"/>
                  </a:moveTo>
                  <a:lnTo>
                    <a:pt x="9811" y="417"/>
                  </a:lnTo>
                  <a:lnTo>
                    <a:pt x="7418" y="1751"/>
                  </a:lnTo>
                  <a:lnTo>
                    <a:pt x="5108" y="465"/>
                  </a:lnTo>
                  <a:lnTo>
                    <a:pt x="4346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34" y="4120"/>
                  </a:lnTo>
                  <a:lnTo>
                    <a:pt x="0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16" y="7216"/>
                  </a:lnTo>
                  <a:lnTo>
                    <a:pt x="14562" y="4966"/>
                  </a:lnTo>
                  <a:lnTo>
                    <a:pt x="14990" y="4239"/>
                  </a:lnTo>
                  <a:lnTo>
                    <a:pt x="14145" y="4013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13"/>
            <p:cNvSpPr/>
            <p:nvPr/>
          </p:nvSpPr>
          <p:spPr>
            <a:xfrm>
              <a:off x="5139025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11383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13" y="7715"/>
                  </a:moveTo>
                  <a:lnTo>
                    <a:pt x="3668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097" y="8299"/>
                  </a:moveTo>
                  <a:lnTo>
                    <a:pt x="7097" y="12192"/>
                  </a:lnTo>
                  <a:lnTo>
                    <a:pt x="5001" y="13371"/>
                  </a:lnTo>
                  <a:lnTo>
                    <a:pt x="4334" y="10978"/>
                  </a:lnTo>
                  <a:lnTo>
                    <a:pt x="7097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13"/>
            <p:cNvSpPr/>
            <p:nvPr/>
          </p:nvSpPr>
          <p:spPr>
            <a:xfrm>
              <a:off x="5139025" y="34038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16" y="3632"/>
                  </a:lnTo>
                  <a:lnTo>
                    <a:pt x="7954" y="6311"/>
                  </a:lnTo>
                  <a:lnTo>
                    <a:pt x="7954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01" y="7728"/>
                  </a:moveTo>
                  <a:lnTo>
                    <a:pt x="3668" y="10478"/>
                  </a:lnTo>
                  <a:lnTo>
                    <a:pt x="1310" y="9871"/>
                  </a:lnTo>
                  <a:lnTo>
                    <a:pt x="2596" y="7728"/>
                  </a:lnTo>
                  <a:close/>
                  <a:moveTo>
                    <a:pt x="7954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13"/>
            <p:cNvSpPr/>
            <p:nvPr/>
          </p:nvSpPr>
          <p:spPr>
            <a:xfrm>
              <a:off x="5139025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4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40" y="4751"/>
                  </a:lnTo>
                  <a:lnTo>
                    <a:pt x="12454" y="6894"/>
                  </a:lnTo>
                  <a:lnTo>
                    <a:pt x="8549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68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7" y="11037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13"/>
            <p:cNvSpPr/>
            <p:nvPr/>
          </p:nvSpPr>
          <p:spPr>
            <a:xfrm>
              <a:off x="5518225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31" y="6311"/>
                  </a:lnTo>
                  <a:lnTo>
                    <a:pt x="7931" y="2405"/>
                  </a:lnTo>
                  <a:lnTo>
                    <a:pt x="7942" y="2405"/>
                  </a:lnTo>
                  <a:lnTo>
                    <a:pt x="10050" y="1239"/>
                  </a:lnTo>
                  <a:close/>
                  <a:moveTo>
                    <a:pt x="4883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2" y="3572"/>
                  </a:lnTo>
                  <a:lnTo>
                    <a:pt x="4883" y="1298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7" y="9752"/>
                  </a:lnTo>
                  <a:lnTo>
                    <a:pt x="11312" y="10383"/>
                  </a:lnTo>
                  <a:lnTo>
                    <a:pt x="8538" y="7704"/>
                  </a:lnTo>
                  <a:close/>
                  <a:moveTo>
                    <a:pt x="6514" y="7704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53"/>
                  </a:lnTo>
                  <a:lnTo>
                    <a:pt x="4359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7"/>
                  </a:lnTo>
                  <a:lnTo>
                    <a:pt x="13229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8" y="4013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13"/>
            <p:cNvSpPr/>
            <p:nvPr/>
          </p:nvSpPr>
          <p:spPr>
            <a:xfrm>
              <a:off x="5139025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94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11383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79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87" y="11050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87"/>
                  </a:moveTo>
                  <a:lnTo>
                    <a:pt x="7120" y="12193"/>
                  </a:lnTo>
                  <a:lnTo>
                    <a:pt x="7097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29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13"/>
            <p:cNvSpPr/>
            <p:nvPr/>
          </p:nvSpPr>
          <p:spPr>
            <a:xfrm>
              <a:off x="5139025" y="846375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4882" y="1310"/>
                  </a:moveTo>
                  <a:lnTo>
                    <a:pt x="7097" y="2548"/>
                  </a:lnTo>
                  <a:lnTo>
                    <a:pt x="7097" y="6334"/>
                  </a:lnTo>
                  <a:lnTo>
                    <a:pt x="4263" y="3584"/>
                  </a:lnTo>
                  <a:lnTo>
                    <a:pt x="4882" y="131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05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71" y="4143"/>
                  </a:lnTo>
                  <a:close/>
                  <a:moveTo>
                    <a:pt x="12550" y="7727"/>
                  </a:moveTo>
                  <a:lnTo>
                    <a:pt x="13764" y="9763"/>
                  </a:lnTo>
                  <a:lnTo>
                    <a:pt x="11299" y="10406"/>
                  </a:lnTo>
                  <a:lnTo>
                    <a:pt x="8525" y="7727"/>
                  </a:lnTo>
                  <a:close/>
                  <a:moveTo>
                    <a:pt x="6513" y="7739"/>
                  </a:moveTo>
                  <a:lnTo>
                    <a:pt x="3668" y="10489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54" y="8299"/>
                  </a:moveTo>
                  <a:lnTo>
                    <a:pt x="10787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42" y="14157"/>
                  </a:lnTo>
                  <a:lnTo>
                    <a:pt x="10704" y="14573"/>
                  </a:lnTo>
                  <a:lnTo>
                    <a:pt x="10930" y="13752"/>
                  </a:lnTo>
                  <a:lnTo>
                    <a:pt x="11645" y="11156"/>
                  </a:lnTo>
                  <a:lnTo>
                    <a:pt x="14216" y="10489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22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13"/>
            <p:cNvSpPr/>
            <p:nvPr/>
          </p:nvSpPr>
          <p:spPr>
            <a:xfrm>
              <a:off x="4759800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8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1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3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41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13"/>
            <p:cNvSpPr/>
            <p:nvPr/>
          </p:nvSpPr>
          <p:spPr>
            <a:xfrm>
              <a:off x="4759800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99"/>
                  </a:moveTo>
                  <a:lnTo>
                    <a:pt x="7109" y="2537"/>
                  </a:lnTo>
                  <a:lnTo>
                    <a:pt x="7109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5"/>
                  </a:lnTo>
                  <a:lnTo>
                    <a:pt x="8538" y="6895"/>
                  </a:lnTo>
                  <a:lnTo>
                    <a:pt x="11395" y="4144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21" y="8311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7" y="10990"/>
                  </a:lnTo>
                  <a:lnTo>
                    <a:pt x="7121" y="8311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58" y="4132"/>
                  </a:lnTo>
                  <a:lnTo>
                    <a:pt x="1" y="4347"/>
                  </a:lnTo>
                  <a:lnTo>
                    <a:pt x="441" y="5085"/>
                  </a:lnTo>
                  <a:lnTo>
                    <a:pt x="1823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19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50"/>
                  </a:lnTo>
                  <a:lnTo>
                    <a:pt x="13241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13"/>
            <p:cNvSpPr/>
            <p:nvPr/>
          </p:nvSpPr>
          <p:spPr>
            <a:xfrm>
              <a:off x="4759800" y="267307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86"/>
                  </a:moveTo>
                  <a:lnTo>
                    <a:pt x="7121" y="2525"/>
                  </a:lnTo>
                  <a:lnTo>
                    <a:pt x="7121" y="6311"/>
                  </a:lnTo>
                  <a:lnTo>
                    <a:pt x="4275" y="3561"/>
                  </a:lnTo>
                  <a:lnTo>
                    <a:pt x="4906" y="1286"/>
                  </a:lnTo>
                  <a:close/>
                  <a:moveTo>
                    <a:pt x="10050" y="1251"/>
                  </a:moveTo>
                  <a:lnTo>
                    <a:pt x="10716" y="3656"/>
                  </a:lnTo>
                  <a:lnTo>
                    <a:pt x="7954" y="6335"/>
                  </a:lnTo>
                  <a:lnTo>
                    <a:pt x="7954" y="2429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25" y="7716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800" y="11050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87"/>
                  </a:moveTo>
                  <a:lnTo>
                    <a:pt x="7121" y="12193"/>
                  </a:lnTo>
                  <a:lnTo>
                    <a:pt x="7109" y="12193"/>
                  </a:lnTo>
                  <a:lnTo>
                    <a:pt x="5001" y="13371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6" y="1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5"/>
                  </a:lnTo>
                  <a:lnTo>
                    <a:pt x="1823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49"/>
                  </a:lnTo>
                  <a:lnTo>
                    <a:pt x="13229" y="7228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13"/>
            <p:cNvSpPr/>
            <p:nvPr/>
          </p:nvSpPr>
          <p:spPr>
            <a:xfrm>
              <a:off x="4759800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50" y="1250"/>
                  </a:moveTo>
                  <a:lnTo>
                    <a:pt x="10705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1395" y="4155"/>
                  </a:moveTo>
                  <a:lnTo>
                    <a:pt x="13741" y="4763"/>
                  </a:lnTo>
                  <a:lnTo>
                    <a:pt x="12467" y="6906"/>
                  </a:lnTo>
                  <a:lnTo>
                    <a:pt x="8550" y="6906"/>
                  </a:lnTo>
                  <a:lnTo>
                    <a:pt x="11395" y="4155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2" y="10406"/>
                  </a:lnTo>
                  <a:lnTo>
                    <a:pt x="8550" y="7727"/>
                  </a:lnTo>
                  <a:close/>
                  <a:moveTo>
                    <a:pt x="6525" y="7739"/>
                  </a:moveTo>
                  <a:lnTo>
                    <a:pt x="3668" y="10501"/>
                  </a:lnTo>
                  <a:lnTo>
                    <a:pt x="1334" y="9882"/>
                  </a:lnTo>
                  <a:lnTo>
                    <a:pt x="2608" y="7739"/>
                  </a:lnTo>
                  <a:close/>
                  <a:moveTo>
                    <a:pt x="7954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1" y="8311"/>
                  </a:moveTo>
                  <a:lnTo>
                    <a:pt x="7121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7" y="10989"/>
                  </a:lnTo>
                  <a:lnTo>
                    <a:pt x="7121" y="8311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4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2" y="9537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13"/>
            <p:cNvSpPr/>
            <p:nvPr/>
          </p:nvSpPr>
          <p:spPr>
            <a:xfrm>
              <a:off x="4759800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1"/>
                  </a:lnTo>
                  <a:lnTo>
                    <a:pt x="3751" y="4228"/>
                  </a:lnTo>
                  <a:close/>
                  <a:moveTo>
                    <a:pt x="11371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38" y="6906"/>
                  </a:lnTo>
                  <a:lnTo>
                    <a:pt x="11371" y="4156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59"/>
                  </a:lnTo>
                  <a:lnTo>
                    <a:pt x="2608" y="7704"/>
                  </a:lnTo>
                  <a:close/>
                  <a:moveTo>
                    <a:pt x="7954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54" y="12098"/>
                  </a:lnTo>
                  <a:lnTo>
                    <a:pt x="7954" y="8300"/>
                  </a:lnTo>
                  <a:close/>
                  <a:moveTo>
                    <a:pt x="7121" y="8300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7" y="10978"/>
                  </a:lnTo>
                  <a:lnTo>
                    <a:pt x="7121" y="8300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51"/>
                  </a:lnTo>
                  <a:lnTo>
                    <a:pt x="5121" y="465"/>
                  </a:lnTo>
                  <a:lnTo>
                    <a:pt x="4370" y="49"/>
                  </a:lnTo>
                  <a:lnTo>
                    <a:pt x="4144" y="858"/>
                  </a:lnTo>
                  <a:lnTo>
                    <a:pt x="3430" y="3454"/>
                  </a:lnTo>
                  <a:lnTo>
                    <a:pt x="858" y="4120"/>
                  </a:lnTo>
                  <a:lnTo>
                    <a:pt x="1" y="4347"/>
                  </a:lnTo>
                  <a:lnTo>
                    <a:pt x="441" y="5073"/>
                  </a:lnTo>
                  <a:lnTo>
                    <a:pt x="1823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1" y="14145"/>
                  </a:lnTo>
                  <a:lnTo>
                    <a:pt x="10693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13"/>
            <p:cNvSpPr/>
            <p:nvPr/>
          </p:nvSpPr>
          <p:spPr>
            <a:xfrm>
              <a:off x="5139025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64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13" y="7704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28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13"/>
            <p:cNvSpPr/>
            <p:nvPr/>
          </p:nvSpPr>
          <p:spPr>
            <a:xfrm>
              <a:off x="5138725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94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75" y="3572"/>
                  </a:lnTo>
                  <a:lnTo>
                    <a:pt x="4894" y="1286"/>
                  </a:lnTo>
                  <a:close/>
                  <a:moveTo>
                    <a:pt x="10061" y="1250"/>
                  </a:moveTo>
                  <a:lnTo>
                    <a:pt x="10716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66" y="2417"/>
                  </a:lnTo>
                  <a:lnTo>
                    <a:pt x="10061" y="1250"/>
                  </a:lnTo>
                  <a:close/>
                  <a:moveTo>
                    <a:pt x="3763" y="4203"/>
                  </a:moveTo>
                  <a:lnTo>
                    <a:pt x="6537" y="6882"/>
                  </a:lnTo>
                  <a:lnTo>
                    <a:pt x="2513" y="6882"/>
                  </a:lnTo>
                  <a:lnTo>
                    <a:pt x="1310" y="4846"/>
                  </a:lnTo>
                  <a:lnTo>
                    <a:pt x="3763" y="4203"/>
                  </a:lnTo>
                  <a:close/>
                  <a:moveTo>
                    <a:pt x="11395" y="4132"/>
                  </a:moveTo>
                  <a:lnTo>
                    <a:pt x="13740" y="4739"/>
                  </a:lnTo>
                  <a:lnTo>
                    <a:pt x="12454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25" y="7715"/>
                  </a:moveTo>
                  <a:lnTo>
                    <a:pt x="3680" y="10478"/>
                  </a:lnTo>
                  <a:lnTo>
                    <a:pt x="1334" y="9858"/>
                  </a:lnTo>
                  <a:lnTo>
                    <a:pt x="2620" y="7715"/>
                  </a:lnTo>
                  <a:close/>
                  <a:moveTo>
                    <a:pt x="7966" y="8287"/>
                  </a:moveTo>
                  <a:lnTo>
                    <a:pt x="10799" y="11037"/>
                  </a:lnTo>
                  <a:lnTo>
                    <a:pt x="10180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2" y="8299"/>
                  </a:moveTo>
                  <a:lnTo>
                    <a:pt x="7132" y="12204"/>
                  </a:lnTo>
                  <a:lnTo>
                    <a:pt x="7109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32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34" y="7394"/>
                  </a:lnTo>
                  <a:lnTo>
                    <a:pt x="489" y="9632"/>
                  </a:lnTo>
                  <a:lnTo>
                    <a:pt x="60" y="10370"/>
                  </a:lnTo>
                  <a:lnTo>
                    <a:pt x="905" y="10597"/>
                  </a:lnTo>
                  <a:lnTo>
                    <a:pt x="3572" y="11287"/>
                  </a:lnTo>
                  <a:lnTo>
                    <a:pt x="4251" y="13788"/>
                  </a:lnTo>
                  <a:lnTo>
                    <a:pt x="4477" y="14609"/>
                  </a:lnTo>
                  <a:lnTo>
                    <a:pt x="5239" y="14192"/>
                  </a:lnTo>
                  <a:lnTo>
                    <a:pt x="7632" y="12859"/>
                  </a:lnTo>
                  <a:lnTo>
                    <a:pt x="9942" y="14145"/>
                  </a:lnTo>
                  <a:lnTo>
                    <a:pt x="10692" y="14561"/>
                  </a:lnTo>
                  <a:lnTo>
                    <a:pt x="10919" y="13752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38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13"/>
            <p:cNvSpPr/>
            <p:nvPr/>
          </p:nvSpPr>
          <p:spPr>
            <a:xfrm>
              <a:off x="4759800" y="846375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50"/>
                  </a:moveTo>
                  <a:lnTo>
                    <a:pt x="10705" y="3643"/>
                  </a:lnTo>
                  <a:lnTo>
                    <a:pt x="7942" y="6322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50" y="1250"/>
                  </a:lnTo>
                  <a:close/>
                  <a:moveTo>
                    <a:pt x="4882" y="1310"/>
                  </a:moveTo>
                  <a:lnTo>
                    <a:pt x="7109" y="2548"/>
                  </a:lnTo>
                  <a:lnTo>
                    <a:pt x="7109" y="6334"/>
                  </a:lnTo>
                  <a:lnTo>
                    <a:pt x="4263" y="3584"/>
                  </a:lnTo>
                  <a:lnTo>
                    <a:pt x="4882" y="131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38" y="6906"/>
                  </a:lnTo>
                  <a:lnTo>
                    <a:pt x="11371" y="4143"/>
                  </a:lnTo>
                  <a:close/>
                  <a:moveTo>
                    <a:pt x="12550" y="7727"/>
                  </a:moveTo>
                  <a:lnTo>
                    <a:pt x="13776" y="9763"/>
                  </a:lnTo>
                  <a:lnTo>
                    <a:pt x="11300" y="10406"/>
                  </a:lnTo>
                  <a:lnTo>
                    <a:pt x="8538" y="7727"/>
                  </a:lnTo>
                  <a:close/>
                  <a:moveTo>
                    <a:pt x="6525" y="7739"/>
                  </a:moveTo>
                  <a:lnTo>
                    <a:pt x="3668" y="10489"/>
                  </a:lnTo>
                  <a:lnTo>
                    <a:pt x="1334" y="9882"/>
                  </a:lnTo>
                  <a:lnTo>
                    <a:pt x="2608" y="7739"/>
                  </a:lnTo>
                  <a:close/>
                  <a:moveTo>
                    <a:pt x="7954" y="8299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5001" y="13383"/>
                  </a:lnTo>
                  <a:lnTo>
                    <a:pt x="4335" y="10978"/>
                  </a:lnTo>
                  <a:lnTo>
                    <a:pt x="7109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0"/>
                  </a:lnTo>
                  <a:lnTo>
                    <a:pt x="5121" y="464"/>
                  </a:lnTo>
                  <a:lnTo>
                    <a:pt x="4370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22"/>
                  </a:lnTo>
                  <a:lnTo>
                    <a:pt x="10812" y="810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13"/>
            <p:cNvSpPr/>
            <p:nvPr/>
          </p:nvSpPr>
          <p:spPr>
            <a:xfrm>
              <a:off x="5518225" y="41345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3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2" y="3560"/>
                  </a:lnTo>
                  <a:lnTo>
                    <a:pt x="4883" y="1286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31" y="6310"/>
                  </a:lnTo>
                  <a:lnTo>
                    <a:pt x="7931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65" y="9751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66"/>
                  </a:lnTo>
                  <a:lnTo>
                    <a:pt x="1323" y="9859"/>
                  </a:lnTo>
                  <a:lnTo>
                    <a:pt x="2608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4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13"/>
            <p:cNvSpPr/>
            <p:nvPr/>
          </p:nvSpPr>
          <p:spPr>
            <a:xfrm>
              <a:off x="5897750" y="376905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86"/>
                  </a:moveTo>
                  <a:lnTo>
                    <a:pt x="7085" y="2524"/>
                  </a:lnTo>
                  <a:lnTo>
                    <a:pt x="7085" y="6323"/>
                  </a:lnTo>
                  <a:lnTo>
                    <a:pt x="4239" y="3572"/>
                  </a:lnTo>
                  <a:lnTo>
                    <a:pt x="4870" y="1286"/>
                  </a:lnTo>
                  <a:close/>
                  <a:moveTo>
                    <a:pt x="10026" y="1250"/>
                  </a:moveTo>
                  <a:lnTo>
                    <a:pt x="10680" y="3644"/>
                  </a:lnTo>
                  <a:lnTo>
                    <a:pt x="7918" y="6323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50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58"/>
                  </a:lnTo>
                  <a:lnTo>
                    <a:pt x="3727" y="4227"/>
                  </a:lnTo>
                  <a:close/>
                  <a:moveTo>
                    <a:pt x="11371" y="4144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71" y="4144"/>
                  </a:lnTo>
                  <a:close/>
                  <a:moveTo>
                    <a:pt x="12526" y="7716"/>
                  </a:moveTo>
                  <a:lnTo>
                    <a:pt x="13752" y="9763"/>
                  </a:lnTo>
                  <a:lnTo>
                    <a:pt x="11276" y="10394"/>
                  </a:lnTo>
                  <a:lnTo>
                    <a:pt x="8513" y="7716"/>
                  </a:lnTo>
                  <a:close/>
                  <a:moveTo>
                    <a:pt x="6501" y="7716"/>
                  </a:moveTo>
                  <a:lnTo>
                    <a:pt x="3644" y="10478"/>
                  </a:lnTo>
                  <a:lnTo>
                    <a:pt x="1310" y="9859"/>
                  </a:lnTo>
                  <a:lnTo>
                    <a:pt x="2584" y="7716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35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097" y="8299"/>
                  </a:moveTo>
                  <a:lnTo>
                    <a:pt x="7097" y="12204"/>
                  </a:lnTo>
                  <a:lnTo>
                    <a:pt x="7085" y="12204"/>
                  </a:lnTo>
                  <a:lnTo>
                    <a:pt x="4989" y="13371"/>
                  </a:lnTo>
                  <a:lnTo>
                    <a:pt x="4334" y="10978"/>
                  </a:lnTo>
                  <a:lnTo>
                    <a:pt x="7097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8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62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13"/>
                  </a:lnTo>
                  <a:lnTo>
                    <a:pt x="14598" y="9537"/>
                  </a:lnTo>
                  <a:lnTo>
                    <a:pt x="13216" y="7215"/>
                  </a:lnTo>
                  <a:lnTo>
                    <a:pt x="14550" y="4965"/>
                  </a:lnTo>
                  <a:lnTo>
                    <a:pt x="14883" y="4418"/>
                  </a:lnTo>
                  <a:lnTo>
                    <a:pt x="14883" y="4203"/>
                  </a:lnTo>
                  <a:lnTo>
                    <a:pt x="14157" y="4013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13"/>
            <p:cNvSpPr/>
            <p:nvPr/>
          </p:nvSpPr>
          <p:spPr>
            <a:xfrm>
              <a:off x="5897450" y="3403825"/>
              <a:ext cx="372100" cy="365550"/>
            </a:xfrm>
            <a:custGeom>
              <a:avLst/>
              <a:gdLst/>
              <a:ahLst/>
              <a:cxnLst/>
              <a:rect l="l" t="t" r="r" b="b"/>
              <a:pathLst>
                <a:path w="14884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9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58"/>
                  </a:lnTo>
                  <a:lnTo>
                    <a:pt x="3739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43" y="6894"/>
                  </a:lnTo>
                  <a:lnTo>
                    <a:pt x="8525" y="6894"/>
                  </a:lnTo>
                  <a:lnTo>
                    <a:pt x="11371" y="4144"/>
                  </a:lnTo>
                  <a:close/>
                  <a:moveTo>
                    <a:pt x="12538" y="7716"/>
                  </a:moveTo>
                  <a:lnTo>
                    <a:pt x="13764" y="9752"/>
                  </a:lnTo>
                  <a:lnTo>
                    <a:pt x="11288" y="10395"/>
                  </a:lnTo>
                  <a:lnTo>
                    <a:pt x="8525" y="7716"/>
                  </a:lnTo>
                  <a:close/>
                  <a:moveTo>
                    <a:pt x="6501" y="7728"/>
                  </a:moveTo>
                  <a:lnTo>
                    <a:pt x="3656" y="10478"/>
                  </a:lnTo>
                  <a:lnTo>
                    <a:pt x="1310" y="9871"/>
                  </a:lnTo>
                  <a:lnTo>
                    <a:pt x="2584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5" y="14205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4883" y="10323"/>
                  </a:lnTo>
                  <a:lnTo>
                    <a:pt x="14883" y="10025"/>
                  </a:lnTo>
                  <a:lnTo>
                    <a:pt x="14598" y="9549"/>
                  </a:lnTo>
                  <a:lnTo>
                    <a:pt x="13216" y="7227"/>
                  </a:lnTo>
                  <a:lnTo>
                    <a:pt x="14550" y="4977"/>
                  </a:lnTo>
                  <a:lnTo>
                    <a:pt x="14883" y="4418"/>
                  </a:lnTo>
                  <a:lnTo>
                    <a:pt x="14883" y="4215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13"/>
            <p:cNvSpPr/>
            <p:nvPr/>
          </p:nvSpPr>
          <p:spPr>
            <a:xfrm>
              <a:off x="5897750" y="1942025"/>
              <a:ext cx="372100" cy="365550"/>
            </a:xfrm>
            <a:custGeom>
              <a:avLst/>
              <a:gdLst/>
              <a:ahLst/>
              <a:cxnLst/>
              <a:rect l="l" t="t" r="r" b="b"/>
              <a:pathLst>
                <a:path w="14884" h="14622" extrusionOk="0">
                  <a:moveTo>
                    <a:pt x="4870" y="1311"/>
                  </a:moveTo>
                  <a:lnTo>
                    <a:pt x="7085" y="2549"/>
                  </a:lnTo>
                  <a:lnTo>
                    <a:pt x="7085" y="6347"/>
                  </a:lnTo>
                  <a:lnTo>
                    <a:pt x="4239" y="3585"/>
                  </a:lnTo>
                  <a:lnTo>
                    <a:pt x="4870" y="1311"/>
                  </a:lnTo>
                  <a:close/>
                  <a:moveTo>
                    <a:pt x="10026" y="1263"/>
                  </a:moveTo>
                  <a:lnTo>
                    <a:pt x="10680" y="3668"/>
                  </a:lnTo>
                  <a:lnTo>
                    <a:pt x="7918" y="6347"/>
                  </a:lnTo>
                  <a:lnTo>
                    <a:pt x="7918" y="2442"/>
                  </a:lnTo>
                  <a:lnTo>
                    <a:pt x="7930" y="2442"/>
                  </a:lnTo>
                  <a:lnTo>
                    <a:pt x="10026" y="1263"/>
                  </a:lnTo>
                  <a:close/>
                  <a:moveTo>
                    <a:pt x="11371" y="4156"/>
                  </a:moveTo>
                  <a:lnTo>
                    <a:pt x="13705" y="4763"/>
                  </a:lnTo>
                  <a:lnTo>
                    <a:pt x="12431" y="6907"/>
                  </a:lnTo>
                  <a:lnTo>
                    <a:pt x="8513" y="6907"/>
                  </a:lnTo>
                  <a:lnTo>
                    <a:pt x="11371" y="4156"/>
                  </a:lnTo>
                  <a:close/>
                  <a:moveTo>
                    <a:pt x="3727" y="4240"/>
                  </a:moveTo>
                  <a:lnTo>
                    <a:pt x="6501" y="6918"/>
                  </a:lnTo>
                  <a:lnTo>
                    <a:pt x="2477" y="6918"/>
                  </a:lnTo>
                  <a:lnTo>
                    <a:pt x="1263" y="4882"/>
                  </a:lnTo>
                  <a:lnTo>
                    <a:pt x="3727" y="4240"/>
                  </a:lnTo>
                  <a:close/>
                  <a:moveTo>
                    <a:pt x="12550" y="7740"/>
                  </a:moveTo>
                  <a:lnTo>
                    <a:pt x="13764" y="9776"/>
                  </a:lnTo>
                  <a:lnTo>
                    <a:pt x="11299" y="10419"/>
                  </a:lnTo>
                  <a:lnTo>
                    <a:pt x="8525" y="7740"/>
                  </a:lnTo>
                  <a:close/>
                  <a:moveTo>
                    <a:pt x="6501" y="7740"/>
                  </a:moveTo>
                  <a:lnTo>
                    <a:pt x="3644" y="10490"/>
                  </a:lnTo>
                  <a:lnTo>
                    <a:pt x="1310" y="9883"/>
                  </a:lnTo>
                  <a:lnTo>
                    <a:pt x="2584" y="7740"/>
                  </a:lnTo>
                  <a:close/>
                  <a:moveTo>
                    <a:pt x="7930" y="8323"/>
                  </a:moveTo>
                  <a:lnTo>
                    <a:pt x="10776" y="11074"/>
                  </a:lnTo>
                  <a:lnTo>
                    <a:pt x="10145" y="13348"/>
                  </a:lnTo>
                  <a:lnTo>
                    <a:pt x="7930" y="12121"/>
                  </a:lnTo>
                  <a:lnTo>
                    <a:pt x="7930" y="8323"/>
                  </a:lnTo>
                  <a:close/>
                  <a:moveTo>
                    <a:pt x="7097" y="8323"/>
                  </a:moveTo>
                  <a:lnTo>
                    <a:pt x="7097" y="12217"/>
                  </a:lnTo>
                  <a:lnTo>
                    <a:pt x="7085" y="12217"/>
                  </a:lnTo>
                  <a:lnTo>
                    <a:pt x="4989" y="13395"/>
                  </a:lnTo>
                  <a:lnTo>
                    <a:pt x="4334" y="11002"/>
                  </a:lnTo>
                  <a:lnTo>
                    <a:pt x="7097" y="8323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490"/>
                  </a:lnTo>
                  <a:lnTo>
                    <a:pt x="14883" y="10312"/>
                  </a:lnTo>
                  <a:lnTo>
                    <a:pt x="14883" y="10002"/>
                  </a:lnTo>
                  <a:lnTo>
                    <a:pt x="14598" y="9562"/>
                  </a:lnTo>
                  <a:lnTo>
                    <a:pt x="13216" y="7240"/>
                  </a:lnTo>
                  <a:lnTo>
                    <a:pt x="14550" y="4990"/>
                  </a:lnTo>
                  <a:lnTo>
                    <a:pt x="14883" y="4442"/>
                  </a:lnTo>
                  <a:lnTo>
                    <a:pt x="14883" y="4216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13"/>
            <p:cNvSpPr/>
            <p:nvPr/>
          </p:nvSpPr>
          <p:spPr>
            <a:xfrm>
              <a:off x="5897750" y="449980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86"/>
                  </a:moveTo>
                  <a:lnTo>
                    <a:pt x="7085" y="2524"/>
                  </a:lnTo>
                  <a:lnTo>
                    <a:pt x="7085" y="6322"/>
                  </a:lnTo>
                  <a:lnTo>
                    <a:pt x="4239" y="3572"/>
                  </a:lnTo>
                  <a:lnTo>
                    <a:pt x="4870" y="1286"/>
                  </a:lnTo>
                  <a:close/>
                  <a:moveTo>
                    <a:pt x="10026" y="1250"/>
                  </a:moveTo>
                  <a:lnTo>
                    <a:pt x="10680" y="3643"/>
                  </a:lnTo>
                  <a:lnTo>
                    <a:pt x="7918" y="6322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50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31" y="6882"/>
                  </a:lnTo>
                  <a:lnTo>
                    <a:pt x="8513" y="6882"/>
                  </a:lnTo>
                  <a:lnTo>
                    <a:pt x="11371" y="4132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58"/>
                  </a:lnTo>
                  <a:lnTo>
                    <a:pt x="3727" y="4227"/>
                  </a:lnTo>
                  <a:close/>
                  <a:moveTo>
                    <a:pt x="12526" y="7715"/>
                  </a:moveTo>
                  <a:lnTo>
                    <a:pt x="13752" y="9763"/>
                  </a:lnTo>
                  <a:lnTo>
                    <a:pt x="11276" y="10394"/>
                  </a:lnTo>
                  <a:lnTo>
                    <a:pt x="8513" y="7715"/>
                  </a:lnTo>
                  <a:close/>
                  <a:moveTo>
                    <a:pt x="6501" y="7715"/>
                  </a:moveTo>
                  <a:lnTo>
                    <a:pt x="3644" y="10478"/>
                  </a:lnTo>
                  <a:lnTo>
                    <a:pt x="1310" y="9858"/>
                  </a:lnTo>
                  <a:lnTo>
                    <a:pt x="2584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35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085" y="8299"/>
                  </a:moveTo>
                  <a:lnTo>
                    <a:pt x="7085" y="12204"/>
                  </a:lnTo>
                  <a:lnTo>
                    <a:pt x="4989" y="13371"/>
                  </a:lnTo>
                  <a:lnTo>
                    <a:pt x="4311" y="10978"/>
                  </a:lnTo>
                  <a:lnTo>
                    <a:pt x="7085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47"/>
                  </a:lnTo>
                  <a:lnTo>
                    <a:pt x="9930" y="14145"/>
                  </a:lnTo>
                  <a:lnTo>
                    <a:pt x="10680" y="14561"/>
                  </a:lnTo>
                  <a:lnTo>
                    <a:pt x="10907" y="13740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4883" y="10311"/>
                  </a:lnTo>
                  <a:lnTo>
                    <a:pt x="14883" y="9989"/>
                  </a:lnTo>
                  <a:lnTo>
                    <a:pt x="14598" y="9537"/>
                  </a:lnTo>
                  <a:lnTo>
                    <a:pt x="13216" y="7215"/>
                  </a:lnTo>
                  <a:lnTo>
                    <a:pt x="14550" y="4965"/>
                  </a:lnTo>
                  <a:lnTo>
                    <a:pt x="14883" y="4417"/>
                  </a:lnTo>
                  <a:lnTo>
                    <a:pt x="14883" y="4203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13"/>
            <p:cNvSpPr/>
            <p:nvPr/>
          </p:nvSpPr>
          <p:spPr>
            <a:xfrm>
              <a:off x="5897750" y="230785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98"/>
                  </a:moveTo>
                  <a:lnTo>
                    <a:pt x="7085" y="2525"/>
                  </a:lnTo>
                  <a:lnTo>
                    <a:pt x="7085" y="6323"/>
                  </a:lnTo>
                  <a:lnTo>
                    <a:pt x="4239" y="3573"/>
                  </a:lnTo>
                  <a:lnTo>
                    <a:pt x="4870" y="1298"/>
                  </a:lnTo>
                  <a:close/>
                  <a:moveTo>
                    <a:pt x="10026" y="1251"/>
                  </a:moveTo>
                  <a:lnTo>
                    <a:pt x="10680" y="3644"/>
                  </a:lnTo>
                  <a:lnTo>
                    <a:pt x="7918" y="6323"/>
                  </a:lnTo>
                  <a:lnTo>
                    <a:pt x="7918" y="2430"/>
                  </a:lnTo>
                  <a:lnTo>
                    <a:pt x="7930" y="2430"/>
                  </a:lnTo>
                  <a:lnTo>
                    <a:pt x="10026" y="1251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70"/>
                  </a:lnTo>
                  <a:lnTo>
                    <a:pt x="3727" y="4227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01" y="7728"/>
                  </a:moveTo>
                  <a:lnTo>
                    <a:pt x="3644" y="10478"/>
                  </a:lnTo>
                  <a:lnTo>
                    <a:pt x="1310" y="9871"/>
                  </a:lnTo>
                  <a:lnTo>
                    <a:pt x="2584" y="7728"/>
                  </a:lnTo>
                  <a:close/>
                  <a:moveTo>
                    <a:pt x="7930" y="8299"/>
                  </a:moveTo>
                  <a:lnTo>
                    <a:pt x="10776" y="11062"/>
                  </a:lnTo>
                  <a:lnTo>
                    <a:pt x="10145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097" y="8299"/>
                  </a:moveTo>
                  <a:lnTo>
                    <a:pt x="7097" y="12205"/>
                  </a:lnTo>
                  <a:lnTo>
                    <a:pt x="7085" y="12205"/>
                  </a:lnTo>
                  <a:lnTo>
                    <a:pt x="4989" y="13383"/>
                  </a:lnTo>
                  <a:lnTo>
                    <a:pt x="4334" y="10978"/>
                  </a:lnTo>
                  <a:lnTo>
                    <a:pt x="7097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02"/>
                  </a:lnTo>
                  <a:lnTo>
                    <a:pt x="14598" y="9538"/>
                  </a:lnTo>
                  <a:lnTo>
                    <a:pt x="13216" y="7216"/>
                  </a:lnTo>
                  <a:lnTo>
                    <a:pt x="14550" y="4966"/>
                  </a:lnTo>
                  <a:lnTo>
                    <a:pt x="14883" y="4418"/>
                  </a:lnTo>
                  <a:lnTo>
                    <a:pt x="14883" y="4215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13"/>
            <p:cNvSpPr/>
            <p:nvPr/>
          </p:nvSpPr>
          <p:spPr>
            <a:xfrm>
              <a:off x="5897450" y="1212175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82" y="1275"/>
                  </a:moveTo>
                  <a:lnTo>
                    <a:pt x="7097" y="2513"/>
                  </a:lnTo>
                  <a:lnTo>
                    <a:pt x="7097" y="6311"/>
                  </a:lnTo>
                  <a:lnTo>
                    <a:pt x="4251" y="3549"/>
                  </a:lnTo>
                  <a:lnTo>
                    <a:pt x="4882" y="1275"/>
                  </a:lnTo>
                  <a:close/>
                  <a:moveTo>
                    <a:pt x="10038" y="1227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6"/>
                  </a:lnTo>
                  <a:lnTo>
                    <a:pt x="7942" y="2406"/>
                  </a:lnTo>
                  <a:lnTo>
                    <a:pt x="10038" y="1227"/>
                  </a:lnTo>
                  <a:close/>
                  <a:moveTo>
                    <a:pt x="3739" y="4204"/>
                  </a:moveTo>
                  <a:lnTo>
                    <a:pt x="6513" y="6883"/>
                  </a:lnTo>
                  <a:lnTo>
                    <a:pt x="2489" y="6883"/>
                  </a:lnTo>
                  <a:lnTo>
                    <a:pt x="1275" y="4847"/>
                  </a:lnTo>
                  <a:lnTo>
                    <a:pt x="3739" y="4204"/>
                  </a:lnTo>
                  <a:close/>
                  <a:moveTo>
                    <a:pt x="11371" y="4132"/>
                  </a:moveTo>
                  <a:lnTo>
                    <a:pt x="13705" y="4740"/>
                  </a:lnTo>
                  <a:lnTo>
                    <a:pt x="12443" y="6883"/>
                  </a:lnTo>
                  <a:lnTo>
                    <a:pt x="8525" y="6883"/>
                  </a:lnTo>
                  <a:lnTo>
                    <a:pt x="11371" y="4132"/>
                  </a:lnTo>
                  <a:close/>
                  <a:moveTo>
                    <a:pt x="12538" y="7704"/>
                  </a:moveTo>
                  <a:lnTo>
                    <a:pt x="13764" y="9740"/>
                  </a:lnTo>
                  <a:lnTo>
                    <a:pt x="11288" y="10383"/>
                  </a:lnTo>
                  <a:lnTo>
                    <a:pt x="8525" y="7704"/>
                  </a:lnTo>
                  <a:close/>
                  <a:moveTo>
                    <a:pt x="6513" y="7716"/>
                  </a:moveTo>
                  <a:lnTo>
                    <a:pt x="3656" y="10478"/>
                  </a:lnTo>
                  <a:lnTo>
                    <a:pt x="1322" y="9859"/>
                  </a:lnTo>
                  <a:lnTo>
                    <a:pt x="2596" y="7716"/>
                  </a:lnTo>
                  <a:close/>
                  <a:moveTo>
                    <a:pt x="7942" y="8288"/>
                  </a:moveTo>
                  <a:lnTo>
                    <a:pt x="10788" y="11038"/>
                  </a:lnTo>
                  <a:lnTo>
                    <a:pt x="10157" y="13312"/>
                  </a:lnTo>
                  <a:lnTo>
                    <a:pt x="7942" y="12074"/>
                  </a:lnTo>
                  <a:lnTo>
                    <a:pt x="7942" y="8288"/>
                  </a:lnTo>
                  <a:close/>
                  <a:moveTo>
                    <a:pt x="7109" y="8288"/>
                  </a:moveTo>
                  <a:lnTo>
                    <a:pt x="7109" y="12181"/>
                  </a:lnTo>
                  <a:lnTo>
                    <a:pt x="7097" y="12181"/>
                  </a:lnTo>
                  <a:lnTo>
                    <a:pt x="5001" y="13360"/>
                  </a:lnTo>
                  <a:lnTo>
                    <a:pt x="4346" y="10966"/>
                  </a:lnTo>
                  <a:lnTo>
                    <a:pt x="7109" y="8288"/>
                  </a:lnTo>
                  <a:close/>
                  <a:moveTo>
                    <a:pt x="10573" y="1"/>
                  </a:moveTo>
                  <a:lnTo>
                    <a:pt x="9823" y="418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37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49" y="11288"/>
                  </a:lnTo>
                  <a:lnTo>
                    <a:pt x="4239" y="13788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1" y="12860"/>
                  </a:lnTo>
                  <a:lnTo>
                    <a:pt x="9918" y="14145"/>
                  </a:lnTo>
                  <a:lnTo>
                    <a:pt x="10680" y="14562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4883" y="10312"/>
                  </a:lnTo>
                  <a:lnTo>
                    <a:pt x="14883" y="10002"/>
                  </a:lnTo>
                  <a:lnTo>
                    <a:pt x="14598" y="9538"/>
                  </a:lnTo>
                  <a:lnTo>
                    <a:pt x="13216" y="7216"/>
                  </a:lnTo>
                  <a:lnTo>
                    <a:pt x="14550" y="4966"/>
                  </a:lnTo>
                  <a:lnTo>
                    <a:pt x="14883" y="4418"/>
                  </a:lnTo>
                  <a:lnTo>
                    <a:pt x="14883" y="4204"/>
                  </a:lnTo>
                  <a:lnTo>
                    <a:pt x="14145" y="4013"/>
                  </a:lnTo>
                  <a:lnTo>
                    <a:pt x="11490" y="3311"/>
                  </a:lnTo>
                  <a:lnTo>
                    <a:pt x="10800" y="810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13"/>
            <p:cNvSpPr/>
            <p:nvPr/>
          </p:nvSpPr>
          <p:spPr>
            <a:xfrm>
              <a:off x="5897750" y="4134275"/>
              <a:ext cx="372100" cy="365550"/>
            </a:xfrm>
            <a:custGeom>
              <a:avLst/>
              <a:gdLst/>
              <a:ahLst/>
              <a:cxnLst/>
              <a:rect l="l" t="t" r="r" b="b"/>
              <a:pathLst>
                <a:path w="14884" h="14622" extrusionOk="0">
                  <a:moveTo>
                    <a:pt x="4870" y="1298"/>
                  </a:moveTo>
                  <a:lnTo>
                    <a:pt x="7085" y="2536"/>
                  </a:lnTo>
                  <a:lnTo>
                    <a:pt x="7085" y="6322"/>
                  </a:lnTo>
                  <a:lnTo>
                    <a:pt x="4239" y="3572"/>
                  </a:lnTo>
                  <a:lnTo>
                    <a:pt x="4870" y="1298"/>
                  </a:lnTo>
                  <a:close/>
                  <a:moveTo>
                    <a:pt x="10026" y="1250"/>
                  </a:moveTo>
                  <a:lnTo>
                    <a:pt x="10680" y="3644"/>
                  </a:lnTo>
                  <a:lnTo>
                    <a:pt x="7918" y="6322"/>
                  </a:lnTo>
                  <a:lnTo>
                    <a:pt x="7918" y="2429"/>
                  </a:lnTo>
                  <a:lnTo>
                    <a:pt x="7930" y="2429"/>
                  </a:lnTo>
                  <a:lnTo>
                    <a:pt x="10026" y="1250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71" y="4144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70"/>
                  </a:lnTo>
                  <a:lnTo>
                    <a:pt x="3727" y="4227"/>
                  </a:lnTo>
                  <a:close/>
                  <a:moveTo>
                    <a:pt x="12526" y="7727"/>
                  </a:moveTo>
                  <a:lnTo>
                    <a:pt x="13752" y="9763"/>
                  </a:lnTo>
                  <a:lnTo>
                    <a:pt x="11276" y="10406"/>
                  </a:lnTo>
                  <a:lnTo>
                    <a:pt x="8513" y="7727"/>
                  </a:lnTo>
                  <a:close/>
                  <a:moveTo>
                    <a:pt x="6501" y="7727"/>
                  </a:moveTo>
                  <a:lnTo>
                    <a:pt x="3644" y="10478"/>
                  </a:lnTo>
                  <a:lnTo>
                    <a:pt x="1310" y="9871"/>
                  </a:lnTo>
                  <a:lnTo>
                    <a:pt x="2584" y="7727"/>
                  </a:lnTo>
                  <a:close/>
                  <a:moveTo>
                    <a:pt x="7930" y="8311"/>
                  </a:moveTo>
                  <a:lnTo>
                    <a:pt x="10776" y="11061"/>
                  </a:lnTo>
                  <a:lnTo>
                    <a:pt x="10145" y="13335"/>
                  </a:lnTo>
                  <a:lnTo>
                    <a:pt x="7930" y="12097"/>
                  </a:lnTo>
                  <a:lnTo>
                    <a:pt x="7930" y="8311"/>
                  </a:lnTo>
                  <a:close/>
                  <a:moveTo>
                    <a:pt x="7097" y="8311"/>
                  </a:moveTo>
                  <a:lnTo>
                    <a:pt x="7097" y="12204"/>
                  </a:lnTo>
                  <a:lnTo>
                    <a:pt x="7085" y="12204"/>
                  </a:lnTo>
                  <a:lnTo>
                    <a:pt x="4989" y="13383"/>
                  </a:lnTo>
                  <a:lnTo>
                    <a:pt x="4334" y="10990"/>
                  </a:lnTo>
                  <a:lnTo>
                    <a:pt x="7097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13"/>
                  </a:lnTo>
                  <a:lnTo>
                    <a:pt x="14598" y="9561"/>
                  </a:lnTo>
                  <a:lnTo>
                    <a:pt x="13216" y="7215"/>
                  </a:lnTo>
                  <a:lnTo>
                    <a:pt x="14550" y="4977"/>
                  </a:lnTo>
                  <a:lnTo>
                    <a:pt x="14883" y="4417"/>
                  </a:lnTo>
                  <a:lnTo>
                    <a:pt x="14883" y="4215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13"/>
            <p:cNvSpPr/>
            <p:nvPr/>
          </p:nvSpPr>
          <p:spPr>
            <a:xfrm>
              <a:off x="5897750" y="846675"/>
              <a:ext cx="372100" cy="365525"/>
            </a:xfrm>
            <a:custGeom>
              <a:avLst/>
              <a:gdLst/>
              <a:ahLst/>
              <a:cxnLst/>
              <a:rect l="l" t="t" r="r" b="b"/>
              <a:pathLst>
                <a:path w="14884" h="14621" extrusionOk="0">
                  <a:moveTo>
                    <a:pt x="10026" y="1238"/>
                  </a:moveTo>
                  <a:lnTo>
                    <a:pt x="10680" y="3631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38"/>
                  </a:lnTo>
                  <a:close/>
                  <a:moveTo>
                    <a:pt x="4870" y="1298"/>
                  </a:moveTo>
                  <a:lnTo>
                    <a:pt x="7085" y="2536"/>
                  </a:lnTo>
                  <a:lnTo>
                    <a:pt x="7085" y="6322"/>
                  </a:lnTo>
                  <a:lnTo>
                    <a:pt x="4239" y="3572"/>
                  </a:lnTo>
                  <a:lnTo>
                    <a:pt x="4870" y="129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7" y="4215"/>
                  </a:lnTo>
                  <a:close/>
                  <a:moveTo>
                    <a:pt x="11359" y="4131"/>
                  </a:moveTo>
                  <a:lnTo>
                    <a:pt x="13693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59" y="4131"/>
                  </a:lnTo>
                  <a:close/>
                  <a:moveTo>
                    <a:pt x="12526" y="7715"/>
                  </a:moveTo>
                  <a:lnTo>
                    <a:pt x="13752" y="9751"/>
                  </a:lnTo>
                  <a:lnTo>
                    <a:pt x="11276" y="10394"/>
                  </a:lnTo>
                  <a:lnTo>
                    <a:pt x="8513" y="7715"/>
                  </a:lnTo>
                  <a:close/>
                  <a:moveTo>
                    <a:pt x="6501" y="7727"/>
                  </a:moveTo>
                  <a:lnTo>
                    <a:pt x="3644" y="10477"/>
                  </a:lnTo>
                  <a:lnTo>
                    <a:pt x="1310" y="9870"/>
                  </a:lnTo>
                  <a:lnTo>
                    <a:pt x="2584" y="7727"/>
                  </a:lnTo>
                  <a:close/>
                  <a:moveTo>
                    <a:pt x="7930" y="8287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085" y="8287"/>
                  </a:moveTo>
                  <a:lnTo>
                    <a:pt x="7085" y="12192"/>
                  </a:lnTo>
                  <a:lnTo>
                    <a:pt x="4989" y="13371"/>
                  </a:lnTo>
                  <a:lnTo>
                    <a:pt x="4311" y="10966"/>
                  </a:lnTo>
                  <a:lnTo>
                    <a:pt x="7085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4883" y="10311"/>
                  </a:lnTo>
                  <a:lnTo>
                    <a:pt x="14883" y="10001"/>
                  </a:lnTo>
                  <a:lnTo>
                    <a:pt x="14598" y="9537"/>
                  </a:lnTo>
                  <a:lnTo>
                    <a:pt x="13216" y="7215"/>
                  </a:lnTo>
                  <a:lnTo>
                    <a:pt x="14550" y="4977"/>
                  </a:lnTo>
                  <a:lnTo>
                    <a:pt x="14883" y="4417"/>
                  </a:lnTo>
                  <a:lnTo>
                    <a:pt x="14883" y="4215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13"/>
            <p:cNvSpPr/>
            <p:nvPr/>
          </p:nvSpPr>
          <p:spPr>
            <a:xfrm>
              <a:off x="5897150" y="2672775"/>
              <a:ext cx="372100" cy="365850"/>
            </a:xfrm>
            <a:custGeom>
              <a:avLst/>
              <a:gdLst/>
              <a:ahLst/>
              <a:cxnLst/>
              <a:rect l="l" t="t" r="r" b="b"/>
              <a:pathLst>
                <a:path w="14884" h="14634" extrusionOk="0">
                  <a:moveTo>
                    <a:pt x="4906" y="1298"/>
                  </a:moveTo>
                  <a:lnTo>
                    <a:pt x="7121" y="2537"/>
                  </a:lnTo>
                  <a:lnTo>
                    <a:pt x="7121" y="6323"/>
                  </a:lnTo>
                  <a:lnTo>
                    <a:pt x="4275" y="3573"/>
                  </a:lnTo>
                  <a:lnTo>
                    <a:pt x="4906" y="1298"/>
                  </a:lnTo>
                  <a:close/>
                  <a:moveTo>
                    <a:pt x="10050" y="1263"/>
                  </a:moveTo>
                  <a:lnTo>
                    <a:pt x="10728" y="3668"/>
                  </a:lnTo>
                  <a:lnTo>
                    <a:pt x="7954" y="6347"/>
                  </a:lnTo>
                  <a:lnTo>
                    <a:pt x="7954" y="2441"/>
                  </a:lnTo>
                  <a:lnTo>
                    <a:pt x="10050" y="1263"/>
                  </a:lnTo>
                  <a:close/>
                  <a:moveTo>
                    <a:pt x="11395" y="4156"/>
                  </a:moveTo>
                  <a:lnTo>
                    <a:pt x="13729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95" y="4156"/>
                  </a:lnTo>
                  <a:close/>
                  <a:moveTo>
                    <a:pt x="3751" y="4239"/>
                  </a:moveTo>
                  <a:lnTo>
                    <a:pt x="6525" y="6918"/>
                  </a:lnTo>
                  <a:lnTo>
                    <a:pt x="2501" y="6918"/>
                  </a:lnTo>
                  <a:lnTo>
                    <a:pt x="1287" y="4882"/>
                  </a:lnTo>
                  <a:lnTo>
                    <a:pt x="3751" y="4239"/>
                  </a:lnTo>
                  <a:close/>
                  <a:moveTo>
                    <a:pt x="12574" y="7740"/>
                  </a:moveTo>
                  <a:lnTo>
                    <a:pt x="13788" y="9776"/>
                  </a:lnTo>
                  <a:lnTo>
                    <a:pt x="11323" y="10419"/>
                  </a:lnTo>
                  <a:lnTo>
                    <a:pt x="8549" y="7740"/>
                  </a:lnTo>
                  <a:close/>
                  <a:moveTo>
                    <a:pt x="6525" y="7728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800" y="11062"/>
                  </a:lnTo>
                  <a:lnTo>
                    <a:pt x="10169" y="13336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1" y="8299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1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95"/>
                  </a:lnTo>
                  <a:lnTo>
                    <a:pt x="906" y="10609"/>
                  </a:lnTo>
                  <a:lnTo>
                    <a:pt x="3561" y="11312"/>
                  </a:lnTo>
                  <a:lnTo>
                    <a:pt x="4251" y="13812"/>
                  </a:lnTo>
                  <a:lnTo>
                    <a:pt x="4477" y="14633"/>
                  </a:lnTo>
                  <a:lnTo>
                    <a:pt x="5227" y="14217"/>
                  </a:lnTo>
                  <a:lnTo>
                    <a:pt x="7621" y="12871"/>
                  </a:lnTo>
                  <a:lnTo>
                    <a:pt x="9930" y="14169"/>
                  </a:lnTo>
                  <a:lnTo>
                    <a:pt x="10692" y="14586"/>
                  </a:lnTo>
                  <a:lnTo>
                    <a:pt x="10919" y="13764"/>
                  </a:lnTo>
                  <a:lnTo>
                    <a:pt x="11633" y="11181"/>
                  </a:lnTo>
                  <a:lnTo>
                    <a:pt x="14205" y="10514"/>
                  </a:lnTo>
                  <a:lnTo>
                    <a:pt x="14883" y="10335"/>
                  </a:lnTo>
                  <a:lnTo>
                    <a:pt x="14883" y="10014"/>
                  </a:lnTo>
                  <a:lnTo>
                    <a:pt x="14610" y="9561"/>
                  </a:lnTo>
                  <a:lnTo>
                    <a:pt x="13217" y="7240"/>
                  </a:lnTo>
                  <a:lnTo>
                    <a:pt x="14562" y="4989"/>
                  </a:lnTo>
                  <a:lnTo>
                    <a:pt x="14883" y="4430"/>
                  </a:lnTo>
                  <a:lnTo>
                    <a:pt x="14883" y="4215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13"/>
            <p:cNvSpPr/>
            <p:nvPr/>
          </p:nvSpPr>
          <p:spPr>
            <a:xfrm>
              <a:off x="5518225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3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2" y="3573"/>
                  </a:lnTo>
                  <a:lnTo>
                    <a:pt x="4883" y="1298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31" y="6323"/>
                  </a:lnTo>
                  <a:lnTo>
                    <a:pt x="7931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3751" y="4227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7" y="9764"/>
                  </a:lnTo>
                  <a:lnTo>
                    <a:pt x="11312" y="10407"/>
                  </a:lnTo>
                  <a:lnTo>
                    <a:pt x="8538" y="7728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2" y="13383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86" y="1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3"/>
                  </a:lnTo>
                  <a:lnTo>
                    <a:pt x="1811" y="7394"/>
                  </a:lnTo>
                  <a:lnTo>
                    <a:pt x="477" y="9645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8" y="4013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13"/>
            <p:cNvSpPr/>
            <p:nvPr/>
          </p:nvSpPr>
          <p:spPr>
            <a:xfrm>
              <a:off x="5518225" y="1211600"/>
              <a:ext cx="375675" cy="365525"/>
            </a:xfrm>
            <a:custGeom>
              <a:avLst/>
              <a:gdLst/>
              <a:ahLst/>
              <a:cxnLst/>
              <a:rect l="l" t="t" r="r" b="b"/>
              <a:pathLst>
                <a:path w="15027" h="14621" extrusionOk="0">
                  <a:moveTo>
                    <a:pt x="4883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52" y="3572"/>
                  </a:lnTo>
                  <a:lnTo>
                    <a:pt x="4883" y="1298"/>
                  </a:lnTo>
                  <a:close/>
                  <a:moveTo>
                    <a:pt x="10050" y="1250"/>
                  </a:moveTo>
                  <a:lnTo>
                    <a:pt x="10705" y="3655"/>
                  </a:lnTo>
                  <a:lnTo>
                    <a:pt x="7931" y="6334"/>
                  </a:lnTo>
                  <a:lnTo>
                    <a:pt x="7931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5"/>
                  </a:lnTo>
                  <a:close/>
                  <a:moveTo>
                    <a:pt x="12550" y="7727"/>
                  </a:moveTo>
                  <a:lnTo>
                    <a:pt x="13765" y="9763"/>
                  </a:lnTo>
                  <a:lnTo>
                    <a:pt x="11300" y="10406"/>
                  </a:lnTo>
                  <a:lnTo>
                    <a:pt x="8526" y="7727"/>
                  </a:lnTo>
                  <a:close/>
                  <a:moveTo>
                    <a:pt x="6514" y="7739"/>
                  </a:moveTo>
                  <a:lnTo>
                    <a:pt x="3656" y="10501"/>
                  </a:lnTo>
                  <a:lnTo>
                    <a:pt x="1323" y="9882"/>
                  </a:lnTo>
                  <a:lnTo>
                    <a:pt x="2608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83"/>
                  </a:lnTo>
                  <a:lnTo>
                    <a:pt x="4347" y="10989"/>
                  </a:lnTo>
                  <a:lnTo>
                    <a:pt x="7109" y="8311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4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27" y="10275"/>
                  </a:lnTo>
                  <a:lnTo>
                    <a:pt x="14598" y="9537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8" y="4024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13"/>
            <p:cNvSpPr/>
            <p:nvPr/>
          </p:nvSpPr>
          <p:spPr>
            <a:xfrm>
              <a:off x="5518225" y="340382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3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2" y="3560"/>
                  </a:lnTo>
                  <a:lnTo>
                    <a:pt x="4883" y="1286"/>
                  </a:lnTo>
                  <a:close/>
                  <a:moveTo>
                    <a:pt x="10050" y="1239"/>
                  </a:moveTo>
                  <a:lnTo>
                    <a:pt x="10705" y="3632"/>
                  </a:lnTo>
                  <a:lnTo>
                    <a:pt x="7931" y="6311"/>
                  </a:lnTo>
                  <a:lnTo>
                    <a:pt x="7931" y="2417"/>
                  </a:lnTo>
                  <a:lnTo>
                    <a:pt x="7942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5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13"/>
            <p:cNvSpPr/>
            <p:nvPr/>
          </p:nvSpPr>
          <p:spPr>
            <a:xfrm>
              <a:off x="5518225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3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2" y="3573"/>
                  </a:lnTo>
                  <a:lnTo>
                    <a:pt x="4883" y="1299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31" y="6323"/>
                  </a:lnTo>
                  <a:lnTo>
                    <a:pt x="7931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65" y="9764"/>
                  </a:lnTo>
                  <a:lnTo>
                    <a:pt x="11312" y="10407"/>
                  </a:lnTo>
                  <a:lnTo>
                    <a:pt x="8538" y="7728"/>
                  </a:lnTo>
                  <a:close/>
                  <a:moveTo>
                    <a:pt x="6514" y="7704"/>
                  </a:moveTo>
                  <a:lnTo>
                    <a:pt x="3656" y="10478"/>
                  </a:lnTo>
                  <a:lnTo>
                    <a:pt x="1323" y="9859"/>
                  </a:lnTo>
                  <a:lnTo>
                    <a:pt x="2608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09" y="8300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2" y="13383"/>
                  </a:lnTo>
                  <a:lnTo>
                    <a:pt x="4347" y="10978"/>
                  </a:lnTo>
                  <a:lnTo>
                    <a:pt x="7109" y="8300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51"/>
                  </a:lnTo>
                  <a:lnTo>
                    <a:pt x="5121" y="465"/>
                  </a:lnTo>
                  <a:lnTo>
                    <a:pt x="4359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30" y="5073"/>
                  </a:lnTo>
                  <a:lnTo>
                    <a:pt x="1811" y="7395"/>
                  </a:lnTo>
                  <a:lnTo>
                    <a:pt x="477" y="9645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1" y="14145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8" y="4013"/>
                  </a:lnTo>
                  <a:lnTo>
                    <a:pt x="11491" y="3323"/>
                  </a:lnTo>
                  <a:lnTo>
                    <a:pt x="10800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13"/>
            <p:cNvSpPr/>
            <p:nvPr/>
          </p:nvSpPr>
          <p:spPr>
            <a:xfrm>
              <a:off x="5518225" y="37693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3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2" y="3560"/>
                  </a:lnTo>
                  <a:lnTo>
                    <a:pt x="4883" y="1274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31" y="6311"/>
                  </a:lnTo>
                  <a:lnTo>
                    <a:pt x="7931" y="2405"/>
                  </a:lnTo>
                  <a:lnTo>
                    <a:pt x="7942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99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5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56" y="10466"/>
                  </a:lnTo>
                  <a:lnTo>
                    <a:pt x="1323" y="9847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800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3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13"/>
            <p:cNvSpPr/>
            <p:nvPr/>
          </p:nvSpPr>
          <p:spPr>
            <a:xfrm>
              <a:off x="4759800" y="34038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44"/>
                  </a:lnTo>
                  <a:close/>
                  <a:moveTo>
                    <a:pt x="12550" y="7716"/>
                  </a:moveTo>
                  <a:lnTo>
                    <a:pt x="13776" y="9752"/>
                  </a:lnTo>
                  <a:lnTo>
                    <a:pt x="11300" y="10395"/>
                  </a:lnTo>
                  <a:lnTo>
                    <a:pt x="8538" y="7716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13"/>
            <p:cNvSpPr/>
            <p:nvPr/>
          </p:nvSpPr>
          <p:spPr>
            <a:xfrm>
              <a:off x="5518225" y="267307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50" y="1251"/>
                  </a:moveTo>
                  <a:lnTo>
                    <a:pt x="10717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7" y="9764"/>
                  </a:lnTo>
                  <a:lnTo>
                    <a:pt x="11312" y="10407"/>
                  </a:lnTo>
                  <a:lnTo>
                    <a:pt x="8538" y="7728"/>
                  </a:lnTo>
                  <a:close/>
                  <a:moveTo>
                    <a:pt x="6514" y="7716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2" y="13371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1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5"/>
                  </a:lnTo>
                  <a:lnTo>
                    <a:pt x="1811" y="7406"/>
                  </a:lnTo>
                  <a:lnTo>
                    <a:pt x="477" y="9645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9" y="10276"/>
                  </a:lnTo>
                  <a:lnTo>
                    <a:pt x="14610" y="9549"/>
                  </a:lnTo>
                  <a:lnTo>
                    <a:pt x="13229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13"/>
            <p:cNvSpPr/>
            <p:nvPr/>
          </p:nvSpPr>
          <p:spPr>
            <a:xfrm>
              <a:off x="5518225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3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52" y="3573"/>
                  </a:lnTo>
                  <a:lnTo>
                    <a:pt x="4883" y="1299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31" y="6335"/>
                  </a:lnTo>
                  <a:lnTo>
                    <a:pt x="7931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83" y="4144"/>
                  </a:lnTo>
                  <a:close/>
                  <a:moveTo>
                    <a:pt x="3751" y="4228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65" y="9764"/>
                  </a:lnTo>
                  <a:lnTo>
                    <a:pt x="11312" y="10407"/>
                  </a:lnTo>
                  <a:lnTo>
                    <a:pt x="8538" y="7728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2" y="13383"/>
                  </a:lnTo>
                  <a:lnTo>
                    <a:pt x="4347" y="10990"/>
                  </a:lnTo>
                  <a:lnTo>
                    <a:pt x="7109" y="8311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30" y="5085"/>
                  </a:lnTo>
                  <a:lnTo>
                    <a:pt x="1811" y="7406"/>
                  </a:lnTo>
                  <a:lnTo>
                    <a:pt x="477" y="9645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1" y="14157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50"/>
                  </a:lnTo>
                  <a:lnTo>
                    <a:pt x="13229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8" y="4025"/>
                  </a:lnTo>
                  <a:lnTo>
                    <a:pt x="11491" y="3323"/>
                  </a:lnTo>
                  <a:lnTo>
                    <a:pt x="10800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13"/>
            <p:cNvSpPr/>
            <p:nvPr/>
          </p:nvSpPr>
          <p:spPr>
            <a:xfrm>
              <a:off x="5518225" y="846375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50"/>
                  </a:moveTo>
                  <a:lnTo>
                    <a:pt x="10705" y="3643"/>
                  </a:lnTo>
                  <a:lnTo>
                    <a:pt x="7931" y="6322"/>
                  </a:lnTo>
                  <a:lnTo>
                    <a:pt x="7931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4883" y="1310"/>
                  </a:moveTo>
                  <a:lnTo>
                    <a:pt x="7097" y="2548"/>
                  </a:lnTo>
                  <a:lnTo>
                    <a:pt x="7097" y="6334"/>
                  </a:lnTo>
                  <a:lnTo>
                    <a:pt x="4252" y="3584"/>
                  </a:lnTo>
                  <a:lnTo>
                    <a:pt x="4883" y="1310"/>
                  </a:lnTo>
                  <a:close/>
                  <a:moveTo>
                    <a:pt x="3751" y="4227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05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71" y="4143"/>
                  </a:lnTo>
                  <a:close/>
                  <a:moveTo>
                    <a:pt x="12550" y="7727"/>
                  </a:moveTo>
                  <a:lnTo>
                    <a:pt x="13765" y="9763"/>
                  </a:lnTo>
                  <a:lnTo>
                    <a:pt x="11300" y="10406"/>
                  </a:lnTo>
                  <a:lnTo>
                    <a:pt x="8526" y="7727"/>
                  </a:lnTo>
                  <a:close/>
                  <a:moveTo>
                    <a:pt x="6514" y="7739"/>
                  </a:moveTo>
                  <a:lnTo>
                    <a:pt x="3656" y="10489"/>
                  </a:lnTo>
                  <a:lnTo>
                    <a:pt x="1323" y="9882"/>
                  </a:lnTo>
                  <a:lnTo>
                    <a:pt x="2608" y="7739"/>
                  </a:lnTo>
                  <a:close/>
                  <a:moveTo>
                    <a:pt x="7942" y="8299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83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0"/>
                  </a:lnTo>
                  <a:lnTo>
                    <a:pt x="5121" y="464"/>
                  </a:lnTo>
                  <a:lnTo>
                    <a:pt x="4359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8" y="4012"/>
                  </a:lnTo>
                  <a:lnTo>
                    <a:pt x="11491" y="3322"/>
                  </a:lnTo>
                  <a:lnTo>
                    <a:pt x="10800" y="810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13"/>
            <p:cNvSpPr/>
            <p:nvPr/>
          </p:nvSpPr>
          <p:spPr>
            <a:xfrm>
              <a:off x="5897750" y="157710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99"/>
                  </a:moveTo>
                  <a:lnTo>
                    <a:pt x="7085" y="2525"/>
                  </a:lnTo>
                  <a:lnTo>
                    <a:pt x="7085" y="6323"/>
                  </a:lnTo>
                  <a:lnTo>
                    <a:pt x="4239" y="3573"/>
                  </a:lnTo>
                  <a:lnTo>
                    <a:pt x="4870" y="1299"/>
                  </a:lnTo>
                  <a:close/>
                  <a:moveTo>
                    <a:pt x="10026" y="1251"/>
                  </a:moveTo>
                  <a:lnTo>
                    <a:pt x="10680" y="3644"/>
                  </a:lnTo>
                  <a:lnTo>
                    <a:pt x="7918" y="6323"/>
                  </a:lnTo>
                  <a:lnTo>
                    <a:pt x="7918" y="2430"/>
                  </a:lnTo>
                  <a:lnTo>
                    <a:pt x="7930" y="2430"/>
                  </a:lnTo>
                  <a:lnTo>
                    <a:pt x="10026" y="1251"/>
                  </a:lnTo>
                  <a:close/>
                  <a:moveTo>
                    <a:pt x="3727" y="4228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71"/>
                  </a:lnTo>
                  <a:lnTo>
                    <a:pt x="3727" y="4228"/>
                  </a:lnTo>
                  <a:close/>
                  <a:moveTo>
                    <a:pt x="11371" y="4156"/>
                  </a:moveTo>
                  <a:lnTo>
                    <a:pt x="13705" y="4763"/>
                  </a:lnTo>
                  <a:lnTo>
                    <a:pt x="12431" y="6906"/>
                  </a:lnTo>
                  <a:lnTo>
                    <a:pt x="8513" y="6906"/>
                  </a:lnTo>
                  <a:lnTo>
                    <a:pt x="11371" y="4156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01" y="7704"/>
                  </a:moveTo>
                  <a:lnTo>
                    <a:pt x="3644" y="10478"/>
                  </a:lnTo>
                  <a:lnTo>
                    <a:pt x="1310" y="9859"/>
                  </a:lnTo>
                  <a:lnTo>
                    <a:pt x="2584" y="7704"/>
                  </a:lnTo>
                  <a:close/>
                  <a:moveTo>
                    <a:pt x="7930" y="8300"/>
                  </a:moveTo>
                  <a:lnTo>
                    <a:pt x="10776" y="11050"/>
                  </a:lnTo>
                  <a:lnTo>
                    <a:pt x="10145" y="13336"/>
                  </a:lnTo>
                  <a:lnTo>
                    <a:pt x="7930" y="12098"/>
                  </a:lnTo>
                  <a:lnTo>
                    <a:pt x="7930" y="8300"/>
                  </a:lnTo>
                  <a:close/>
                  <a:moveTo>
                    <a:pt x="7097" y="8300"/>
                  </a:moveTo>
                  <a:lnTo>
                    <a:pt x="7097" y="12205"/>
                  </a:lnTo>
                  <a:lnTo>
                    <a:pt x="7085" y="12205"/>
                  </a:lnTo>
                  <a:lnTo>
                    <a:pt x="4989" y="13383"/>
                  </a:lnTo>
                  <a:lnTo>
                    <a:pt x="4334" y="10978"/>
                  </a:lnTo>
                  <a:lnTo>
                    <a:pt x="7097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4883" y="10312"/>
                  </a:lnTo>
                  <a:lnTo>
                    <a:pt x="14883" y="10002"/>
                  </a:lnTo>
                  <a:lnTo>
                    <a:pt x="14598" y="9538"/>
                  </a:lnTo>
                  <a:lnTo>
                    <a:pt x="13216" y="7216"/>
                  </a:lnTo>
                  <a:lnTo>
                    <a:pt x="14550" y="4966"/>
                  </a:lnTo>
                  <a:lnTo>
                    <a:pt x="14883" y="4418"/>
                  </a:lnTo>
                  <a:lnTo>
                    <a:pt x="14883" y="4216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13"/>
            <p:cNvSpPr/>
            <p:nvPr/>
          </p:nvSpPr>
          <p:spPr>
            <a:xfrm>
              <a:off x="5518225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3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2" y="3572"/>
                  </a:lnTo>
                  <a:lnTo>
                    <a:pt x="4883" y="1286"/>
                  </a:lnTo>
                  <a:close/>
                  <a:moveTo>
                    <a:pt x="10050" y="1250"/>
                  </a:moveTo>
                  <a:lnTo>
                    <a:pt x="10705" y="3643"/>
                  </a:lnTo>
                  <a:lnTo>
                    <a:pt x="7931" y="6322"/>
                  </a:lnTo>
                  <a:lnTo>
                    <a:pt x="7931" y="2417"/>
                  </a:lnTo>
                  <a:lnTo>
                    <a:pt x="7942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14" y="6882"/>
                  </a:lnTo>
                  <a:lnTo>
                    <a:pt x="2501" y="6882"/>
                  </a:lnTo>
                  <a:lnTo>
                    <a:pt x="1299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50" y="7715"/>
                  </a:moveTo>
                  <a:lnTo>
                    <a:pt x="13765" y="9763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78"/>
                  </a:lnTo>
                  <a:lnTo>
                    <a:pt x="1323" y="9858"/>
                  </a:lnTo>
                  <a:lnTo>
                    <a:pt x="2608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05"/>
                  </a:lnTo>
                  <a:lnTo>
                    <a:pt x="7419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32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40" y="13788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2"/>
                  </a:lnTo>
                  <a:lnTo>
                    <a:pt x="11491" y="3310"/>
                  </a:lnTo>
                  <a:lnTo>
                    <a:pt x="10800" y="810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13"/>
            <p:cNvSpPr/>
            <p:nvPr/>
          </p:nvSpPr>
          <p:spPr>
            <a:xfrm>
              <a:off x="3622475" y="44998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86"/>
                  </a:moveTo>
                  <a:lnTo>
                    <a:pt x="7120" y="2524"/>
                  </a:lnTo>
                  <a:lnTo>
                    <a:pt x="7120" y="6322"/>
                  </a:lnTo>
                  <a:lnTo>
                    <a:pt x="4274" y="3572"/>
                  </a:lnTo>
                  <a:lnTo>
                    <a:pt x="4894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0" y="6882"/>
                  </a:lnTo>
                  <a:lnTo>
                    <a:pt x="1298" y="4846"/>
                  </a:lnTo>
                  <a:lnTo>
                    <a:pt x="3751" y="4203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49" y="6882"/>
                  </a:lnTo>
                  <a:lnTo>
                    <a:pt x="11382" y="4132"/>
                  </a:lnTo>
                  <a:close/>
                  <a:moveTo>
                    <a:pt x="12561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11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43" y="869"/>
                  </a:lnTo>
                  <a:lnTo>
                    <a:pt x="3429" y="3465"/>
                  </a:lnTo>
                  <a:lnTo>
                    <a:pt x="845" y="4132"/>
                  </a:lnTo>
                  <a:lnTo>
                    <a:pt x="0" y="4358"/>
                  </a:lnTo>
                  <a:lnTo>
                    <a:pt x="429" y="5084"/>
                  </a:lnTo>
                  <a:lnTo>
                    <a:pt x="1822" y="7394"/>
                  </a:lnTo>
                  <a:lnTo>
                    <a:pt x="476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204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13"/>
            <p:cNvSpPr/>
            <p:nvPr/>
          </p:nvSpPr>
          <p:spPr>
            <a:xfrm>
              <a:off x="3622475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94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4" y="3561"/>
                  </a:lnTo>
                  <a:lnTo>
                    <a:pt x="4894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53" y="2429"/>
                  </a:lnTo>
                  <a:lnTo>
                    <a:pt x="10049" y="1251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79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53" y="8299"/>
                  </a:moveTo>
                  <a:lnTo>
                    <a:pt x="10787" y="11050"/>
                  </a:lnTo>
                  <a:lnTo>
                    <a:pt x="10168" y="13324"/>
                  </a:lnTo>
                  <a:lnTo>
                    <a:pt x="7953" y="12085"/>
                  </a:lnTo>
                  <a:lnTo>
                    <a:pt x="7953" y="8299"/>
                  </a:lnTo>
                  <a:close/>
                  <a:moveTo>
                    <a:pt x="7132" y="8287"/>
                  </a:moveTo>
                  <a:lnTo>
                    <a:pt x="7132" y="12193"/>
                  </a:lnTo>
                  <a:lnTo>
                    <a:pt x="7120" y="12193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32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204" y="10502"/>
                  </a:lnTo>
                  <a:lnTo>
                    <a:pt x="15050" y="10276"/>
                  </a:lnTo>
                  <a:lnTo>
                    <a:pt x="14621" y="9549"/>
                  </a:lnTo>
                  <a:lnTo>
                    <a:pt x="13228" y="7228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13"/>
            <p:cNvSpPr/>
            <p:nvPr/>
          </p:nvSpPr>
          <p:spPr>
            <a:xfrm>
              <a:off x="4001675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1" y="3572"/>
                  </a:lnTo>
                  <a:lnTo>
                    <a:pt x="4882" y="1286"/>
                  </a:lnTo>
                  <a:close/>
                  <a:moveTo>
                    <a:pt x="10050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501" y="6882"/>
                  </a:lnTo>
                  <a:lnTo>
                    <a:pt x="1275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56" y="10478"/>
                  </a:lnTo>
                  <a:lnTo>
                    <a:pt x="1322" y="9858"/>
                  </a:lnTo>
                  <a:lnTo>
                    <a:pt x="2596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13"/>
            <p:cNvSpPr/>
            <p:nvPr/>
          </p:nvSpPr>
          <p:spPr>
            <a:xfrm>
              <a:off x="3622475" y="846675"/>
              <a:ext cx="376250" cy="365825"/>
            </a:xfrm>
            <a:custGeom>
              <a:avLst/>
              <a:gdLst/>
              <a:ahLst/>
              <a:cxnLst/>
              <a:rect l="l" t="t" r="r" b="b"/>
              <a:pathLst>
                <a:path w="15050" h="14633" extrusionOk="0">
                  <a:moveTo>
                    <a:pt x="10049" y="1238"/>
                  </a:moveTo>
                  <a:lnTo>
                    <a:pt x="10704" y="3631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8"/>
                  </a:lnTo>
                  <a:close/>
                  <a:moveTo>
                    <a:pt x="4882" y="1298"/>
                  </a:moveTo>
                  <a:lnTo>
                    <a:pt x="7096" y="2536"/>
                  </a:lnTo>
                  <a:lnTo>
                    <a:pt x="7096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2" y="4131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31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27"/>
                  </a:moveTo>
                  <a:lnTo>
                    <a:pt x="3667" y="10477"/>
                  </a:lnTo>
                  <a:lnTo>
                    <a:pt x="1322" y="9870"/>
                  </a:lnTo>
                  <a:lnTo>
                    <a:pt x="2608" y="7727"/>
                  </a:lnTo>
                  <a:close/>
                  <a:moveTo>
                    <a:pt x="7953" y="8287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43" y="881"/>
                  </a:lnTo>
                  <a:lnTo>
                    <a:pt x="3429" y="3465"/>
                  </a:lnTo>
                  <a:lnTo>
                    <a:pt x="845" y="4131"/>
                  </a:lnTo>
                  <a:lnTo>
                    <a:pt x="0" y="4358"/>
                  </a:lnTo>
                  <a:lnTo>
                    <a:pt x="429" y="5084"/>
                  </a:lnTo>
                  <a:lnTo>
                    <a:pt x="1822" y="7418"/>
                  </a:lnTo>
                  <a:lnTo>
                    <a:pt x="476" y="9656"/>
                  </a:lnTo>
                  <a:lnTo>
                    <a:pt x="48" y="10394"/>
                  </a:lnTo>
                  <a:lnTo>
                    <a:pt x="893" y="10608"/>
                  </a:lnTo>
                  <a:lnTo>
                    <a:pt x="3560" y="11311"/>
                  </a:lnTo>
                  <a:lnTo>
                    <a:pt x="4239" y="13811"/>
                  </a:lnTo>
                  <a:lnTo>
                    <a:pt x="4465" y="14633"/>
                  </a:lnTo>
                  <a:lnTo>
                    <a:pt x="5227" y="14216"/>
                  </a:lnTo>
                  <a:lnTo>
                    <a:pt x="7620" y="12871"/>
                  </a:lnTo>
                  <a:lnTo>
                    <a:pt x="9930" y="14168"/>
                  </a:lnTo>
                  <a:lnTo>
                    <a:pt x="10692" y="14585"/>
                  </a:lnTo>
                  <a:lnTo>
                    <a:pt x="10906" y="13764"/>
                  </a:lnTo>
                  <a:lnTo>
                    <a:pt x="11621" y="11180"/>
                  </a:lnTo>
                  <a:lnTo>
                    <a:pt x="14204" y="10501"/>
                  </a:lnTo>
                  <a:lnTo>
                    <a:pt x="15050" y="10287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3" y="4989"/>
                  </a:lnTo>
                  <a:lnTo>
                    <a:pt x="15002" y="4227"/>
                  </a:lnTo>
                  <a:lnTo>
                    <a:pt x="14157" y="4000"/>
                  </a:lnTo>
                  <a:lnTo>
                    <a:pt x="11490" y="3310"/>
                  </a:lnTo>
                  <a:lnTo>
                    <a:pt x="10811" y="798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13"/>
            <p:cNvSpPr/>
            <p:nvPr/>
          </p:nvSpPr>
          <p:spPr>
            <a:xfrm>
              <a:off x="4001675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9"/>
                  </a:lnTo>
                  <a:close/>
                  <a:moveTo>
                    <a:pt x="4894" y="1298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2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7"/>
                  </a:lnTo>
                  <a:lnTo>
                    <a:pt x="13228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13"/>
            <p:cNvSpPr/>
            <p:nvPr/>
          </p:nvSpPr>
          <p:spPr>
            <a:xfrm>
              <a:off x="4001675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64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04"/>
                  </a:moveTo>
                  <a:lnTo>
                    <a:pt x="3656" y="10478"/>
                  </a:lnTo>
                  <a:lnTo>
                    <a:pt x="1322" y="9859"/>
                  </a:lnTo>
                  <a:lnTo>
                    <a:pt x="2596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09" y="8300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60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8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13"/>
            <p:cNvSpPr/>
            <p:nvPr/>
          </p:nvSpPr>
          <p:spPr>
            <a:xfrm>
              <a:off x="4001675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51" y="3572"/>
                  </a:lnTo>
                  <a:lnTo>
                    <a:pt x="4882" y="1298"/>
                  </a:lnTo>
                  <a:close/>
                  <a:moveTo>
                    <a:pt x="10050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5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56" y="10501"/>
                  </a:lnTo>
                  <a:lnTo>
                    <a:pt x="1322" y="9882"/>
                  </a:lnTo>
                  <a:lnTo>
                    <a:pt x="2596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09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50" y="10275"/>
                  </a:lnTo>
                  <a:lnTo>
                    <a:pt x="14610" y="9537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13"/>
            <p:cNvSpPr/>
            <p:nvPr/>
          </p:nvSpPr>
          <p:spPr>
            <a:xfrm>
              <a:off x="4001675" y="340382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13"/>
            <p:cNvSpPr/>
            <p:nvPr/>
          </p:nvSpPr>
          <p:spPr>
            <a:xfrm>
              <a:off x="4001675" y="41345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13"/>
            <p:cNvSpPr/>
            <p:nvPr/>
          </p:nvSpPr>
          <p:spPr>
            <a:xfrm>
              <a:off x="4001675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83" y="4144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64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09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1" y="12860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50"/>
                  </a:lnTo>
                  <a:lnTo>
                    <a:pt x="13228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13"/>
            <p:cNvSpPr/>
            <p:nvPr/>
          </p:nvSpPr>
          <p:spPr>
            <a:xfrm>
              <a:off x="4001675" y="37693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3" y="7704"/>
                  </a:moveTo>
                  <a:lnTo>
                    <a:pt x="3680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13"/>
            <p:cNvSpPr/>
            <p:nvPr/>
          </p:nvSpPr>
          <p:spPr>
            <a:xfrm>
              <a:off x="3622475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096" y="2512"/>
                  </a:lnTo>
                  <a:lnTo>
                    <a:pt x="7096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8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49" y="6882"/>
                  </a:lnTo>
                  <a:lnTo>
                    <a:pt x="11382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204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13"/>
            <p:cNvSpPr/>
            <p:nvPr/>
          </p:nvSpPr>
          <p:spPr>
            <a:xfrm>
              <a:off x="3622475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9"/>
                  </a:lnTo>
                  <a:close/>
                  <a:moveTo>
                    <a:pt x="4894" y="1274"/>
                  </a:moveTo>
                  <a:lnTo>
                    <a:pt x="7120" y="2513"/>
                  </a:lnTo>
                  <a:lnTo>
                    <a:pt x="7120" y="6323"/>
                  </a:lnTo>
                  <a:lnTo>
                    <a:pt x="4274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32"/>
                  </a:lnTo>
                  <a:close/>
                  <a:moveTo>
                    <a:pt x="12561" y="7704"/>
                  </a:moveTo>
                  <a:lnTo>
                    <a:pt x="13788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79" y="10478"/>
                  </a:lnTo>
                  <a:lnTo>
                    <a:pt x="1334" y="9871"/>
                  </a:lnTo>
                  <a:lnTo>
                    <a:pt x="2619" y="7704"/>
                  </a:lnTo>
                  <a:close/>
                  <a:moveTo>
                    <a:pt x="7953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28" y="7216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13"/>
            <p:cNvSpPr/>
            <p:nvPr/>
          </p:nvSpPr>
          <p:spPr>
            <a:xfrm>
              <a:off x="3622475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53" y="6335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5"/>
                  </a:lnTo>
                  <a:lnTo>
                    <a:pt x="8549" y="6895"/>
                  </a:lnTo>
                  <a:lnTo>
                    <a:pt x="11382" y="4144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3" y="8311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53" y="12109"/>
                  </a:lnTo>
                  <a:lnTo>
                    <a:pt x="7953" y="8311"/>
                  </a:lnTo>
                  <a:close/>
                  <a:moveTo>
                    <a:pt x="7120" y="8311"/>
                  </a:moveTo>
                  <a:lnTo>
                    <a:pt x="7120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4"/>
                  </a:lnTo>
                  <a:lnTo>
                    <a:pt x="845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28" y="7228"/>
                  </a:lnTo>
                  <a:lnTo>
                    <a:pt x="14573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13"/>
            <p:cNvSpPr/>
            <p:nvPr/>
          </p:nvSpPr>
          <p:spPr>
            <a:xfrm>
              <a:off x="3622475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82" y="4156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49" y="6906"/>
                  </a:lnTo>
                  <a:lnTo>
                    <a:pt x="11382" y="4156"/>
                  </a:lnTo>
                  <a:close/>
                  <a:moveTo>
                    <a:pt x="12561" y="7728"/>
                  </a:moveTo>
                  <a:lnTo>
                    <a:pt x="13764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22" y="9859"/>
                  </a:lnTo>
                  <a:lnTo>
                    <a:pt x="2608" y="7704"/>
                  </a:lnTo>
                  <a:close/>
                  <a:moveTo>
                    <a:pt x="7953" y="8300"/>
                  </a:moveTo>
                  <a:lnTo>
                    <a:pt x="10787" y="11050"/>
                  </a:lnTo>
                  <a:lnTo>
                    <a:pt x="10168" y="13336"/>
                  </a:lnTo>
                  <a:lnTo>
                    <a:pt x="7953" y="12098"/>
                  </a:lnTo>
                  <a:lnTo>
                    <a:pt x="7953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7" y="3454"/>
                  </a:lnTo>
                  <a:lnTo>
                    <a:pt x="845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13"/>
            <p:cNvSpPr/>
            <p:nvPr/>
          </p:nvSpPr>
          <p:spPr>
            <a:xfrm>
              <a:off x="4759800" y="37693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74"/>
                  </a:moveTo>
                  <a:lnTo>
                    <a:pt x="7109" y="2512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9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32"/>
                  </a:lnTo>
                  <a:close/>
                  <a:moveTo>
                    <a:pt x="12550" y="7704"/>
                  </a:moveTo>
                  <a:lnTo>
                    <a:pt x="13776" y="9751"/>
                  </a:lnTo>
                  <a:lnTo>
                    <a:pt x="11300" y="10382"/>
                  </a:lnTo>
                  <a:lnTo>
                    <a:pt x="8538" y="7704"/>
                  </a:lnTo>
                  <a:close/>
                  <a:moveTo>
                    <a:pt x="6525" y="7704"/>
                  </a:moveTo>
                  <a:lnTo>
                    <a:pt x="3668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1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13"/>
            <p:cNvSpPr/>
            <p:nvPr/>
          </p:nvSpPr>
          <p:spPr>
            <a:xfrm>
              <a:off x="3622475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6" y="2512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98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32"/>
                  </a:lnTo>
                  <a:close/>
                  <a:moveTo>
                    <a:pt x="12549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57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204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13"/>
            <p:cNvSpPr/>
            <p:nvPr/>
          </p:nvSpPr>
          <p:spPr>
            <a:xfrm>
              <a:off x="3622475" y="34038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44"/>
                  </a:lnTo>
                  <a:close/>
                  <a:moveTo>
                    <a:pt x="12549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204" y="10502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13"/>
            <p:cNvSpPr/>
            <p:nvPr/>
          </p:nvSpPr>
          <p:spPr>
            <a:xfrm>
              <a:off x="3622475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98"/>
                  </a:moveTo>
                  <a:lnTo>
                    <a:pt x="7096" y="2536"/>
                  </a:lnTo>
                  <a:lnTo>
                    <a:pt x="7096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53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82" y="4155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49" y="6906"/>
                  </a:lnTo>
                  <a:lnTo>
                    <a:pt x="11382" y="4155"/>
                  </a:lnTo>
                  <a:close/>
                  <a:moveTo>
                    <a:pt x="12561" y="7727"/>
                  </a:moveTo>
                  <a:lnTo>
                    <a:pt x="13764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39"/>
                  </a:moveTo>
                  <a:lnTo>
                    <a:pt x="3667" y="10501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53" y="8311"/>
                  </a:moveTo>
                  <a:lnTo>
                    <a:pt x="10787" y="11061"/>
                  </a:lnTo>
                  <a:lnTo>
                    <a:pt x="10168" y="13335"/>
                  </a:lnTo>
                  <a:lnTo>
                    <a:pt x="7953" y="12097"/>
                  </a:lnTo>
                  <a:lnTo>
                    <a:pt x="7953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13"/>
            <p:cNvSpPr/>
            <p:nvPr/>
          </p:nvSpPr>
          <p:spPr>
            <a:xfrm>
              <a:off x="3622475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8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63" y="3573"/>
                  </a:lnTo>
                  <a:lnTo>
                    <a:pt x="4882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3" y="8299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53" y="12097"/>
                  </a:lnTo>
                  <a:lnTo>
                    <a:pt x="7953" y="8299"/>
                  </a:lnTo>
                  <a:close/>
                  <a:moveTo>
                    <a:pt x="7096" y="8299"/>
                  </a:moveTo>
                  <a:lnTo>
                    <a:pt x="7096" y="12205"/>
                  </a:lnTo>
                  <a:lnTo>
                    <a:pt x="5001" y="13383"/>
                  </a:lnTo>
                  <a:lnTo>
                    <a:pt x="4334" y="10978"/>
                  </a:lnTo>
                  <a:lnTo>
                    <a:pt x="7096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13"/>
            <p:cNvSpPr/>
            <p:nvPr/>
          </p:nvSpPr>
          <p:spPr>
            <a:xfrm>
              <a:off x="4380900" y="2673075"/>
              <a:ext cx="375950" cy="365550"/>
            </a:xfrm>
            <a:custGeom>
              <a:avLst/>
              <a:gdLst/>
              <a:ahLst/>
              <a:cxnLst/>
              <a:rect l="l" t="t" r="r" b="b"/>
              <a:pathLst>
                <a:path w="15038" h="14622" extrusionOk="0">
                  <a:moveTo>
                    <a:pt x="4894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1"/>
                  </a:lnTo>
                  <a:lnTo>
                    <a:pt x="4894" y="1286"/>
                  </a:lnTo>
                  <a:close/>
                  <a:moveTo>
                    <a:pt x="10037" y="1251"/>
                  </a:moveTo>
                  <a:lnTo>
                    <a:pt x="10692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7" y="1251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596" y="7716"/>
                  </a:lnTo>
                  <a:close/>
                  <a:moveTo>
                    <a:pt x="7942" y="8299"/>
                  </a:moveTo>
                  <a:lnTo>
                    <a:pt x="10787" y="11050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87"/>
                  </a:moveTo>
                  <a:lnTo>
                    <a:pt x="7108" y="12193"/>
                  </a:lnTo>
                  <a:lnTo>
                    <a:pt x="7096" y="12193"/>
                  </a:lnTo>
                  <a:lnTo>
                    <a:pt x="5001" y="13371"/>
                  </a:lnTo>
                  <a:lnTo>
                    <a:pt x="4334" y="10966"/>
                  </a:lnTo>
                  <a:lnTo>
                    <a:pt x="7108" y="8287"/>
                  </a:lnTo>
                  <a:close/>
                  <a:moveTo>
                    <a:pt x="10573" y="1"/>
                  </a:moveTo>
                  <a:lnTo>
                    <a:pt x="9811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36" y="10383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5" y="14205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38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5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13"/>
            <p:cNvSpPr/>
            <p:nvPr/>
          </p:nvSpPr>
          <p:spPr>
            <a:xfrm>
              <a:off x="4380900" y="846675"/>
              <a:ext cx="375950" cy="365525"/>
            </a:xfrm>
            <a:custGeom>
              <a:avLst/>
              <a:gdLst/>
              <a:ahLst/>
              <a:cxnLst/>
              <a:rect l="l" t="t" r="r" b="b"/>
              <a:pathLst>
                <a:path w="15038" h="14621" extrusionOk="0">
                  <a:moveTo>
                    <a:pt x="10037" y="1238"/>
                  </a:moveTo>
                  <a:lnTo>
                    <a:pt x="10692" y="3631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4882" y="1274"/>
                  </a:moveTo>
                  <a:lnTo>
                    <a:pt x="7096" y="2512"/>
                  </a:lnTo>
                  <a:lnTo>
                    <a:pt x="7096" y="6322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1371" y="4131"/>
                  </a:moveTo>
                  <a:lnTo>
                    <a:pt x="13704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71" y="4131"/>
                  </a:lnTo>
                  <a:close/>
                  <a:moveTo>
                    <a:pt x="12561" y="7715"/>
                  </a:moveTo>
                  <a:lnTo>
                    <a:pt x="13776" y="9751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27"/>
                  </a:moveTo>
                  <a:lnTo>
                    <a:pt x="3655" y="10477"/>
                  </a:lnTo>
                  <a:lnTo>
                    <a:pt x="1322" y="9870"/>
                  </a:lnTo>
                  <a:lnTo>
                    <a:pt x="2596" y="7727"/>
                  </a:lnTo>
                  <a:close/>
                  <a:moveTo>
                    <a:pt x="7942" y="8287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8" y="8287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34" y="10966"/>
                  </a:lnTo>
                  <a:lnTo>
                    <a:pt x="7108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0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15" y="14204"/>
                  </a:lnTo>
                  <a:lnTo>
                    <a:pt x="7620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489"/>
                  </a:lnTo>
                  <a:lnTo>
                    <a:pt x="15038" y="10275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27"/>
                  </a:lnTo>
                  <a:lnTo>
                    <a:pt x="14145" y="4000"/>
                  </a:lnTo>
                  <a:lnTo>
                    <a:pt x="11478" y="3310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13"/>
            <p:cNvSpPr/>
            <p:nvPr/>
          </p:nvSpPr>
          <p:spPr>
            <a:xfrm>
              <a:off x="4380900" y="230785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82" y="1298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37" y="1251"/>
                  </a:moveTo>
                  <a:lnTo>
                    <a:pt x="10692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7" y="11062"/>
                  </a:lnTo>
                  <a:lnTo>
                    <a:pt x="10156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34" y="10978"/>
                  </a:lnTo>
                  <a:lnTo>
                    <a:pt x="7108" y="8299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6" y="9645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18" y="14145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62" y="4966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13"/>
            <p:cNvSpPr/>
            <p:nvPr/>
          </p:nvSpPr>
          <p:spPr>
            <a:xfrm>
              <a:off x="4380900" y="1942325"/>
              <a:ext cx="375950" cy="365550"/>
            </a:xfrm>
            <a:custGeom>
              <a:avLst/>
              <a:gdLst/>
              <a:ahLst/>
              <a:cxnLst/>
              <a:rect l="l" t="t" r="r" b="b"/>
              <a:pathLst>
                <a:path w="15038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37" y="1251"/>
                  </a:moveTo>
                  <a:lnTo>
                    <a:pt x="10692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83" y="4144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8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311"/>
                  </a:moveTo>
                  <a:lnTo>
                    <a:pt x="10787" y="11062"/>
                  </a:lnTo>
                  <a:lnTo>
                    <a:pt x="10156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08" y="8311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34" y="10990"/>
                  </a:lnTo>
                  <a:lnTo>
                    <a:pt x="7108" y="8311"/>
                  </a:lnTo>
                  <a:close/>
                  <a:moveTo>
                    <a:pt x="10573" y="1"/>
                  </a:moveTo>
                  <a:lnTo>
                    <a:pt x="9823" y="418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4"/>
                  </a:lnTo>
                  <a:lnTo>
                    <a:pt x="846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36" y="10383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15" y="14205"/>
                  </a:lnTo>
                  <a:lnTo>
                    <a:pt x="7620" y="12860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38" y="10276"/>
                  </a:lnTo>
                  <a:lnTo>
                    <a:pt x="14609" y="9550"/>
                  </a:lnTo>
                  <a:lnTo>
                    <a:pt x="13228" y="7228"/>
                  </a:lnTo>
                  <a:lnTo>
                    <a:pt x="14562" y="4978"/>
                  </a:lnTo>
                  <a:lnTo>
                    <a:pt x="15002" y="4251"/>
                  </a:lnTo>
                  <a:lnTo>
                    <a:pt x="14145" y="4025"/>
                  </a:lnTo>
                  <a:lnTo>
                    <a:pt x="11478" y="3323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13"/>
            <p:cNvSpPr/>
            <p:nvPr/>
          </p:nvSpPr>
          <p:spPr>
            <a:xfrm>
              <a:off x="4380900" y="157710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82" y="1299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37" y="1251"/>
                  </a:moveTo>
                  <a:lnTo>
                    <a:pt x="10692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1"/>
                  </a:lnTo>
                  <a:lnTo>
                    <a:pt x="3739" y="4228"/>
                  </a:lnTo>
                  <a:close/>
                  <a:moveTo>
                    <a:pt x="11383" y="4156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6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04"/>
                  </a:moveTo>
                  <a:lnTo>
                    <a:pt x="3655" y="10478"/>
                  </a:lnTo>
                  <a:lnTo>
                    <a:pt x="1322" y="9859"/>
                  </a:lnTo>
                  <a:lnTo>
                    <a:pt x="2596" y="7704"/>
                  </a:lnTo>
                  <a:close/>
                  <a:moveTo>
                    <a:pt x="7942" y="8300"/>
                  </a:moveTo>
                  <a:lnTo>
                    <a:pt x="10787" y="11050"/>
                  </a:lnTo>
                  <a:lnTo>
                    <a:pt x="10156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08" y="8300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34" y="10978"/>
                  </a:lnTo>
                  <a:lnTo>
                    <a:pt x="7108" y="8300"/>
                  </a:lnTo>
                  <a:close/>
                  <a:moveTo>
                    <a:pt x="10573" y="1"/>
                  </a:moveTo>
                  <a:lnTo>
                    <a:pt x="9823" y="418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7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6" y="9645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0" y="12860"/>
                  </a:lnTo>
                  <a:lnTo>
                    <a:pt x="9918" y="14145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62" y="4966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78" y="3323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13"/>
            <p:cNvSpPr/>
            <p:nvPr/>
          </p:nvSpPr>
          <p:spPr>
            <a:xfrm>
              <a:off x="4759800" y="44998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50" y="1250"/>
                  </a:moveTo>
                  <a:lnTo>
                    <a:pt x="10705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1" y="6882"/>
                  </a:lnTo>
                  <a:lnTo>
                    <a:pt x="1287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38" y="6882"/>
                  </a:lnTo>
                  <a:lnTo>
                    <a:pt x="11395" y="4132"/>
                  </a:lnTo>
                  <a:close/>
                  <a:moveTo>
                    <a:pt x="12550" y="7715"/>
                  </a:moveTo>
                  <a:lnTo>
                    <a:pt x="13776" y="9763"/>
                  </a:lnTo>
                  <a:lnTo>
                    <a:pt x="11300" y="10394"/>
                  </a:lnTo>
                  <a:lnTo>
                    <a:pt x="8538" y="7715"/>
                  </a:lnTo>
                  <a:close/>
                  <a:moveTo>
                    <a:pt x="6525" y="7715"/>
                  </a:moveTo>
                  <a:lnTo>
                    <a:pt x="3668" y="10478"/>
                  </a:lnTo>
                  <a:lnTo>
                    <a:pt x="1334" y="9858"/>
                  </a:lnTo>
                  <a:lnTo>
                    <a:pt x="2608" y="7715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5001" y="13371"/>
                  </a:lnTo>
                  <a:lnTo>
                    <a:pt x="4335" y="10978"/>
                  </a:lnTo>
                  <a:lnTo>
                    <a:pt x="7109" y="8299"/>
                  </a:lnTo>
                  <a:close/>
                  <a:moveTo>
                    <a:pt x="10586" y="0"/>
                  </a:moveTo>
                  <a:lnTo>
                    <a:pt x="9824" y="405"/>
                  </a:lnTo>
                  <a:lnTo>
                    <a:pt x="7430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51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2" y="810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13"/>
            <p:cNvSpPr/>
            <p:nvPr/>
          </p:nvSpPr>
          <p:spPr>
            <a:xfrm>
              <a:off x="4759800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906" y="1298"/>
                  </a:moveTo>
                  <a:lnTo>
                    <a:pt x="7121" y="2525"/>
                  </a:lnTo>
                  <a:lnTo>
                    <a:pt x="7121" y="6323"/>
                  </a:lnTo>
                  <a:lnTo>
                    <a:pt x="4275" y="3572"/>
                  </a:lnTo>
                  <a:lnTo>
                    <a:pt x="4906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2"/>
                  </a:lnTo>
                  <a:lnTo>
                    <a:pt x="11312" y="10383"/>
                  </a:lnTo>
                  <a:lnTo>
                    <a:pt x="8550" y="7704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21" y="12192"/>
                  </a:lnTo>
                  <a:lnTo>
                    <a:pt x="5025" y="13359"/>
                  </a:lnTo>
                  <a:lnTo>
                    <a:pt x="4359" y="10966"/>
                  </a:lnTo>
                  <a:lnTo>
                    <a:pt x="7133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41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13"/>
            <p:cNvSpPr/>
            <p:nvPr/>
          </p:nvSpPr>
          <p:spPr>
            <a:xfrm>
              <a:off x="4759800" y="41345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86"/>
                  </a:moveTo>
                  <a:lnTo>
                    <a:pt x="7109" y="2512"/>
                  </a:lnTo>
                  <a:lnTo>
                    <a:pt x="7109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8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38" y="6882"/>
                  </a:lnTo>
                  <a:lnTo>
                    <a:pt x="11395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7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76" y="9751"/>
                  </a:lnTo>
                  <a:lnTo>
                    <a:pt x="11300" y="10394"/>
                  </a:lnTo>
                  <a:lnTo>
                    <a:pt x="8538" y="7715"/>
                  </a:lnTo>
                  <a:close/>
                  <a:moveTo>
                    <a:pt x="6525" y="7715"/>
                  </a:moveTo>
                  <a:lnTo>
                    <a:pt x="3668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13"/>
            <p:cNvSpPr/>
            <p:nvPr/>
          </p:nvSpPr>
          <p:spPr>
            <a:xfrm>
              <a:off x="4380900" y="303860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10037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9"/>
                  </a:lnTo>
                  <a:close/>
                  <a:moveTo>
                    <a:pt x="4882" y="1274"/>
                  </a:moveTo>
                  <a:lnTo>
                    <a:pt x="7096" y="2513"/>
                  </a:lnTo>
                  <a:lnTo>
                    <a:pt x="7096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46"/>
                  </a:lnTo>
                  <a:lnTo>
                    <a:pt x="3739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1" y="7704"/>
                  </a:moveTo>
                  <a:lnTo>
                    <a:pt x="13776" y="9752"/>
                  </a:lnTo>
                  <a:lnTo>
                    <a:pt x="11311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7"/>
                  </a:lnTo>
                  <a:lnTo>
                    <a:pt x="13228" y="7216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13"/>
            <p:cNvSpPr/>
            <p:nvPr/>
          </p:nvSpPr>
          <p:spPr>
            <a:xfrm>
              <a:off x="4001675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8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13"/>
            <p:cNvSpPr/>
            <p:nvPr/>
          </p:nvSpPr>
          <p:spPr>
            <a:xfrm>
              <a:off x="4001675" y="846375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10050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4882" y="1310"/>
                  </a:moveTo>
                  <a:lnTo>
                    <a:pt x="7097" y="2548"/>
                  </a:lnTo>
                  <a:lnTo>
                    <a:pt x="7097" y="6334"/>
                  </a:lnTo>
                  <a:lnTo>
                    <a:pt x="4251" y="3584"/>
                  </a:lnTo>
                  <a:lnTo>
                    <a:pt x="4882" y="131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05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71" y="4143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56" y="10489"/>
                  </a:lnTo>
                  <a:lnTo>
                    <a:pt x="1322" y="9882"/>
                  </a:lnTo>
                  <a:lnTo>
                    <a:pt x="2596" y="7739"/>
                  </a:lnTo>
                  <a:close/>
                  <a:moveTo>
                    <a:pt x="7942" y="8299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2"/>
                  </a:lnTo>
                  <a:lnTo>
                    <a:pt x="11490" y="3322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13"/>
            <p:cNvSpPr/>
            <p:nvPr/>
          </p:nvSpPr>
          <p:spPr>
            <a:xfrm>
              <a:off x="4001675" y="267307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8" y="10276"/>
                  </a:lnTo>
                  <a:lnTo>
                    <a:pt x="14610" y="9549"/>
                  </a:lnTo>
                  <a:lnTo>
                    <a:pt x="13228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13"/>
            <p:cNvSpPr/>
            <p:nvPr/>
          </p:nvSpPr>
          <p:spPr>
            <a:xfrm>
              <a:off x="4380600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94" y="1286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94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54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49" y="7715"/>
                  </a:moveTo>
                  <a:lnTo>
                    <a:pt x="13776" y="9751"/>
                  </a:lnTo>
                  <a:lnTo>
                    <a:pt x="11299" y="10394"/>
                  </a:lnTo>
                  <a:lnTo>
                    <a:pt x="8537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799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58" y="4132"/>
                  </a:lnTo>
                  <a:lnTo>
                    <a:pt x="0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40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13"/>
            <p:cNvSpPr/>
            <p:nvPr/>
          </p:nvSpPr>
          <p:spPr>
            <a:xfrm>
              <a:off x="4380600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74"/>
                  </a:moveTo>
                  <a:lnTo>
                    <a:pt x="7108" y="2512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54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49" y="7704"/>
                  </a:moveTo>
                  <a:lnTo>
                    <a:pt x="13776" y="9751"/>
                  </a:lnTo>
                  <a:lnTo>
                    <a:pt x="11299" y="10382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99" y="11037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58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13"/>
            <p:cNvSpPr/>
            <p:nvPr/>
          </p:nvSpPr>
          <p:spPr>
            <a:xfrm>
              <a:off x="4380300" y="3403825"/>
              <a:ext cx="376550" cy="365550"/>
            </a:xfrm>
            <a:custGeom>
              <a:avLst/>
              <a:gdLst/>
              <a:ahLst/>
              <a:cxnLst/>
              <a:rect l="l" t="t" r="r" b="b"/>
              <a:pathLst>
                <a:path w="15062" h="14622" extrusionOk="0">
                  <a:moveTo>
                    <a:pt x="4906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61" y="1239"/>
                  </a:moveTo>
                  <a:lnTo>
                    <a:pt x="10716" y="3632"/>
                  </a:lnTo>
                  <a:lnTo>
                    <a:pt x="7954" y="6311"/>
                  </a:lnTo>
                  <a:lnTo>
                    <a:pt x="7954" y="2417"/>
                  </a:lnTo>
                  <a:lnTo>
                    <a:pt x="7966" y="2417"/>
                  </a:lnTo>
                  <a:lnTo>
                    <a:pt x="10061" y="1239"/>
                  </a:lnTo>
                  <a:close/>
                  <a:moveTo>
                    <a:pt x="3763" y="4215"/>
                  </a:moveTo>
                  <a:lnTo>
                    <a:pt x="6537" y="6894"/>
                  </a:lnTo>
                  <a:lnTo>
                    <a:pt x="2513" y="6894"/>
                  </a:lnTo>
                  <a:lnTo>
                    <a:pt x="1310" y="4858"/>
                  </a:lnTo>
                  <a:lnTo>
                    <a:pt x="3763" y="4215"/>
                  </a:lnTo>
                  <a:close/>
                  <a:moveTo>
                    <a:pt x="11407" y="4144"/>
                  </a:moveTo>
                  <a:lnTo>
                    <a:pt x="13740" y="4751"/>
                  </a:lnTo>
                  <a:lnTo>
                    <a:pt x="12466" y="6894"/>
                  </a:lnTo>
                  <a:lnTo>
                    <a:pt x="8549" y="6894"/>
                  </a:lnTo>
                  <a:lnTo>
                    <a:pt x="11407" y="4144"/>
                  </a:lnTo>
                  <a:close/>
                  <a:moveTo>
                    <a:pt x="12561" y="7716"/>
                  </a:moveTo>
                  <a:lnTo>
                    <a:pt x="13788" y="9752"/>
                  </a:lnTo>
                  <a:lnTo>
                    <a:pt x="11311" y="10395"/>
                  </a:lnTo>
                  <a:lnTo>
                    <a:pt x="8549" y="7716"/>
                  </a:lnTo>
                  <a:close/>
                  <a:moveTo>
                    <a:pt x="6537" y="7728"/>
                  </a:moveTo>
                  <a:lnTo>
                    <a:pt x="3679" y="10478"/>
                  </a:lnTo>
                  <a:lnTo>
                    <a:pt x="1346" y="9871"/>
                  </a:lnTo>
                  <a:lnTo>
                    <a:pt x="2620" y="7728"/>
                  </a:lnTo>
                  <a:close/>
                  <a:moveTo>
                    <a:pt x="7966" y="8299"/>
                  </a:moveTo>
                  <a:lnTo>
                    <a:pt x="10811" y="11049"/>
                  </a:lnTo>
                  <a:lnTo>
                    <a:pt x="10180" y="13323"/>
                  </a:lnTo>
                  <a:lnTo>
                    <a:pt x="7966" y="12085"/>
                  </a:lnTo>
                  <a:lnTo>
                    <a:pt x="7966" y="8299"/>
                  </a:lnTo>
                  <a:close/>
                  <a:moveTo>
                    <a:pt x="7132" y="8299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25" y="13371"/>
                  </a:lnTo>
                  <a:lnTo>
                    <a:pt x="4358" y="10978"/>
                  </a:lnTo>
                  <a:lnTo>
                    <a:pt x="7132" y="8299"/>
                  </a:lnTo>
                  <a:close/>
                  <a:moveTo>
                    <a:pt x="10597" y="0"/>
                  </a:moveTo>
                  <a:lnTo>
                    <a:pt x="9835" y="417"/>
                  </a:lnTo>
                  <a:lnTo>
                    <a:pt x="7442" y="1763"/>
                  </a:lnTo>
                  <a:lnTo>
                    <a:pt x="5132" y="465"/>
                  </a:lnTo>
                  <a:lnTo>
                    <a:pt x="4382" y="48"/>
                  </a:lnTo>
                  <a:lnTo>
                    <a:pt x="4156" y="870"/>
                  </a:lnTo>
                  <a:lnTo>
                    <a:pt x="3441" y="3453"/>
                  </a:lnTo>
                  <a:lnTo>
                    <a:pt x="858" y="4132"/>
                  </a:lnTo>
                  <a:lnTo>
                    <a:pt x="0" y="4346"/>
                  </a:lnTo>
                  <a:lnTo>
                    <a:pt x="453" y="5084"/>
                  </a:lnTo>
                  <a:lnTo>
                    <a:pt x="1834" y="7406"/>
                  </a:lnTo>
                  <a:lnTo>
                    <a:pt x="489" y="9644"/>
                  </a:lnTo>
                  <a:lnTo>
                    <a:pt x="60" y="10383"/>
                  </a:lnTo>
                  <a:lnTo>
                    <a:pt x="905" y="10597"/>
                  </a:lnTo>
                  <a:lnTo>
                    <a:pt x="3572" y="11299"/>
                  </a:lnTo>
                  <a:lnTo>
                    <a:pt x="4263" y="13800"/>
                  </a:lnTo>
                  <a:lnTo>
                    <a:pt x="4477" y="14621"/>
                  </a:lnTo>
                  <a:lnTo>
                    <a:pt x="5239" y="14205"/>
                  </a:lnTo>
                  <a:lnTo>
                    <a:pt x="7632" y="12859"/>
                  </a:lnTo>
                  <a:lnTo>
                    <a:pt x="9942" y="14157"/>
                  </a:lnTo>
                  <a:lnTo>
                    <a:pt x="10704" y="14574"/>
                  </a:lnTo>
                  <a:lnTo>
                    <a:pt x="10930" y="13752"/>
                  </a:lnTo>
                  <a:lnTo>
                    <a:pt x="11645" y="11168"/>
                  </a:lnTo>
                  <a:lnTo>
                    <a:pt x="14216" y="10502"/>
                  </a:lnTo>
                  <a:lnTo>
                    <a:pt x="15062" y="10275"/>
                  </a:lnTo>
                  <a:lnTo>
                    <a:pt x="14633" y="9549"/>
                  </a:lnTo>
                  <a:lnTo>
                    <a:pt x="13252" y="7227"/>
                  </a:lnTo>
                  <a:lnTo>
                    <a:pt x="14586" y="4977"/>
                  </a:lnTo>
                  <a:lnTo>
                    <a:pt x="15014" y="4251"/>
                  </a:lnTo>
                  <a:lnTo>
                    <a:pt x="14169" y="4025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97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13"/>
            <p:cNvSpPr/>
            <p:nvPr/>
          </p:nvSpPr>
          <p:spPr>
            <a:xfrm>
              <a:off x="4380900" y="1211600"/>
              <a:ext cx="375950" cy="365525"/>
            </a:xfrm>
            <a:custGeom>
              <a:avLst/>
              <a:gdLst/>
              <a:ahLst/>
              <a:cxnLst/>
              <a:rect l="l" t="t" r="r" b="b"/>
              <a:pathLst>
                <a:path w="15038" h="14621" extrusionOk="0">
                  <a:moveTo>
                    <a:pt x="4882" y="1298"/>
                  </a:moveTo>
                  <a:lnTo>
                    <a:pt x="7096" y="2536"/>
                  </a:lnTo>
                  <a:lnTo>
                    <a:pt x="7096" y="6334"/>
                  </a:lnTo>
                  <a:lnTo>
                    <a:pt x="4251" y="3572"/>
                  </a:lnTo>
                  <a:lnTo>
                    <a:pt x="4882" y="1298"/>
                  </a:lnTo>
                  <a:close/>
                  <a:moveTo>
                    <a:pt x="10037" y="1250"/>
                  </a:moveTo>
                  <a:lnTo>
                    <a:pt x="10692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7" y="1250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1383" y="4155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5"/>
                  </a:lnTo>
                  <a:close/>
                  <a:moveTo>
                    <a:pt x="12561" y="7727"/>
                  </a:moveTo>
                  <a:lnTo>
                    <a:pt x="13776" y="9763"/>
                  </a:lnTo>
                  <a:lnTo>
                    <a:pt x="11311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55" y="10501"/>
                  </a:lnTo>
                  <a:lnTo>
                    <a:pt x="1322" y="9882"/>
                  </a:lnTo>
                  <a:lnTo>
                    <a:pt x="2596" y="7739"/>
                  </a:lnTo>
                  <a:close/>
                  <a:moveTo>
                    <a:pt x="7942" y="8311"/>
                  </a:moveTo>
                  <a:lnTo>
                    <a:pt x="10787" y="11061"/>
                  </a:lnTo>
                  <a:lnTo>
                    <a:pt x="10156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096" y="8311"/>
                  </a:moveTo>
                  <a:lnTo>
                    <a:pt x="7096" y="12204"/>
                  </a:lnTo>
                  <a:lnTo>
                    <a:pt x="5001" y="13383"/>
                  </a:lnTo>
                  <a:lnTo>
                    <a:pt x="4322" y="10989"/>
                  </a:lnTo>
                  <a:lnTo>
                    <a:pt x="7096" y="8311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82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15" y="14204"/>
                  </a:lnTo>
                  <a:lnTo>
                    <a:pt x="7620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489"/>
                  </a:lnTo>
                  <a:lnTo>
                    <a:pt x="15038" y="10275"/>
                  </a:lnTo>
                  <a:lnTo>
                    <a:pt x="14609" y="9537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4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13"/>
            <p:cNvSpPr/>
            <p:nvPr/>
          </p:nvSpPr>
          <p:spPr>
            <a:xfrm>
              <a:off x="4380600" y="44998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86"/>
                  </a:moveTo>
                  <a:lnTo>
                    <a:pt x="7108" y="2524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94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1" y="6882"/>
                  </a:lnTo>
                  <a:lnTo>
                    <a:pt x="1286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54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12573" y="7715"/>
                  </a:moveTo>
                  <a:lnTo>
                    <a:pt x="13788" y="9763"/>
                  </a:lnTo>
                  <a:lnTo>
                    <a:pt x="11323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34" y="9858"/>
                  </a:lnTo>
                  <a:lnTo>
                    <a:pt x="2608" y="7715"/>
                  </a:lnTo>
                  <a:close/>
                  <a:moveTo>
                    <a:pt x="7954" y="8287"/>
                  </a:moveTo>
                  <a:lnTo>
                    <a:pt x="10799" y="11037"/>
                  </a:lnTo>
                  <a:lnTo>
                    <a:pt x="10168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70" y="36"/>
                  </a:lnTo>
                  <a:lnTo>
                    <a:pt x="4144" y="857"/>
                  </a:lnTo>
                  <a:lnTo>
                    <a:pt x="3429" y="3441"/>
                  </a:lnTo>
                  <a:lnTo>
                    <a:pt x="858" y="4120"/>
                  </a:lnTo>
                  <a:lnTo>
                    <a:pt x="0" y="4334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13"/>
            <p:cNvSpPr/>
            <p:nvPr/>
          </p:nvSpPr>
          <p:spPr>
            <a:xfrm>
              <a:off x="7027350" y="267307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38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57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3" y="8287"/>
                  </a:moveTo>
                  <a:lnTo>
                    <a:pt x="7133" y="12193"/>
                  </a:lnTo>
                  <a:lnTo>
                    <a:pt x="7109" y="12193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8" y="10276"/>
                  </a:lnTo>
                  <a:lnTo>
                    <a:pt x="14610" y="9549"/>
                  </a:lnTo>
                  <a:lnTo>
                    <a:pt x="13229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13"/>
            <p:cNvSpPr/>
            <p:nvPr/>
          </p:nvSpPr>
          <p:spPr>
            <a:xfrm>
              <a:off x="7027350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38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8" y="1251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64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13"/>
            <p:cNvSpPr/>
            <p:nvPr/>
          </p:nvSpPr>
          <p:spPr>
            <a:xfrm>
              <a:off x="7027350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38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8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83" y="4144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09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50"/>
                  </a:lnTo>
                  <a:lnTo>
                    <a:pt x="13229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13"/>
            <p:cNvSpPr/>
            <p:nvPr/>
          </p:nvSpPr>
          <p:spPr>
            <a:xfrm>
              <a:off x="7027350" y="846375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38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0"/>
                  </a:lnTo>
                  <a:close/>
                  <a:moveTo>
                    <a:pt x="4882" y="1310"/>
                  </a:moveTo>
                  <a:lnTo>
                    <a:pt x="7097" y="2548"/>
                  </a:lnTo>
                  <a:lnTo>
                    <a:pt x="7097" y="6334"/>
                  </a:lnTo>
                  <a:lnTo>
                    <a:pt x="4251" y="3584"/>
                  </a:lnTo>
                  <a:lnTo>
                    <a:pt x="4882" y="131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05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71" y="4143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56" y="10489"/>
                  </a:lnTo>
                  <a:lnTo>
                    <a:pt x="1322" y="9882"/>
                  </a:lnTo>
                  <a:lnTo>
                    <a:pt x="2596" y="7739"/>
                  </a:lnTo>
                  <a:close/>
                  <a:moveTo>
                    <a:pt x="7942" y="8299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22"/>
                  </a:lnTo>
                  <a:lnTo>
                    <a:pt x="10800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13"/>
            <p:cNvSpPr/>
            <p:nvPr/>
          </p:nvSpPr>
          <p:spPr>
            <a:xfrm>
              <a:off x="7027350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51" y="3572"/>
                  </a:lnTo>
                  <a:lnTo>
                    <a:pt x="4882" y="1298"/>
                  </a:lnTo>
                  <a:close/>
                  <a:moveTo>
                    <a:pt x="10038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5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56" y="10501"/>
                  </a:lnTo>
                  <a:lnTo>
                    <a:pt x="1322" y="9882"/>
                  </a:lnTo>
                  <a:lnTo>
                    <a:pt x="2596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09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50" y="10275"/>
                  </a:lnTo>
                  <a:lnTo>
                    <a:pt x="14610" y="9537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13"/>
            <p:cNvSpPr/>
            <p:nvPr/>
          </p:nvSpPr>
          <p:spPr>
            <a:xfrm>
              <a:off x="7027350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38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8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64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04"/>
                  </a:moveTo>
                  <a:lnTo>
                    <a:pt x="3656" y="10478"/>
                  </a:lnTo>
                  <a:lnTo>
                    <a:pt x="1322" y="9859"/>
                  </a:lnTo>
                  <a:lnTo>
                    <a:pt x="2596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09" y="8300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13"/>
            <p:cNvSpPr/>
            <p:nvPr/>
          </p:nvSpPr>
          <p:spPr>
            <a:xfrm>
              <a:off x="7027350" y="340382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13"/>
            <p:cNvSpPr/>
            <p:nvPr/>
          </p:nvSpPr>
          <p:spPr>
            <a:xfrm>
              <a:off x="6648150" y="34038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44"/>
                  </a:lnTo>
                  <a:close/>
                  <a:moveTo>
                    <a:pt x="12549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2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13"/>
            <p:cNvSpPr/>
            <p:nvPr/>
          </p:nvSpPr>
          <p:spPr>
            <a:xfrm>
              <a:off x="6268925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906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5" y="3572"/>
                  </a:lnTo>
                  <a:lnTo>
                    <a:pt x="4906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04"/>
                  </a:lnTo>
                  <a:close/>
                  <a:moveTo>
                    <a:pt x="7954" y="8287"/>
                  </a:moveTo>
                  <a:lnTo>
                    <a:pt x="10800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25" y="13359"/>
                  </a:lnTo>
                  <a:lnTo>
                    <a:pt x="4370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13"/>
            <p:cNvSpPr/>
            <p:nvPr/>
          </p:nvSpPr>
          <p:spPr>
            <a:xfrm>
              <a:off x="6268925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95" y="4156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56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59"/>
                  </a:lnTo>
                  <a:lnTo>
                    <a:pt x="2608" y="7704"/>
                  </a:lnTo>
                  <a:close/>
                  <a:moveTo>
                    <a:pt x="7954" y="8300"/>
                  </a:moveTo>
                  <a:lnTo>
                    <a:pt x="10800" y="11050"/>
                  </a:lnTo>
                  <a:lnTo>
                    <a:pt x="10168" y="13336"/>
                  </a:lnTo>
                  <a:lnTo>
                    <a:pt x="7954" y="12098"/>
                  </a:lnTo>
                  <a:lnTo>
                    <a:pt x="7954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9"/>
                  </a:lnTo>
                  <a:lnTo>
                    <a:pt x="4144" y="858"/>
                  </a:lnTo>
                  <a:lnTo>
                    <a:pt x="3430" y="3454"/>
                  </a:lnTo>
                  <a:lnTo>
                    <a:pt x="858" y="4120"/>
                  </a:lnTo>
                  <a:lnTo>
                    <a:pt x="1" y="4347"/>
                  </a:lnTo>
                  <a:lnTo>
                    <a:pt x="441" y="5073"/>
                  </a:lnTo>
                  <a:lnTo>
                    <a:pt x="1822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13"/>
            <p:cNvSpPr/>
            <p:nvPr/>
          </p:nvSpPr>
          <p:spPr>
            <a:xfrm>
              <a:off x="6268925" y="34038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12550" y="7716"/>
                  </a:moveTo>
                  <a:lnTo>
                    <a:pt x="13776" y="9752"/>
                  </a:lnTo>
                  <a:lnTo>
                    <a:pt x="11300" y="10395"/>
                  </a:lnTo>
                  <a:lnTo>
                    <a:pt x="8537" y="7716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13"/>
            <p:cNvSpPr/>
            <p:nvPr/>
          </p:nvSpPr>
          <p:spPr>
            <a:xfrm>
              <a:off x="6268925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95" y="4155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55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39"/>
                  </a:moveTo>
                  <a:lnTo>
                    <a:pt x="3668" y="10501"/>
                  </a:lnTo>
                  <a:lnTo>
                    <a:pt x="1334" y="9882"/>
                  </a:lnTo>
                  <a:lnTo>
                    <a:pt x="2608" y="7739"/>
                  </a:lnTo>
                  <a:close/>
                  <a:moveTo>
                    <a:pt x="7954" y="8311"/>
                  </a:moveTo>
                  <a:lnTo>
                    <a:pt x="10800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13"/>
            <p:cNvSpPr/>
            <p:nvPr/>
          </p:nvSpPr>
          <p:spPr>
            <a:xfrm>
              <a:off x="6268925" y="41345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906" y="1286"/>
                  </a:moveTo>
                  <a:lnTo>
                    <a:pt x="7120" y="2512"/>
                  </a:lnTo>
                  <a:lnTo>
                    <a:pt x="7120" y="6310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8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13"/>
            <p:cNvSpPr/>
            <p:nvPr/>
          </p:nvSpPr>
          <p:spPr>
            <a:xfrm>
              <a:off x="6268925" y="37693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74"/>
                  </a:moveTo>
                  <a:lnTo>
                    <a:pt x="7109" y="2512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8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1"/>
                  </a:lnTo>
                  <a:lnTo>
                    <a:pt x="11311" y="10382"/>
                  </a:lnTo>
                  <a:lnTo>
                    <a:pt x="8549" y="7704"/>
                  </a:lnTo>
                  <a:close/>
                  <a:moveTo>
                    <a:pt x="6525" y="7704"/>
                  </a:moveTo>
                  <a:lnTo>
                    <a:pt x="3668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13"/>
            <p:cNvSpPr/>
            <p:nvPr/>
          </p:nvSpPr>
          <p:spPr>
            <a:xfrm>
              <a:off x="6648150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4" y="3573"/>
                  </a:lnTo>
                  <a:lnTo>
                    <a:pt x="4894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37" y="7728"/>
                  </a:moveTo>
                  <a:lnTo>
                    <a:pt x="3679" y="10478"/>
                  </a:lnTo>
                  <a:lnTo>
                    <a:pt x="1346" y="9871"/>
                  </a:lnTo>
                  <a:lnTo>
                    <a:pt x="2619" y="7728"/>
                  </a:lnTo>
                  <a:close/>
                  <a:moveTo>
                    <a:pt x="7942" y="8299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32" y="8299"/>
                  </a:moveTo>
                  <a:lnTo>
                    <a:pt x="7132" y="12205"/>
                  </a:lnTo>
                  <a:lnTo>
                    <a:pt x="7120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32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58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22" y="7394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13"/>
            <p:cNvSpPr/>
            <p:nvPr/>
          </p:nvSpPr>
          <p:spPr>
            <a:xfrm>
              <a:off x="6648150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82" y="4156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2" y="4156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22" y="9859"/>
                  </a:lnTo>
                  <a:lnTo>
                    <a:pt x="2608" y="7704"/>
                  </a:lnTo>
                  <a:close/>
                  <a:moveTo>
                    <a:pt x="7942" y="8300"/>
                  </a:moveTo>
                  <a:lnTo>
                    <a:pt x="10787" y="11050"/>
                  </a:lnTo>
                  <a:lnTo>
                    <a:pt x="10168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43" y="858"/>
                  </a:lnTo>
                  <a:lnTo>
                    <a:pt x="3429" y="3454"/>
                  </a:lnTo>
                  <a:lnTo>
                    <a:pt x="845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22" y="7395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13"/>
            <p:cNvSpPr/>
            <p:nvPr/>
          </p:nvSpPr>
          <p:spPr>
            <a:xfrm>
              <a:off x="6648450" y="8466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10037" y="1238"/>
                  </a:moveTo>
                  <a:lnTo>
                    <a:pt x="10692" y="3631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41" y="2417"/>
                  </a:lnTo>
                  <a:lnTo>
                    <a:pt x="10037" y="1238"/>
                  </a:lnTo>
                  <a:close/>
                  <a:moveTo>
                    <a:pt x="4870" y="1298"/>
                  </a:moveTo>
                  <a:lnTo>
                    <a:pt x="7084" y="2536"/>
                  </a:lnTo>
                  <a:lnTo>
                    <a:pt x="7084" y="6322"/>
                  </a:lnTo>
                  <a:lnTo>
                    <a:pt x="4251" y="3572"/>
                  </a:lnTo>
                  <a:lnTo>
                    <a:pt x="4870" y="1298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8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1359" y="4131"/>
                  </a:moveTo>
                  <a:lnTo>
                    <a:pt x="13692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59" y="4131"/>
                  </a:lnTo>
                  <a:close/>
                  <a:moveTo>
                    <a:pt x="12549" y="7715"/>
                  </a:moveTo>
                  <a:lnTo>
                    <a:pt x="13776" y="9751"/>
                  </a:lnTo>
                  <a:lnTo>
                    <a:pt x="11299" y="10394"/>
                  </a:lnTo>
                  <a:lnTo>
                    <a:pt x="8537" y="7715"/>
                  </a:lnTo>
                  <a:close/>
                  <a:moveTo>
                    <a:pt x="6513" y="7727"/>
                  </a:moveTo>
                  <a:lnTo>
                    <a:pt x="3655" y="10477"/>
                  </a:lnTo>
                  <a:lnTo>
                    <a:pt x="1310" y="9870"/>
                  </a:lnTo>
                  <a:lnTo>
                    <a:pt x="2596" y="7727"/>
                  </a:lnTo>
                  <a:close/>
                  <a:moveTo>
                    <a:pt x="7930" y="8287"/>
                  </a:moveTo>
                  <a:lnTo>
                    <a:pt x="10775" y="11049"/>
                  </a:lnTo>
                  <a:lnTo>
                    <a:pt x="10156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8" y="8287"/>
                  </a:moveTo>
                  <a:lnTo>
                    <a:pt x="7108" y="12192"/>
                  </a:lnTo>
                  <a:lnTo>
                    <a:pt x="7084" y="12192"/>
                  </a:lnTo>
                  <a:lnTo>
                    <a:pt x="4989" y="13371"/>
                  </a:lnTo>
                  <a:lnTo>
                    <a:pt x="4334" y="10966"/>
                  </a:lnTo>
                  <a:lnTo>
                    <a:pt x="7108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57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2" y="11168"/>
                  </a:lnTo>
                  <a:lnTo>
                    <a:pt x="14204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4990" y="4227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13"/>
            <p:cNvSpPr/>
            <p:nvPr/>
          </p:nvSpPr>
          <p:spPr>
            <a:xfrm>
              <a:off x="6648150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16" y="3656"/>
                  </a:lnTo>
                  <a:lnTo>
                    <a:pt x="7953" y="6335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82" y="4144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42" y="8311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20" y="8311"/>
                  </a:moveTo>
                  <a:lnTo>
                    <a:pt x="7120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4"/>
                  </a:lnTo>
                  <a:lnTo>
                    <a:pt x="845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204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28" y="7228"/>
                  </a:lnTo>
                  <a:lnTo>
                    <a:pt x="14573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13"/>
            <p:cNvSpPr/>
            <p:nvPr/>
          </p:nvSpPr>
          <p:spPr>
            <a:xfrm>
              <a:off x="7027350" y="37693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38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8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3" y="7704"/>
                  </a:moveTo>
                  <a:lnTo>
                    <a:pt x="3656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13"/>
            <p:cNvSpPr/>
            <p:nvPr/>
          </p:nvSpPr>
          <p:spPr>
            <a:xfrm>
              <a:off x="6648150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94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4" y="3561"/>
                  </a:lnTo>
                  <a:lnTo>
                    <a:pt x="4894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53" y="2429"/>
                  </a:lnTo>
                  <a:lnTo>
                    <a:pt x="10049" y="1251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79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3" y="8299"/>
                  </a:moveTo>
                  <a:lnTo>
                    <a:pt x="10787" y="11050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2" y="8287"/>
                  </a:moveTo>
                  <a:lnTo>
                    <a:pt x="7132" y="12193"/>
                  </a:lnTo>
                  <a:lnTo>
                    <a:pt x="7120" y="12193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32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50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13"/>
            <p:cNvSpPr/>
            <p:nvPr/>
          </p:nvSpPr>
          <p:spPr>
            <a:xfrm>
              <a:off x="7027350" y="41345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94" y="1286"/>
                  </a:moveTo>
                  <a:lnTo>
                    <a:pt x="7109" y="2512"/>
                  </a:lnTo>
                  <a:lnTo>
                    <a:pt x="7109" y="6310"/>
                  </a:lnTo>
                  <a:lnTo>
                    <a:pt x="4275" y="3560"/>
                  </a:lnTo>
                  <a:lnTo>
                    <a:pt x="4894" y="1286"/>
                  </a:lnTo>
                  <a:close/>
                  <a:moveTo>
                    <a:pt x="10038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2562" y="7715"/>
                  </a:moveTo>
                  <a:lnTo>
                    <a:pt x="13776" y="9751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13"/>
            <p:cNvSpPr/>
            <p:nvPr/>
          </p:nvSpPr>
          <p:spPr>
            <a:xfrm>
              <a:off x="7027350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94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75" y="3572"/>
                  </a:lnTo>
                  <a:lnTo>
                    <a:pt x="4894" y="1286"/>
                  </a:lnTo>
                  <a:close/>
                  <a:moveTo>
                    <a:pt x="10038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501" y="6882"/>
                  </a:lnTo>
                  <a:lnTo>
                    <a:pt x="1275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56" y="10478"/>
                  </a:lnTo>
                  <a:lnTo>
                    <a:pt x="1322" y="9858"/>
                  </a:lnTo>
                  <a:lnTo>
                    <a:pt x="2596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57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13"/>
            <p:cNvSpPr/>
            <p:nvPr/>
          </p:nvSpPr>
          <p:spPr>
            <a:xfrm>
              <a:off x="7027350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38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8" y="1239"/>
                  </a:lnTo>
                  <a:close/>
                  <a:moveTo>
                    <a:pt x="4894" y="1298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2" y="10383"/>
                  </a:lnTo>
                  <a:lnTo>
                    <a:pt x="8537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7"/>
                  </a:lnTo>
                  <a:lnTo>
                    <a:pt x="13229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13"/>
            <p:cNvSpPr/>
            <p:nvPr/>
          </p:nvSpPr>
          <p:spPr>
            <a:xfrm>
              <a:off x="6648150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9"/>
                  </a:lnTo>
                  <a:close/>
                  <a:moveTo>
                    <a:pt x="4894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4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32"/>
                  </a:lnTo>
                  <a:close/>
                  <a:moveTo>
                    <a:pt x="12561" y="7704"/>
                  </a:moveTo>
                  <a:lnTo>
                    <a:pt x="13764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79" y="10478"/>
                  </a:lnTo>
                  <a:lnTo>
                    <a:pt x="1346" y="9871"/>
                  </a:lnTo>
                  <a:lnTo>
                    <a:pt x="2619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3" y="858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28" y="7216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13"/>
            <p:cNvSpPr/>
            <p:nvPr/>
          </p:nvSpPr>
          <p:spPr>
            <a:xfrm>
              <a:off x="6268925" y="8466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10049" y="1238"/>
                  </a:moveTo>
                  <a:lnTo>
                    <a:pt x="10704" y="3631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4882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71" y="4131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71" y="4131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13" y="7727"/>
                  </a:moveTo>
                  <a:lnTo>
                    <a:pt x="3668" y="10477"/>
                  </a:lnTo>
                  <a:lnTo>
                    <a:pt x="1310" y="9870"/>
                  </a:lnTo>
                  <a:lnTo>
                    <a:pt x="2596" y="7727"/>
                  </a:lnTo>
                  <a:close/>
                  <a:moveTo>
                    <a:pt x="7954" y="8287"/>
                  </a:moveTo>
                  <a:lnTo>
                    <a:pt x="10800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27"/>
                  </a:lnTo>
                  <a:lnTo>
                    <a:pt x="14157" y="4000"/>
                  </a:lnTo>
                  <a:lnTo>
                    <a:pt x="11490" y="3310"/>
                  </a:lnTo>
                  <a:lnTo>
                    <a:pt x="10811" y="798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13"/>
            <p:cNvSpPr/>
            <p:nvPr/>
          </p:nvSpPr>
          <p:spPr>
            <a:xfrm>
              <a:off x="6648150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98"/>
                  </a:moveTo>
                  <a:lnTo>
                    <a:pt x="7096" y="2536"/>
                  </a:lnTo>
                  <a:lnTo>
                    <a:pt x="7096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53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82" y="4155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2" y="4155"/>
                  </a:lnTo>
                  <a:close/>
                  <a:moveTo>
                    <a:pt x="12561" y="7727"/>
                  </a:moveTo>
                  <a:lnTo>
                    <a:pt x="13788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39"/>
                  </a:moveTo>
                  <a:lnTo>
                    <a:pt x="3667" y="10501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42" y="8311"/>
                  </a:moveTo>
                  <a:lnTo>
                    <a:pt x="10787" y="11061"/>
                  </a:lnTo>
                  <a:lnTo>
                    <a:pt x="10168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204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13"/>
            <p:cNvSpPr/>
            <p:nvPr/>
          </p:nvSpPr>
          <p:spPr>
            <a:xfrm>
              <a:off x="6268925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99"/>
                  </a:moveTo>
                  <a:lnTo>
                    <a:pt x="7120" y="2537"/>
                  </a:lnTo>
                  <a:lnTo>
                    <a:pt x="7120" y="6335"/>
                  </a:lnTo>
                  <a:lnTo>
                    <a:pt x="4275" y="3573"/>
                  </a:lnTo>
                  <a:lnTo>
                    <a:pt x="4906" y="1299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5"/>
                  </a:lnTo>
                  <a:lnTo>
                    <a:pt x="8537" y="6895"/>
                  </a:lnTo>
                  <a:lnTo>
                    <a:pt x="11395" y="4144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800" y="11062"/>
                  </a:lnTo>
                  <a:lnTo>
                    <a:pt x="10168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32" y="8311"/>
                  </a:moveTo>
                  <a:lnTo>
                    <a:pt x="7132" y="12205"/>
                  </a:lnTo>
                  <a:lnTo>
                    <a:pt x="7120" y="12205"/>
                  </a:lnTo>
                  <a:lnTo>
                    <a:pt x="5025" y="13383"/>
                  </a:lnTo>
                  <a:lnTo>
                    <a:pt x="4370" y="10990"/>
                  </a:lnTo>
                  <a:lnTo>
                    <a:pt x="7132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58" y="4132"/>
                  </a:lnTo>
                  <a:lnTo>
                    <a:pt x="1" y="4347"/>
                  </a:lnTo>
                  <a:lnTo>
                    <a:pt x="441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1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40" y="7228"/>
                  </a:lnTo>
                  <a:lnTo>
                    <a:pt x="14574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13"/>
            <p:cNvSpPr/>
            <p:nvPr/>
          </p:nvSpPr>
          <p:spPr>
            <a:xfrm>
              <a:off x="6268925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5" y="3573"/>
                  </a:lnTo>
                  <a:lnTo>
                    <a:pt x="4906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37" y="7728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28"/>
                  </a:lnTo>
                  <a:close/>
                  <a:moveTo>
                    <a:pt x="7954" y="8299"/>
                  </a:moveTo>
                  <a:lnTo>
                    <a:pt x="10800" y="11062"/>
                  </a:lnTo>
                  <a:lnTo>
                    <a:pt x="10168" y="13336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32" y="8299"/>
                  </a:moveTo>
                  <a:lnTo>
                    <a:pt x="7132" y="12205"/>
                  </a:lnTo>
                  <a:lnTo>
                    <a:pt x="7120" y="12205"/>
                  </a:lnTo>
                  <a:lnTo>
                    <a:pt x="5025" y="13383"/>
                  </a:lnTo>
                  <a:lnTo>
                    <a:pt x="4370" y="10978"/>
                  </a:lnTo>
                  <a:lnTo>
                    <a:pt x="7132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13"/>
            <p:cNvSpPr/>
            <p:nvPr/>
          </p:nvSpPr>
          <p:spPr>
            <a:xfrm>
              <a:off x="6268925" y="267307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5" y="3561"/>
                  </a:lnTo>
                  <a:lnTo>
                    <a:pt x="4906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800" y="11050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32" y="8287"/>
                  </a:moveTo>
                  <a:lnTo>
                    <a:pt x="7132" y="12193"/>
                  </a:lnTo>
                  <a:lnTo>
                    <a:pt x="7120" y="12193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2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49"/>
                  </a:lnTo>
                  <a:lnTo>
                    <a:pt x="13228" y="7228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13"/>
            <p:cNvSpPr/>
            <p:nvPr/>
          </p:nvSpPr>
          <p:spPr>
            <a:xfrm>
              <a:off x="6648150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6" y="2512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98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32"/>
                  </a:lnTo>
                  <a:close/>
                  <a:moveTo>
                    <a:pt x="12549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57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90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13"/>
            <p:cNvSpPr/>
            <p:nvPr/>
          </p:nvSpPr>
          <p:spPr>
            <a:xfrm>
              <a:off x="6648150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94" y="1286"/>
                  </a:moveTo>
                  <a:lnTo>
                    <a:pt x="7120" y="2512"/>
                  </a:lnTo>
                  <a:lnTo>
                    <a:pt x="7120" y="6310"/>
                  </a:lnTo>
                  <a:lnTo>
                    <a:pt x="4274" y="3560"/>
                  </a:lnTo>
                  <a:lnTo>
                    <a:pt x="4894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8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2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1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13"/>
            <p:cNvSpPr/>
            <p:nvPr/>
          </p:nvSpPr>
          <p:spPr>
            <a:xfrm>
              <a:off x="6648150" y="44998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86"/>
                  </a:moveTo>
                  <a:lnTo>
                    <a:pt x="7120" y="2524"/>
                  </a:lnTo>
                  <a:lnTo>
                    <a:pt x="7120" y="6322"/>
                  </a:lnTo>
                  <a:lnTo>
                    <a:pt x="4274" y="3572"/>
                  </a:lnTo>
                  <a:lnTo>
                    <a:pt x="4894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0" y="6882"/>
                  </a:lnTo>
                  <a:lnTo>
                    <a:pt x="1286" y="4846"/>
                  </a:lnTo>
                  <a:lnTo>
                    <a:pt x="3751" y="4203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2" y="4132"/>
                  </a:lnTo>
                  <a:close/>
                  <a:moveTo>
                    <a:pt x="12561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3" y="857"/>
                  </a:lnTo>
                  <a:lnTo>
                    <a:pt x="3429" y="3441"/>
                  </a:lnTo>
                  <a:lnTo>
                    <a:pt x="845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61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89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13"/>
            <p:cNvSpPr/>
            <p:nvPr/>
          </p:nvSpPr>
          <p:spPr>
            <a:xfrm>
              <a:off x="6268925" y="44998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86"/>
                  </a:moveTo>
                  <a:lnTo>
                    <a:pt x="7120" y="2524"/>
                  </a:lnTo>
                  <a:lnTo>
                    <a:pt x="7120" y="6322"/>
                  </a:lnTo>
                  <a:lnTo>
                    <a:pt x="4275" y="3572"/>
                  </a:lnTo>
                  <a:lnTo>
                    <a:pt x="4906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1" y="6882"/>
                  </a:lnTo>
                  <a:lnTo>
                    <a:pt x="1286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12562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13" y="7715"/>
                  </a:moveTo>
                  <a:lnTo>
                    <a:pt x="3668" y="10478"/>
                  </a:lnTo>
                  <a:lnTo>
                    <a:pt x="1310" y="9858"/>
                  </a:lnTo>
                  <a:lnTo>
                    <a:pt x="2596" y="7715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8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13"/>
            <p:cNvSpPr/>
            <p:nvPr/>
          </p:nvSpPr>
          <p:spPr>
            <a:xfrm>
              <a:off x="975100" y="267307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86"/>
                  </a:moveTo>
                  <a:lnTo>
                    <a:pt x="7121" y="2525"/>
                  </a:lnTo>
                  <a:lnTo>
                    <a:pt x="7121" y="6311"/>
                  </a:lnTo>
                  <a:lnTo>
                    <a:pt x="4275" y="3561"/>
                  </a:lnTo>
                  <a:lnTo>
                    <a:pt x="4906" y="1286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6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26" y="7716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800" y="11050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33" y="8287"/>
                  </a:moveTo>
                  <a:lnTo>
                    <a:pt x="7133" y="12193"/>
                  </a:lnTo>
                  <a:lnTo>
                    <a:pt x="7121" y="12193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3" y="8287"/>
                  </a:lnTo>
                  <a:close/>
                  <a:moveTo>
                    <a:pt x="10586" y="1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5"/>
                  </a:lnTo>
                  <a:lnTo>
                    <a:pt x="1823" y="7406"/>
                  </a:lnTo>
                  <a:lnTo>
                    <a:pt x="477" y="9645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49"/>
                  </a:lnTo>
                  <a:lnTo>
                    <a:pt x="13241" y="7228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13"/>
            <p:cNvSpPr/>
            <p:nvPr/>
          </p:nvSpPr>
          <p:spPr>
            <a:xfrm>
              <a:off x="975700" y="23078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26" y="1251"/>
                  </a:moveTo>
                  <a:lnTo>
                    <a:pt x="10681" y="3644"/>
                  </a:lnTo>
                  <a:lnTo>
                    <a:pt x="7918" y="6323"/>
                  </a:lnTo>
                  <a:lnTo>
                    <a:pt x="7918" y="2430"/>
                  </a:lnTo>
                  <a:lnTo>
                    <a:pt x="7930" y="2430"/>
                  </a:lnTo>
                  <a:lnTo>
                    <a:pt x="10026" y="1251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02" y="6894"/>
                  </a:lnTo>
                  <a:lnTo>
                    <a:pt x="11371" y="4132"/>
                  </a:lnTo>
                  <a:close/>
                  <a:moveTo>
                    <a:pt x="3727" y="4227"/>
                  </a:moveTo>
                  <a:lnTo>
                    <a:pt x="6502" y="6906"/>
                  </a:lnTo>
                  <a:lnTo>
                    <a:pt x="2477" y="6906"/>
                  </a:lnTo>
                  <a:lnTo>
                    <a:pt x="1263" y="4870"/>
                  </a:lnTo>
                  <a:lnTo>
                    <a:pt x="3727" y="4227"/>
                  </a:lnTo>
                  <a:close/>
                  <a:moveTo>
                    <a:pt x="12538" y="7728"/>
                  </a:moveTo>
                  <a:lnTo>
                    <a:pt x="13752" y="9764"/>
                  </a:lnTo>
                  <a:lnTo>
                    <a:pt x="11288" y="10407"/>
                  </a:lnTo>
                  <a:lnTo>
                    <a:pt x="8526" y="7728"/>
                  </a:lnTo>
                  <a:close/>
                  <a:moveTo>
                    <a:pt x="6502" y="7728"/>
                  </a:moveTo>
                  <a:lnTo>
                    <a:pt x="3656" y="10478"/>
                  </a:lnTo>
                  <a:lnTo>
                    <a:pt x="1310" y="9871"/>
                  </a:lnTo>
                  <a:lnTo>
                    <a:pt x="2584" y="7728"/>
                  </a:lnTo>
                  <a:close/>
                  <a:moveTo>
                    <a:pt x="7930" y="8299"/>
                  </a:moveTo>
                  <a:lnTo>
                    <a:pt x="10764" y="11062"/>
                  </a:lnTo>
                  <a:lnTo>
                    <a:pt x="10145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49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16" y="14193"/>
                  </a:lnTo>
                  <a:lnTo>
                    <a:pt x="7609" y="12859"/>
                  </a:lnTo>
                  <a:lnTo>
                    <a:pt x="9919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38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62" y="4966"/>
                  </a:lnTo>
                  <a:lnTo>
                    <a:pt x="15003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13"/>
            <p:cNvSpPr/>
            <p:nvPr/>
          </p:nvSpPr>
          <p:spPr>
            <a:xfrm>
              <a:off x="975100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99"/>
                  </a:moveTo>
                  <a:lnTo>
                    <a:pt x="7121" y="2537"/>
                  </a:lnTo>
                  <a:lnTo>
                    <a:pt x="7121" y="6335"/>
                  </a:lnTo>
                  <a:lnTo>
                    <a:pt x="4275" y="3573"/>
                  </a:lnTo>
                  <a:lnTo>
                    <a:pt x="4906" y="1299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95" y="4144"/>
                  </a:lnTo>
                  <a:close/>
                  <a:moveTo>
                    <a:pt x="3751" y="4228"/>
                  </a:moveTo>
                  <a:lnTo>
                    <a:pt x="6526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37" y="7728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28"/>
                  </a:lnTo>
                  <a:close/>
                  <a:moveTo>
                    <a:pt x="7954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33" y="8311"/>
                  </a:moveTo>
                  <a:lnTo>
                    <a:pt x="7133" y="12205"/>
                  </a:lnTo>
                  <a:lnTo>
                    <a:pt x="7121" y="12205"/>
                  </a:lnTo>
                  <a:lnTo>
                    <a:pt x="5025" y="13383"/>
                  </a:lnTo>
                  <a:lnTo>
                    <a:pt x="4370" y="10990"/>
                  </a:lnTo>
                  <a:lnTo>
                    <a:pt x="7133" y="8311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30" y="5085"/>
                  </a:lnTo>
                  <a:lnTo>
                    <a:pt x="1823" y="7406"/>
                  </a:lnTo>
                  <a:lnTo>
                    <a:pt x="477" y="9645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50"/>
                  </a:lnTo>
                  <a:lnTo>
                    <a:pt x="13241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13"/>
            <p:cNvSpPr/>
            <p:nvPr/>
          </p:nvSpPr>
          <p:spPr>
            <a:xfrm>
              <a:off x="975100" y="8466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10050" y="1238"/>
                  </a:moveTo>
                  <a:lnTo>
                    <a:pt x="10705" y="3631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8"/>
                  </a:lnTo>
                  <a:close/>
                  <a:moveTo>
                    <a:pt x="4906" y="1286"/>
                  </a:moveTo>
                  <a:lnTo>
                    <a:pt x="7121" y="2512"/>
                  </a:lnTo>
                  <a:lnTo>
                    <a:pt x="7121" y="6322"/>
                  </a:lnTo>
                  <a:lnTo>
                    <a:pt x="4275" y="3572"/>
                  </a:lnTo>
                  <a:lnTo>
                    <a:pt x="4906" y="1286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87" y="4858"/>
                  </a:lnTo>
                  <a:lnTo>
                    <a:pt x="3751" y="4215"/>
                  </a:lnTo>
                  <a:close/>
                  <a:moveTo>
                    <a:pt x="11395" y="4131"/>
                  </a:moveTo>
                  <a:lnTo>
                    <a:pt x="13729" y="4751"/>
                  </a:lnTo>
                  <a:lnTo>
                    <a:pt x="12467" y="6894"/>
                  </a:lnTo>
                  <a:lnTo>
                    <a:pt x="8550" y="6894"/>
                  </a:lnTo>
                  <a:lnTo>
                    <a:pt x="11395" y="4131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2" y="10394"/>
                  </a:lnTo>
                  <a:lnTo>
                    <a:pt x="8550" y="7715"/>
                  </a:lnTo>
                  <a:close/>
                  <a:moveTo>
                    <a:pt x="6526" y="7727"/>
                  </a:moveTo>
                  <a:lnTo>
                    <a:pt x="3680" y="10477"/>
                  </a:lnTo>
                  <a:lnTo>
                    <a:pt x="1334" y="9870"/>
                  </a:lnTo>
                  <a:lnTo>
                    <a:pt x="2608" y="7727"/>
                  </a:lnTo>
                  <a:close/>
                  <a:moveTo>
                    <a:pt x="7954" y="8287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21" y="12192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3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4"/>
                  </a:lnTo>
                  <a:lnTo>
                    <a:pt x="4359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2" y="9537"/>
                  </a:lnTo>
                  <a:lnTo>
                    <a:pt x="13241" y="7215"/>
                  </a:lnTo>
                  <a:lnTo>
                    <a:pt x="14574" y="4977"/>
                  </a:lnTo>
                  <a:lnTo>
                    <a:pt x="15003" y="4227"/>
                  </a:lnTo>
                  <a:lnTo>
                    <a:pt x="14157" y="4000"/>
                  </a:lnTo>
                  <a:lnTo>
                    <a:pt x="11490" y="3310"/>
                  </a:lnTo>
                  <a:lnTo>
                    <a:pt x="10812" y="798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13"/>
            <p:cNvSpPr/>
            <p:nvPr/>
          </p:nvSpPr>
          <p:spPr>
            <a:xfrm>
              <a:off x="975100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906" y="1298"/>
                  </a:moveTo>
                  <a:lnTo>
                    <a:pt x="7121" y="2536"/>
                  </a:lnTo>
                  <a:lnTo>
                    <a:pt x="7121" y="6334"/>
                  </a:lnTo>
                  <a:lnTo>
                    <a:pt x="4275" y="3572"/>
                  </a:lnTo>
                  <a:lnTo>
                    <a:pt x="4906" y="1298"/>
                  </a:lnTo>
                  <a:close/>
                  <a:moveTo>
                    <a:pt x="10050" y="1250"/>
                  </a:moveTo>
                  <a:lnTo>
                    <a:pt x="10705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26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1395" y="4155"/>
                  </a:moveTo>
                  <a:lnTo>
                    <a:pt x="13729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95" y="4155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2" y="10406"/>
                  </a:lnTo>
                  <a:lnTo>
                    <a:pt x="8550" y="7727"/>
                  </a:lnTo>
                  <a:close/>
                  <a:moveTo>
                    <a:pt x="6537" y="7739"/>
                  </a:moveTo>
                  <a:lnTo>
                    <a:pt x="3680" y="10501"/>
                  </a:lnTo>
                  <a:lnTo>
                    <a:pt x="1346" y="9882"/>
                  </a:lnTo>
                  <a:lnTo>
                    <a:pt x="2620" y="7739"/>
                  </a:lnTo>
                  <a:close/>
                  <a:moveTo>
                    <a:pt x="7954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33" y="8311"/>
                  </a:moveTo>
                  <a:lnTo>
                    <a:pt x="7133" y="12204"/>
                  </a:lnTo>
                  <a:lnTo>
                    <a:pt x="7121" y="12204"/>
                  </a:lnTo>
                  <a:lnTo>
                    <a:pt x="5025" y="13383"/>
                  </a:lnTo>
                  <a:lnTo>
                    <a:pt x="4370" y="10989"/>
                  </a:lnTo>
                  <a:lnTo>
                    <a:pt x="7133" y="8311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4"/>
                  </a:lnTo>
                  <a:lnTo>
                    <a:pt x="4359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2" y="9537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13"/>
            <p:cNvSpPr/>
            <p:nvPr/>
          </p:nvSpPr>
          <p:spPr>
            <a:xfrm>
              <a:off x="975100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99"/>
                  </a:moveTo>
                  <a:lnTo>
                    <a:pt x="7121" y="2525"/>
                  </a:lnTo>
                  <a:lnTo>
                    <a:pt x="7121" y="6323"/>
                  </a:lnTo>
                  <a:lnTo>
                    <a:pt x="4275" y="3573"/>
                  </a:lnTo>
                  <a:lnTo>
                    <a:pt x="4906" y="1299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26" y="6906"/>
                  </a:lnTo>
                  <a:lnTo>
                    <a:pt x="2501" y="6906"/>
                  </a:lnTo>
                  <a:lnTo>
                    <a:pt x="1287" y="4871"/>
                  </a:lnTo>
                  <a:lnTo>
                    <a:pt x="3751" y="4228"/>
                  </a:lnTo>
                  <a:close/>
                  <a:moveTo>
                    <a:pt x="11395" y="4156"/>
                  </a:moveTo>
                  <a:lnTo>
                    <a:pt x="13729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95" y="4156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59"/>
                  </a:lnTo>
                  <a:lnTo>
                    <a:pt x="2620" y="7704"/>
                  </a:lnTo>
                  <a:close/>
                  <a:moveTo>
                    <a:pt x="7954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54" y="12098"/>
                  </a:lnTo>
                  <a:lnTo>
                    <a:pt x="7954" y="8300"/>
                  </a:lnTo>
                  <a:close/>
                  <a:moveTo>
                    <a:pt x="7133" y="8300"/>
                  </a:moveTo>
                  <a:lnTo>
                    <a:pt x="7133" y="12205"/>
                  </a:lnTo>
                  <a:lnTo>
                    <a:pt x="7121" y="12205"/>
                  </a:lnTo>
                  <a:lnTo>
                    <a:pt x="5025" y="13383"/>
                  </a:lnTo>
                  <a:lnTo>
                    <a:pt x="4370" y="10978"/>
                  </a:lnTo>
                  <a:lnTo>
                    <a:pt x="7133" y="8300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51"/>
                  </a:lnTo>
                  <a:lnTo>
                    <a:pt x="5121" y="465"/>
                  </a:lnTo>
                  <a:lnTo>
                    <a:pt x="4359" y="49"/>
                  </a:lnTo>
                  <a:lnTo>
                    <a:pt x="4144" y="858"/>
                  </a:lnTo>
                  <a:lnTo>
                    <a:pt x="3430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30" y="5073"/>
                  </a:lnTo>
                  <a:lnTo>
                    <a:pt x="1823" y="7395"/>
                  </a:lnTo>
                  <a:lnTo>
                    <a:pt x="477" y="9645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1" y="14145"/>
                  </a:lnTo>
                  <a:lnTo>
                    <a:pt x="10693" y="14574"/>
                  </a:lnTo>
                  <a:lnTo>
                    <a:pt x="10907" y="13753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41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13"/>
            <p:cNvSpPr/>
            <p:nvPr/>
          </p:nvSpPr>
          <p:spPr>
            <a:xfrm>
              <a:off x="975100" y="34038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86"/>
                  </a:moveTo>
                  <a:lnTo>
                    <a:pt x="7121" y="2525"/>
                  </a:lnTo>
                  <a:lnTo>
                    <a:pt x="7121" y="6311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44"/>
                  </a:lnTo>
                  <a:close/>
                  <a:moveTo>
                    <a:pt x="12562" y="7716"/>
                  </a:moveTo>
                  <a:lnTo>
                    <a:pt x="13788" y="9752"/>
                  </a:lnTo>
                  <a:lnTo>
                    <a:pt x="11312" y="10395"/>
                  </a:lnTo>
                  <a:lnTo>
                    <a:pt x="8550" y="7716"/>
                  </a:lnTo>
                  <a:close/>
                  <a:moveTo>
                    <a:pt x="6526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13"/>
            <p:cNvSpPr/>
            <p:nvPr/>
          </p:nvSpPr>
          <p:spPr>
            <a:xfrm>
              <a:off x="596200" y="3403825"/>
              <a:ext cx="375950" cy="365550"/>
            </a:xfrm>
            <a:custGeom>
              <a:avLst/>
              <a:gdLst/>
              <a:ahLst/>
              <a:cxnLst/>
              <a:rect l="l" t="t" r="r" b="b"/>
              <a:pathLst>
                <a:path w="15038" h="14622" extrusionOk="0">
                  <a:moveTo>
                    <a:pt x="4894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94" y="1286"/>
                  </a:lnTo>
                  <a:close/>
                  <a:moveTo>
                    <a:pt x="10037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12561" y="7716"/>
                  </a:moveTo>
                  <a:lnTo>
                    <a:pt x="13776" y="9752"/>
                  </a:lnTo>
                  <a:lnTo>
                    <a:pt x="11311" y="10395"/>
                  </a:lnTo>
                  <a:lnTo>
                    <a:pt x="8537" y="7716"/>
                  </a:lnTo>
                  <a:close/>
                  <a:moveTo>
                    <a:pt x="6513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73" y="0"/>
                  </a:moveTo>
                  <a:lnTo>
                    <a:pt x="9811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6" y="9644"/>
                  </a:lnTo>
                  <a:lnTo>
                    <a:pt x="36" y="10383"/>
                  </a:lnTo>
                  <a:lnTo>
                    <a:pt x="881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53" y="14621"/>
                  </a:lnTo>
                  <a:lnTo>
                    <a:pt x="5215" y="14205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2"/>
                  </a:lnTo>
                  <a:lnTo>
                    <a:pt x="15038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5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13"/>
            <p:cNvSpPr/>
            <p:nvPr/>
          </p:nvSpPr>
          <p:spPr>
            <a:xfrm>
              <a:off x="216975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9"/>
                  </a:lnTo>
                  <a:close/>
                  <a:moveTo>
                    <a:pt x="4894" y="1274"/>
                  </a:moveTo>
                  <a:lnTo>
                    <a:pt x="7109" y="2513"/>
                  </a:lnTo>
                  <a:lnTo>
                    <a:pt x="7109" y="6323"/>
                  </a:lnTo>
                  <a:lnTo>
                    <a:pt x="4275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2" y="10383"/>
                  </a:lnTo>
                  <a:lnTo>
                    <a:pt x="8537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97" y="0"/>
                  </a:moveTo>
                  <a:lnTo>
                    <a:pt x="9835" y="417"/>
                  </a:lnTo>
                  <a:lnTo>
                    <a:pt x="7442" y="1751"/>
                  </a:lnTo>
                  <a:lnTo>
                    <a:pt x="5132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33" y="9537"/>
                  </a:lnTo>
                  <a:lnTo>
                    <a:pt x="13240" y="7216"/>
                  </a:lnTo>
                  <a:lnTo>
                    <a:pt x="14586" y="4965"/>
                  </a:lnTo>
                  <a:lnTo>
                    <a:pt x="15014" y="4239"/>
                  </a:lnTo>
                  <a:lnTo>
                    <a:pt x="14169" y="4013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97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13"/>
            <p:cNvSpPr/>
            <p:nvPr/>
          </p:nvSpPr>
          <p:spPr>
            <a:xfrm>
              <a:off x="216975" y="1577100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94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75" y="3573"/>
                  </a:lnTo>
                  <a:lnTo>
                    <a:pt x="4894" y="1299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7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34" y="9859"/>
                  </a:lnTo>
                  <a:lnTo>
                    <a:pt x="2620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33" y="8300"/>
                  </a:moveTo>
                  <a:lnTo>
                    <a:pt x="7133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33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59"/>
                  </a:lnTo>
                  <a:lnTo>
                    <a:pt x="429" y="5085"/>
                  </a:lnTo>
                  <a:lnTo>
                    <a:pt x="1810" y="7407"/>
                  </a:lnTo>
                  <a:lnTo>
                    <a:pt x="477" y="9657"/>
                  </a:lnTo>
                  <a:lnTo>
                    <a:pt x="36" y="10383"/>
                  </a:lnTo>
                  <a:lnTo>
                    <a:pt x="894" y="10609"/>
                  </a:lnTo>
                  <a:lnTo>
                    <a:pt x="3561" y="11312"/>
                  </a:lnTo>
                  <a:lnTo>
                    <a:pt x="4239" y="13812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72"/>
                  </a:lnTo>
                  <a:lnTo>
                    <a:pt x="9930" y="14169"/>
                  </a:lnTo>
                  <a:lnTo>
                    <a:pt x="10681" y="14586"/>
                  </a:lnTo>
                  <a:lnTo>
                    <a:pt x="10907" y="13764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50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13"/>
            <p:cNvSpPr/>
            <p:nvPr/>
          </p:nvSpPr>
          <p:spPr>
            <a:xfrm>
              <a:off x="216975" y="34038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0"/>
                  </a:lnTo>
                  <a:lnTo>
                    <a:pt x="4894" y="1286"/>
                  </a:lnTo>
                  <a:close/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44"/>
                  </a:lnTo>
                  <a:close/>
                  <a:moveTo>
                    <a:pt x="12562" y="7716"/>
                  </a:moveTo>
                  <a:lnTo>
                    <a:pt x="13776" y="9752"/>
                  </a:lnTo>
                  <a:lnTo>
                    <a:pt x="11312" y="10395"/>
                  </a:lnTo>
                  <a:lnTo>
                    <a:pt x="8537" y="7716"/>
                  </a:lnTo>
                  <a:close/>
                  <a:moveTo>
                    <a:pt x="6501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097" y="8299"/>
                  </a:move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097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50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13"/>
            <p:cNvSpPr/>
            <p:nvPr/>
          </p:nvSpPr>
          <p:spPr>
            <a:xfrm>
              <a:off x="216975" y="1211600"/>
              <a:ext cx="376275" cy="365825"/>
            </a:xfrm>
            <a:custGeom>
              <a:avLst/>
              <a:gdLst/>
              <a:ahLst/>
              <a:cxnLst/>
              <a:rect l="l" t="t" r="r" b="b"/>
              <a:pathLst>
                <a:path w="15051" h="14633" extrusionOk="0">
                  <a:moveTo>
                    <a:pt x="4894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10050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7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55"/>
                  </a:lnTo>
                  <a:close/>
                  <a:moveTo>
                    <a:pt x="12562" y="7727"/>
                  </a:moveTo>
                  <a:lnTo>
                    <a:pt x="13764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37" y="7739"/>
                  </a:moveTo>
                  <a:lnTo>
                    <a:pt x="3680" y="10501"/>
                  </a:lnTo>
                  <a:lnTo>
                    <a:pt x="1334" y="9882"/>
                  </a:lnTo>
                  <a:lnTo>
                    <a:pt x="2620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09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43"/>
                  </a:lnTo>
                  <a:lnTo>
                    <a:pt x="1" y="4370"/>
                  </a:lnTo>
                  <a:lnTo>
                    <a:pt x="429" y="5096"/>
                  </a:lnTo>
                  <a:lnTo>
                    <a:pt x="1810" y="7418"/>
                  </a:lnTo>
                  <a:lnTo>
                    <a:pt x="477" y="9668"/>
                  </a:lnTo>
                  <a:lnTo>
                    <a:pt x="36" y="10394"/>
                  </a:lnTo>
                  <a:lnTo>
                    <a:pt x="894" y="10620"/>
                  </a:lnTo>
                  <a:lnTo>
                    <a:pt x="3561" y="11311"/>
                  </a:lnTo>
                  <a:lnTo>
                    <a:pt x="4239" y="13811"/>
                  </a:lnTo>
                  <a:lnTo>
                    <a:pt x="4466" y="14633"/>
                  </a:lnTo>
                  <a:lnTo>
                    <a:pt x="5228" y="14216"/>
                  </a:lnTo>
                  <a:lnTo>
                    <a:pt x="7621" y="12883"/>
                  </a:lnTo>
                  <a:lnTo>
                    <a:pt x="9930" y="14168"/>
                  </a:lnTo>
                  <a:lnTo>
                    <a:pt x="10681" y="14585"/>
                  </a:lnTo>
                  <a:lnTo>
                    <a:pt x="10907" y="13776"/>
                  </a:lnTo>
                  <a:lnTo>
                    <a:pt x="11621" y="11180"/>
                  </a:lnTo>
                  <a:lnTo>
                    <a:pt x="14193" y="10513"/>
                  </a:lnTo>
                  <a:lnTo>
                    <a:pt x="15050" y="10287"/>
                  </a:lnTo>
                  <a:lnTo>
                    <a:pt x="14610" y="9561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13"/>
            <p:cNvSpPr/>
            <p:nvPr/>
          </p:nvSpPr>
          <p:spPr>
            <a:xfrm>
              <a:off x="216975" y="41345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94" y="1286"/>
                  </a:moveTo>
                  <a:lnTo>
                    <a:pt x="7109" y="2512"/>
                  </a:lnTo>
                  <a:lnTo>
                    <a:pt x="7109" y="6310"/>
                  </a:lnTo>
                  <a:lnTo>
                    <a:pt x="4275" y="3560"/>
                  </a:lnTo>
                  <a:lnTo>
                    <a:pt x="4894" y="1286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63" y="4858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51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37" y="7715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20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3" y="8299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33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50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13"/>
            <p:cNvSpPr/>
            <p:nvPr/>
          </p:nvSpPr>
          <p:spPr>
            <a:xfrm>
              <a:off x="216975" y="37693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94" y="1274"/>
                  </a:moveTo>
                  <a:lnTo>
                    <a:pt x="7109" y="2512"/>
                  </a:lnTo>
                  <a:lnTo>
                    <a:pt x="7109" y="6311"/>
                  </a:lnTo>
                  <a:lnTo>
                    <a:pt x="4275" y="3560"/>
                  </a:lnTo>
                  <a:lnTo>
                    <a:pt x="4894" y="1274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1"/>
                  </a:lnTo>
                  <a:lnTo>
                    <a:pt x="11312" y="10382"/>
                  </a:lnTo>
                  <a:lnTo>
                    <a:pt x="8537" y="7704"/>
                  </a:lnTo>
                  <a:close/>
                  <a:moveTo>
                    <a:pt x="6537" y="7704"/>
                  </a:moveTo>
                  <a:lnTo>
                    <a:pt x="3680" y="10466"/>
                  </a:lnTo>
                  <a:lnTo>
                    <a:pt x="1334" y="9847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13"/>
            <p:cNvSpPr/>
            <p:nvPr/>
          </p:nvSpPr>
          <p:spPr>
            <a:xfrm>
              <a:off x="596500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8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25" y="1251"/>
                  </a:moveTo>
                  <a:lnTo>
                    <a:pt x="10680" y="3644"/>
                  </a:lnTo>
                  <a:lnTo>
                    <a:pt x="7918" y="6323"/>
                  </a:lnTo>
                  <a:lnTo>
                    <a:pt x="7918" y="2430"/>
                  </a:lnTo>
                  <a:lnTo>
                    <a:pt x="7930" y="2430"/>
                  </a:lnTo>
                  <a:lnTo>
                    <a:pt x="10025" y="1251"/>
                  </a:lnTo>
                  <a:close/>
                  <a:moveTo>
                    <a:pt x="11371" y="4132"/>
                  </a:moveTo>
                  <a:lnTo>
                    <a:pt x="13704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3739" y="4227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7"/>
                  </a:lnTo>
                  <a:close/>
                  <a:moveTo>
                    <a:pt x="12549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01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299"/>
                  </a:moveTo>
                  <a:lnTo>
                    <a:pt x="10775" y="11062"/>
                  </a:lnTo>
                  <a:lnTo>
                    <a:pt x="10144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50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13"/>
            <p:cNvSpPr/>
            <p:nvPr/>
          </p:nvSpPr>
          <p:spPr>
            <a:xfrm>
              <a:off x="596200" y="157710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94" y="1299"/>
                  </a:moveTo>
                  <a:lnTo>
                    <a:pt x="7108" y="2525"/>
                  </a:lnTo>
                  <a:lnTo>
                    <a:pt x="7108" y="6323"/>
                  </a:lnTo>
                  <a:lnTo>
                    <a:pt x="4263" y="3573"/>
                  </a:lnTo>
                  <a:lnTo>
                    <a:pt x="4894" y="1299"/>
                  </a:lnTo>
                  <a:close/>
                  <a:moveTo>
                    <a:pt x="10037" y="1251"/>
                  </a:moveTo>
                  <a:lnTo>
                    <a:pt x="10692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4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6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04"/>
                  </a:moveTo>
                  <a:lnTo>
                    <a:pt x="3667" y="10478"/>
                  </a:lnTo>
                  <a:lnTo>
                    <a:pt x="1334" y="9859"/>
                  </a:lnTo>
                  <a:lnTo>
                    <a:pt x="2620" y="7704"/>
                  </a:lnTo>
                  <a:close/>
                  <a:moveTo>
                    <a:pt x="7942" y="8300"/>
                  </a:moveTo>
                  <a:lnTo>
                    <a:pt x="10787" y="11050"/>
                  </a:lnTo>
                  <a:lnTo>
                    <a:pt x="10156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8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0" y="8300"/>
                  </a:lnTo>
                  <a:close/>
                  <a:moveTo>
                    <a:pt x="10573" y="1"/>
                  </a:moveTo>
                  <a:lnTo>
                    <a:pt x="9823" y="418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7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6" y="9645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0" y="12860"/>
                  </a:lnTo>
                  <a:lnTo>
                    <a:pt x="9918" y="14145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62" y="4966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13"/>
            <p:cNvSpPr/>
            <p:nvPr/>
          </p:nvSpPr>
          <p:spPr>
            <a:xfrm>
              <a:off x="596200" y="846675"/>
              <a:ext cx="376550" cy="365525"/>
            </a:xfrm>
            <a:custGeom>
              <a:avLst/>
              <a:gdLst/>
              <a:ahLst/>
              <a:cxnLst/>
              <a:rect l="l" t="t" r="r" b="b"/>
              <a:pathLst>
                <a:path w="15062" h="14621" extrusionOk="0">
                  <a:moveTo>
                    <a:pt x="10037" y="1238"/>
                  </a:moveTo>
                  <a:lnTo>
                    <a:pt x="10692" y="3631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4894" y="1298"/>
                  </a:moveTo>
                  <a:lnTo>
                    <a:pt x="7108" y="2536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58"/>
                  </a:lnTo>
                  <a:lnTo>
                    <a:pt x="3751" y="4215"/>
                  </a:lnTo>
                  <a:close/>
                  <a:moveTo>
                    <a:pt x="11383" y="4131"/>
                  </a:moveTo>
                  <a:lnTo>
                    <a:pt x="13716" y="4751"/>
                  </a:lnTo>
                  <a:lnTo>
                    <a:pt x="12454" y="6894"/>
                  </a:lnTo>
                  <a:lnTo>
                    <a:pt x="8537" y="6894"/>
                  </a:lnTo>
                  <a:lnTo>
                    <a:pt x="11383" y="4131"/>
                  </a:lnTo>
                  <a:close/>
                  <a:moveTo>
                    <a:pt x="12561" y="7715"/>
                  </a:moveTo>
                  <a:lnTo>
                    <a:pt x="13776" y="9751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27"/>
                  </a:moveTo>
                  <a:lnTo>
                    <a:pt x="3667" y="10477"/>
                  </a:lnTo>
                  <a:lnTo>
                    <a:pt x="1334" y="9870"/>
                  </a:lnTo>
                  <a:lnTo>
                    <a:pt x="2620" y="7727"/>
                  </a:lnTo>
                  <a:close/>
                  <a:moveTo>
                    <a:pt x="7942" y="8287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0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799"/>
                  </a:lnTo>
                  <a:lnTo>
                    <a:pt x="4453" y="14621"/>
                  </a:lnTo>
                  <a:lnTo>
                    <a:pt x="5215" y="14204"/>
                  </a:lnTo>
                  <a:lnTo>
                    <a:pt x="7608" y="12859"/>
                  </a:lnTo>
                  <a:lnTo>
                    <a:pt x="9942" y="14145"/>
                  </a:lnTo>
                  <a:lnTo>
                    <a:pt x="10692" y="14561"/>
                  </a:lnTo>
                  <a:lnTo>
                    <a:pt x="10918" y="13740"/>
                  </a:lnTo>
                  <a:lnTo>
                    <a:pt x="11633" y="11144"/>
                  </a:lnTo>
                  <a:lnTo>
                    <a:pt x="14204" y="10477"/>
                  </a:lnTo>
                  <a:lnTo>
                    <a:pt x="15062" y="10251"/>
                  </a:lnTo>
                  <a:lnTo>
                    <a:pt x="14621" y="9525"/>
                  </a:lnTo>
                  <a:lnTo>
                    <a:pt x="13240" y="7203"/>
                  </a:lnTo>
                  <a:lnTo>
                    <a:pt x="14585" y="4953"/>
                  </a:lnTo>
                  <a:lnTo>
                    <a:pt x="15002" y="4227"/>
                  </a:lnTo>
                  <a:lnTo>
                    <a:pt x="14145" y="4000"/>
                  </a:lnTo>
                  <a:lnTo>
                    <a:pt x="11490" y="3310"/>
                  </a:lnTo>
                  <a:lnTo>
                    <a:pt x="10799" y="798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13"/>
            <p:cNvSpPr/>
            <p:nvPr/>
          </p:nvSpPr>
          <p:spPr>
            <a:xfrm>
              <a:off x="596500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25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10025" y="1251"/>
                  </a:lnTo>
                  <a:close/>
                  <a:moveTo>
                    <a:pt x="11371" y="4144"/>
                  </a:moveTo>
                  <a:lnTo>
                    <a:pt x="13704" y="4751"/>
                  </a:lnTo>
                  <a:lnTo>
                    <a:pt x="12430" y="6895"/>
                  </a:lnTo>
                  <a:lnTo>
                    <a:pt x="8513" y="6895"/>
                  </a:lnTo>
                  <a:lnTo>
                    <a:pt x="11371" y="4144"/>
                  </a:lnTo>
                  <a:close/>
                  <a:moveTo>
                    <a:pt x="3739" y="4228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8"/>
                  </a:lnTo>
                  <a:close/>
                  <a:moveTo>
                    <a:pt x="12549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01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311"/>
                  </a:moveTo>
                  <a:lnTo>
                    <a:pt x="10775" y="11062"/>
                  </a:lnTo>
                  <a:lnTo>
                    <a:pt x="10144" y="13336"/>
                  </a:lnTo>
                  <a:lnTo>
                    <a:pt x="7930" y="12109"/>
                  </a:lnTo>
                  <a:lnTo>
                    <a:pt x="7930" y="8311"/>
                  </a:lnTo>
                  <a:close/>
                  <a:moveTo>
                    <a:pt x="7108" y="8311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08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4"/>
                  </a:lnTo>
                  <a:lnTo>
                    <a:pt x="845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50" y="10276"/>
                  </a:lnTo>
                  <a:lnTo>
                    <a:pt x="14609" y="9550"/>
                  </a:lnTo>
                  <a:lnTo>
                    <a:pt x="13228" y="7228"/>
                  </a:lnTo>
                  <a:lnTo>
                    <a:pt x="14573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13"/>
            <p:cNvSpPr/>
            <p:nvPr/>
          </p:nvSpPr>
          <p:spPr>
            <a:xfrm>
              <a:off x="975100" y="37693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74"/>
                  </a:moveTo>
                  <a:lnTo>
                    <a:pt x="7121" y="2512"/>
                  </a:lnTo>
                  <a:lnTo>
                    <a:pt x="7121" y="6311"/>
                  </a:lnTo>
                  <a:lnTo>
                    <a:pt x="4275" y="3560"/>
                  </a:lnTo>
                  <a:lnTo>
                    <a:pt x="4906" y="1274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1"/>
                  </a:lnTo>
                  <a:lnTo>
                    <a:pt x="11312" y="10382"/>
                  </a:lnTo>
                  <a:lnTo>
                    <a:pt x="8550" y="7704"/>
                  </a:lnTo>
                  <a:close/>
                  <a:moveTo>
                    <a:pt x="6526" y="7704"/>
                  </a:moveTo>
                  <a:lnTo>
                    <a:pt x="3668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41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13"/>
            <p:cNvSpPr/>
            <p:nvPr/>
          </p:nvSpPr>
          <p:spPr>
            <a:xfrm>
              <a:off x="596200" y="2673075"/>
              <a:ext cx="375950" cy="365550"/>
            </a:xfrm>
            <a:custGeom>
              <a:avLst/>
              <a:gdLst/>
              <a:ahLst/>
              <a:cxnLst/>
              <a:rect l="l" t="t" r="r" b="b"/>
              <a:pathLst>
                <a:path w="15038" h="14622" extrusionOk="0">
                  <a:moveTo>
                    <a:pt x="4894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1"/>
                  </a:lnTo>
                  <a:lnTo>
                    <a:pt x="4894" y="1286"/>
                  </a:lnTo>
                  <a:close/>
                  <a:moveTo>
                    <a:pt x="10037" y="1251"/>
                  </a:moveTo>
                  <a:lnTo>
                    <a:pt x="10692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7" y="1251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4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596" y="7716"/>
                  </a:lnTo>
                  <a:close/>
                  <a:moveTo>
                    <a:pt x="7942" y="8299"/>
                  </a:moveTo>
                  <a:lnTo>
                    <a:pt x="10787" y="11050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87"/>
                  </a:moveTo>
                  <a:lnTo>
                    <a:pt x="7120" y="12193"/>
                  </a:lnTo>
                  <a:lnTo>
                    <a:pt x="7108" y="12193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1"/>
                  </a:moveTo>
                  <a:lnTo>
                    <a:pt x="9811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36" y="10383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53" y="14621"/>
                  </a:lnTo>
                  <a:lnTo>
                    <a:pt x="5215" y="14205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38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5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13"/>
            <p:cNvSpPr/>
            <p:nvPr/>
          </p:nvSpPr>
          <p:spPr>
            <a:xfrm>
              <a:off x="975100" y="41345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906" y="1286"/>
                  </a:moveTo>
                  <a:lnTo>
                    <a:pt x="7121" y="2512"/>
                  </a:lnTo>
                  <a:lnTo>
                    <a:pt x="7121" y="6310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8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95" y="4132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2" y="10394"/>
                  </a:lnTo>
                  <a:lnTo>
                    <a:pt x="8550" y="7715"/>
                  </a:lnTo>
                  <a:close/>
                  <a:moveTo>
                    <a:pt x="6537" y="7715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20" y="7715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13"/>
            <p:cNvSpPr/>
            <p:nvPr/>
          </p:nvSpPr>
          <p:spPr>
            <a:xfrm>
              <a:off x="975100" y="44998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86"/>
                  </a:moveTo>
                  <a:lnTo>
                    <a:pt x="7121" y="2524"/>
                  </a:lnTo>
                  <a:lnTo>
                    <a:pt x="7121" y="6322"/>
                  </a:lnTo>
                  <a:lnTo>
                    <a:pt x="4275" y="3572"/>
                  </a:lnTo>
                  <a:lnTo>
                    <a:pt x="4906" y="1286"/>
                  </a:lnTo>
                  <a:close/>
                  <a:moveTo>
                    <a:pt x="10050" y="1250"/>
                  </a:moveTo>
                  <a:lnTo>
                    <a:pt x="10705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26" y="6882"/>
                  </a:lnTo>
                  <a:lnTo>
                    <a:pt x="2501" y="6882"/>
                  </a:lnTo>
                  <a:lnTo>
                    <a:pt x="1287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95" y="4132"/>
                  </a:lnTo>
                  <a:close/>
                  <a:moveTo>
                    <a:pt x="12562" y="7715"/>
                  </a:moveTo>
                  <a:lnTo>
                    <a:pt x="13788" y="9763"/>
                  </a:lnTo>
                  <a:lnTo>
                    <a:pt x="11312" y="10394"/>
                  </a:lnTo>
                  <a:lnTo>
                    <a:pt x="8550" y="7715"/>
                  </a:lnTo>
                  <a:close/>
                  <a:moveTo>
                    <a:pt x="6537" y="7715"/>
                  </a:moveTo>
                  <a:lnTo>
                    <a:pt x="3680" y="10478"/>
                  </a:lnTo>
                  <a:lnTo>
                    <a:pt x="1346" y="9858"/>
                  </a:lnTo>
                  <a:lnTo>
                    <a:pt x="2620" y="7715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99"/>
                  </a:moveTo>
                  <a:lnTo>
                    <a:pt x="7133" y="12204"/>
                  </a:lnTo>
                  <a:lnTo>
                    <a:pt x="7121" y="12204"/>
                  </a:lnTo>
                  <a:lnTo>
                    <a:pt x="5025" y="13371"/>
                  </a:lnTo>
                  <a:lnTo>
                    <a:pt x="4370" y="10978"/>
                  </a:lnTo>
                  <a:lnTo>
                    <a:pt x="7133" y="8299"/>
                  </a:lnTo>
                  <a:close/>
                  <a:moveTo>
                    <a:pt x="10586" y="0"/>
                  </a:moveTo>
                  <a:lnTo>
                    <a:pt x="9824" y="405"/>
                  </a:lnTo>
                  <a:lnTo>
                    <a:pt x="7430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32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51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61"/>
                  </a:lnTo>
                  <a:lnTo>
                    <a:pt x="10907" y="13752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41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2" y="810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13"/>
            <p:cNvSpPr/>
            <p:nvPr/>
          </p:nvSpPr>
          <p:spPr>
            <a:xfrm>
              <a:off x="975100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906" y="1274"/>
                  </a:moveTo>
                  <a:lnTo>
                    <a:pt x="7121" y="2513"/>
                  </a:lnTo>
                  <a:lnTo>
                    <a:pt x="7121" y="6323"/>
                  </a:lnTo>
                  <a:lnTo>
                    <a:pt x="4275" y="3560"/>
                  </a:lnTo>
                  <a:lnTo>
                    <a:pt x="4906" y="1274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2"/>
                  </a:lnTo>
                  <a:lnTo>
                    <a:pt x="11312" y="10383"/>
                  </a:lnTo>
                  <a:lnTo>
                    <a:pt x="8550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04"/>
                  </a:lnTo>
                  <a:close/>
                  <a:moveTo>
                    <a:pt x="7954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21" y="12192"/>
                  </a:lnTo>
                  <a:lnTo>
                    <a:pt x="5025" y="13359"/>
                  </a:lnTo>
                  <a:lnTo>
                    <a:pt x="4370" y="10966"/>
                  </a:lnTo>
                  <a:lnTo>
                    <a:pt x="7133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53"/>
                  </a:lnTo>
                  <a:lnTo>
                    <a:pt x="4359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41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13"/>
            <p:cNvSpPr/>
            <p:nvPr/>
          </p:nvSpPr>
          <p:spPr>
            <a:xfrm>
              <a:off x="596200" y="303860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10037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9"/>
                  </a:lnTo>
                  <a:close/>
                  <a:moveTo>
                    <a:pt x="4894" y="1274"/>
                  </a:moveTo>
                  <a:lnTo>
                    <a:pt x="7108" y="2513"/>
                  </a:lnTo>
                  <a:lnTo>
                    <a:pt x="7108" y="6323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1" y="7704"/>
                  </a:moveTo>
                  <a:lnTo>
                    <a:pt x="13764" y="9752"/>
                  </a:lnTo>
                  <a:lnTo>
                    <a:pt x="11311" y="10383"/>
                  </a:lnTo>
                  <a:lnTo>
                    <a:pt x="8537" y="7704"/>
                  </a:lnTo>
                  <a:close/>
                  <a:moveTo>
                    <a:pt x="6513" y="7704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7"/>
                  </a:lnTo>
                  <a:lnTo>
                    <a:pt x="13228" y="7216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13"/>
            <p:cNvSpPr/>
            <p:nvPr/>
          </p:nvSpPr>
          <p:spPr>
            <a:xfrm>
              <a:off x="216975" y="846675"/>
              <a:ext cx="376575" cy="365525"/>
            </a:xfrm>
            <a:custGeom>
              <a:avLst/>
              <a:gdLst/>
              <a:ahLst/>
              <a:cxnLst/>
              <a:rect l="l" t="t" r="r" b="b"/>
              <a:pathLst>
                <a:path w="15063" h="14621" extrusionOk="0">
                  <a:moveTo>
                    <a:pt x="10050" y="1238"/>
                  </a:moveTo>
                  <a:lnTo>
                    <a:pt x="10704" y="3631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4894" y="1274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75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31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1"/>
                  </a:lnTo>
                  <a:close/>
                  <a:moveTo>
                    <a:pt x="12562" y="7715"/>
                  </a:moveTo>
                  <a:lnTo>
                    <a:pt x="13776" y="9751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27"/>
                  </a:moveTo>
                  <a:lnTo>
                    <a:pt x="3680" y="10477"/>
                  </a:lnTo>
                  <a:lnTo>
                    <a:pt x="1322" y="9870"/>
                  </a:lnTo>
                  <a:lnTo>
                    <a:pt x="2608" y="7727"/>
                  </a:lnTo>
                  <a:close/>
                  <a:moveTo>
                    <a:pt x="7942" y="8287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32" y="881"/>
                  </a:lnTo>
                  <a:lnTo>
                    <a:pt x="3418" y="3465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42" y="14145"/>
                  </a:lnTo>
                  <a:lnTo>
                    <a:pt x="10704" y="14561"/>
                  </a:lnTo>
                  <a:lnTo>
                    <a:pt x="10919" y="13740"/>
                  </a:lnTo>
                  <a:lnTo>
                    <a:pt x="11633" y="11168"/>
                  </a:lnTo>
                  <a:lnTo>
                    <a:pt x="14217" y="10489"/>
                  </a:lnTo>
                  <a:lnTo>
                    <a:pt x="15062" y="10275"/>
                  </a:lnTo>
                  <a:lnTo>
                    <a:pt x="14633" y="9537"/>
                  </a:lnTo>
                  <a:lnTo>
                    <a:pt x="13240" y="7215"/>
                  </a:lnTo>
                  <a:lnTo>
                    <a:pt x="14586" y="4965"/>
                  </a:lnTo>
                  <a:lnTo>
                    <a:pt x="15003" y="4227"/>
                  </a:lnTo>
                  <a:lnTo>
                    <a:pt x="14169" y="4024"/>
                  </a:lnTo>
                  <a:lnTo>
                    <a:pt x="11502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13"/>
            <p:cNvSpPr/>
            <p:nvPr/>
          </p:nvSpPr>
          <p:spPr>
            <a:xfrm>
              <a:off x="596200" y="1211600"/>
              <a:ext cx="375950" cy="365825"/>
            </a:xfrm>
            <a:custGeom>
              <a:avLst/>
              <a:gdLst/>
              <a:ahLst/>
              <a:cxnLst/>
              <a:rect l="l" t="t" r="r" b="b"/>
              <a:pathLst>
                <a:path w="15038" h="14633" extrusionOk="0">
                  <a:moveTo>
                    <a:pt x="4894" y="1298"/>
                  </a:moveTo>
                  <a:lnTo>
                    <a:pt x="7108" y="2536"/>
                  </a:lnTo>
                  <a:lnTo>
                    <a:pt x="7108" y="6334"/>
                  </a:lnTo>
                  <a:lnTo>
                    <a:pt x="4263" y="3572"/>
                  </a:lnTo>
                  <a:lnTo>
                    <a:pt x="4894" y="1298"/>
                  </a:lnTo>
                  <a:close/>
                  <a:moveTo>
                    <a:pt x="10037" y="1250"/>
                  </a:moveTo>
                  <a:lnTo>
                    <a:pt x="10692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7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4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5"/>
                  </a:lnTo>
                  <a:close/>
                  <a:moveTo>
                    <a:pt x="12561" y="7727"/>
                  </a:moveTo>
                  <a:lnTo>
                    <a:pt x="13776" y="9763"/>
                  </a:lnTo>
                  <a:lnTo>
                    <a:pt x="11311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67" y="10501"/>
                  </a:lnTo>
                  <a:lnTo>
                    <a:pt x="1334" y="9882"/>
                  </a:lnTo>
                  <a:lnTo>
                    <a:pt x="2620" y="7739"/>
                  </a:lnTo>
                  <a:close/>
                  <a:moveTo>
                    <a:pt x="7942" y="8311"/>
                  </a:moveTo>
                  <a:lnTo>
                    <a:pt x="10787" y="11061"/>
                  </a:lnTo>
                  <a:lnTo>
                    <a:pt x="10156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83"/>
                  </a:lnTo>
                  <a:lnTo>
                    <a:pt x="4358" y="10989"/>
                  </a:lnTo>
                  <a:lnTo>
                    <a:pt x="7120" y="8311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81"/>
                  </a:lnTo>
                  <a:lnTo>
                    <a:pt x="3417" y="3477"/>
                  </a:lnTo>
                  <a:lnTo>
                    <a:pt x="846" y="4143"/>
                  </a:lnTo>
                  <a:lnTo>
                    <a:pt x="0" y="4370"/>
                  </a:lnTo>
                  <a:lnTo>
                    <a:pt x="429" y="5096"/>
                  </a:lnTo>
                  <a:lnTo>
                    <a:pt x="1810" y="7418"/>
                  </a:lnTo>
                  <a:lnTo>
                    <a:pt x="476" y="9668"/>
                  </a:lnTo>
                  <a:lnTo>
                    <a:pt x="36" y="10394"/>
                  </a:lnTo>
                  <a:lnTo>
                    <a:pt x="893" y="10620"/>
                  </a:lnTo>
                  <a:lnTo>
                    <a:pt x="3548" y="11311"/>
                  </a:lnTo>
                  <a:lnTo>
                    <a:pt x="4239" y="13811"/>
                  </a:lnTo>
                  <a:lnTo>
                    <a:pt x="4453" y="14633"/>
                  </a:lnTo>
                  <a:lnTo>
                    <a:pt x="5215" y="14216"/>
                  </a:lnTo>
                  <a:lnTo>
                    <a:pt x="7608" y="12883"/>
                  </a:lnTo>
                  <a:lnTo>
                    <a:pt x="9918" y="14168"/>
                  </a:lnTo>
                  <a:lnTo>
                    <a:pt x="10680" y="14585"/>
                  </a:lnTo>
                  <a:lnTo>
                    <a:pt x="10906" y="13776"/>
                  </a:lnTo>
                  <a:lnTo>
                    <a:pt x="11621" y="11180"/>
                  </a:lnTo>
                  <a:lnTo>
                    <a:pt x="14192" y="10513"/>
                  </a:lnTo>
                  <a:lnTo>
                    <a:pt x="15038" y="10287"/>
                  </a:lnTo>
                  <a:lnTo>
                    <a:pt x="14609" y="9561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13"/>
            <p:cNvSpPr/>
            <p:nvPr/>
          </p:nvSpPr>
          <p:spPr>
            <a:xfrm>
              <a:off x="216975" y="1942325"/>
              <a:ext cx="376275" cy="365850"/>
            </a:xfrm>
            <a:custGeom>
              <a:avLst/>
              <a:gdLst/>
              <a:ahLst/>
              <a:cxnLst/>
              <a:rect l="l" t="t" r="r" b="b"/>
              <a:pathLst>
                <a:path w="15051" h="14634" extrusionOk="0">
                  <a:moveTo>
                    <a:pt x="4894" y="1299"/>
                  </a:moveTo>
                  <a:lnTo>
                    <a:pt x="7109" y="2537"/>
                  </a:lnTo>
                  <a:lnTo>
                    <a:pt x="7109" y="6335"/>
                  </a:lnTo>
                  <a:lnTo>
                    <a:pt x="4275" y="3573"/>
                  </a:lnTo>
                  <a:lnTo>
                    <a:pt x="4894" y="1299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8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44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37" y="7728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33" y="8311"/>
                  </a:moveTo>
                  <a:lnTo>
                    <a:pt x="7133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90"/>
                  </a:lnTo>
                  <a:lnTo>
                    <a:pt x="7133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44"/>
                  </a:lnTo>
                  <a:lnTo>
                    <a:pt x="1" y="4370"/>
                  </a:lnTo>
                  <a:lnTo>
                    <a:pt x="429" y="5097"/>
                  </a:lnTo>
                  <a:lnTo>
                    <a:pt x="1810" y="7418"/>
                  </a:lnTo>
                  <a:lnTo>
                    <a:pt x="477" y="9669"/>
                  </a:lnTo>
                  <a:lnTo>
                    <a:pt x="36" y="10395"/>
                  </a:lnTo>
                  <a:lnTo>
                    <a:pt x="894" y="10621"/>
                  </a:lnTo>
                  <a:lnTo>
                    <a:pt x="3561" y="11312"/>
                  </a:lnTo>
                  <a:lnTo>
                    <a:pt x="4239" y="13812"/>
                  </a:lnTo>
                  <a:lnTo>
                    <a:pt x="4466" y="14634"/>
                  </a:lnTo>
                  <a:lnTo>
                    <a:pt x="5228" y="14217"/>
                  </a:lnTo>
                  <a:lnTo>
                    <a:pt x="7621" y="12883"/>
                  </a:lnTo>
                  <a:lnTo>
                    <a:pt x="9930" y="14169"/>
                  </a:lnTo>
                  <a:lnTo>
                    <a:pt x="10681" y="14586"/>
                  </a:lnTo>
                  <a:lnTo>
                    <a:pt x="10907" y="13776"/>
                  </a:lnTo>
                  <a:lnTo>
                    <a:pt x="11621" y="11181"/>
                  </a:lnTo>
                  <a:lnTo>
                    <a:pt x="14193" y="10514"/>
                  </a:lnTo>
                  <a:lnTo>
                    <a:pt x="15050" y="10288"/>
                  </a:lnTo>
                  <a:lnTo>
                    <a:pt x="14610" y="9562"/>
                  </a:lnTo>
                  <a:lnTo>
                    <a:pt x="13240" y="7228"/>
                  </a:lnTo>
                  <a:lnTo>
                    <a:pt x="14586" y="4978"/>
                  </a:lnTo>
                  <a:lnTo>
                    <a:pt x="15014" y="4251"/>
                  </a:lnTo>
                  <a:lnTo>
                    <a:pt x="14169" y="4025"/>
                  </a:lnTo>
                  <a:lnTo>
                    <a:pt x="11502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13"/>
            <p:cNvSpPr/>
            <p:nvPr/>
          </p:nvSpPr>
          <p:spPr>
            <a:xfrm>
              <a:off x="216975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94" y="1275"/>
                  </a:moveTo>
                  <a:lnTo>
                    <a:pt x="7109" y="2513"/>
                  </a:lnTo>
                  <a:lnTo>
                    <a:pt x="7109" y="6323"/>
                  </a:lnTo>
                  <a:lnTo>
                    <a:pt x="4275" y="3561"/>
                  </a:lnTo>
                  <a:lnTo>
                    <a:pt x="4894" y="1275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32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80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33" y="8299"/>
                  </a:moveTo>
                  <a:lnTo>
                    <a:pt x="7133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33" y="8299"/>
                  </a:lnTo>
                  <a:close/>
                  <a:moveTo>
                    <a:pt x="10597" y="1"/>
                  </a:moveTo>
                  <a:lnTo>
                    <a:pt x="9835" y="417"/>
                  </a:lnTo>
                  <a:lnTo>
                    <a:pt x="7442" y="1751"/>
                  </a:lnTo>
                  <a:lnTo>
                    <a:pt x="5132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40" y="7216"/>
                  </a:lnTo>
                  <a:lnTo>
                    <a:pt x="14586" y="4966"/>
                  </a:lnTo>
                  <a:lnTo>
                    <a:pt x="15014" y="4239"/>
                  </a:lnTo>
                  <a:lnTo>
                    <a:pt x="14169" y="4013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97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13"/>
            <p:cNvSpPr/>
            <p:nvPr/>
          </p:nvSpPr>
          <p:spPr>
            <a:xfrm>
              <a:off x="216975" y="267307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1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44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3" y="8311"/>
                  </a:moveTo>
                  <a:lnTo>
                    <a:pt x="7133" y="12193"/>
                  </a:lnTo>
                  <a:lnTo>
                    <a:pt x="7109" y="12193"/>
                  </a:lnTo>
                  <a:lnTo>
                    <a:pt x="5013" y="13383"/>
                  </a:lnTo>
                  <a:lnTo>
                    <a:pt x="4358" y="10990"/>
                  </a:lnTo>
                  <a:lnTo>
                    <a:pt x="7133" y="8311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49"/>
                  </a:lnTo>
                  <a:lnTo>
                    <a:pt x="13229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13"/>
            <p:cNvSpPr/>
            <p:nvPr/>
          </p:nvSpPr>
          <p:spPr>
            <a:xfrm>
              <a:off x="596200" y="376935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94" y="1274"/>
                  </a:moveTo>
                  <a:lnTo>
                    <a:pt x="7108" y="2512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1" y="7704"/>
                  </a:moveTo>
                  <a:lnTo>
                    <a:pt x="13776" y="9751"/>
                  </a:lnTo>
                  <a:lnTo>
                    <a:pt x="11311" y="10382"/>
                  </a:lnTo>
                  <a:lnTo>
                    <a:pt x="8537" y="7704"/>
                  </a:lnTo>
                  <a:close/>
                  <a:moveTo>
                    <a:pt x="6513" y="7704"/>
                  </a:moveTo>
                  <a:lnTo>
                    <a:pt x="3655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42" y="8287"/>
                  </a:moveTo>
                  <a:lnTo>
                    <a:pt x="10787" y="11037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11" y="417"/>
                  </a:lnTo>
                  <a:lnTo>
                    <a:pt x="7418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53" y="14609"/>
                  </a:lnTo>
                  <a:lnTo>
                    <a:pt x="5215" y="14192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90"/>
                  </a:lnTo>
                  <a:lnTo>
                    <a:pt x="15038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4990" y="4239"/>
                  </a:lnTo>
                  <a:lnTo>
                    <a:pt x="14145" y="4013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13"/>
            <p:cNvSpPr/>
            <p:nvPr/>
          </p:nvSpPr>
          <p:spPr>
            <a:xfrm>
              <a:off x="596200" y="4134575"/>
              <a:ext cx="375950" cy="365525"/>
            </a:xfrm>
            <a:custGeom>
              <a:avLst/>
              <a:gdLst/>
              <a:ahLst/>
              <a:cxnLst/>
              <a:rect l="l" t="t" r="r" b="b"/>
              <a:pathLst>
                <a:path w="15038" h="14621" extrusionOk="0">
                  <a:moveTo>
                    <a:pt x="4894" y="1286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94" y="1286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11383" y="4132"/>
                  </a:moveTo>
                  <a:lnTo>
                    <a:pt x="13716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58"/>
                  </a:lnTo>
                  <a:lnTo>
                    <a:pt x="3751" y="4215"/>
                  </a:lnTo>
                  <a:close/>
                  <a:moveTo>
                    <a:pt x="12561" y="7715"/>
                  </a:moveTo>
                  <a:lnTo>
                    <a:pt x="13776" y="9751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620" y="7715"/>
                  </a:lnTo>
                  <a:close/>
                  <a:moveTo>
                    <a:pt x="7942" y="8299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20" y="8299"/>
                  </a:lnTo>
                  <a:close/>
                  <a:moveTo>
                    <a:pt x="10573" y="0"/>
                  </a:moveTo>
                  <a:lnTo>
                    <a:pt x="9811" y="417"/>
                  </a:lnTo>
                  <a:lnTo>
                    <a:pt x="7418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6" y="9644"/>
                  </a:lnTo>
                  <a:lnTo>
                    <a:pt x="36" y="10382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799"/>
                  </a:lnTo>
                  <a:lnTo>
                    <a:pt x="4453" y="14621"/>
                  </a:lnTo>
                  <a:lnTo>
                    <a:pt x="5215" y="14204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1"/>
                  </a:lnTo>
                  <a:lnTo>
                    <a:pt x="15038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4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13"/>
            <p:cNvSpPr/>
            <p:nvPr/>
          </p:nvSpPr>
          <p:spPr>
            <a:xfrm>
              <a:off x="596200" y="449980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94" y="1286"/>
                  </a:moveTo>
                  <a:lnTo>
                    <a:pt x="7108" y="2524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94" y="1286"/>
                  </a:lnTo>
                  <a:close/>
                  <a:moveTo>
                    <a:pt x="10037" y="1250"/>
                  </a:moveTo>
                  <a:lnTo>
                    <a:pt x="10692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501" y="6882"/>
                  </a:lnTo>
                  <a:lnTo>
                    <a:pt x="1274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6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12561" y="7715"/>
                  </a:moveTo>
                  <a:lnTo>
                    <a:pt x="13776" y="9763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67" y="10478"/>
                  </a:lnTo>
                  <a:lnTo>
                    <a:pt x="1334" y="9858"/>
                  </a:lnTo>
                  <a:lnTo>
                    <a:pt x="2620" y="7715"/>
                  </a:lnTo>
                  <a:close/>
                  <a:moveTo>
                    <a:pt x="7942" y="8287"/>
                  </a:moveTo>
                  <a:lnTo>
                    <a:pt x="10787" y="11037"/>
                  </a:lnTo>
                  <a:lnTo>
                    <a:pt x="10156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20" y="8299"/>
                  </a:lnTo>
                  <a:close/>
                  <a:moveTo>
                    <a:pt x="10573" y="0"/>
                  </a:moveTo>
                  <a:lnTo>
                    <a:pt x="9811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7" y="3441"/>
                  </a:lnTo>
                  <a:lnTo>
                    <a:pt x="846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32"/>
                  </a:lnTo>
                  <a:lnTo>
                    <a:pt x="36" y="10370"/>
                  </a:lnTo>
                  <a:lnTo>
                    <a:pt x="893" y="10597"/>
                  </a:lnTo>
                  <a:lnTo>
                    <a:pt x="3548" y="11287"/>
                  </a:lnTo>
                  <a:lnTo>
                    <a:pt x="4239" y="13788"/>
                  </a:lnTo>
                  <a:lnTo>
                    <a:pt x="4453" y="14609"/>
                  </a:lnTo>
                  <a:lnTo>
                    <a:pt x="5215" y="14192"/>
                  </a:lnTo>
                  <a:lnTo>
                    <a:pt x="7608" y="12859"/>
                  </a:lnTo>
                  <a:lnTo>
                    <a:pt x="9918" y="14145"/>
                  </a:lnTo>
                  <a:lnTo>
                    <a:pt x="10680" y="14561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89"/>
                  </a:lnTo>
                  <a:lnTo>
                    <a:pt x="15038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4990" y="4239"/>
                  </a:lnTo>
                  <a:lnTo>
                    <a:pt x="14145" y="4012"/>
                  </a:lnTo>
                  <a:lnTo>
                    <a:pt x="11478" y="3310"/>
                  </a:lnTo>
                  <a:lnTo>
                    <a:pt x="10799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13"/>
            <p:cNvSpPr/>
            <p:nvPr/>
          </p:nvSpPr>
          <p:spPr>
            <a:xfrm>
              <a:off x="216975" y="44998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94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75" y="3548"/>
                  </a:lnTo>
                  <a:lnTo>
                    <a:pt x="4894" y="1286"/>
                  </a:lnTo>
                  <a:close/>
                  <a:moveTo>
                    <a:pt x="10050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489" y="6882"/>
                  </a:lnTo>
                  <a:lnTo>
                    <a:pt x="1263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80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99"/>
                  </a:moveTo>
                  <a:lnTo>
                    <a:pt x="7133" y="12204"/>
                  </a:lnTo>
                  <a:lnTo>
                    <a:pt x="7109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33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32" y="869"/>
                  </a:lnTo>
                  <a:lnTo>
                    <a:pt x="3418" y="3465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36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5" name="Google Shape;825;p13"/>
          <p:cNvSpPr txBox="1">
            <a:spLocks noGrp="1"/>
          </p:cNvSpPr>
          <p:nvPr>
            <p:ph type="title"/>
          </p:nvPr>
        </p:nvSpPr>
        <p:spPr>
          <a:xfrm>
            <a:off x="713225" y="360397"/>
            <a:ext cx="7732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Kodchasan"/>
                <a:ea typeface="Kodchasan"/>
                <a:cs typeface="Kodchasan"/>
                <a:sym typeface="Kodchasa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Kodchasan"/>
                <a:ea typeface="Kodchasan"/>
                <a:cs typeface="Kodchasan"/>
                <a:sym typeface="Kodchasa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Kodchasan"/>
                <a:ea typeface="Kodchasan"/>
                <a:cs typeface="Kodchasan"/>
                <a:sym typeface="Kodchasa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Kodchasan"/>
                <a:ea typeface="Kodchasan"/>
                <a:cs typeface="Kodchasan"/>
                <a:sym typeface="Kodchasa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Kodchasan"/>
                <a:ea typeface="Kodchasan"/>
                <a:cs typeface="Kodchasan"/>
                <a:sym typeface="Kodchasa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Kodchasan"/>
                <a:ea typeface="Kodchasan"/>
                <a:cs typeface="Kodchasan"/>
                <a:sym typeface="Kodchasa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Kodchasan"/>
                <a:ea typeface="Kodchasan"/>
                <a:cs typeface="Kodchasan"/>
                <a:sym typeface="Kodchasa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Kodchasan"/>
                <a:ea typeface="Kodchasan"/>
                <a:cs typeface="Kodchasan"/>
                <a:sym typeface="Kodchasan"/>
              </a:defRPr>
            </a:lvl9pPr>
          </a:lstStyle>
          <a:p>
            <a:r>
              <a:rPr lang="ar-SA" smtClean="0"/>
              <a:t>انقر لتحرير نمط العنوان الرئيسي</a:t>
            </a:r>
            <a:endParaRPr/>
          </a:p>
        </p:txBody>
      </p:sp>
      <p:sp>
        <p:nvSpPr>
          <p:cNvPr id="826" name="Google Shape;826;p13"/>
          <p:cNvSpPr txBox="1">
            <a:spLocks noGrp="1"/>
          </p:cNvSpPr>
          <p:nvPr>
            <p:ph type="ctrTitle" idx="2"/>
          </p:nvPr>
        </p:nvSpPr>
        <p:spPr>
          <a:xfrm>
            <a:off x="2123636" y="2000225"/>
            <a:ext cx="2423100" cy="36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r>
              <a:rPr lang="ar-SA" smtClean="0"/>
              <a:t>انقر لتحرير نمط العنوان الرئيسي</a:t>
            </a:r>
            <a:endParaRPr/>
          </a:p>
        </p:txBody>
      </p:sp>
      <p:sp>
        <p:nvSpPr>
          <p:cNvPr id="827" name="Google Shape;827;p13"/>
          <p:cNvSpPr txBox="1">
            <a:spLocks noGrp="1"/>
          </p:cNvSpPr>
          <p:nvPr>
            <p:ph type="subTitle" idx="1"/>
          </p:nvPr>
        </p:nvSpPr>
        <p:spPr>
          <a:xfrm>
            <a:off x="2125736" y="2268148"/>
            <a:ext cx="2421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/>
          </a:p>
        </p:txBody>
      </p:sp>
      <p:sp>
        <p:nvSpPr>
          <p:cNvPr id="828" name="Google Shape;828;p13"/>
          <p:cNvSpPr txBox="1">
            <a:spLocks noGrp="1"/>
          </p:cNvSpPr>
          <p:nvPr>
            <p:ph type="title" idx="3" hasCustomPrompt="1"/>
          </p:nvPr>
        </p:nvSpPr>
        <p:spPr>
          <a:xfrm>
            <a:off x="1470475" y="2142150"/>
            <a:ext cx="713100" cy="57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829" name="Google Shape;829;p13"/>
          <p:cNvSpPr txBox="1">
            <a:spLocks noGrp="1"/>
          </p:cNvSpPr>
          <p:nvPr>
            <p:ph type="ctrTitle" idx="4"/>
          </p:nvPr>
        </p:nvSpPr>
        <p:spPr>
          <a:xfrm>
            <a:off x="5269886" y="2000225"/>
            <a:ext cx="2423100" cy="36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r>
              <a:rPr lang="ar-SA" smtClean="0"/>
              <a:t>انقر لتحرير نمط العنوان الرئيسي</a:t>
            </a:r>
            <a:endParaRPr/>
          </a:p>
        </p:txBody>
      </p:sp>
      <p:sp>
        <p:nvSpPr>
          <p:cNvPr id="830" name="Google Shape;830;p13"/>
          <p:cNvSpPr txBox="1">
            <a:spLocks noGrp="1"/>
          </p:cNvSpPr>
          <p:nvPr>
            <p:ph type="subTitle" idx="5"/>
          </p:nvPr>
        </p:nvSpPr>
        <p:spPr>
          <a:xfrm>
            <a:off x="5269886" y="2268148"/>
            <a:ext cx="2423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/>
          </a:p>
        </p:txBody>
      </p:sp>
      <p:sp>
        <p:nvSpPr>
          <p:cNvPr id="831" name="Google Shape;831;p13"/>
          <p:cNvSpPr txBox="1">
            <a:spLocks noGrp="1"/>
          </p:cNvSpPr>
          <p:nvPr>
            <p:ph type="title" idx="6" hasCustomPrompt="1"/>
          </p:nvPr>
        </p:nvSpPr>
        <p:spPr>
          <a:xfrm>
            <a:off x="4617000" y="2142150"/>
            <a:ext cx="713100" cy="57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832" name="Google Shape;832;p13"/>
          <p:cNvSpPr txBox="1">
            <a:spLocks noGrp="1"/>
          </p:cNvSpPr>
          <p:nvPr>
            <p:ph type="ctrTitle" idx="7"/>
          </p:nvPr>
        </p:nvSpPr>
        <p:spPr>
          <a:xfrm>
            <a:off x="2125727" y="3204575"/>
            <a:ext cx="24231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r>
              <a:rPr lang="ar-SA" smtClean="0"/>
              <a:t>انقر لتحرير نمط العنوان الرئيسي</a:t>
            </a:r>
            <a:endParaRPr/>
          </a:p>
        </p:txBody>
      </p:sp>
      <p:sp>
        <p:nvSpPr>
          <p:cNvPr id="833" name="Google Shape;833;p13"/>
          <p:cNvSpPr txBox="1">
            <a:spLocks noGrp="1"/>
          </p:cNvSpPr>
          <p:nvPr>
            <p:ph type="subTitle" idx="8"/>
          </p:nvPr>
        </p:nvSpPr>
        <p:spPr>
          <a:xfrm>
            <a:off x="2125727" y="3475352"/>
            <a:ext cx="2423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/>
          </a:p>
        </p:txBody>
      </p:sp>
      <p:sp>
        <p:nvSpPr>
          <p:cNvPr id="834" name="Google Shape;834;p13"/>
          <p:cNvSpPr txBox="1">
            <a:spLocks noGrp="1"/>
          </p:cNvSpPr>
          <p:nvPr>
            <p:ph type="title" idx="9" hasCustomPrompt="1"/>
          </p:nvPr>
        </p:nvSpPr>
        <p:spPr>
          <a:xfrm>
            <a:off x="1470475" y="3349351"/>
            <a:ext cx="713100" cy="57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835" name="Google Shape;835;p13"/>
          <p:cNvSpPr txBox="1">
            <a:spLocks noGrp="1"/>
          </p:cNvSpPr>
          <p:nvPr>
            <p:ph type="ctrTitle" idx="13"/>
          </p:nvPr>
        </p:nvSpPr>
        <p:spPr>
          <a:xfrm>
            <a:off x="5269886" y="3204575"/>
            <a:ext cx="24231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r>
              <a:rPr lang="ar-SA" smtClean="0"/>
              <a:t>انقر لتحرير نمط العنوان الرئيسي</a:t>
            </a:r>
            <a:endParaRPr/>
          </a:p>
        </p:txBody>
      </p:sp>
      <p:sp>
        <p:nvSpPr>
          <p:cNvPr id="836" name="Google Shape;836;p13"/>
          <p:cNvSpPr txBox="1">
            <a:spLocks noGrp="1"/>
          </p:cNvSpPr>
          <p:nvPr>
            <p:ph type="subTitle" idx="14"/>
          </p:nvPr>
        </p:nvSpPr>
        <p:spPr>
          <a:xfrm>
            <a:off x="5269886" y="3475352"/>
            <a:ext cx="2423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/>
          </a:p>
        </p:txBody>
      </p:sp>
      <p:sp>
        <p:nvSpPr>
          <p:cNvPr id="837" name="Google Shape;837;p13"/>
          <p:cNvSpPr txBox="1">
            <a:spLocks noGrp="1"/>
          </p:cNvSpPr>
          <p:nvPr>
            <p:ph type="title" idx="15" hasCustomPrompt="1"/>
          </p:nvPr>
        </p:nvSpPr>
        <p:spPr>
          <a:xfrm>
            <a:off x="4617000" y="3349351"/>
            <a:ext cx="713100" cy="57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8_1"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18"/>
          <p:cNvSpPr txBox="1">
            <a:spLocks noGrp="1"/>
          </p:cNvSpPr>
          <p:nvPr>
            <p:ph type="title"/>
          </p:nvPr>
        </p:nvSpPr>
        <p:spPr>
          <a:xfrm>
            <a:off x="1989676" y="3618797"/>
            <a:ext cx="2094000" cy="42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r>
              <a:rPr lang="ar-SA" smtClean="0"/>
              <a:t>انقر لتحرير نمط العنوان الرئيسي</a:t>
            </a:r>
            <a:endParaRPr/>
          </a:p>
        </p:txBody>
      </p:sp>
      <p:sp>
        <p:nvSpPr>
          <p:cNvPr id="868" name="Google Shape;868;p18"/>
          <p:cNvSpPr txBox="1">
            <a:spLocks noGrp="1"/>
          </p:cNvSpPr>
          <p:nvPr>
            <p:ph type="subTitle" idx="1"/>
          </p:nvPr>
        </p:nvSpPr>
        <p:spPr>
          <a:xfrm>
            <a:off x="1989681" y="3954900"/>
            <a:ext cx="2094000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ar-SA" smtClean="0"/>
              <a:t>انقر لتحرير نمط العنوان الثانوي الرئيسي</a:t>
            </a:r>
            <a:endParaRPr/>
          </a:p>
        </p:txBody>
      </p:sp>
      <p:sp>
        <p:nvSpPr>
          <p:cNvPr id="869" name="Google Shape;869;p18"/>
          <p:cNvSpPr txBox="1">
            <a:spLocks noGrp="1"/>
          </p:cNvSpPr>
          <p:nvPr>
            <p:ph type="title" idx="2"/>
          </p:nvPr>
        </p:nvSpPr>
        <p:spPr>
          <a:xfrm>
            <a:off x="713225" y="360397"/>
            <a:ext cx="7732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9pPr>
          </a:lstStyle>
          <a:p>
            <a:r>
              <a:rPr lang="ar-SA" smtClean="0"/>
              <a:t>انقر لتحرير نمط العنوان الرئيسي</a:t>
            </a:r>
            <a:endParaRPr/>
          </a:p>
        </p:txBody>
      </p:sp>
      <p:sp>
        <p:nvSpPr>
          <p:cNvPr id="870" name="Google Shape;870;p18"/>
          <p:cNvSpPr txBox="1">
            <a:spLocks noGrp="1"/>
          </p:cNvSpPr>
          <p:nvPr>
            <p:ph type="title" idx="3"/>
          </p:nvPr>
        </p:nvSpPr>
        <p:spPr>
          <a:xfrm>
            <a:off x="5075575" y="3618797"/>
            <a:ext cx="2094000" cy="42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r>
              <a:rPr lang="ar-SA" smtClean="0"/>
              <a:t>انقر لتحرير نمط العنوان الرئيسي</a:t>
            </a:r>
            <a:endParaRPr/>
          </a:p>
        </p:txBody>
      </p:sp>
      <p:sp>
        <p:nvSpPr>
          <p:cNvPr id="871" name="Google Shape;871;p18"/>
          <p:cNvSpPr txBox="1">
            <a:spLocks noGrp="1"/>
          </p:cNvSpPr>
          <p:nvPr>
            <p:ph type="subTitle" idx="4"/>
          </p:nvPr>
        </p:nvSpPr>
        <p:spPr>
          <a:xfrm>
            <a:off x="5075575" y="3954900"/>
            <a:ext cx="2094000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ar-SA" smtClean="0"/>
              <a:t>انقر لتحرير نمط العنوان الثانوي الرئيسي</a:t>
            </a: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gradFill>
          <a:gsLst>
            <a:gs pos="0">
              <a:schemeClr val="accent3"/>
            </a:gs>
            <a:gs pos="100000">
              <a:schemeClr val="accent4"/>
            </a:gs>
          </a:gsLst>
          <a:lin ang="5400700" scaled="0"/>
        </a:grad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" name="Google Shape;126;p8"/>
          <p:cNvGrpSpPr/>
          <p:nvPr/>
        </p:nvGrpSpPr>
        <p:grpSpPr>
          <a:xfrm>
            <a:off x="9" y="15011"/>
            <a:ext cx="9144293" cy="5113712"/>
            <a:chOff x="216975" y="846375"/>
            <a:chExt cx="7186650" cy="4018950"/>
          </a:xfrm>
        </p:grpSpPr>
        <p:sp>
          <p:nvSpPr>
            <p:cNvPr id="127" name="Google Shape;127;p8"/>
            <p:cNvSpPr/>
            <p:nvPr/>
          </p:nvSpPr>
          <p:spPr>
            <a:xfrm>
              <a:off x="2488100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49" y="1251"/>
                  </a:lnTo>
                  <a:close/>
                  <a:moveTo>
                    <a:pt x="3739" y="4228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1"/>
                  </a:lnTo>
                  <a:lnTo>
                    <a:pt x="3739" y="4228"/>
                  </a:lnTo>
                  <a:close/>
                  <a:moveTo>
                    <a:pt x="11383" y="4156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6"/>
                  </a:lnTo>
                  <a:close/>
                  <a:moveTo>
                    <a:pt x="12550" y="7728"/>
                  </a:moveTo>
                  <a:lnTo>
                    <a:pt x="13752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13" y="7704"/>
                  </a:moveTo>
                  <a:lnTo>
                    <a:pt x="3656" y="10478"/>
                  </a:lnTo>
                  <a:lnTo>
                    <a:pt x="1322" y="9859"/>
                  </a:lnTo>
                  <a:lnTo>
                    <a:pt x="2596" y="7704"/>
                  </a:lnTo>
                  <a:close/>
                  <a:moveTo>
                    <a:pt x="7930" y="8300"/>
                  </a:moveTo>
                  <a:lnTo>
                    <a:pt x="10776" y="11050"/>
                  </a:lnTo>
                  <a:lnTo>
                    <a:pt x="10144" y="13336"/>
                  </a:lnTo>
                  <a:lnTo>
                    <a:pt x="7930" y="12098"/>
                  </a:lnTo>
                  <a:lnTo>
                    <a:pt x="7930" y="8300"/>
                  </a:lnTo>
                  <a:close/>
                  <a:moveTo>
                    <a:pt x="7108" y="8300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8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7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3243250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906" y="1274"/>
                  </a:moveTo>
                  <a:lnTo>
                    <a:pt x="7120" y="2513"/>
                  </a:lnTo>
                  <a:lnTo>
                    <a:pt x="7120" y="6323"/>
                  </a:lnTo>
                  <a:lnTo>
                    <a:pt x="4275" y="3560"/>
                  </a:lnTo>
                  <a:lnTo>
                    <a:pt x="4906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40" y="4751"/>
                  </a:lnTo>
                  <a:lnTo>
                    <a:pt x="12466" y="6894"/>
                  </a:lnTo>
                  <a:lnTo>
                    <a:pt x="8549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04"/>
                  </a:lnTo>
                  <a:close/>
                  <a:moveTo>
                    <a:pt x="7954" y="8287"/>
                  </a:moveTo>
                  <a:lnTo>
                    <a:pt x="10799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5025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488100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6" y="2512"/>
                  </a:lnTo>
                  <a:lnTo>
                    <a:pt x="7096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25" y="1238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25" y="123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46"/>
                  </a:lnTo>
                  <a:lnTo>
                    <a:pt x="3727" y="4215"/>
                  </a:lnTo>
                  <a:close/>
                  <a:moveTo>
                    <a:pt x="11371" y="4132"/>
                  </a:moveTo>
                  <a:lnTo>
                    <a:pt x="13704" y="4751"/>
                  </a:lnTo>
                  <a:lnTo>
                    <a:pt x="12430" y="6894"/>
                  </a:lnTo>
                  <a:lnTo>
                    <a:pt x="8525" y="6894"/>
                  </a:lnTo>
                  <a:lnTo>
                    <a:pt x="11371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56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8" y="8287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8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8"/>
            <p:cNvSpPr/>
            <p:nvPr/>
          </p:nvSpPr>
          <p:spPr>
            <a:xfrm>
              <a:off x="2488100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49" y="1251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83" y="4144"/>
                  </a:lnTo>
                  <a:close/>
                  <a:moveTo>
                    <a:pt x="3739" y="4228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8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311"/>
                  </a:moveTo>
                  <a:lnTo>
                    <a:pt x="10776" y="11062"/>
                  </a:lnTo>
                  <a:lnTo>
                    <a:pt x="10144" y="13336"/>
                  </a:lnTo>
                  <a:lnTo>
                    <a:pt x="7930" y="12109"/>
                  </a:lnTo>
                  <a:lnTo>
                    <a:pt x="7930" y="8311"/>
                  </a:lnTo>
                  <a:close/>
                  <a:moveTo>
                    <a:pt x="7108" y="8311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08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4"/>
                  </a:lnTo>
                  <a:lnTo>
                    <a:pt x="846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36" y="10383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15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09" y="9550"/>
                  </a:lnTo>
                  <a:lnTo>
                    <a:pt x="13228" y="7228"/>
                  </a:lnTo>
                  <a:lnTo>
                    <a:pt x="14574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8"/>
            <p:cNvSpPr/>
            <p:nvPr/>
          </p:nvSpPr>
          <p:spPr>
            <a:xfrm>
              <a:off x="2488100" y="34038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5" y="1239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5" y="1239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58"/>
                  </a:lnTo>
                  <a:lnTo>
                    <a:pt x="3727" y="4215"/>
                  </a:lnTo>
                  <a:close/>
                  <a:moveTo>
                    <a:pt x="11371" y="4144"/>
                  </a:moveTo>
                  <a:lnTo>
                    <a:pt x="13704" y="4751"/>
                  </a:lnTo>
                  <a:lnTo>
                    <a:pt x="12430" y="6894"/>
                  </a:lnTo>
                  <a:lnTo>
                    <a:pt x="8525" y="6894"/>
                  </a:lnTo>
                  <a:lnTo>
                    <a:pt x="11371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8"/>
            <p:cNvSpPr/>
            <p:nvPr/>
          </p:nvSpPr>
          <p:spPr>
            <a:xfrm>
              <a:off x="2488100" y="8466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10025" y="1238"/>
                  </a:moveTo>
                  <a:lnTo>
                    <a:pt x="10680" y="3631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5" y="1238"/>
                  </a:lnTo>
                  <a:close/>
                  <a:moveTo>
                    <a:pt x="4882" y="1298"/>
                  </a:moveTo>
                  <a:lnTo>
                    <a:pt x="7096" y="2536"/>
                  </a:lnTo>
                  <a:lnTo>
                    <a:pt x="7096" y="6322"/>
                  </a:lnTo>
                  <a:lnTo>
                    <a:pt x="4251" y="3572"/>
                  </a:lnTo>
                  <a:lnTo>
                    <a:pt x="4882" y="1298"/>
                  </a:lnTo>
                  <a:close/>
                  <a:moveTo>
                    <a:pt x="3739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58"/>
                  </a:lnTo>
                  <a:lnTo>
                    <a:pt x="3739" y="4215"/>
                  </a:lnTo>
                  <a:close/>
                  <a:moveTo>
                    <a:pt x="11371" y="4131"/>
                  </a:moveTo>
                  <a:lnTo>
                    <a:pt x="13704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71" y="4131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13" y="7727"/>
                  </a:moveTo>
                  <a:lnTo>
                    <a:pt x="3656" y="10477"/>
                  </a:lnTo>
                  <a:lnTo>
                    <a:pt x="1322" y="9870"/>
                  </a:lnTo>
                  <a:lnTo>
                    <a:pt x="2596" y="7727"/>
                  </a:lnTo>
                  <a:close/>
                  <a:moveTo>
                    <a:pt x="7930" y="8287"/>
                  </a:moveTo>
                  <a:lnTo>
                    <a:pt x="10776" y="11049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8" y="8287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08" y="8287"/>
                  </a:lnTo>
                  <a:close/>
                  <a:moveTo>
                    <a:pt x="10561" y="0"/>
                  </a:moveTo>
                  <a:lnTo>
                    <a:pt x="9811" y="417"/>
                  </a:lnTo>
                  <a:lnTo>
                    <a:pt x="7406" y="1762"/>
                  </a:lnTo>
                  <a:lnTo>
                    <a:pt x="5108" y="476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50" y="10275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27"/>
                  </a:lnTo>
                  <a:lnTo>
                    <a:pt x="14157" y="4000"/>
                  </a:lnTo>
                  <a:lnTo>
                    <a:pt x="11490" y="3310"/>
                  </a:lnTo>
                  <a:lnTo>
                    <a:pt x="10799" y="798"/>
                  </a:lnTo>
                  <a:lnTo>
                    <a:pt x="10561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8"/>
            <p:cNvSpPr/>
            <p:nvPr/>
          </p:nvSpPr>
          <p:spPr>
            <a:xfrm>
              <a:off x="2488100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8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49" y="1251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3739" y="4227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62"/>
                  </a:lnTo>
                  <a:lnTo>
                    <a:pt x="10144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8"/>
            <p:cNvSpPr/>
            <p:nvPr/>
          </p:nvSpPr>
          <p:spPr>
            <a:xfrm>
              <a:off x="2488100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51" y="3561"/>
                  </a:lnTo>
                  <a:lnTo>
                    <a:pt x="4882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49" y="1251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39" y="4227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13" y="7716"/>
                  </a:moveTo>
                  <a:lnTo>
                    <a:pt x="3679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7" y="11050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87"/>
                  </a:moveTo>
                  <a:lnTo>
                    <a:pt x="7108" y="12193"/>
                  </a:lnTo>
                  <a:lnTo>
                    <a:pt x="7096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08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8"/>
            <p:cNvSpPr/>
            <p:nvPr/>
          </p:nvSpPr>
          <p:spPr>
            <a:xfrm>
              <a:off x="2488100" y="12118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7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61"/>
                  </a:lnTo>
                  <a:lnTo>
                    <a:pt x="4882" y="1287"/>
                  </a:lnTo>
                  <a:close/>
                  <a:moveTo>
                    <a:pt x="10049" y="1239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18"/>
                  </a:lnTo>
                  <a:lnTo>
                    <a:pt x="7942" y="2418"/>
                  </a:lnTo>
                  <a:lnTo>
                    <a:pt x="10049" y="1239"/>
                  </a:lnTo>
                  <a:close/>
                  <a:moveTo>
                    <a:pt x="3727" y="4216"/>
                  </a:moveTo>
                  <a:lnTo>
                    <a:pt x="6501" y="6895"/>
                  </a:lnTo>
                  <a:lnTo>
                    <a:pt x="2489" y="6895"/>
                  </a:lnTo>
                  <a:lnTo>
                    <a:pt x="1274" y="4859"/>
                  </a:lnTo>
                  <a:lnTo>
                    <a:pt x="3727" y="4216"/>
                  </a:lnTo>
                  <a:close/>
                  <a:moveTo>
                    <a:pt x="11383" y="4144"/>
                  </a:moveTo>
                  <a:lnTo>
                    <a:pt x="13716" y="4752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13" y="7728"/>
                  </a:moveTo>
                  <a:lnTo>
                    <a:pt x="3656" y="10490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300"/>
                  </a:moveTo>
                  <a:lnTo>
                    <a:pt x="10787" y="11050"/>
                  </a:lnTo>
                  <a:lnTo>
                    <a:pt x="10168" y="13324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08" y="8300"/>
                  </a:moveTo>
                  <a:lnTo>
                    <a:pt x="7108" y="12193"/>
                  </a:lnTo>
                  <a:lnTo>
                    <a:pt x="7096" y="12193"/>
                  </a:lnTo>
                  <a:lnTo>
                    <a:pt x="5001" y="13372"/>
                  </a:lnTo>
                  <a:lnTo>
                    <a:pt x="4346" y="10978"/>
                  </a:lnTo>
                  <a:lnTo>
                    <a:pt x="7108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70"/>
                  </a:lnTo>
                  <a:lnTo>
                    <a:pt x="3417" y="3454"/>
                  </a:lnTo>
                  <a:lnTo>
                    <a:pt x="846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10" y="7407"/>
                  </a:lnTo>
                  <a:lnTo>
                    <a:pt x="477" y="9657"/>
                  </a:lnTo>
                  <a:lnTo>
                    <a:pt x="48" y="10383"/>
                  </a:lnTo>
                  <a:lnTo>
                    <a:pt x="893" y="10609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72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65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09" y="9550"/>
                  </a:lnTo>
                  <a:lnTo>
                    <a:pt x="13228" y="7228"/>
                  </a:lnTo>
                  <a:lnTo>
                    <a:pt x="14574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8"/>
            <p:cNvSpPr/>
            <p:nvPr/>
          </p:nvSpPr>
          <p:spPr>
            <a:xfrm>
              <a:off x="2108875" y="267307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63" y="3561"/>
                  </a:lnTo>
                  <a:lnTo>
                    <a:pt x="4882" y="1286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3739" y="4227"/>
                  </a:moveTo>
                  <a:lnTo>
                    <a:pt x="6502" y="6906"/>
                  </a:lnTo>
                  <a:lnTo>
                    <a:pt x="2489" y="6906"/>
                  </a:lnTo>
                  <a:lnTo>
                    <a:pt x="1263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300" y="10407"/>
                  </a:lnTo>
                  <a:lnTo>
                    <a:pt x="8526" y="7728"/>
                  </a:lnTo>
                  <a:close/>
                  <a:moveTo>
                    <a:pt x="6514" y="7716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88" y="11050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87"/>
                  </a:moveTo>
                  <a:lnTo>
                    <a:pt x="7121" y="12193"/>
                  </a:lnTo>
                  <a:lnTo>
                    <a:pt x="7097" y="12193"/>
                  </a:lnTo>
                  <a:lnTo>
                    <a:pt x="5001" y="13371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1" y="7394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49"/>
                  </a:lnTo>
                  <a:lnTo>
                    <a:pt x="13229" y="7228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8"/>
            <p:cNvSpPr/>
            <p:nvPr/>
          </p:nvSpPr>
          <p:spPr>
            <a:xfrm>
              <a:off x="2108875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63" y="3573"/>
                  </a:lnTo>
                  <a:lnTo>
                    <a:pt x="4882" y="1298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83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3739" y="4227"/>
                  </a:moveTo>
                  <a:lnTo>
                    <a:pt x="6502" y="6906"/>
                  </a:lnTo>
                  <a:lnTo>
                    <a:pt x="2489" y="6906"/>
                  </a:lnTo>
                  <a:lnTo>
                    <a:pt x="1263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53" y="9764"/>
                  </a:lnTo>
                  <a:lnTo>
                    <a:pt x="11300" y="10407"/>
                  </a:lnTo>
                  <a:lnTo>
                    <a:pt x="8526" y="7728"/>
                  </a:lnTo>
                  <a:close/>
                  <a:moveTo>
                    <a:pt x="6514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299"/>
                  </a:moveTo>
                  <a:lnTo>
                    <a:pt x="10776" y="11062"/>
                  </a:lnTo>
                  <a:lnTo>
                    <a:pt x="10157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121" y="8299"/>
                  </a:moveTo>
                  <a:lnTo>
                    <a:pt x="7121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1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8"/>
            <p:cNvSpPr/>
            <p:nvPr/>
          </p:nvSpPr>
          <p:spPr>
            <a:xfrm>
              <a:off x="2108875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29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83" y="4144"/>
                  </a:lnTo>
                  <a:close/>
                  <a:moveTo>
                    <a:pt x="3739" y="4228"/>
                  </a:moveTo>
                  <a:lnTo>
                    <a:pt x="6502" y="6906"/>
                  </a:lnTo>
                  <a:lnTo>
                    <a:pt x="2489" y="6906"/>
                  </a:lnTo>
                  <a:lnTo>
                    <a:pt x="1263" y="4870"/>
                  </a:lnTo>
                  <a:lnTo>
                    <a:pt x="3739" y="4228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300" y="10407"/>
                  </a:lnTo>
                  <a:lnTo>
                    <a:pt x="8526" y="7728"/>
                  </a:lnTo>
                  <a:close/>
                  <a:moveTo>
                    <a:pt x="6514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311"/>
                  </a:moveTo>
                  <a:lnTo>
                    <a:pt x="10776" y="11062"/>
                  </a:lnTo>
                  <a:lnTo>
                    <a:pt x="10157" y="13336"/>
                  </a:lnTo>
                  <a:lnTo>
                    <a:pt x="7930" y="12109"/>
                  </a:lnTo>
                  <a:lnTo>
                    <a:pt x="7930" y="8311"/>
                  </a:lnTo>
                  <a:close/>
                  <a:moveTo>
                    <a:pt x="7121" y="8311"/>
                  </a:moveTo>
                  <a:lnTo>
                    <a:pt x="7121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7" y="10990"/>
                  </a:lnTo>
                  <a:lnTo>
                    <a:pt x="7121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29" y="5085"/>
                  </a:lnTo>
                  <a:lnTo>
                    <a:pt x="1811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22" y="9550"/>
                  </a:lnTo>
                  <a:lnTo>
                    <a:pt x="13229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8"/>
            <p:cNvSpPr/>
            <p:nvPr/>
          </p:nvSpPr>
          <p:spPr>
            <a:xfrm>
              <a:off x="2488100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096" y="2512"/>
                  </a:lnTo>
                  <a:lnTo>
                    <a:pt x="7096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5" y="1238"/>
                  </a:moveTo>
                  <a:lnTo>
                    <a:pt x="10680" y="3632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5" y="1238"/>
                  </a:lnTo>
                  <a:close/>
                  <a:moveTo>
                    <a:pt x="11371" y="4132"/>
                  </a:moveTo>
                  <a:lnTo>
                    <a:pt x="13704" y="4739"/>
                  </a:lnTo>
                  <a:lnTo>
                    <a:pt x="12430" y="6882"/>
                  </a:lnTo>
                  <a:lnTo>
                    <a:pt x="8525" y="6882"/>
                  </a:lnTo>
                  <a:lnTo>
                    <a:pt x="11371" y="4132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58"/>
                  </a:lnTo>
                  <a:lnTo>
                    <a:pt x="3727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8"/>
            <p:cNvSpPr/>
            <p:nvPr/>
          </p:nvSpPr>
          <p:spPr>
            <a:xfrm>
              <a:off x="2108575" y="8466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10050" y="1238"/>
                  </a:moveTo>
                  <a:lnTo>
                    <a:pt x="10705" y="3631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4894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31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8" y="6894"/>
                  </a:lnTo>
                  <a:lnTo>
                    <a:pt x="11383" y="4131"/>
                  </a:lnTo>
                  <a:close/>
                  <a:moveTo>
                    <a:pt x="12562" y="7715"/>
                  </a:moveTo>
                  <a:lnTo>
                    <a:pt x="13776" y="9751"/>
                  </a:lnTo>
                  <a:lnTo>
                    <a:pt x="11312" y="10394"/>
                  </a:lnTo>
                  <a:lnTo>
                    <a:pt x="8538" y="7715"/>
                  </a:lnTo>
                  <a:close/>
                  <a:moveTo>
                    <a:pt x="6526" y="7727"/>
                  </a:moveTo>
                  <a:lnTo>
                    <a:pt x="3680" y="10477"/>
                  </a:lnTo>
                  <a:lnTo>
                    <a:pt x="1334" y="9870"/>
                  </a:lnTo>
                  <a:lnTo>
                    <a:pt x="2620" y="7727"/>
                  </a:lnTo>
                  <a:close/>
                  <a:moveTo>
                    <a:pt x="7942" y="8287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71"/>
                  </a:lnTo>
                  <a:lnTo>
                    <a:pt x="4359" y="10966"/>
                  </a:lnTo>
                  <a:lnTo>
                    <a:pt x="7133" y="8287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8" y="1762"/>
                  </a:lnTo>
                  <a:lnTo>
                    <a:pt x="5121" y="464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37" y="10370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38" y="10275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15" y="4227"/>
                  </a:lnTo>
                  <a:lnTo>
                    <a:pt x="14169" y="4000"/>
                  </a:lnTo>
                  <a:lnTo>
                    <a:pt x="11502" y="3322"/>
                  </a:lnTo>
                  <a:lnTo>
                    <a:pt x="10824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8"/>
            <p:cNvSpPr/>
            <p:nvPr/>
          </p:nvSpPr>
          <p:spPr>
            <a:xfrm>
              <a:off x="2108875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50" y="1250"/>
                  </a:moveTo>
                  <a:lnTo>
                    <a:pt x="10705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50" y="1250"/>
                  </a:lnTo>
                  <a:close/>
                  <a:moveTo>
                    <a:pt x="3739" y="4227"/>
                  </a:moveTo>
                  <a:lnTo>
                    <a:pt x="6502" y="6906"/>
                  </a:lnTo>
                  <a:lnTo>
                    <a:pt x="2489" y="6906"/>
                  </a:lnTo>
                  <a:lnTo>
                    <a:pt x="1263" y="4870"/>
                  </a:lnTo>
                  <a:lnTo>
                    <a:pt x="3739" y="4227"/>
                  </a:lnTo>
                  <a:close/>
                  <a:moveTo>
                    <a:pt x="11383" y="4155"/>
                  </a:moveTo>
                  <a:lnTo>
                    <a:pt x="13729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5"/>
                  </a:lnTo>
                  <a:close/>
                  <a:moveTo>
                    <a:pt x="12550" y="7727"/>
                  </a:moveTo>
                  <a:lnTo>
                    <a:pt x="13764" y="9763"/>
                  </a:lnTo>
                  <a:lnTo>
                    <a:pt x="11300" y="10406"/>
                  </a:lnTo>
                  <a:lnTo>
                    <a:pt x="8526" y="7727"/>
                  </a:lnTo>
                  <a:close/>
                  <a:moveTo>
                    <a:pt x="6514" y="7739"/>
                  </a:moveTo>
                  <a:lnTo>
                    <a:pt x="3668" y="10501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30" y="8311"/>
                  </a:moveTo>
                  <a:lnTo>
                    <a:pt x="10776" y="11061"/>
                  </a:lnTo>
                  <a:lnTo>
                    <a:pt x="10157" y="13335"/>
                  </a:lnTo>
                  <a:lnTo>
                    <a:pt x="7930" y="12097"/>
                  </a:lnTo>
                  <a:lnTo>
                    <a:pt x="7930" y="8311"/>
                  </a:lnTo>
                  <a:close/>
                  <a:moveTo>
                    <a:pt x="7121" y="8311"/>
                  </a:moveTo>
                  <a:lnTo>
                    <a:pt x="7121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7" y="10989"/>
                  </a:lnTo>
                  <a:lnTo>
                    <a:pt x="7121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50" y="10275"/>
                  </a:lnTo>
                  <a:lnTo>
                    <a:pt x="14622" y="9537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8"/>
            <p:cNvSpPr/>
            <p:nvPr/>
          </p:nvSpPr>
          <p:spPr>
            <a:xfrm>
              <a:off x="2108875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3739" y="4228"/>
                  </a:moveTo>
                  <a:lnTo>
                    <a:pt x="6502" y="6906"/>
                  </a:lnTo>
                  <a:lnTo>
                    <a:pt x="2489" y="6906"/>
                  </a:lnTo>
                  <a:lnTo>
                    <a:pt x="1263" y="4871"/>
                  </a:lnTo>
                  <a:lnTo>
                    <a:pt x="3739" y="4228"/>
                  </a:lnTo>
                  <a:close/>
                  <a:moveTo>
                    <a:pt x="11383" y="4156"/>
                  </a:moveTo>
                  <a:lnTo>
                    <a:pt x="13729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6"/>
                  </a:lnTo>
                  <a:close/>
                  <a:moveTo>
                    <a:pt x="12550" y="7728"/>
                  </a:moveTo>
                  <a:lnTo>
                    <a:pt x="13753" y="9764"/>
                  </a:lnTo>
                  <a:lnTo>
                    <a:pt x="11300" y="10407"/>
                  </a:lnTo>
                  <a:lnTo>
                    <a:pt x="8526" y="7728"/>
                  </a:lnTo>
                  <a:close/>
                  <a:moveTo>
                    <a:pt x="6514" y="7704"/>
                  </a:moveTo>
                  <a:lnTo>
                    <a:pt x="3668" y="10478"/>
                  </a:lnTo>
                  <a:lnTo>
                    <a:pt x="1322" y="9859"/>
                  </a:lnTo>
                  <a:lnTo>
                    <a:pt x="2608" y="7704"/>
                  </a:lnTo>
                  <a:close/>
                  <a:moveTo>
                    <a:pt x="7930" y="8300"/>
                  </a:moveTo>
                  <a:lnTo>
                    <a:pt x="10776" y="11050"/>
                  </a:lnTo>
                  <a:lnTo>
                    <a:pt x="10157" y="13336"/>
                  </a:lnTo>
                  <a:lnTo>
                    <a:pt x="7930" y="12098"/>
                  </a:lnTo>
                  <a:lnTo>
                    <a:pt x="7930" y="8300"/>
                  </a:lnTo>
                  <a:close/>
                  <a:moveTo>
                    <a:pt x="7121" y="8300"/>
                  </a:moveTo>
                  <a:lnTo>
                    <a:pt x="7121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7" y="10978"/>
                  </a:lnTo>
                  <a:lnTo>
                    <a:pt x="7121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29" y="5073"/>
                  </a:lnTo>
                  <a:lnTo>
                    <a:pt x="1811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1" y="14145"/>
                  </a:lnTo>
                  <a:lnTo>
                    <a:pt x="10693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8"/>
            <p:cNvSpPr/>
            <p:nvPr/>
          </p:nvSpPr>
          <p:spPr>
            <a:xfrm>
              <a:off x="2487800" y="4500100"/>
              <a:ext cx="376550" cy="365225"/>
            </a:xfrm>
            <a:custGeom>
              <a:avLst/>
              <a:gdLst/>
              <a:ahLst/>
              <a:cxnLst/>
              <a:rect l="l" t="t" r="r" b="b"/>
              <a:pathLst>
                <a:path w="15062" h="14609" extrusionOk="0">
                  <a:moveTo>
                    <a:pt x="4894" y="1274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10037" y="1238"/>
                  </a:moveTo>
                  <a:lnTo>
                    <a:pt x="10692" y="3631"/>
                  </a:lnTo>
                  <a:lnTo>
                    <a:pt x="7930" y="6310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8"/>
                  </a:lnTo>
                  <a:close/>
                  <a:moveTo>
                    <a:pt x="11395" y="4120"/>
                  </a:moveTo>
                  <a:lnTo>
                    <a:pt x="13728" y="4727"/>
                  </a:lnTo>
                  <a:lnTo>
                    <a:pt x="12454" y="6870"/>
                  </a:lnTo>
                  <a:lnTo>
                    <a:pt x="8537" y="6870"/>
                  </a:lnTo>
                  <a:lnTo>
                    <a:pt x="11395" y="4120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46"/>
                  </a:lnTo>
                  <a:lnTo>
                    <a:pt x="3751" y="4215"/>
                  </a:lnTo>
                  <a:close/>
                  <a:moveTo>
                    <a:pt x="12562" y="7703"/>
                  </a:moveTo>
                  <a:lnTo>
                    <a:pt x="13776" y="9751"/>
                  </a:lnTo>
                  <a:lnTo>
                    <a:pt x="11311" y="10382"/>
                  </a:lnTo>
                  <a:lnTo>
                    <a:pt x="8537" y="7703"/>
                  </a:lnTo>
                  <a:close/>
                  <a:moveTo>
                    <a:pt x="6513" y="7703"/>
                  </a:moveTo>
                  <a:lnTo>
                    <a:pt x="3668" y="10466"/>
                  </a:lnTo>
                  <a:lnTo>
                    <a:pt x="1334" y="9846"/>
                  </a:lnTo>
                  <a:lnTo>
                    <a:pt x="2596" y="7703"/>
                  </a:lnTo>
                  <a:close/>
                  <a:moveTo>
                    <a:pt x="7942" y="8275"/>
                  </a:moveTo>
                  <a:lnTo>
                    <a:pt x="10788" y="11025"/>
                  </a:lnTo>
                  <a:lnTo>
                    <a:pt x="10156" y="13299"/>
                  </a:lnTo>
                  <a:lnTo>
                    <a:pt x="7942" y="12073"/>
                  </a:lnTo>
                  <a:lnTo>
                    <a:pt x="7942" y="8275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97" y="0"/>
                  </a:moveTo>
                  <a:lnTo>
                    <a:pt x="9835" y="417"/>
                  </a:lnTo>
                  <a:lnTo>
                    <a:pt x="7442" y="1750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65" y="9644"/>
                  </a:lnTo>
                  <a:lnTo>
                    <a:pt x="60" y="10370"/>
                  </a:lnTo>
                  <a:lnTo>
                    <a:pt x="905" y="10597"/>
                  </a:lnTo>
                  <a:lnTo>
                    <a:pt x="3572" y="11299"/>
                  </a:lnTo>
                  <a:lnTo>
                    <a:pt x="4251" y="13787"/>
                  </a:lnTo>
                  <a:lnTo>
                    <a:pt x="4477" y="14609"/>
                  </a:lnTo>
                  <a:lnTo>
                    <a:pt x="5239" y="14192"/>
                  </a:lnTo>
                  <a:lnTo>
                    <a:pt x="7632" y="12859"/>
                  </a:lnTo>
                  <a:lnTo>
                    <a:pt x="9942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62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86" y="4965"/>
                  </a:lnTo>
                  <a:lnTo>
                    <a:pt x="15014" y="4239"/>
                  </a:lnTo>
                  <a:lnTo>
                    <a:pt x="14169" y="4012"/>
                  </a:lnTo>
                  <a:lnTo>
                    <a:pt x="11502" y="3310"/>
                  </a:lnTo>
                  <a:lnTo>
                    <a:pt x="10811" y="810"/>
                  </a:lnTo>
                  <a:lnTo>
                    <a:pt x="10597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8"/>
            <p:cNvSpPr/>
            <p:nvPr/>
          </p:nvSpPr>
          <p:spPr>
            <a:xfrm>
              <a:off x="2488100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49" y="1239"/>
                  </a:lnTo>
                  <a:close/>
                  <a:moveTo>
                    <a:pt x="4882" y="1274"/>
                  </a:moveTo>
                  <a:lnTo>
                    <a:pt x="7096" y="2513"/>
                  </a:lnTo>
                  <a:lnTo>
                    <a:pt x="7096" y="6323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2"/>
                  </a:lnTo>
                  <a:lnTo>
                    <a:pt x="11299" y="10383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096" y="8287"/>
                  </a:moveTo>
                  <a:lnTo>
                    <a:pt x="7096" y="12192"/>
                  </a:lnTo>
                  <a:lnTo>
                    <a:pt x="5001" y="13359"/>
                  </a:lnTo>
                  <a:lnTo>
                    <a:pt x="4322" y="10966"/>
                  </a:lnTo>
                  <a:lnTo>
                    <a:pt x="7096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09" y="9537"/>
                  </a:lnTo>
                  <a:lnTo>
                    <a:pt x="13228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8"/>
            <p:cNvSpPr/>
            <p:nvPr/>
          </p:nvSpPr>
          <p:spPr>
            <a:xfrm>
              <a:off x="2867025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3" y="1299"/>
                  </a:moveTo>
                  <a:lnTo>
                    <a:pt x="7108" y="2525"/>
                  </a:lnTo>
                  <a:lnTo>
                    <a:pt x="7108" y="6323"/>
                  </a:lnTo>
                  <a:lnTo>
                    <a:pt x="4262" y="3573"/>
                  </a:lnTo>
                  <a:lnTo>
                    <a:pt x="4893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1" y="6323"/>
                  </a:lnTo>
                  <a:lnTo>
                    <a:pt x="7941" y="2430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8" y="6906"/>
                  </a:lnTo>
                  <a:lnTo>
                    <a:pt x="1274" y="4871"/>
                  </a:lnTo>
                  <a:lnTo>
                    <a:pt x="3739" y="4228"/>
                  </a:lnTo>
                  <a:close/>
                  <a:moveTo>
                    <a:pt x="11394" y="4156"/>
                  </a:moveTo>
                  <a:lnTo>
                    <a:pt x="13728" y="4763"/>
                  </a:lnTo>
                  <a:lnTo>
                    <a:pt x="12454" y="6906"/>
                  </a:lnTo>
                  <a:lnTo>
                    <a:pt x="8549" y="6906"/>
                  </a:lnTo>
                  <a:lnTo>
                    <a:pt x="11394" y="4156"/>
                  </a:lnTo>
                  <a:close/>
                  <a:moveTo>
                    <a:pt x="12549" y="7728"/>
                  </a:moveTo>
                  <a:lnTo>
                    <a:pt x="13776" y="9764"/>
                  </a:lnTo>
                  <a:lnTo>
                    <a:pt x="11299" y="10407"/>
                  </a:lnTo>
                  <a:lnTo>
                    <a:pt x="8537" y="7728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34" y="9859"/>
                  </a:lnTo>
                  <a:lnTo>
                    <a:pt x="2607" y="7704"/>
                  </a:lnTo>
                  <a:close/>
                  <a:moveTo>
                    <a:pt x="7941" y="8300"/>
                  </a:moveTo>
                  <a:lnTo>
                    <a:pt x="10787" y="11050"/>
                  </a:lnTo>
                  <a:lnTo>
                    <a:pt x="10156" y="13336"/>
                  </a:lnTo>
                  <a:lnTo>
                    <a:pt x="7941" y="12098"/>
                  </a:lnTo>
                  <a:lnTo>
                    <a:pt x="7941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8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9"/>
                  </a:lnTo>
                  <a:lnTo>
                    <a:pt x="4143" y="858"/>
                  </a:lnTo>
                  <a:lnTo>
                    <a:pt x="3429" y="3454"/>
                  </a:lnTo>
                  <a:lnTo>
                    <a:pt x="857" y="4120"/>
                  </a:lnTo>
                  <a:lnTo>
                    <a:pt x="0" y="4347"/>
                  </a:lnTo>
                  <a:lnTo>
                    <a:pt x="441" y="5073"/>
                  </a:lnTo>
                  <a:lnTo>
                    <a:pt x="1822" y="7395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32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8" y="13753"/>
                  </a:lnTo>
                  <a:lnTo>
                    <a:pt x="11632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3" y="4966"/>
                  </a:lnTo>
                  <a:lnTo>
                    <a:pt x="15014" y="4239"/>
                  </a:lnTo>
                  <a:lnTo>
                    <a:pt x="14157" y="4013"/>
                  </a:lnTo>
                  <a:lnTo>
                    <a:pt x="11501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8"/>
            <p:cNvSpPr/>
            <p:nvPr/>
          </p:nvSpPr>
          <p:spPr>
            <a:xfrm>
              <a:off x="3243250" y="44998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58"/>
                  </a:lnTo>
                  <a:lnTo>
                    <a:pt x="3751" y="4227"/>
                  </a:lnTo>
                  <a:close/>
                  <a:moveTo>
                    <a:pt x="12562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8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799" y="11049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47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19" y="13740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8"/>
            <p:cNvSpPr/>
            <p:nvPr/>
          </p:nvSpPr>
          <p:spPr>
            <a:xfrm>
              <a:off x="3243250" y="41342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44"/>
                  </a:lnTo>
                  <a:lnTo>
                    <a:pt x="7942" y="6322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27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7"/>
                  </a:lnTo>
                  <a:close/>
                  <a:moveTo>
                    <a:pt x="7954" y="8311"/>
                  </a:moveTo>
                  <a:lnTo>
                    <a:pt x="10799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90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77"/>
                  </a:lnTo>
                  <a:lnTo>
                    <a:pt x="15002" y="4239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8"/>
            <p:cNvSpPr/>
            <p:nvPr/>
          </p:nvSpPr>
          <p:spPr>
            <a:xfrm>
              <a:off x="3243250" y="37690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86"/>
                  </a:moveTo>
                  <a:lnTo>
                    <a:pt x="7109" y="2524"/>
                  </a:lnTo>
                  <a:lnTo>
                    <a:pt x="7109" y="6323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49" y="1250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58"/>
                  </a:lnTo>
                  <a:lnTo>
                    <a:pt x="3751" y="4227"/>
                  </a:lnTo>
                  <a:close/>
                  <a:moveTo>
                    <a:pt x="11395" y="4144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44"/>
                  </a:lnTo>
                  <a:close/>
                  <a:moveTo>
                    <a:pt x="12550" y="7716"/>
                  </a:moveTo>
                  <a:lnTo>
                    <a:pt x="13776" y="9763"/>
                  </a:lnTo>
                  <a:lnTo>
                    <a:pt x="11300" y="10394"/>
                  </a:lnTo>
                  <a:lnTo>
                    <a:pt x="8537" y="7716"/>
                  </a:lnTo>
                  <a:close/>
                  <a:moveTo>
                    <a:pt x="6525" y="7716"/>
                  </a:moveTo>
                  <a:lnTo>
                    <a:pt x="3668" y="10478"/>
                  </a:lnTo>
                  <a:lnTo>
                    <a:pt x="1322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99" y="11049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8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62"/>
                  </a:lnTo>
                  <a:lnTo>
                    <a:pt x="10919" y="13752"/>
                  </a:lnTo>
                  <a:lnTo>
                    <a:pt x="11633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8"/>
            <p:cNvSpPr/>
            <p:nvPr/>
          </p:nvSpPr>
          <p:spPr>
            <a:xfrm>
              <a:off x="2867025" y="30383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51"/>
                  </a:moveTo>
                  <a:lnTo>
                    <a:pt x="10704" y="3644"/>
                  </a:lnTo>
                  <a:lnTo>
                    <a:pt x="7941" y="6323"/>
                  </a:lnTo>
                  <a:lnTo>
                    <a:pt x="7941" y="2417"/>
                  </a:lnTo>
                  <a:lnTo>
                    <a:pt x="7953" y="2417"/>
                  </a:lnTo>
                  <a:lnTo>
                    <a:pt x="10049" y="1251"/>
                  </a:lnTo>
                  <a:close/>
                  <a:moveTo>
                    <a:pt x="4893" y="1286"/>
                  </a:moveTo>
                  <a:lnTo>
                    <a:pt x="7108" y="2525"/>
                  </a:lnTo>
                  <a:lnTo>
                    <a:pt x="7108" y="6335"/>
                  </a:lnTo>
                  <a:lnTo>
                    <a:pt x="4262" y="3572"/>
                  </a:lnTo>
                  <a:lnTo>
                    <a:pt x="4893" y="1286"/>
                  </a:lnTo>
                  <a:close/>
                  <a:moveTo>
                    <a:pt x="3762" y="4227"/>
                  </a:moveTo>
                  <a:lnTo>
                    <a:pt x="6525" y="6906"/>
                  </a:lnTo>
                  <a:lnTo>
                    <a:pt x="2512" y="6906"/>
                  </a:lnTo>
                  <a:lnTo>
                    <a:pt x="1286" y="4858"/>
                  </a:lnTo>
                  <a:lnTo>
                    <a:pt x="3762" y="4227"/>
                  </a:lnTo>
                  <a:close/>
                  <a:moveTo>
                    <a:pt x="11394" y="4144"/>
                  </a:moveTo>
                  <a:lnTo>
                    <a:pt x="13728" y="4763"/>
                  </a:lnTo>
                  <a:lnTo>
                    <a:pt x="12454" y="6906"/>
                  </a:lnTo>
                  <a:lnTo>
                    <a:pt x="8549" y="6906"/>
                  </a:lnTo>
                  <a:lnTo>
                    <a:pt x="11394" y="4144"/>
                  </a:lnTo>
                  <a:close/>
                  <a:moveTo>
                    <a:pt x="12549" y="7716"/>
                  </a:moveTo>
                  <a:lnTo>
                    <a:pt x="13776" y="9764"/>
                  </a:lnTo>
                  <a:lnTo>
                    <a:pt x="11299" y="10395"/>
                  </a:lnTo>
                  <a:lnTo>
                    <a:pt x="8537" y="7716"/>
                  </a:lnTo>
                  <a:close/>
                  <a:moveTo>
                    <a:pt x="6525" y="7716"/>
                  </a:moveTo>
                  <a:lnTo>
                    <a:pt x="3667" y="10490"/>
                  </a:lnTo>
                  <a:lnTo>
                    <a:pt x="1334" y="9883"/>
                  </a:lnTo>
                  <a:lnTo>
                    <a:pt x="2607" y="7716"/>
                  </a:lnTo>
                  <a:close/>
                  <a:moveTo>
                    <a:pt x="7953" y="8299"/>
                  </a:moveTo>
                  <a:lnTo>
                    <a:pt x="10799" y="11050"/>
                  </a:lnTo>
                  <a:lnTo>
                    <a:pt x="10168" y="13336"/>
                  </a:lnTo>
                  <a:lnTo>
                    <a:pt x="7953" y="12097"/>
                  </a:lnTo>
                  <a:lnTo>
                    <a:pt x="7953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20" y="8299"/>
                  </a:lnTo>
                  <a:close/>
                  <a:moveTo>
                    <a:pt x="10585" y="1"/>
                  </a:moveTo>
                  <a:lnTo>
                    <a:pt x="9823" y="405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70" y="36"/>
                  </a:lnTo>
                  <a:lnTo>
                    <a:pt x="4143" y="858"/>
                  </a:lnTo>
                  <a:lnTo>
                    <a:pt x="3429" y="3441"/>
                  </a:lnTo>
                  <a:lnTo>
                    <a:pt x="857" y="4120"/>
                  </a:lnTo>
                  <a:lnTo>
                    <a:pt x="0" y="4334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6" y="9633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88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32" y="12859"/>
                  </a:lnTo>
                  <a:lnTo>
                    <a:pt x="9930" y="14145"/>
                  </a:lnTo>
                  <a:lnTo>
                    <a:pt x="10692" y="14562"/>
                  </a:lnTo>
                  <a:lnTo>
                    <a:pt x="10918" y="13752"/>
                  </a:lnTo>
                  <a:lnTo>
                    <a:pt x="11632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3" y="4965"/>
                  </a:lnTo>
                  <a:lnTo>
                    <a:pt x="15014" y="4239"/>
                  </a:lnTo>
                  <a:lnTo>
                    <a:pt x="14157" y="4013"/>
                  </a:lnTo>
                  <a:lnTo>
                    <a:pt x="11501" y="3310"/>
                  </a:lnTo>
                  <a:lnTo>
                    <a:pt x="10811" y="810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8"/>
            <p:cNvSpPr/>
            <p:nvPr/>
          </p:nvSpPr>
          <p:spPr>
            <a:xfrm>
              <a:off x="2866725" y="8466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10049" y="1238"/>
                  </a:moveTo>
                  <a:lnTo>
                    <a:pt x="10704" y="3631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3" y="2417"/>
                  </a:lnTo>
                  <a:lnTo>
                    <a:pt x="10049" y="1238"/>
                  </a:lnTo>
                  <a:close/>
                  <a:moveTo>
                    <a:pt x="4905" y="1298"/>
                  </a:moveTo>
                  <a:lnTo>
                    <a:pt x="7120" y="2536"/>
                  </a:lnTo>
                  <a:lnTo>
                    <a:pt x="7120" y="6322"/>
                  </a:lnTo>
                  <a:lnTo>
                    <a:pt x="4274" y="3572"/>
                  </a:lnTo>
                  <a:lnTo>
                    <a:pt x="4905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94" y="4143"/>
                  </a:moveTo>
                  <a:lnTo>
                    <a:pt x="13728" y="4751"/>
                  </a:lnTo>
                  <a:lnTo>
                    <a:pt x="12466" y="6894"/>
                  </a:lnTo>
                  <a:lnTo>
                    <a:pt x="8549" y="6894"/>
                  </a:lnTo>
                  <a:lnTo>
                    <a:pt x="11394" y="4143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37" y="7727"/>
                  </a:moveTo>
                  <a:lnTo>
                    <a:pt x="3679" y="10477"/>
                  </a:lnTo>
                  <a:lnTo>
                    <a:pt x="1346" y="9870"/>
                  </a:lnTo>
                  <a:lnTo>
                    <a:pt x="2619" y="7727"/>
                  </a:lnTo>
                  <a:close/>
                  <a:moveTo>
                    <a:pt x="7953" y="8287"/>
                  </a:moveTo>
                  <a:lnTo>
                    <a:pt x="10799" y="11061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57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5026" y="4227"/>
                  </a:lnTo>
                  <a:lnTo>
                    <a:pt x="14169" y="4000"/>
                  </a:lnTo>
                  <a:lnTo>
                    <a:pt x="11513" y="3310"/>
                  </a:lnTo>
                  <a:lnTo>
                    <a:pt x="10823" y="798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8"/>
            <p:cNvSpPr/>
            <p:nvPr/>
          </p:nvSpPr>
          <p:spPr>
            <a:xfrm>
              <a:off x="2867300" y="1942325"/>
              <a:ext cx="375975" cy="365850"/>
            </a:xfrm>
            <a:custGeom>
              <a:avLst/>
              <a:gdLst/>
              <a:ahLst/>
              <a:cxnLst/>
              <a:rect l="l" t="t" r="r" b="b"/>
              <a:pathLst>
                <a:path w="15039" h="14634" extrusionOk="0">
                  <a:moveTo>
                    <a:pt x="4882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38" y="1251"/>
                  </a:moveTo>
                  <a:lnTo>
                    <a:pt x="10693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10038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5"/>
                  </a:lnTo>
                  <a:lnTo>
                    <a:pt x="8538" y="6895"/>
                  </a:lnTo>
                  <a:lnTo>
                    <a:pt x="11383" y="4144"/>
                  </a:lnTo>
                  <a:close/>
                  <a:moveTo>
                    <a:pt x="3728" y="4228"/>
                  </a:moveTo>
                  <a:lnTo>
                    <a:pt x="6502" y="6906"/>
                  </a:lnTo>
                  <a:lnTo>
                    <a:pt x="2477" y="6906"/>
                  </a:lnTo>
                  <a:lnTo>
                    <a:pt x="1263" y="4870"/>
                  </a:lnTo>
                  <a:lnTo>
                    <a:pt x="3728" y="4228"/>
                  </a:lnTo>
                  <a:close/>
                  <a:moveTo>
                    <a:pt x="12538" y="7728"/>
                  </a:moveTo>
                  <a:lnTo>
                    <a:pt x="13765" y="9764"/>
                  </a:lnTo>
                  <a:lnTo>
                    <a:pt x="11288" y="10407"/>
                  </a:lnTo>
                  <a:lnTo>
                    <a:pt x="8526" y="7728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596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57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2" y="13383"/>
                  </a:lnTo>
                  <a:lnTo>
                    <a:pt x="4347" y="10990"/>
                  </a:lnTo>
                  <a:lnTo>
                    <a:pt x="7109" y="8311"/>
                  </a:lnTo>
                  <a:close/>
                  <a:moveTo>
                    <a:pt x="10574" y="1"/>
                  </a:moveTo>
                  <a:lnTo>
                    <a:pt x="9824" y="418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30" y="5085"/>
                  </a:lnTo>
                  <a:lnTo>
                    <a:pt x="1811" y="7418"/>
                  </a:lnTo>
                  <a:lnTo>
                    <a:pt x="477" y="9669"/>
                  </a:lnTo>
                  <a:lnTo>
                    <a:pt x="37" y="10395"/>
                  </a:lnTo>
                  <a:lnTo>
                    <a:pt x="894" y="10621"/>
                  </a:lnTo>
                  <a:lnTo>
                    <a:pt x="3549" y="11312"/>
                  </a:lnTo>
                  <a:lnTo>
                    <a:pt x="4240" y="13812"/>
                  </a:lnTo>
                  <a:lnTo>
                    <a:pt x="4466" y="14634"/>
                  </a:lnTo>
                  <a:lnTo>
                    <a:pt x="5216" y="14217"/>
                  </a:lnTo>
                  <a:lnTo>
                    <a:pt x="7621" y="12883"/>
                  </a:lnTo>
                  <a:lnTo>
                    <a:pt x="9919" y="14169"/>
                  </a:lnTo>
                  <a:lnTo>
                    <a:pt x="10681" y="14586"/>
                  </a:lnTo>
                  <a:lnTo>
                    <a:pt x="10907" y="13776"/>
                  </a:lnTo>
                  <a:lnTo>
                    <a:pt x="11621" y="11181"/>
                  </a:lnTo>
                  <a:lnTo>
                    <a:pt x="14193" y="10502"/>
                  </a:lnTo>
                  <a:lnTo>
                    <a:pt x="15039" y="10276"/>
                  </a:lnTo>
                  <a:lnTo>
                    <a:pt x="14610" y="9550"/>
                  </a:lnTo>
                  <a:lnTo>
                    <a:pt x="13229" y="7228"/>
                  </a:lnTo>
                  <a:lnTo>
                    <a:pt x="14562" y="4978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74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8"/>
            <p:cNvSpPr/>
            <p:nvPr/>
          </p:nvSpPr>
          <p:spPr>
            <a:xfrm>
              <a:off x="3243250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906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5" y="3561"/>
                  </a:lnTo>
                  <a:lnTo>
                    <a:pt x="4906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99" y="11050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32" y="8287"/>
                  </a:moveTo>
                  <a:lnTo>
                    <a:pt x="7132" y="12193"/>
                  </a:lnTo>
                  <a:lnTo>
                    <a:pt x="7120" y="12193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2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49"/>
                  </a:lnTo>
                  <a:lnTo>
                    <a:pt x="13240" y="7228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8"/>
            <p:cNvSpPr/>
            <p:nvPr/>
          </p:nvSpPr>
          <p:spPr>
            <a:xfrm>
              <a:off x="3243250" y="8466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10049" y="1238"/>
                  </a:moveTo>
                  <a:lnTo>
                    <a:pt x="10704" y="3631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4882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71" y="4131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71" y="4131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27"/>
                  </a:moveTo>
                  <a:lnTo>
                    <a:pt x="3668" y="10477"/>
                  </a:lnTo>
                  <a:lnTo>
                    <a:pt x="1322" y="9870"/>
                  </a:lnTo>
                  <a:lnTo>
                    <a:pt x="2608" y="7727"/>
                  </a:lnTo>
                  <a:close/>
                  <a:moveTo>
                    <a:pt x="7954" y="8287"/>
                  </a:moveTo>
                  <a:lnTo>
                    <a:pt x="10799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27"/>
                  </a:lnTo>
                  <a:lnTo>
                    <a:pt x="14157" y="4000"/>
                  </a:lnTo>
                  <a:lnTo>
                    <a:pt x="11490" y="3310"/>
                  </a:lnTo>
                  <a:lnTo>
                    <a:pt x="10811" y="798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8"/>
            <p:cNvSpPr/>
            <p:nvPr/>
          </p:nvSpPr>
          <p:spPr>
            <a:xfrm>
              <a:off x="3243250" y="3403525"/>
              <a:ext cx="376250" cy="365850"/>
            </a:xfrm>
            <a:custGeom>
              <a:avLst/>
              <a:gdLst/>
              <a:ahLst/>
              <a:cxnLst/>
              <a:rect l="l" t="t" r="r" b="b"/>
              <a:pathLst>
                <a:path w="15050" h="14634" extrusionOk="0">
                  <a:moveTo>
                    <a:pt x="4882" y="1298"/>
                  </a:moveTo>
                  <a:lnTo>
                    <a:pt x="7109" y="2537"/>
                  </a:lnTo>
                  <a:lnTo>
                    <a:pt x="7109" y="6323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71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71" y="4156"/>
                  </a:lnTo>
                  <a:close/>
                  <a:moveTo>
                    <a:pt x="12550" y="7728"/>
                  </a:moveTo>
                  <a:lnTo>
                    <a:pt x="13776" y="9764"/>
                  </a:lnTo>
                  <a:lnTo>
                    <a:pt x="11300" y="10407"/>
                  </a:lnTo>
                  <a:lnTo>
                    <a:pt x="8537" y="7728"/>
                  </a:lnTo>
                  <a:close/>
                  <a:moveTo>
                    <a:pt x="6525" y="7740"/>
                  </a:moveTo>
                  <a:lnTo>
                    <a:pt x="3668" y="10490"/>
                  </a:lnTo>
                  <a:lnTo>
                    <a:pt x="1322" y="9883"/>
                  </a:lnTo>
                  <a:lnTo>
                    <a:pt x="2608" y="7740"/>
                  </a:lnTo>
                  <a:close/>
                  <a:moveTo>
                    <a:pt x="7954" y="8311"/>
                  </a:moveTo>
                  <a:lnTo>
                    <a:pt x="10799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95"/>
                  </a:lnTo>
                  <a:lnTo>
                    <a:pt x="893" y="10609"/>
                  </a:lnTo>
                  <a:lnTo>
                    <a:pt x="3560" y="11311"/>
                  </a:lnTo>
                  <a:lnTo>
                    <a:pt x="4251" y="13812"/>
                  </a:lnTo>
                  <a:lnTo>
                    <a:pt x="4465" y="14633"/>
                  </a:lnTo>
                  <a:lnTo>
                    <a:pt x="5227" y="14217"/>
                  </a:lnTo>
                  <a:lnTo>
                    <a:pt x="7621" y="12871"/>
                  </a:lnTo>
                  <a:lnTo>
                    <a:pt x="9930" y="14169"/>
                  </a:lnTo>
                  <a:lnTo>
                    <a:pt x="10692" y="14586"/>
                  </a:lnTo>
                  <a:lnTo>
                    <a:pt x="10919" y="13764"/>
                  </a:lnTo>
                  <a:lnTo>
                    <a:pt x="11633" y="11180"/>
                  </a:lnTo>
                  <a:lnTo>
                    <a:pt x="14205" y="10514"/>
                  </a:lnTo>
                  <a:lnTo>
                    <a:pt x="15050" y="10287"/>
                  </a:lnTo>
                  <a:lnTo>
                    <a:pt x="14621" y="9561"/>
                  </a:lnTo>
                  <a:lnTo>
                    <a:pt x="13240" y="7239"/>
                  </a:lnTo>
                  <a:lnTo>
                    <a:pt x="14574" y="4989"/>
                  </a:lnTo>
                  <a:lnTo>
                    <a:pt x="15002" y="4239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8"/>
            <p:cNvSpPr/>
            <p:nvPr/>
          </p:nvSpPr>
          <p:spPr>
            <a:xfrm>
              <a:off x="2108875" y="34038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693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38" y="1239"/>
                  </a:lnTo>
                  <a:close/>
                  <a:moveTo>
                    <a:pt x="3739" y="4215"/>
                  </a:moveTo>
                  <a:lnTo>
                    <a:pt x="6502" y="6894"/>
                  </a:lnTo>
                  <a:lnTo>
                    <a:pt x="2489" y="6894"/>
                  </a:lnTo>
                  <a:lnTo>
                    <a:pt x="1287" y="4858"/>
                  </a:lnTo>
                  <a:lnTo>
                    <a:pt x="3739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4" y="6894"/>
                  </a:lnTo>
                  <a:lnTo>
                    <a:pt x="11371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4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57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8"/>
            <p:cNvSpPr/>
            <p:nvPr/>
          </p:nvSpPr>
          <p:spPr>
            <a:xfrm>
              <a:off x="2867300" y="37693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26" y="1238"/>
                  </a:moveTo>
                  <a:lnTo>
                    <a:pt x="10681" y="3632"/>
                  </a:lnTo>
                  <a:lnTo>
                    <a:pt x="7919" y="6311"/>
                  </a:lnTo>
                  <a:lnTo>
                    <a:pt x="7919" y="2405"/>
                  </a:lnTo>
                  <a:lnTo>
                    <a:pt x="7930" y="2405"/>
                  </a:lnTo>
                  <a:lnTo>
                    <a:pt x="10026" y="1238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63" y="4846"/>
                  </a:lnTo>
                  <a:lnTo>
                    <a:pt x="3728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14" y="6894"/>
                  </a:lnTo>
                  <a:lnTo>
                    <a:pt x="11371" y="4132"/>
                  </a:lnTo>
                  <a:close/>
                  <a:moveTo>
                    <a:pt x="12538" y="7704"/>
                  </a:moveTo>
                  <a:lnTo>
                    <a:pt x="13765" y="9751"/>
                  </a:lnTo>
                  <a:lnTo>
                    <a:pt x="11288" y="10382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56" y="10466"/>
                  </a:lnTo>
                  <a:lnTo>
                    <a:pt x="1323" y="9847"/>
                  </a:lnTo>
                  <a:lnTo>
                    <a:pt x="2596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37" y="10371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800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8"/>
            <p:cNvSpPr/>
            <p:nvPr/>
          </p:nvSpPr>
          <p:spPr>
            <a:xfrm>
              <a:off x="2867300" y="340382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6" y="1239"/>
                  </a:moveTo>
                  <a:lnTo>
                    <a:pt x="10681" y="3632"/>
                  </a:lnTo>
                  <a:lnTo>
                    <a:pt x="7919" y="6311"/>
                  </a:lnTo>
                  <a:lnTo>
                    <a:pt x="7919" y="2417"/>
                  </a:lnTo>
                  <a:lnTo>
                    <a:pt x="7930" y="2417"/>
                  </a:lnTo>
                  <a:lnTo>
                    <a:pt x="10026" y="1239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75" y="4858"/>
                  </a:lnTo>
                  <a:lnTo>
                    <a:pt x="3728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14" y="6894"/>
                  </a:lnTo>
                  <a:lnTo>
                    <a:pt x="11371" y="4144"/>
                  </a:lnTo>
                  <a:close/>
                  <a:moveTo>
                    <a:pt x="12538" y="7716"/>
                  </a:moveTo>
                  <a:lnTo>
                    <a:pt x="13765" y="9752"/>
                  </a:lnTo>
                  <a:lnTo>
                    <a:pt x="11288" y="10395"/>
                  </a:lnTo>
                  <a:lnTo>
                    <a:pt x="8526" y="7716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37" y="10383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8"/>
            <p:cNvSpPr/>
            <p:nvPr/>
          </p:nvSpPr>
          <p:spPr>
            <a:xfrm>
              <a:off x="2867300" y="41345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6" y="1238"/>
                  </a:moveTo>
                  <a:lnTo>
                    <a:pt x="10681" y="3632"/>
                  </a:lnTo>
                  <a:lnTo>
                    <a:pt x="7919" y="6310"/>
                  </a:lnTo>
                  <a:lnTo>
                    <a:pt x="7919" y="2417"/>
                  </a:lnTo>
                  <a:lnTo>
                    <a:pt x="7930" y="2417"/>
                  </a:lnTo>
                  <a:lnTo>
                    <a:pt x="10026" y="1238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19" y="6882"/>
                  </a:lnTo>
                  <a:lnTo>
                    <a:pt x="8514" y="6882"/>
                  </a:lnTo>
                  <a:lnTo>
                    <a:pt x="11371" y="4132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8" y="4215"/>
                  </a:lnTo>
                  <a:close/>
                  <a:moveTo>
                    <a:pt x="12538" y="7715"/>
                  </a:moveTo>
                  <a:lnTo>
                    <a:pt x="13765" y="9751"/>
                  </a:lnTo>
                  <a:lnTo>
                    <a:pt x="11288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66"/>
                  </a:lnTo>
                  <a:lnTo>
                    <a:pt x="1323" y="9859"/>
                  </a:lnTo>
                  <a:lnTo>
                    <a:pt x="2596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37" y="10382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8"/>
            <p:cNvSpPr/>
            <p:nvPr/>
          </p:nvSpPr>
          <p:spPr>
            <a:xfrm>
              <a:off x="2867025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93" y="1298"/>
                  </a:moveTo>
                  <a:lnTo>
                    <a:pt x="7108" y="2536"/>
                  </a:lnTo>
                  <a:lnTo>
                    <a:pt x="7108" y="6334"/>
                  </a:lnTo>
                  <a:lnTo>
                    <a:pt x="4262" y="3572"/>
                  </a:lnTo>
                  <a:lnTo>
                    <a:pt x="4893" y="1298"/>
                  </a:lnTo>
                  <a:close/>
                  <a:moveTo>
                    <a:pt x="10037" y="1250"/>
                  </a:moveTo>
                  <a:lnTo>
                    <a:pt x="10692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1" y="2429"/>
                  </a:lnTo>
                  <a:lnTo>
                    <a:pt x="10037" y="1250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8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1382" y="4155"/>
                  </a:moveTo>
                  <a:lnTo>
                    <a:pt x="13716" y="4763"/>
                  </a:lnTo>
                  <a:lnTo>
                    <a:pt x="12430" y="6906"/>
                  </a:lnTo>
                  <a:lnTo>
                    <a:pt x="8525" y="6906"/>
                  </a:lnTo>
                  <a:lnTo>
                    <a:pt x="11382" y="4155"/>
                  </a:lnTo>
                  <a:close/>
                  <a:moveTo>
                    <a:pt x="12549" y="7727"/>
                  </a:moveTo>
                  <a:lnTo>
                    <a:pt x="13776" y="9763"/>
                  </a:lnTo>
                  <a:lnTo>
                    <a:pt x="11299" y="10406"/>
                  </a:lnTo>
                  <a:lnTo>
                    <a:pt x="8537" y="7727"/>
                  </a:lnTo>
                  <a:close/>
                  <a:moveTo>
                    <a:pt x="6513" y="7727"/>
                  </a:moveTo>
                  <a:lnTo>
                    <a:pt x="3667" y="10501"/>
                  </a:lnTo>
                  <a:lnTo>
                    <a:pt x="1334" y="9882"/>
                  </a:lnTo>
                  <a:lnTo>
                    <a:pt x="2596" y="7727"/>
                  </a:lnTo>
                  <a:close/>
                  <a:moveTo>
                    <a:pt x="7941" y="8311"/>
                  </a:moveTo>
                  <a:lnTo>
                    <a:pt x="10787" y="11061"/>
                  </a:lnTo>
                  <a:lnTo>
                    <a:pt x="10156" y="13335"/>
                  </a:lnTo>
                  <a:lnTo>
                    <a:pt x="7941" y="12097"/>
                  </a:lnTo>
                  <a:lnTo>
                    <a:pt x="7941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83"/>
                  </a:lnTo>
                  <a:lnTo>
                    <a:pt x="4358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57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32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2" y="11168"/>
                  </a:lnTo>
                  <a:lnTo>
                    <a:pt x="14204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14" y="4251"/>
                  </a:lnTo>
                  <a:lnTo>
                    <a:pt x="14157" y="4024"/>
                  </a:lnTo>
                  <a:lnTo>
                    <a:pt x="11501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8"/>
            <p:cNvSpPr/>
            <p:nvPr/>
          </p:nvSpPr>
          <p:spPr>
            <a:xfrm>
              <a:off x="2867300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1" y="3572"/>
                  </a:lnTo>
                  <a:lnTo>
                    <a:pt x="4882" y="1286"/>
                  </a:lnTo>
                  <a:close/>
                  <a:moveTo>
                    <a:pt x="10026" y="1250"/>
                  </a:moveTo>
                  <a:lnTo>
                    <a:pt x="10681" y="3643"/>
                  </a:lnTo>
                  <a:lnTo>
                    <a:pt x="7919" y="6322"/>
                  </a:lnTo>
                  <a:lnTo>
                    <a:pt x="7919" y="2417"/>
                  </a:lnTo>
                  <a:lnTo>
                    <a:pt x="7930" y="2417"/>
                  </a:lnTo>
                  <a:lnTo>
                    <a:pt x="10026" y="1250"/>
                  </a:lnTo>
                  <a:close/>
                  <a:moveTo>
                    <a:pt x="3728" y="4203"/>
                  </a:moveTo>
                  <a:lnTo>
                    <a:pt x="6502" y="6882"/>
                  </a:lnTo>
                  <a:lnTo>
                    <a:pt x="2477" y="6882"/>
                  </a:lnTo>
                  <a:lnTo>
                    <a:pt x="1275" y="4846"/>
                  </a:lnTo>
                  <a:lnTo>
                    <a:pt x="3728" y="4203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19" y="6882"/>
                  </a:lnTo>
                  <a:lnTo>
                    <a:pt x="8514" y="6882"/>
                  </a:lnTo>
                  <a:lnTo>
                    <a:pt x="11371" y="4132"/>
                  </a:lnTo>
                  <a:close/>
                  <a:moveTo>
                    <a:pt x="12538" y="7715"/>
                  </a:moveTo>
                  <a:lnTo>
                    <a:pt x="13765" y="9763"/>
                  </a:lnTo>
                  <a:lnTo>
                    <a:pt x="11288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78"/>
                  </a:lnTo>
                  <a:lnTo>
                    <a:pt x="1323" y="9858"/>
                  </a:lnTo>
                  <a:lnTo>
                    <a:pt x="2596" y="7715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5" y="13311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05"/>
                  </a:lnTo>
                  <a:lnTo>
                    <a:pt x="7419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32"/>
                  </a:lnTo>
                  <a:lnTo>
                    <a:pt x="37" y="10370"/>
                  </a:lnTo>
                  <a:lnTo>
                    <a:pt x="894" y="10597"/>
                  </a:lnTo>
                  <a:lnTo>
                    <a:pt x="3549" y="11287"/>
                  </a:lnTo>
                  <a:lnTo>
                    <a:pt x="4240" y="13788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8"/>
            <p:cNvSpPr/>
            <p:nvPr/>
          </p:nvSpPr>
          <p:spPr>
            <a:xfrm>
              <a:off x="3243250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95" y="4155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55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39"/>
                  </a:moveTo>
                  <a:lnTo>
                    <a:pt x="3668" y="10501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54" y="8311"/>
                  </a:moveTo>
                  <a:lnTo>
                    <a:pt x="10799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8"/>
            <p:cNvSpPr/>
            <p:nvPr/>
          </p:nvSpPr>
          <p:spPr>
            <a:xfrm>
              <a:off x="3243250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906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5" y="3573"/>
                  </a:lnTo>
                  <a:lnTo>
                    <a:pt x="4906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799" y="11062"/>
                  </a:lnTo>
                  <a:lnTo>
                    <a:pt x="10168" y="13336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32" y="8299"/>
                  </a:moveTo>
                  <a:lnTo>
                    <a:pt x="7132" y="12205"/>
                  </a:lnTo>
                  <a:lnTo>
                    <a:pt x="7120" y="12205"/>
                  </a:lnTo>
                  <a:lnTo>
                    <a:pt x="5025" y="13383"/>
                  </a:lnTo>
                  <a:lnTo>
                    <a:pt x="4370" y="10978"/>
                  </a:lnTo>
                  <a:lnTo>
                    <a:pt x="7132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8"/>
            <p:cNvSpPr/>
            <p:nvPr/>
          </p:nvSpPr>
          <p:spPr>
            <a:xfrm>
              <a:off x="2867300" y="267307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1"/>
                  </a:lnTo>
                  <a:lnTo>
                    <a:pt x="4882" y="1286"/>
                  </a:lnTo>
                  <a:close/>
                  <a:moveTo>
                    <a:pt x="10038" y="1251"/>
                  </a:moveTo>
                  <a:lnTo>
                    <a:pt x="10693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1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8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83" y="4144"/>
                  </a:lnTo>
                  <a:close/>
                  <a:moveTo>
                    <a:pt x="12538" y="7728"/>
                  </a:moveTo>
                  <a:lnTo>
                    <a:pt x="13765" y="9764"/>
                  </a:lnTo>
                  <a:lnTo>
                    <a:pt x="11288" y="10407"/>
                  </a:lnTo>
                  <a:lnTo>
                    <a:pt x="8526" y="7728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57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2" y="13371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1"/>
                  </a:moveTo>
                  <a:lnTo>
                    <a:pt x="9824" y="417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5"/>
                  </a:lnTo>
                  <a:lnTo>
                    <a:pt x="1811" y="7406"/>
                  </a:lnTo>
                  <a:lnTo>
                    <a:pt x="477" y="9645"/>
                  </a:lnTo>
                  <a:lnTo>
                    <a:pt x="37" y="10383"/>
                  </a:lnTo>
                  <a:lnTo>
                    <a:pt x="894" y="10597"/>
                  </a:lnTo>
                  <a:lnTo>
                    <a:pt x="3549" y="11300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9" y="10276"/>
                  </a:lnTo>
                  <a:lnTo>
                    <a:pt x="14610" y="9549"/>
                  </a:lnTo>
                  <a:lnTo>
                    <a:pt x="13229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8"/>
            <p:cNvSpPr/>
            <p:nvPr/>
          </p:nvSpPr>
          <p:spPr>
            <a:xfrm>
              <a:off x="3243250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109" y="2537"/>
                  </a:lnTo>
                  <a:lnTo>
                    <a:pt x="7109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5"/>
                  </a:lnTo>
                  <a:lnTo>
                    <a:pt x="8537" y="6895"/>
                  </a:lnTo>
                  <a:lnTo>
                    <a:pt x="11395" y="4144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799" y="11062"/>
                  </a:lnTo>
                  <a:lnTo>
                    <a:pt x="10168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58" y="4132"/>
                  </a:lnTo>
                  <a:lnTo>
                    <a:pt x="1" y="4347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1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40" y="7228"/>
                  </a:lnTo>
                  <a:lnTo>
                    <a:pt x="14574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8"/>
            <p:cNvSpPr/>
            <p:nvPr/>
          </p:nvSpPr>
          <p:spPr>
            <a:xfrm>
              <a:off x="2867300" y="2308150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13"/>
                  </a:lnTo>
                  <a:lnTo>
                    <a:pt x="7097" y="6311"/>
                  </a:lnTo>
                  <a:lnTo>
                    <a:pt x="4251" y="3561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693" y="3632"/>
                  </a:lnTo>
                  <a:lnTo>
                    <a:pt x="7930" y="6311"/>
                  </a:lnTo>
                  <a:lnTo>
                    <a:pt x="7930" y="2418"/>
                  </a:lnTo>
                  <a:lnTo>
                    <a:pt x="7942" y="2418"/>
                  </a:lnTo>
                  <a:lnTo>
                    <a:pt x="10038" y="1239"/>
                  </a:lnTo>
                  <a:close/>
                  <a:moveTo>
                    <a:pt x="3728" y="4203"/>
                  </a:moveTo>
                  <a:lnTo>
                    <a:pt x="6502" y="6882"/>
                  </a:lnTo>
                  <a:lnTo>
                    <a:pt x="2477" y="6882"/>
                  </a:lnTo>
                  <a:lnTo>
                    <a:pt x="1263" y="4834"/>
                  </a:lnTo>
                  <a:lnTo>
                    <a:pt x="3728" y="4203"/>
                  </a:lnTo>
                  <a:close/>
                  <a:moveTo>
                    <a:pt x="11383" y="4120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38" y="6882"/>
                  </a:lnTo>
                  <a:lnTo>
                    <a:pt x="11383" y="4120"/>
                  </a:lnTo>
                  <a:close/>
                  <a:moveTo>
                    <a:pt x="12538" y="7716"/>
                  </a:moveTo>
                  <a:lnTo>
                    <a:pt x="13765" y="9752"/>
                  </a:lnTo>
                  <a:lnTo>
                    <a:pt x="11288" y="10395"/>
                  </a:lnTo>
                  <a:lnTo>
                    <a:pt x="8526" y="7716"/>
                  </a:lnTo>
                  <a:close/>
                  <a:moveTo>
                    <a:pt x="6514" y="7716"/>
                  </a:moveTo>
                  <a:lnTo>
                    <a:pt x="3656" y="10466"/>
                  </a:lnTo>
                  <a:lnTo>
                    <a:pt x="1323" y="9859"/>
                  </a:lnTo>
                  <a:lnTo>
                    <a:pt x="2596" y="7716"/>
                  </a:lnTo>
                  <a:close/>
                  <a:moveTo>
                    <a:pt x="7942" y="8275"/>
                  </a:moveTo>
                  <a:lnTo>
                    <a:pt x="10788" y="11026"/>
                  </a:lnTo>
                  <a:lnTo>
                    <a:pt x="10157" y="13312"/>
                  </a:lnTo>
                  <a:lnTo>
                    <a:pt x="7942" y="12073"/>
                  </a:lnTo>
                  <a:lnTo>
                    <a:pt x="7942" y="8275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2" y="13371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1"/>
                  </a:moveTo>
                  <a:lnTo>
                    <a:pt x="9824" y="417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3"/>
                  </a:lnTo>
                  <a:lnTo>
                    <a:pt x="1811" y="7394"/>
                  </a:lnTo>
                  <a:lnTo>
                    <a:pt x="477" y="9645"/>
                  </a:lnTo>
                  <a:lnTo>
                    <a:pt x="37" y="10371"/>
                  </a:lnTo>
                  <a:lnTo>
                    <a:pt x="894" y="10597"/>
                  </a:lnTo>
                  <a:lnTo>
                    <a:pt x="3549" y="11300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490"/>
                  </a:lnTo>
                  <a:lnTo>
                    <a:pt x="15039" y="10276"/>
                  </a:lnTo>
                  <a:lnTo>
                    <a:pt x="14610" y="9537"/>
                  </a:lnTo>
                  <a:lnTo>
                    <a:pt x="13229" y="7216"/>
                  </a:lnTo>
                  <a:lnTo>
                    <a:pt x="14562" y="4977"/>
                  </a:lnTo>
                  <a:lnTo>
                    <a:pt x="15003" y="4239"/>
                  </a:lnTo>
                  <a:lnTo>
                    <a:pt x="14146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8"/>
            <p:cNvSpPr/>
            <p:nvPr/>
          </p:nvSpPr>
          <p:spPr>
            <a:xfrm>
              <a:off x="3243250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95" y="4156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56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22" y="9859"/>
                  </a:lnTo>
                  <a:lnTo>
                    <a:pt x="2608" y="7704"/>
                  </a:lnTo>
                  <a:close/>
                  <a:moveTo>
                    <a:pt x="7954" y="8300"/>
                  </a:moveTo>
                  <a:lnTo>
                    <a:pt x="10799" y="11050"/>
                  </a:lnTo>
                  <a:lnTo>
                    <a:pt x="10168" y="13336"/>
                  </a:lnTo>
                  <a:lnTo>
                    <a:pt x="7954" y="12098"/>
                  </a:lnTo>
                  <a:lnTo>
                    <a:pt x="7954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44" y="858"/>
                  </a:lnTo>
                  <a:lnTo>
                    <a:pt x="3430" y="3454"/>
                  </a:lnTo>
                  <a:lnTo>
                    <a:pt x="858" y="4120"/>
                  </a:lnTo>
                  <a:lnTo>
                    <a:pt x="1" y="4347"/>
                  </a:lnTo>
                  <a:lnTo>
                    <a:pt x="429" y="5073"/>
                  </a:lnTo>
                  <a:lnTo>
                    <a:pt x="1822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8"/>
            <p:cNvSpPr/>
            <p:nvPr/>
          </p:nvSpPr>
          <p:spPr>
            <a:xfrm>
              <a:off x="1729675" y="34038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7" y="1239"/>
                  </a:moveTo>
                  <a:lnTo>
                    <a:pt x="10692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42" y="2417"/>
                  </a:lnTo>
                  <a:lnTo>
                    <a:pt x="10037" y="1239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1371" y="4144"/>
                  </a:moveTo>
                  <a:lnTo>
                    <a:pt x="13716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44"/>
                  </a:lnTo>
                  <a:close/>
                  <a:moveTo>
                    <a:pt x="12549" y="7716"/>
                  </a:moveTo>
                  <a:lnTo>
                    <a:pt x="13776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75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5001" y="13371"/>
                  </a:lnTo>
                  <a:lnTo>
                    <a:pt x="4334" y="10978"/>
                  </a:lnTo>
                  <a:lnTo>
                    <a:pt x="7108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29" y="3453"/>
                  </a:lnTo>
                  <a:lnTo>
                    <a:pt x="857" y="4132"/>
                  </a:lnTo>
                  <a:lnTo>
                    <a:pt x="0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502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8"/>
            <p:cNvSpPr/>
            <p:nvPr/>
          </p:nvSpPr>
          <p:spPr>
            <a:xfrm>
              <a:off x="1350450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894" y="1274"/>
                  </a:moveTo>
                  <a:lnTo>
                    <a:pt x="7109" y="2513"/>
                  </a:lnTo>
                  <a:lnTo>
                    <a:pt x="7109" y="6323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3763" y="4215"/>
                  </a:moveTo>
                  <a:lnTo>
                    <a:pt x="6525" y="6894"/>
                  </a:lnTo>
                  <a:lnTo>
                    <a:pt x="2513" y="6894"/>
                  </a:lnTo>
                  <a:lnTo>
                    <a:pt x="1287" y="4846"/>
                  </a:lnTo>
                  <a:lnTo>
                    <a:pt x="3763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50" y="7704"/>
                  </a:moveTo>
                  <a:lnTo>
                    <a:pt x="13776" y="9752"/>
                  </a:lnTo>
                  <a:lnTo>
                    <a:pt x="11300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40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502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8"/>
            <p:cNvSpPr/>
            <p:nvPr/>
          </p:nvSpPr>
          <p:spPr>
            <a:xfrm>
              <a:off x="1350450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1"/>
                  </a:lnTo>
                  <a:lnTo>
                    <a:pt x="3739" y="4228"/>
                  </a:lnTo>
                  <a:close/>
                  <a:moveTo>
                    <a:pt x="11395" y="4156"/>
                  </a:moveTo>
                  <a:lnTo>
                    <a:pt x="13729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95" y="4156"/>
                  </a:lnTo>
                  <a:close/>
                  <a:moveTo>
                    <a:pt x="12550" y="7728"/>
                  </a:moveTo>
                  <a:lnTo>
                    <a:pt x="13776" y="9764"/>
                  </a:lnTo>
                  <a:lnTo>
                    <a:pt x="11300" y="10407"/>
                  </a:lnTo>
                  <a:lnTo>
                    <a:pt x="8537" y="7728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59"/>
                  </a:lnTo>
                  <a:lnTo>
                    <a:pt x="2608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57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21" y="8300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1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9"/>
                  </a:lnTo>
                  <a:lnTo>
                    <a:pt x="4144" y="858"/>
                  </a:lnTo>
                  <a:lnTo>
                    <a:pt x="3430" y="3454"/>
                  </a:lnTo>
                  <a:lnTo>
                    <a:pt x="858" y="4120"/>
                  </a:lnTo>
                  <a:lnTo>
                    <a:pt x="1" y="4347"/>
                  </a:lnTo>
                  <a:lnTo>
                    <a:pt x="441" y="5073"/>
                  </a:lnTo>
                  <a:lnTo>
                    <a:pt x="1822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502" y="3323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8"/>
            <p:cNvSpPr/>
            <p:nvPr/>
          </p:nvSpPr>
          <p:spPr>
            <a:xfrm>
              <a:off x="1350750" y="340382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6" y="1239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39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75" y="4858"/>
                  </a:lnTo>
                  <a:lnTo>
                    <a:pt x="3727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02" y="6894"/>
                  </a:lnTo>
                  <a:lnTo>
                    <a:pt x="11371" y="4144"/>
                  </a:lnTo>
                  <a:close/>
                  <a:moveTo>
                    <a:pt x="12538" y="7716"/>
                  </a:moveTo>
                  <a:lnTo>
                    <a:pt x="13764" y="9752"/>
                  </a:lnTo>
                  <a:lnTo>
                    <a:pt x="11288" y="10395"/>
                  </a:lnTo>
                  <a:lnTo>
                    <a:pt x="8525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8"/>
            <p:cNvSpPr/>
            <p:nvPr/>
          </p:nvSpPr>
          <p:spPr>
            <a:xfrm>
              <a:off x="1350450" y="1211600"/>
              <a:ext cx="376275" cy="365825"/>
            </a:xfrm>
            <a:custGeom>
              <a:avLst/>
              <a:gdLst/>
              <a:ahLst/>
              <a:cxnLst/>
              <a:rect l="l" t="t" r="r" b="b"/>
              <a:pathLst>
                <a:path w="15051" h="14633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50" y="1250"/>
                  </a:moveTo>
                  <a:lnTo>
                    <a:pt x="10704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50" y="1250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0"/>
                  </a:lnTo>
                  <a:lnTo>
                    <a:pt x="3739" y="4227"/>
                  </a:lnTo>
                  <a:close/>
                  <a:moveTo>
                    <a:pt x="11395" y="4155"/>
                  </a:moveTo>
                  <a:lnTo>
                    <a:pt x="13729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95" y="4155"/>
                  </a:lnTo>
                  <a:close/>
                  <a:moveTo>
                    <a:pt x="12550" y="7727"/>
                  </a:moveTo>
                  <a:lnTo>
                    <a:pt x="13764" y="9763"/>
                  </a:lnTo>
                  <a:lnTo>
                    <a:pt x="11300" y="10406"/>
                  </a:lnTo>
                  <a:lnTo>
                    <a:pt x="8537" y="7727"/>
                  </a:lnTo>
                  <a:close/>
                  <a:moveTo>
                    <a:pt x="6525" y="7739"/>
                  </a:moveTo>
                  <a:lnTo>
                    <a:pt x="3668" y="10501"/>
                  </a:lnTo>
                  <a:lnTo>
                    <a:pt x="1334" y="9882"/>
                  </a:lnTo>
                  <a:lnTo>
                    <a:pt x="2608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57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21" y="8311"/>
                  </a:moveTo>
                  <a:lnTo>
                    <a:pt x="7121" y="12204"/>
                  </a:lnTo>
                  <a:lnTo>
                    <a:pt x="7109" y="12204"/>
                  </a:lnTo>
                  <a:lnTo>
                    <a:pt x="5013" y="13383"/>
                  </a:lnTo>
                  <a:lnTo>
                    <a:pt x="4358" y="10989"/>
                  </a:lnTo>
                  <a:lnTo>
                    <a:pt x="7121" y="8311"/>
                  </a:lnTo>
                  <a:close/>
                  <a:moveTo>
                    <a:pt x="10585" y="0"/>
                  </a:moveTo>
                  <a:lnTo>
                    <a:pt x="9835" y="441"/>
                  </a:lnTo>
                  <a:lnTo>
                    <a:pt x="7430" y="1774"/>
                  </a:lnTo>
                  <a:lnTo>
                    <a:pt x="5132" y="476"/>
                  </a:lnTo>
                  <a:lnTo>
                    <a:pt x="4370" y="60"/>
                  </a:lnTo>
                  <a:lnTo>
                    <a:pt x="4144" y="881"/>
                  </a:lnTo>
                  <a:lnTo>
                    <a:pt x="3430" y="3477"/>
                  </a:lnTo>
                  <a:lnTo>
                    <a:pt x="858" y="4143"/>
                  </a:lnTo>
                  <a:lnTo>
                    <a:pt x="1" y="4370"/>
                  </a:lnTo>
                  <a:lnTo>
                    <a:pt x="441" y="5096"/>
                  </a:lnTo>
                  <a:lnTo>
                    <a:pt x="1822" y="7418"/>
                  </a:lnTo>
                  <a:lnTo>
                    <a:pt x="477" y="9668"/>
                  </a:lnTo>
                  <a:lnTo>
                    <a:pt x="48" y="10394"/>
                  </a:lnTo>
                  <a:lnTo>
                    <a:pt x="894" y="10620"/>
                  </a:lnTo>
                  <a:lnTo>
                    <a:pt x="3561" y="11311"/>
                  </a:lnTo>
                  <a:lnTo>
                    <a:pt x="4251" y="13811"/>
                  </a:lnTo>
                  <a:lnTo>
                    <a:pt x="4466" y="14633"/>
                  </a:lnTo>
                  <a:lnTo>
                    <a:pt x="5228" y="14216"/>
                  </a:lnTo>
                  <a:lnTo>
                    <a:pt x="7633" y="12883"/>
                  </a:lnTo>
                  <a:lnTo>
                    <a:pt x="9930" y="14168"/>
                  </a:lnTo>
                  <a:lnTo>
                    <a:pt x="10692" y="14585"/>
                  </a:lnTo>
                  <a:lnTo>
                    <a:pt x="10919" y="13776"/>
                  </a:lnTo>
                  <a:lnTo>
                    <a:pt x="11633" y="11180"/>
                  </a:lnTo>
                  <a:lnTo>
                    <a:pt x="14205" y="10513"/>
                  </a:lnTo>
                  <a:lnTo>
                    <a:pt x="15050" y="10287"/>
                  </a:lnTo>
                  <a:lnTo>
                    <a:pt x="14622" y="9561"/>
                  </a:lnTo>
                  <a:lnTo>
                    <a:pt x="13240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502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8"/>
            <p:cNvSpPr/>
            <p:nvPr/>
          </p:nvSpPr>
          <p:spPr>
            <a:xfrm>
              <a:off x="1350750" y="41345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38" y="1238"/>
                  </a:moveTo>
                  <a:lnTo>
                    <a:pt x="10692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7" y="4215"/>
                  </a:lnTo>
                  <a:close/>
                  <a:moveTo>
                    <a:pt x="12538" y="7715"/>
                  </a:moveTo>
                  <a:lnTo>
                    <a:pt x="13764" y="9751"/>
                  </a:lnTo>
                  <a:lnTo>
                    <a:pt x="11288" y="10394"/>
                  </a:lnTo>
                  <a:lnTo>
                    <a:pt x="8525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2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8"/>
            <p:cNvSpPr/>
            <p:nvPr/>
          </p:nvSpPr>
          <p:spPr>
            <a:xfrm>
              <a:off x="1350750" y="37693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26" y="1238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26" y="123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75" y="4846"/>
                  </a:lnTo>
                  <a:lnTo>
                    <a:pt x="3727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02" y="6894"/>
                  </a:lnTo>
                  <a:lnTo>
                    <a:pt x="11371" y="4132"/>
                  </a:lnTo>
                  <a:close/>
                  <a:moveTo>
                    <a:pt x="12538" y="7704"/>
                  </a:moveTo>
                  <a:lnTo>
                    <a:pt x="13764" y="9751"/>
                  </a:lnTo>
                  <a:lnTo>
                    <a:pt x="11288" y="10382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56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8"/>
            <p:cNvSpPr/>
            <p:nvPr/>
          </p:nvSpPr>
          <p:spPr>
            <a:xfrm>
              <a:off x="5897750" y="303860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10026" y="1239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26" y="1239"/>
                  </a:lnTo>
                  <a:close/>
                  <a:moveTo>
                    <a:pt x="4870" y="1298"/>
                  </a:moveTo>
                  <a:lnTo>
                    <a:pt x="7085" y="2525"/>
                  </a:lnTo>
                  <a:lnTo>
                    <a:pt x="7085" y="6323"/>
                  </a:lnTo>
                  <a:lnTo>
                    <a:pt x="4239" y="3572"/>
                  </a:lnTo>
                  <a:lnTo>
                    <a:pt x="4870" y="129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63" y="4846"/>
                  </a:lnTo>
                  <a:lnTo>
                    <a:pt x="3727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12550" y="7704"/>
                  </a:moveTo>
                  <a:lnTo>
                    <a:pt x="13764" y="9752"/>
                  </a:lnTo>
                  <a:lnTo>
                    <a:pt x="11299" y="10383"/>
                  </a:lnTo>
                  <a:lnTo>
                    <a:pt x="8525" y="7704"/>
                  </a:lnTo>
                  <a:close/>
                  <a:moveTo>
                    <a:pt x="6501" y="7704"/>
                  </a:moveTo>
                  <a:lnTo>
                    <a:pt x="3644" y="10478"/>
                  </a:lnTo>
                  <a:lnTo>
                    <a:pt x="1310" y="9871"/>
                  </a:lnTo>
                  <a:lnTo>
                    <a:pt x="2584" y="7704"/>
                  </a:lnTo>
                  <a:close/>
                  <a:moveTo>
                    <a:pt x="7930" y="8287"/>
                  </a:moveTo>
                  <a:lnTo>
                    <a:pt x="10776" y="11038"/>
                  </a:lnTo>
                  <a:lnTo>
                    <a:pt x="10145" y="13324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097" y="8287"/>
                  </a:moveTo>
                  <a:lnTo>
                    <a:pt x="7097" y="12192"/>
                  </a:lnTo>
                  <a:lnTo>
                    <a:pt x="7085" y="12192"/>
                  </a:lnTo>
                  <a:lnTo>
                    <a:pt x="4989" y="13359"/>
                  </a:lnTo>
                  <a:lnTo>
                    <a:pt x="4334" y="10966"/>
                  </a:lnTo>
                  <a:lnTo>
                    <a:pt x="7097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02"/>
                  </a:lnTo>
                  <a:lnTo>
                    <a:pt x="14598" y="9537"/>
                  </a:lnTo>
                  <a:lnTo>
                    <a:pt x="13216" y="7216"/>
                  </a:lnTo>
                  <a:lnTo>
                    <a:pt x="14550" y="4965"/>
                  </a:lnTo>
                  <a:lnTo>
                    <a:pt x="14883" y="4430"/>
                  </a:lnTo>
                  <a:lnTo>
                    <a:pt x="14883" y="4215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8"/>
            <p:cNvSpPr/>
            <p:nvPr/>
          </p:nvSpPr>
          <p:spPr>
            <a:xfrm>
              <a:off x="1729675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8"/>
                  </a:moveTo>
                  <a:lnTo>
                    <a:pt x="7108" y="2525"/>
                  </a:lnTo>
                  <a:lnTo>
                    <a:pt x="7108" y="6323"/>
                  </a:lnTo>
                  <a:lnTo>
                    <a:pt x="4263" y="3573"/>
                  </a:lnTo>
                  <a:lnTo>
                    <a:pt x="4882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70"/>
                  </a:lnTo>
                  <a:lnTo>
                    <a:pt x="3739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95" y="4132"/>
                  </a:lnTo>
                  <a:close/>
                  <a:moveTo>
                    <a:pt x="12549" y="7728"/>
                  </a:moveTo>
                  <a:lnTo>
                    <a:pt x="13776" y="9764"/>
                  </a:lnTo>
                  <a:lnTo>
                    <a:pt x="11299" y="10407"/>
                  </a:lnTo>
                  <a:lnTo>
                    <a:pt x="8537" y="7728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75" y="11062"/>
                  </a:lnTo>
                  <a:lnTo>
                    <a:pt x="10156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205"/>
                  </a:lnTo>
                  <a:lnTo>
                    <a:pt x="7108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22" y="7394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8"/>
            <p:cNvSpPr/>
            <p:nvPr/>
          </p:nvSpPr>
          <p:spPr>
            <a:xfrm>
              <a:off x="1729675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108" y="2525"/>
                  </a:lnTo>
                  <a:lnTo>
                    <a:pt x="7108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1"/>
                  </a:lnTo>
                  <a:lnTo>
                    <a:pt x="3739" y="4228"/>
                  </a:lnTo>
                  <a:close/>
                  <a:moveTo>
                    <a:pt x="11395" y="4156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95" y="4156"/>
                  </a:lnTo>
                  <a:close/>
                  <a:moveTo>
                    <a:pt x="12549" y="7728"/>
                  </a:moveTo>
                  <a:lnTo>
                    <a:pt x="13776" y="9764"/>
                  </a:lnTo>
                  <a:lnTo>
                    <a:pt x="11299" y="10407"/>
                  </a:lnTo>
                  <a:lnTo>
                    <a:pt x="8537" y="7728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34" y="9859"/>
                  </a:lnTo>
                  <a:lnTo>
                    <a:pt x="2608" y="7704"/>
                  </a:lnTo>
                  <a:close/>
                  <a:moveTo>
                    <a:pt x="7942" y="8300"/>
                  </a:moveTo>
                  <a:lnTo>
                    <a:pt x="10775" y="11050"/>
                  </a:lnTo>
                  <a:lnTo>
                    <a:pt x="10156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8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44" y="858"/>
                  </a:lnTo>
                  <a:lnTo>
                    <a:pt x="3429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22" y="7395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8" y="13753"/>
                  </a:lnTo>
                  <a:lnTo>
                    <a:pt x="11633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8"/>
            <p:cNvSpPr/>
            <p:nvPr/>
          </p:nvSpPr>
          <p:spPr>
            <a:xfrm>
              <a:off x="1729375" y="846675"/>
              <a:ext cx="376550" cy="365525"/>
            </a:xfrm>
            <a:custGeom>
              <a:avLst/>
              <a:gdLst/>
              <a:ahLst/>
              <a:cxnLst/>
              <a:rect l="l" t="t" r="r" b="b"/>
              <a:pathLst>
                <a:path w="15062" h="14621" extrusionOk="0">
                  <a:moveTo>
                    <a:pt x="10061" y="1238"/>
                  </a:moveTo>
                  <a:lnTo>
                    <a:pt x="10716" y="3631"/>
                  </a:lnTo>
                  <a:lnTo>
                    <a:pt x="7954" y="6310"/>
                  </a:lnTo>
                  <a:lnTo>
                    <a:pt x="7954" y="2417"/>
                  </a:lnTo>
                  <a:lnTo>
                    <a:pt x="7966" y="2417"/>
                  </a:lnTo>
                  <a:lnTo>
                    <a:pt x="10061" y="1238"/>
                  </a:lnTo>
                  <a:close/>
                  <a:moveTo>
                    <a:pt x="4894" y="1298"/>
                  </a:moveTo>
                  <a:lnTo>
                    <a:pt x="7120" y="2536"/>
                  </a:lnTo>
                  <a:lnTo>
                    <a:pt x="7120" y="6322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3" y="4131"/>
                  </a:moveTo>
                  <a:lnTo>
                    <a:pt x="13728" y="4751"/>
                  </a:lnTo>
                  <a:lnTo>
                    <a:pt x="12454" y="6894"/>
                  </a:lnTo>
                  <a:lnTo>
                    <a:pt x="8549" y="6894"/>
                  </a:lnTo>
                  <a:lnTo>
                    <a:pt x="11383" y="4131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37" y="7727"/>
                  </a:moveTo>
                  <a:lnTo>
                    <a:pt x="3679" y="10477"/>
                  </a:lnTo>
                  <a:lnTo>
                    <a:pt x="1346" y="9870"/>
                  </a:lnTo>
                  <a:lnTo>
                    <a:pt x="2620" y="7727"/>
                  </a:lnTo>
                  <a:close/>
                  <a:moveTo>
                    <a:pt x="7954" y="8287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5013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45" y="11168"/>
                  </a:lnTo>
                  <a:lnTo>
                    <a:pt x="14216" y="10489"/>
                  </a:lnTo>
                  <a:lnTo>
                    <a:pt x="15062" y="10275"/>
                  </a:lnTo>
                  <a:lnTo>
                    <a:pt x="14633" y="9537"/>
                  </a:lnTo>
                  <a:lnTo>
                    <a:pt x="13252" y="7215"/>
                  </a:lnTo>
                  <a:lnTo>
                    <a:pt x="14585" y="4965"/>
                  </a:lnTo>
                  <a:lnTo>
                    <a:pt x="15014" y="4227"/>
                  </a:lnTo>
                  <a:lnTo>
                    <a:pt x="14169" y="4024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8"/>
            <p:cNvSpPr/>
            <p:nvPr/>
          </p:nvSpPr>
          <p:spPr>
            <a:xfrm>
              <a:off x="1729675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108" y="2537"/>
                  </a:lnTo>
                  <a:lnTo>
                    <a:pt x="7108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16" y="3656"/>
                  </a:lnTo>
                  <a:lnTo>
                    <a:pt x="7954" y="6335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95" y="4144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8"/>
                  </a:lnTo>
                  <a:close/>
                  <a:moveTo>
                    <a:pt x="12549" y="7728"/>
                  </a:moveTo>
                  <a:lnTo>
                    <a:pt x="13776" y="9764"/>
                  </a:lnTo>
                  <a:lnTo>
                    <a:pt x="11299" y="10407"/>
                  </a:lnTo>
                  <a:lnTo>
                    <a:pt x="8537" y="7728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311"/>
                  </a:moveTo>
                  <a:lnTo>
                    <a:pt x="10775" y="11062"/>
                  </a:lnTo>
                  <a:lnTo>
                    <a:pt x="10156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20" y="8311"/>
                  </a:moveTo>
                  <a:lnTo>
                    <a:pt x="7120" y="12205"/>
                  </a:lnTo>
                  <a:lnTo>
                    <a:pt x="7108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29" y="3454"/>
                  </a:lnTo>
                  <a:lnTo>
                    <a:pt x="846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3"/>
                  </a:lnTo>
                  <a:lnTo>
                    <a:pt x="11633" y="11169"/>
                  </a:lnTo>
                  <a:lnTo>
                    <a:pt x="14204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40" y="7228"/>
                  </a:lnTo>
                  <a:lnTo>
                    <a:pt x="14573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8"/>
            <p:cNvSpPr/>
            <p:nvPr/>
          </p:nvSpPr>
          <p:spPr>
            <a:xfrm>
              <a:off x="2108875" y="37693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38" y="1238"/>
                  </a:moveTo>
                  <a:lnTo>
                    <a:pt x="10693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38" y="1238"/>
                  </a:lnTo>
                  <a:close/>
                  <a:moveTo>
                    <a:pt x="3739" y="4215"/>
                  </a:moveTo>
                  <a:lnTo>
                    <a:pt x="6502" y="6894"/>
                  </a:lnTo>
                  <a:lnTo>
                    <a:pt x="2489" y="6894"/>
                  </a:lnTo>
                  <a:lnTo>
                    <a:pt x="1263" y="4846"/>
                  </a:lnTo>
                  <a:lnTo>
                    <a:pt x="3739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4" y="6894"/>
                  </a:lnTo>
                  <a:lnTo>
                    <a:pt x="11371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68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57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8"/>
            <p:cNvSpPr/>
            <p:nvPr/>
          </p:nvSpPr>
          <p:spPr>
            <a:xfrm>
              <a:off x="1729675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1"/>
                  </a:lnTo>
                  <a:lnTo>
                    <a:pt x="4882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49" y="7728"/>
                  </a:moveTo>
                  <a:lnTo>
                    <a:pt x="13776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25" y="7716"/>
                  </a:moveTo>
                  <a:lnTo>
                    <a:pt x="3679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99" y="11050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87"/>
                  </a:moveTo>
                  <a:lnTo>
                    <a:pt x="7120" y="12193"/>
                  </a:lnTo>
                  <a:lnTo>
                    <a:pt x="7108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29" y="3453"/>
                  </a:lnTo>
                  <a:lnTo>
                    <a:pt x="857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69"/>
                  </a:lnTo>
                  <a:lnTo>
                    <a:pt x="14204" y="10502"/>
                  </a:lnTo>
                  <a:lnTo>
                    <a:pt x="15050" y="10276"/>
                  </a:lnTo>
                  <a:lnTo>
                    <a:pt x="14621" y="9549"/>
                  </a:lnTo>
                  <a:lnTo>
                    <a:pt x="13240" y="7228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8"/>
            <p:cNvSpPr/>
            <p:nvPr/>
          </p:nvSpPr>
          <p:spPr>
            <a:xfrm>
              <a:off x="2108875" y="41345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8" y="1238"/>
                  </a:moveTo>
                  <a:lnTo>
                    <a:pt x="10693" y="3632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38" y="1238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31" y="6882"/>
                  </a:lnTo>
                  <a:lnTo>
                    <a:pt x="8514" y="6882"/>
                  </a:lnTo>
                  <a:lnTo>
                    <a:pt x="11371" y="4132"/>
                  </a:lnTo>
                  <a:close/>
                  <a:moveTo>
                    <a:pt x="3739" y="4215"/>
                  </a:moveTo>
                  <a:lnTo>
                    <a:pt x="6502" y="6894"/>
                  </a:lnTo>
                  <a:lnTo>
                    <a:pt x="2489" y="6894"/>
                  </a:lnTo>
                  <a:lnTo>
                    <a:pt x="1287" y="4858"/>
                  </a:lnTo>
                  <a:lnTo>
                    <a:pt x="3739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68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57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8"/>
            <p:cNvSpPr/>
            <p:nvPr/>
          </p:nvSpPr>
          <p:spPr>
            <a:xfrm>
              <a:off x="2108875" y="44998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38" y="1250"/>
                  </a:moveTo>
                  <a:lnTo>
                    <a:pt x="10693" y="3643"/>
                  </a:lnTo>
                  <a:lnTo>
                    <a:pt x="7918" y="6322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38" y="1250"/>
                  </a:lnTo>
                  <a:close/>
                  <a:moveTo>
                    <a:pt x="3739" y="4203"/>
                  </a:moveTo>
                  <a:lnTo>
                    <a:pt x="6502" y="6882"/>
                  </a:lnTo>
                  <a:lnTo>
                    <a:pt x="2489" y="6882"/>
                  </a:lnTo>
                  <a:lnTo>
                    <a:pt x="1263" y="4846"/>
                  </a:lnTo>
                  <a:lnTo>
                    <a:pt x="3739" y="4203"/>
                  </a:lnTo>
                  <a:close/>
                  <a:moveTo>
                    <a:pt x="11383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50" y="7715"/>
                  </a:moveTo>
                  <a:lnTo>
                    <a:pt x="13764" y="9763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68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57" y="13311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21" y="8299"/>
                  </a:moveTo>
                  <a:lnTo>
                    <a:pt x="7121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2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8"/>
            <p:cNvSpPr/>
            <p:nvPr/>
          </p:nvSpPr>
          <p:spPr>
            <a:xfrm>
              <a:off x="2108875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882" y="1274"/>
                  </a:moveTo>
                  <a:lnTo>
                    <a:pt x="7097" y="2513"/>
                  </a:lnTo>
                  <a:lnTo>
                    <a:pt x="7097" y="6323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2"/>
                  </a:lnTo>
                  <a:lnTo>
                    <a:pt x="11300" y="10383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29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8"/>
            <p:cNvSpPr/>
            <p:nvPr/>
          </p:nvSpPr>
          <p:spPr>
            <a:xfrm>
              <a:off x="1729675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882" y="1274"/>
                  </a:moveTo>
                  <a:lnTo>
                    <a:pt x="7108" y="2513"/>
                  </a:lnTo>
                  <a:lnTo>
                    <a:pt x="7108" y="6323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95" y="4132"/>
                  </a:lnTo>
                  <a:close/>
                  <a:moveTo>
                    <a:pt x="12549" y="7704"/>
                  </a:moveTo>
                  <a:lnTo>
                    <a:pt x="13752" y="9752"/>
                  </a:lnTo>
                  <a:lnTo>
                    <a:pt x="11299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99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8"/>
            <p:cNvSpPr/>
            <p:nvPr/>
          </p:nvSpPr>
          <p:spPr>
            <a:xfrm>
              <a:off x="1350450" y="8466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10050" y="1238"/>
                  </a:moveTo>
                  <a:lnTo>
                    <a:pt x="10704" y="3631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8"/>
                  </a:lnTo>
                  <a:close/>
                  <a:moveTo>
                    <a:pt x="4882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58"/>
                  </a:lnTo>
                  <a:lnTo>
                    <a:pt x="3739" y="4215"/>
                  </a:lnTo>
                  <a:close/>
                  <a:moveTo>
                    <a:pt x="11383" y="4131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1"/>
                  </a:lnTo>
                  <a:close/>
                  <a:moveTo>
                    <a:pt x="12550" y="7715"/>
                  </a:moveTo>
                  <a:lnTo>
                    <a:pt x="13776" y="9751"/>
                  </a:lnTo>
                  <a:lnTo>
                    <a:pt x="11300" y="10394"/>
                  </a:lnTo>
                  <a:lnTo>
                    <a:pt x="8537" y="7715"/>
                  </a:lnTo>
                  <a:close/>
                  <a:moveTo>
                    <a:pt x="6513" y="7727"/>
                  </a:moveTo>
                  <a:lnTo>
                    <a:pt x="3668" y="10477"/>
                  </a:lnTo>
                  <a:lnTo>
                    <a:pt x="1322" y="9870"/>
                  </a:lnTo>
                  <a:lnTo>
                    <a:pt x="2596" y="7727"/>
                  </a:lnTo>
                  <a:close/>
                  <a:moveTo>
                    <a:pt x="7942" y="8287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21" y="8287"/>
                  </a:lnTo>
                  <a:close/>
                  <a:moveTo>
                    <a:pt x="10573" y="0"/>
                  </a:moveTo>
                  <a:lnTo>
                    <a:pt x="9835" y="417"/>
                  </a:lnTo>
                  <a:lnTo>
                    <a:pt x="7430" y="1762"/>
                  </a:lnTo>
                  <a:lnTo>
                    <a:pt x="5132" y="464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33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2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14" y="4227"/>
                  </a:lnTo>
                  <a:lnTo>
                    <a:pt x="14157" y="4000"/>
                  </a:lnTo>
                  <a:lnTo>
                    <a:pt x="11502" y="3310"/>
                  </a:lnTo>
                  <a:lnTo>
                    <a:pt x="10812" y="798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8"/>
            <p:cNvSpPr/>
            <p:nvPr/>
          </p:nvSpPr>
          <p:spPr>
            <a:xfrm>
              <a:off x="1729675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98"/>
                  </a:moveTo>
                  <a:lnTo>
                    <a:pt x="7108" y="2536"/>
                  </a:lnTo>
                  <a:lnTo>
                    <a:pt x="7108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1395" y="4155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95" y="4155"/>
                  </a:lnTo>
                  <a:close/>
                  <a:moveTo>
                    <a:pt x="12549" y="7727"/>
                  </a:moveTo>
                  <a:lnTo>
                    <a:pt x="13776" y="9763"/>
                  </a:lnTo>
                  <a:lnTo>
                    <a:pt x="11299" y="10406"/>
                  </a:lnTo>
                  <a:lnTo>
                    <a:pt x="8537" y="7727"/>
                  </a:lnTo>
                  <a:close/>
                  <a:moveTo>
                    <a:pt x="6525" y="7739"/>
                  </a:moveTo>
                  <a:lnTo>
                    <a:pt x="3667" y="10501"/>
                  </a:lnTo>
                  <a:lnTo>
                    <a:pt x="1334" y="9882"/>
                  </a:lnTo>
                  <a:lnTo>
                    <a:pt x="2608" y="7739"/>
                  </a:lnTo>
                  <a:close/>
                  <a:moveTo>
                    <a:pt x="7942" y="8311"/>
                  </a:moveTo>
                  <a:lnTo>
                    <a:pt x="10775" y="11061"/>
                  </a:lnTo>
                  <a:lnTo>
                    <a:pt x="10156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8"/>
            <p:cNvSpPr/>
            <p:nvPr/>
          </p:nvSpPr>
          <p:spPr>
            <a:xfrm>
              <a:off x="1350450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99"/>
                  </a:moveTo>
                  <a:lnTo>
                    <a:pt x="7109" y="2537"/>
                  </a:lnTo>
                  <a:lnTo>
                    <a:pt x="7109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55" y="6895"/>
                  </a:lnTo>
                  <a:lnTo>
                    <a:pt x="8537" y="6895"/>
                  </a:lnTo>
                  <a:lnTo>
                    <a:pt x="11395" y="4144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0"/>
                  </a:lnTo>
                  <a:lnTo>
                    <a:pt x="3739" y="4228"/>
                  </a:lnTo>
                  <a:close/>
                  <a:moveTo>
                    <a:pt x="12550" y="7728"/>
                  </a:moveTo>
                  <a:lnTo>
                    <a:pt x="13776" y="9764"/>
                  </a:lnTo>
                  <a:lnTo>
                    <a:pt x="11300" y="10407"/>
                  </a:lnTo>
                  <a:lnTo>
                    <a:pt x="8537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57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21" y="8311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90"/>
                  </a:lnTo>
                  <a:lnTo>
                    <a:pt x="7121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58" y="4132"/>
                  </a:lnTo>
                  <a:lnTo>
                    <a:pt x="1" y="4347"/>
                  </a:lnTo>
                  <a:lnTo>
                    <a:pt x="441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50"/>
                  </a:lnTo>
                  <a:lnTo>
                    <a:pt x="13240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502" y="3323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8"/>
            <p:cNvSpPr/>
            <p:nvPr/>
          </p:nvSpPr>
          <p:spPr>
            <a:xfrm>
              <a:off x="1350450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8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76" y="9764"/>
                  </a:lnTo>
                  <a:lnTo>
                    <a:pt x="11300" y="10407"/>
                  </a:lnTo>
                  <a:lnTo>
                    <a:pt x="8537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57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21" y="8299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1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502" y="3322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8"/>
            <p:cNvSpPr/>
            <p:nvPr/>
          </p:nvSpPr>
          <p:spPr>
            <a:xfrm>
              <a:off x="1350750" y="267307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1"/>
                  </a:lnTo>
                  <a:lnTo>
                    <a:pt x="4882" y="1286"/>
                  </a:lnTo>
                  <a:close/>
                  <a:moveTo>
                    <a:pt x="10038" y="1251"/>
                  </a:moveTo>
                  <a:lnTo>
                    <a:pt x="10692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38" y="7728"/>
                  </a:moveTo>
                  <a:lnTo>
                    <a:pt x="13764" y="9764"/>
                  </a:lnTo>
                  <a:lnTo>
                    <a:pt x="11288" y="10407"/>
                  </a:lnTo>
                  <a:lnTo>
                    <a:pt x="8525" y="7728"/>
                  </a:lnTo>
                  <a:close/>
                  <a:moveTo>
                    <a:pt x="6513" y="7716"/>
                  </a:moveTo>
                  <a:lnTo>
                    <a:pt x="3668" y="10466"/>
                  </a:lnTo>
                  <a:lnTo>
                    <a:pt x="1334" y="9859"/>
                  </a:lnTo>
                  <a:lnTo>
                    <a:pt x="2596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57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49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8" y="10276"/>
                  </a:lnTo>
                  <a:lnTo>
                    <a:pt x="14610" y="9549"/>
                  </a:lnTo>
                  <a:lnTo>
                    <a:pt x="13228" y="7228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8"/>
            <p:cNvSpPr/>
            <p:nvPr/>
          </p:nvSpPr>
          <p:spPr>
            <a:xfrm>
              <a:off x="1729675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108" y="2512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42" y="2405"/>
                  </a:lnTo>
                  <a:lnTo>
                    <a:pt x="10037" y="1238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86" y="4846"/>
                  </a:lnTo>
                  <a:lnTo>
                    <a:pt x="3739" y="4215"/>
                  </a:lnTo>
                  <a:close/>
                  <a:moveTo>
                    <a:pt x="11371" y="4132"/>
                  </a:moveTo>
                  <a:lnTo>
                    <a:pt x="13716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12549" y="7704"/>
                  </a:moveTo>
                  <a:lnTo>
                    <a:pt x="13776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75" y="11037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57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8"/>
            <p:cNvSpPr/>
            <p:nvPr/>
          </p:nvSpPr>
          <p:spPr>
            <a:xfrm>
              <a:off x="1729675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11371" y="4132"/>
                  </a:moveTo>
                  <a:lnTo>
                    <a:pt x="13716" y="4739"/>
                  </a:lnTo>
                  <a:lnTo>
                    <a:pt x="12430" y="6882"/>
                  </a:lnTo>
                  <a:lnTo>
                    <a:pt x="8513" y="6882"/>
                  </a:lnTo>
                  <a:lnTo>
                    <a:pt x="11371" y="4132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2549" y="7715"/>
                  </a:moveTo>
                  <a:lnTo>
                    <a:pt x="13776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42" y="8299"/>
                  </a:moveTo>
                  <a:lnTo>
                    <a:pt x="10775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57" y="4132"/>
                  </a:lnTo>
                  <a:lnTo>
                    <a:pt x="0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8"/>
            <p:cNvSpPr/>
            <p:nvPr/>
          </p:nvSpPr>
          <p:spPr>
            <a:xfrm>
              <a:off x="1729675" y="44998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86"/>
                  </a:moveTo>
                  <a:lnTo>
                    <a:pt x="7108" y="2524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39" y="4203"/>
                  </a:moveTo>
                  <a:lnTo>
                    <a:pt x="6513" y="6882"/>
                  </a:lnTo>
                  <a:lnTo>
                    <a:pt x="2489" y="6882"/>
                  </a:lnTo>
                  <a:lnTo>
                    <a:pt x="1274" y="4846"/>
                  </a:lnTo>
                  <a:lnTo>
                    <a:pt x="3739" y="4203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95" y="4132"/>
                  </a:lnTo>
                  <a:close/>
                  <a:moveTo>
                    <a:pt x="12549" y="7715"/>
                  </a:moveTo>
                  <a:lnTo>
                    <a:pt x="13776" y="9763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34" y="9858"/>
                  </a:lnTo>
                  <a:lnTo>
                    <a:pt x="2608" y="7715"/>
                  </a:lnTo>
                  <a:close/>
                  <a:moveTo>
                    <a:pt x="7954" y="8287"/>
                  </a:moveTo>
                  <a:lnTo>
                    <a:pt x="10799" y="11037"/>
                  </a:lnTo>
                  <a:lnTo>
                    <a:pt x="10168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70" y="36"/>
                  </a:lnTo>
                  <a:lnTo>
                    <a:pt x="4144" y="857"/>
                  </a:lnTo>
                  <a:lnTo>
                    <a:pt x="3429" y="3441"/>
                  </a:lnTo>
                  <a:lnTo>
                    <a:pt x="857" y="4120"/>
                  </a:lnTo>
                  <a:lnTo>
                    <a:pt x="0" y="4334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8"/>
            <p:cNvSpPr/>
            <p:nvPr/>
          </p:nvSpPr>
          <p:spPr>
            <a:xfrm>
              <a:off x="1350750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1" y="3572"/>
                  </a:lnTo>
                  <a:lnTo>
                    <a:pt x="4882" y="1286"/>
                  </a:lnTo>
                  <a:close/>
                  <a:moveTo>
                    <a:pt x="10038" y="1250"/>
                  </a:moveTo>
                  <a:lnTo>
                    <a:pt x="10692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50"/>
                  </a:lnTo>
                  <a:close/>
                  <a:moveTo>
                    <a:pt x="3727" y="4203"/>
                  </a:moveTo>
                  <a:lnTo>
                    <a:pt x="6501" y="6882"/>
                  </a:lnTo>
                  <a:lnTo>
                    <a:pt x="2477" y="6882"/>
                  </a:lnTo>
                  <a:lnTo>
                    <a:pt x="1263" y="4846"/>
                  </a:lnTo>
                  <a:lnTo>
                    <a:pt x="3727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12538" y="7715"/>
                  </a:moveTo>
                  <a:lnTo>
                    <a:pt x="13764" y="9763"/>
                  </a:lnTo>
                  <a:lnTo>
                    <a:pt x="11288" y="10394"/>
                  </a:lnTo>
                  <a:lnTo>
                    <a:pt x="8525" y="7715"/>
                  </a:lnTo>
                  <a:close/>
                  <a:moveTo>
                    <a:pt x="6501" y="7715"/>
                  </a:moveTo>
                  <a:lnTo>
                    <a:pt x="3656" y="10478"/>
                  </a:lnTo>
                  <a:lnTo>
                    <a:pt x="1310" y="9858"/>
                  </a:lnTo>
                  <a:lnTo>
                    <a:pt x="2584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57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36" y="10370"/>
                  </a:lnTo>
                  <a:lnTo>
                    <a:pt x="894" y="10597"/>
                  </a:lnTo>
                  <a:lnTo>
                    <a:pt x="3549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8" y="14145"/>
                  </a:lnTo>
                  <a:lnTo>
                    <a:pt x="10680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8"/>
            <p:cNvSpPr/>
            <p:nvPr/>
          </p:nvSpPr>
          <p:spPr>
            <a:xfrm>
              <a:off x="5139025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13" y="7704"/>
                  </a:moveTo>
                  <a:lnTo>
                    <a:pt x="3668" y="10478"/>
                  </a:lnTo>
                  <a:lnTo>
                    <a:pt x="1322" y="9859"/>
                  </a:lnTo>
                  <a:lnTo>
                    <a:pt x="2608" y="7704"/>
                  </a:lnTo>
                  <a:close/>
                  <a:moveTo>
                    <a:pt x="7954" y="8300"/>
                  </a:moveTo>
                  <a:lnTo>
                    <a:pt x="10787" y="11050"/>
                  </a:lnTo>
                  <a:lnTo>
                    <a:pt x="10168" y="13336"/>
                  </a:lnTo>
                  <a:lnTo>
                    <a:pt x="7954" y="12098"/>
                  </a:lnTo>
                  <a:lnTo>
                    <a:pt x="7954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44" y="858"/>
                  </a:lnTo>
                  <a:lnTo>
                    <a:pt x="3429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22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8"/>
            <p:cNvSpPr/>
            <p:nvPr/>
          </p:nvSpPr>
          <p:spPr>
            <a:xfrm>
              <a:off x="5139025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83" y="4144"/>
                  </a:moveTo>
                  <a:lnTo>
                    <a:pt x="13728" y="4751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83" y="4144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13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29" y="3454"/>
                  </a:lnTo>
                  <a:lnTo>
                    <a:pt x="846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28" y="7228"/>
                  </a:lnTo>
                  <a:lnTo>
                    <a:pt x="14574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8"/>
            <p:cNvSpPr/>
            <p:nvPr/>
          </p:nvSpPr>
          <p:spPr>
            <a:xfrm>
              <a:off x="5139025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5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13" y="7739"/>
                  </a:moveTo>
                  <a:lnTo>
                    <a:pt x="3668" y="10501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54" y="8311"/>
                  </a:moveTo>
                  <a:lnTo>
                    <a:pt x="10787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8"/>
            <p:cNvSpPr/>
            <p:nvPr/>
          </p:nvSpPr>
          <p:spPr>
            <a:xfrm>
              <a:off x="5139325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70" y="1298"/>
                  </a:moveTo>
                  <a:lnTo>
                    <a:pt x="7085" y="2525"/>
                  </a:lnTo>
                  <a:lnTo>
                    <a:pt x="7085" y="6323"/>
                  </a:lnTo>
                  <a:lnTo>
                    <a:pt x="4251" y="3573"/>
                  </a:lnTo>
                  <a:lnTo>
                    <a:pt x="4870" y="1298"/>
                  </a:lnTo>
                  <a:close/>
                  <a:moveTo>
                    <a:pt x="10037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11371" y="4132"/>
                  </a:moveTo>
                  <a:lnTo>
                    <a:pt x="13716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3739" y="4227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52" y="9764"/>
                  </a:lnTo>
                  <a:lnTo>
                    <a:pt x="11299" y="10407"/>
                  </a:lnTo>
                  <a:lnTo>
                    <a:pt x="8537" y="7728"/>
                  </a:lnTo>
                  <a:close/>
                  <a:moveTo>
                    <a:pt x="6501" y="7728"/>
                  </a:moveTo>
                  <a:lnTo>
                    <a:pt x="3656" y="10478"/>
                  </a:lnTo>
                  <a:lnTo>
                    <a:pt x="1310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75" y="11062"/>
                  </a:lnTo>
                  <a:lnTo>
                    <a:pt x="10156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205"/>
                  </a:lnTo>
                  <a:lnTo>
                    <a:pt x="7085" y="12205"/>
                  </a:lnTo>
                  <a:lnTo>
                    <a:pt x="4989" y="13383"/>
                  </a:lnTo>
                  <a:lnTo>
                    <a:pt x="4334" y="10978"/>
                  </a:lnTo>
                  <a:lnTo>
                    <a:pt x="7108" y="8299"/>
                  </a:lnTo>
                  <a:close/>
                  <a:moveTo>
                    <a:pt x="10573" y="1"/>
                  </a:moveTo>
                  <a:lnTo>
                    <a:pt x="9811" y="417"/>
                  </a:lnTo>
                  <a:lnTo>
                    <a:pt x="7418" y="1751"/>
                  </a:lnTo>
                  <a:lnTo>
                    <a:pt x="5108" y="465"/>
                  </a:lnTo>
                  <a:lnTo>
                    <a:pt x="4346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34" y="4120"/>
                  </a:lnTo>
                  <a:lnTo>
                    <a:pt x="0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16" y="7216"/>
                  </a:lnTo>
                  <a:lnTo>
                    <a:pt x="14562" y="4966"/>
                  </a:lnTo>
                  <a:lnTo>
                    <a:pt x="14990" y="4239"/>
                  </a:lnTo>
                  <a:lnTo>
                    <a:pt x="14145" y="4013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8"/>
            <p:cNvSpPr/>
            <p:nvPr/>
          </p:nvSpPr>
          <p:spPr>
            <a:xfrm>
              <a:off x="5139025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11383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13" y="7715"/>
                  </a:moveTo>
                  <a:lnTo>
                    <a:pt x="3668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097" y="8299"/>
                  </a:moveTo>
                  <a:lnTo>
                    <a:pt x="7097" y="12192"/>
                  </a:lnTo>
                  <a:lnTo>
                    <a:pt x="5001" y="13371"/>
                  </a:lnTo>
                  <a:lnTo>
                    <a:pt x="4334" y="10978"/>
                  </a:lnTo>
                  <a:lnTo>
                    <a:pt x="7097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8"/>
            <p:cNvSpPr/>
            <p:nvPr/>
          </p:nvSpPr>
          <p:spPr>
            <a:xfrm>
              <a:off x="5139025" y="34038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16" y="3632"/>
                  </a:lnTo>
                  <a:lnTo>
                    <a:pt x="7954" y="6311"/>
                  </a:lnTo>
                  <a:lnTo>
                    <a:pt x="7954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01" y="7728"/>
                  </a:moveTo>
                  <a:lnTo>
                    <a:pt x="3668" y="10478"/>
                  </a:lnTo>
                  <a:lnTo>
                    <a:pt x="1310" y="9871"/>
                  </a:lnTo>
                  <a:lnTo>
                    <a:pt x="2596" y="7728"/>
                  </a:lnTo>
                  <a:close/>
                  <a:moveTo>
                    <a:pt x="7954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8"/>
            <p:cNvSpPr/>
            <p:nvPr/>
          </p:nvSpPr>
          <p:spPr>
            <a:xfrm>
              <a:off x="5139025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4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40" y="4751"/>
                  </a:lnTo>
                  <a:lnTo>
                    <a:pt x="12454" y="6894"/>
                  </a:lnTo>
                  <a:lnTo>
                    <a:pt x="8549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68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7" y="11037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8"/>
            <p:cNvSpPr/>
            <p:nvPr/>
          </p:nvSpPr>
          <p:spPr>
            <a:xfrm>
              <a:off x="5518225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31" y="6311"/>
                  </a:lnTo>
                  <a:lnTo>
                    <a:pt x="7931" y="2405"/>
                  </a:lnTo>
                  <a:lnTo>
                    <a:pt x="7942" y="2405"/>
                  </a:lnTo>
                  <a:lnTo>
                    <a:pt x="10050" y="1239"/>
                  </a:lnTo>
                  <a:close/>
                  <a:moveTo>
                    <a:pt x="4883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2" y="3572"/>
                  </a:lnTo>
                  <a:lnTo>
                    <a:pt x="4883" y="1298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7" y="9752"/>
                  </a:lnTo>
                  <a:lnTo>
                    <a:pt x="11312" y="10383"/>
                  </a:lnTo>
                  <a:lnTo>
                    <a:pt x="8538" y="7704"/>
                  </a:lnTo>
                  <a:close/>
                  <a:moveTo>
                    <a:pt x="6514" y="7704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53"/>
                  </a:lnTo>
                  <a:lnTo>
                    <a:pt x="4359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7"/>
                  </a:lnTo>
                  <a:lnTo>
                    <a:pt x="13229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8" y="4013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8"/>
            <p:cNvSpPr/>
            <p:nvPr/>
          </p:nvSpPr>
          <p:spPr>
            <a:xfrm>
              <a:off x="5139025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94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11383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79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87" y="11050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87"/>
                  </a:moveTo>
                  <a:lnTo>
                    <a:pt x="7120" y="12193"/>
                  </a:lnTo>
                  <a:lnTo>
                    <a:pt x="7097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29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8"/>
            <p:cNvSpPr/>
            <p:nvPr/>
          </p:nvSpPr>
          <p:spPr>
            <a:xfrm>
              <a:off x="5139025" y="846375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4882" y="1310"/>
                  </a:moveTo>
                  <a:lnTo>
                    <a:pt x="7097" y="2548"/>
                  </a:lnTo>
                  <a:lnTo>
                    <a:pt x="7097" y="6334"/>
                  </a:lnTo>
                  <a:lnTo>
                    <a:pt x="4263" y="3584"/>
                  </a:lnTo>
                  <a:lnTo>
                    <a:pt x="4882" y="131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05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71" y="4143"/>
                  </a:lnTo>
                  <a:close/>
                  <a:moveTo>
                    <a:pt x="12550" y="7727"/>
                  </a:moveTo>
                  <a:lnTo>
                    <a:pt x="13764" y="9763"/>
                  </a:lnTo>
                  <a:lnTo>
                    <a:pt x="11299" y="10406"/>
                  </a:lnTo>
                  <a:lnTo>
                    <a:pt x="8525" y="7727"/>
                  </a:lnTo>
                  <a:close/>
                  <a:moveTo>
                    <a:pt x="6513" y="7739"/>
                  </a:moveTo>
                  <a:lnTo>
                    <a:pt x="3668" y="10489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54" y="8299"/>
                  </a:moveTo>
                  <a:lnTo>
                    <a:pt x="10787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42" y="14157"/>
                  </a:lnTo>
                  <a:lnTo>
                    <a:pt x="10704" y="14573"/>
                  </a:lnTo>
                  <a:lnTo>
                    <a:pt x="10930" y="13752"/>
                  </a:lnTo>
                  <a:lnTo>
                    <a:pt x="11645" y="11156"/>
                  </a:lnTo>
                  <a:lnTo>
                    <a:pt x="14216" y="10489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22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8"/>
            <p:cNvSpPr/>
            <p:nvPr/>
          </p:nvSpPr>
          <p:spPr>
            <a:xfrm>
              <a:off x="4759800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8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1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3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41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8"/>
            <p:cNvSpPr/>
            <p:nvPr/>
          </p:nvSpPr>
          <p:spPr>
            <a:xfrm>
              <a:off x="4759800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99"/>
                  </a:moveTo>
                  <a:lnTo>
                    <a:pt x="7109" y="2537"/>
                  </a:lnTo>
                  <a:lnTo>
                    <a:pt x="7109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5"/>
                  </a:lnTo>
                  <a:lnTo>
                    <a:pt x="8538" y="6895"/>
                  </a:lnTo>
                  <a:lnTo>
                    <a:pt x="11395" y="4144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21" y="8311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7" y="10990"/>
                  </a:lnTo>
                  <a:lnTo>
                    <a:pt x="7121" y="8311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58" y="4132"/>
                  </a:lnTo>
                  <a:lnTo>
                    <a:pt x="1" y="4347"/>
                  </a:lnTo>
                  <a:lnTo>
                    <a:pt x="441" y="5085"/>
                  </a:lnTo>
                  <a:lnTo>
                    <a:pt x="1823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19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50"/>
                  </a:lnTo>
                  <a:lnTo>
                    <a:pt x="13241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8"/>
            <p:cNvSpPr/>
            <p:nvPr/>
          </p:nvSpPr>
          <p:spPr>
            <a:xfrm>
              <a:off x="4759800" y="267307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86"/>
                  </a:moveTo>
                  <a:lnTo>
                    <a:pt x="7121" y="2525"/>
                  </a:lnTo>
                  <a:lnTo>
                    <a:pt x="7121" y="6311"/>
                  </a:lnTo>
                  <a:lnTo>
                    <a:pt x="4275" y="3561"/>
                  </a:lnTo>
                  <a:lnTo>
                    <a:pt x="4906" y="1286"/>
                  </a:lnTo>
                  <a:close/>
                  <a:moveTo>
                    <a:pt x="10050" y="1251"/>
                  </a:moveTo>
                  <a:lnTo>
                    <a:pt x="10716" y="3656"/>
                  </a:lnTo>
                  <a:lnTo>
                    <a:pt x="7954" y="6335"/>
                  </a:lnTo>
                  <a:lnTo>
                    <a:pt x="7954" y="2429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25" y="7716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800" y="11050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87"/>
                  </a:moveTo>
                  <a:lnTo>
                    <a:pt x="7121" y="12193"/>
                  </a:lnTo>
                  <a:lnTo>
                    <a:pt x="7109" y="12193"/>
                  </a:lnTo>
                  <a:lnTo>
                    <a:pt x="5001" y="13371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6" y="1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5"/>
                  </a:lnTo>
                  <a:lnTo>
                    <a:pt x="1823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49"/>
                  </a:lnTo>
                  <a:lnTo>
                    <a:pt x="13229" y="7228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8"/>
            <p:cNvSpPr/>
            <p:nvPr/>
          </p:nvSpPr>
          <p:spPr>
            <a:xfrm>
              <a:off x="4759800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50" y="1250"/>
                  </a:moveTo>
                  <a:lnTo>
                    <a:pt x="10705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1395" y="4155"/>
                  </a:moveTo>
                  <a:lnTo>
                    <a:pt x="13741" y="4763"/>
                  </a:lnTo>
                  <a:lnTo>
                    <a:pt x="12467" y="6906"/>
                  </a:lnTo>
                  <a:lnTo>
                    <a:pt x="8550" y="6906"/>
                  </a:lnTo>
                  <a:lnTo>
                    <a:pt x="11395" y="4155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2" y="10406"/>
                  </a:lnTo>
                  <a:lnTo>
                    <a:pt x="8550" y="7727"/>
                  </a:lnTo>
                  <a:close/>
                  <a:moveTo>
                    <a:pt x="6525" y="7739"/>
                  </a:moveTo>
                  <a:lnTo>
                    <a:pt x="3668" y="10501"/>
                  </a:lnTo>
                  <a:lnTo>
                    <a:pt x="1334" y="9882"/>
                  </a:lnTo>
                  <a:lnTo>
                    <a:pt x="2608" y="7739"/>
                  </a:lnTo>
                  <a:close/>
                  <a:moveTo>
                    <a:pt x="7954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1" y="8311"/>
                  </a:moveTo>
                  <a:lnTo>
                    <a:pt x="7121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7" y="10989"/>
                  </a:lnTo>
                  <a:lnTo>
                    <a:pt x="7121" y="8311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4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2" y="9537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8"/>
            <p:cNvSpPr/>
            <p:nvPr/>
          </p:nvSpPr>
          <p:spPr>
            <a:xfrm>
              <a:off x="4759800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1"/>
                  </a:lnTo>
                  <a:lnTo>
                    <a:pt x="3751" y="4228"/>
                  </a:lnTo>
                  <a:close/>
                  <a:moveTo>
                    <a:pt x="11371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38" y="6906"/>
                  </a:lnTo>
                  <a:lnTo>
                    <a:pt x="11371" y="4156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59"/>
                  </a:lnTo>
                  <a:lnTo>
                    <a:pt x="2608" y="7704"/>
                  </a:lnTo>
                  <a:close/>
                  <a:moveTo>
                    <a:pt x="7954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54" y="12098"/>
                  </a:lnTo>
                  <a:lnTo>
                    <a:pt x="7954" y="8300"/>
                  </a:lnTo>
                  <a:close/>
                  <a:moveTo>
                    <a:pt x="7121" y="8300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7" y="10978"/>
                  </a:lnTo>
                  <a:lnTo>
                    <a:pt x="7121" y="8300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51"/>
                  </a:lnTo>
                  <a:lnTo>
                    <a:pt x="5121" y="465"/>
                  </a:lnTo>
                  <a:lnTo>
                    <a:pt x="4370" y="49"/>
                  </a:lnTo>
                  <a:lnTo>
                    <a:pt x="4144" y="858"/>
                  </a:lnTo>
                  <a:lnTo>
                    <a:pt x="3430" y="3454"/>
                  </a:lnTo>
                  <a:lnTo>
                    <a:pt x="858" y="4120"/>
                  </a:lnTo>
                  <a:lnTo>
                    <a:pt x="1" y="4347"/>
                  </a:lnTo>
                  <a:lnTo>
                    <a:pt x="441" y="5073"/>
                  </a:lnTo>
                  <a:lnTo>
                    <a:pt x="1823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1" y="14145"/>
                  </a:lnTo>
                  <a:lnTo>
                    <a:pt x="10693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8"/>
            <p:cNvSpPr/>
            <p:nvPr/>
          </p:nvSpPr>
          <p:spPr>
            <a:xfrm>
              <a:off x="5139025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64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13" y="7704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28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8"/>
            <p:cNvSpPr/>
            <p:nvPr/>
          </p:nvSpPr>
          <p:spPr>
            <a:xfrm>
              <a:off x="5138725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94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75" y="3572"/>
                  </a:lnTo>
                  <a:lnTo>
                    <a:pt x="4894" y="1286"/>
                  </a:lnTo>
                  <a:close/>
                  <a:moveTo>
                    <a:pt x="10061" y="1250"/>
                  </a:moveTo>
                  <a:lnTo>
                    <a:pt x="10716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66" y="2417"/>
                  </a:lnTo>
                  <a:lnTo>
                    <a:pt x="10061" y="1250"/>
                  </a:lnTo>
                  <a:close/>
                  <a:moveTo>
                    <a:pt x="3763" y="4203"/>
                  </a:moveTo>
                  <a:lnTo>
                    <a:pt x="6537" y="6882"/>
                  </a:lnTo>
                  <a:lnTo>
                    <a:pt x="2513" y="6882"/>
                  </a:lnTo>
                  <a:lnTo>
                    <a:pt x="1310" y="4846"/>
                  </a:lnTo>
                  <a:lnTo>
                    <a:pt x="3763" y="4203"/>
                  </a:lnTo>
                  <a:close/>
                  <a:moveTo>
                    <a:pt x="11395" y="4132"/>
                  </a:moveTo>
                  <a:lnTo>
                    <a:pt x="13740" y="4739"/>
                  </a:lnTo>
                  <a:lnTo>
                    <a:pt x="12454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25" y="7715"/>
                  </a:moveTo>
                  <a:lnTo>
                    <a:pt x="3680" y="10478"/>
                  </a:lnTo>
                  <a:lnTo>
                    <a:pt x="1334" y="9858"/>
                  </a:lnTo>
                  <a:lnTo>
                    <a:pt x="2620" y="7715"/>
                  </a:lnTo>
                  <a:close/>
                  <a:moveTo>
                    <a:pt x="7966" y="8287"/>
                  </a:moveTo>
                  <a:lnTo>
                    <a:pt x="10799" y="11037"/>
                  </a:lnTo>
                  <a:lnTo>
                    <a:pt x="10180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2" y="8299"/>
                  </a:moveTo>
                  <a:lnTo>
                    <a:pt x="7132" y="12204"/>
                  </a:lnTo>
                  <a:lnTo>
                    <a:pt x="7109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32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34" y="7394"/>
                  </a:lnTo>
                  <a:lnTo>
                    <a:pt x="489" y="9632"/>
                  </a:lnTo>
                  <a:lnTo>
                    <a:pt x="60" y="10370"/>
                  </a:lnTo>
                  <a:lnTo>
                    <a:pt x="905" y="10597"/>
                  </a:lnTo>
                  <a:lnTo>
                    <a:pt x="3572" y="11287"/>
                  </a:lnTo>
                  <a:lnTo>
                    <a:pt x="4251" y="13788"/>
                  </a:lnTo>
                  <a:lnTo>
                    <a:pt x="4477" y="14609"/>
                  </a:lnTo>
                  <a:lnTo>
                    <a:pt x="5239" y="14192"/>
                  </a:lnTo>
                  <a:lnTo>
                    <a:pt x="7632" y="12859"/>
                  </a:lnTo>
                  <a:lnTo>
                    <a:pt x="9942" y="14145"/>
                  </a:lnTo>
                  <a:lnTo>
                    <a:pt x="10692" y="14561"/>
                  </a:lnTo>
                  <a:lnTo>
                    <a:pt x="10919" y="13752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38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8"/>
            <p:cNvSpPr/>
            <p:nvPr/>
          </p:nvSpPr>
          <p:spPr>
            <a:xfrm>
              <a:off x="4759800" y="846375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50"/>
                  </a:moveTo>
                  <a:lnTo>
                    <a:pt x="10705" y="3643"/>
                  </a:lnTo>
                  <a:lnTo>
                    <a:pt x="7942" y="6322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50" y="1250"/>
                  </a:lnTo>
                  <a:close/>
                  <a:moveTo>
                    <a:pt x="4882" y="1310"/>
                  </a:moveTo>
                  <a:lnTo>
                    <a:pt x="7109" y="2548"/>
                  </a:lnTo>
                  <a:lnTo>
                    <a:pt x="7109" y="6334"/>
                  </a:lnTo>
                  <a:lnTo>
                    <a:pt x="4263" y="3584"/>
                  </a:lnTo>
                  <a:lnTo>
                    <a:pt x="4882" y="131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38" y="6906"/>
                  </a:lnTo>
                  <a:lnTo>
                    <a:pt x="11371" y="4143"/>
                  </a:lnTo>
                  <a:close/>
                  <a:moveTo>
                    <a:pt x="12550" y="7727"/>
                  </a:moveTo>
                  <a:lnTo>
                    <a:pt x="13776" y="9763"/>
                  </a:lnTo>
                  <a:lnTo>
                    <a:pt x="11300" y="10406"/>
                  </a:lnTo>
                  <a:lnTo>
                    <a:pt x="8538" y="7727"/>
                  </a:lnTo>
                  <a:close/>
                  <a:moveTo>
                    <a:pt x="6525" y="7739"/>
                  </a:moveTo>
                  <a:lnTo>
                    <a:pt x="3668" y="10489"/>
                  </a:lnTo>
                  <a:lnTo>
                    <a:pt x="1334" y="9882"/>
                  </a:lnTo>
                  <a:lnTo>
                    <a:pt x="2608" y="7739"/>
                  </a:lnTo>
                  <a:close/>
                  <a:moveTo>
                    <a:pt x="7954" y="8299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5001" y="13383"/>
                  </a:lnTo>
                  <a:lnTo>
                    <a:pt x="4335" y="10978"/>
                  </a:lnTo>
                  <a:lnTo>
                    <a:pt x="7109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0"/>
                  </a:lnTo>
                  <a:lnTo>
                    <a:pt x="5121" y="464"/>
                  </a:lnTo>
                  <a:lnTo>
                    <a:pt x="4370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22"/>
                  </a:lnTo>
                  <a:lnTo>
                    <a:pt x="10812" y="810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8"/>
            <p:cNvSpPr/>
            <p:nvPr/>
          </p:nvSpPr>
          <p:spPr>
            <a:xfrm>
              <a:off x="5518225" y="41345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3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2" y="3560"/>
                  </a:lnTo>
                  <a:lnTo>
                    <a:pt x="4883" y="1286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31" y="6310"/>
                  </a:lnTo>
                  <a:lnTo>
                    <a:pt x="7931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65" y="9751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66"/>
                  </a:lnTo>
                  <a:lnTo>
                    <a:pt x="1323" y="9859"/>
                  </a:lnTo>
                  <a:lnTo>
                    <a:pt x="2608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4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8"/>
            <p:cNvSpPr/>
            <p:nvPr/>
          </p:nvSpPr>
          <p:spPr>
            <a:xfrm>
              <a:off x="5897750" y="376905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86"/>
                  </a:moveTo>
                  <a:lnTo>
                    <a:pt x="7085" y="2524"/>
                  </a:lnTo>
                  <a:lnTo>
                    <a:pt x="7085" y="6323"/>
                  </a:lnTo>
                  <a:lnTo>
                    <a:pt x="4239" y="3572"/>
                  </a:lnTo>
                  <a:lnTo>
                    <a:pt x="4870" y="1286"/>
                  </a:lnTo>
                  <a:close/>
                  <a:moveTo>
                    <a:pt x="10026" y="1250"/>
                  </a:moveTo>
                  <a:lnTo>
                    <a:pt x="10680" y="3644"/>
                  </a:lnTo>
                  <a:lnTo>
                    <a:pt x="7918" y="6323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50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58"/>
                  </a:lnTo>
                  <a:lnTo>
                    <a:pt x="3727" y="4227"/>
                  </a:lnTo>
                  <a:close/>
                  <a:moveTo>
                    <a:pt x="11371" y="4144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71" y="4144"/>
                  </a:lnTo>
                  <a:close/>
                  <a:moveTo>
                    <a:pt x="12526" y="7716"/>
                  </a:moveTo>
                  <a:lnTo>
                    <a:pt x="13752" y="9763"/>
                  </a:lnTo>
                  <a:lnTo>
                    <a:pt x="11276" y="10394"/>
                  </a:lnTo>
                  <a:lnTo>
                    <a:pt x="8513" y="7716"/>
                  </a:lnTo>
                  <a:close/>
                  <a:moveTo>
                    <a:pt x="6501" y="7716"/>
                  </a:moveTo>
                  <a:lnTo>
                    <a:pt x="3644" y="10478"/>
                  </a:lnTo>
                  <a:lnTo>
                    <a:pt x="1310" y="9859"/>
                  </a:lnTo>
                  <a:lnTo>
                    <a:pt x="2584" y="7716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35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097" y="8299"/>
                  </a:moveTo>
                  <a:lnTo>
                    <a:pt x="7097" y="12204"/>
                  </a:lnTo>
                  <a:lnTo>
                    <a:pt x="7085" y="12204"/>
                  </a:lnTo>
                  <a:lnTo>
                    <a:pt x="4989" y="13371"/>
                  </a:lnTo>
                  <a:lnTo>
                    <a:pt x="4334" y="10978"/>
                  </a:lnTo>
                  <a:lnTo>
                    <a:pt x="7097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8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62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13"/>
                  </a:lnTo>
                  <a:lnTo>
                    <a:pt x="14598" y="9537"/>
                  </a:lnTo>
                  <a:lnTo>
                    <a:pt x="13216" y="7215"/>
                  </a:lnTo>
                  <a:lnTo>
                    <a:pt x="14550" y="4965"/>
                  </a:lnTo>
                  <a:lnTo>
                    <a:pt x="14883" y="4418"/>
                  </a:lnTo>
                  <a:lnTo>
                    <a:pt x="14883" y="4203"/>
                  </a:lnTo>
                  <a:lnTo>
                    <a:pt x="14157" y="4013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8"/>
            <p:cNvSpPr/>
            <p:nvPr/>
          </p:nvSpPr>
          <p:spPr>
            <a:xfrm>
              <a:off x="5897450" y="3403825"/>
              <a:ext cx="372100" cy="365550"/>
            </a:xfrm>
            <a:custGeom>
              <a:avLst/>
              <a:gdLst/>
              <a:ahLst/>
              <a:cxnLst/>
              <a:rect l="l" t="t" r="r" b="b"/>
              <a:pathLst>
                <a:path w="14884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9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58"/>
                  </a:lnTo>
                  <a:lnTo>
                    <a:pt x="3739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43" y="6894"/>
                  </a:lnTo>
                  <a:lnTo>
                    <a:pt x="8525" y="6894"/>
                  </a:lnTo>
                  <a:lnTo>
                    <a:pt x="11371" y="4144"/>
                  </a:lnTo>
                  <a:close/>
                  <a:moveTo>
                    <a:pt x="12538" y="7716"/>
                  </a:moveTo>
                  <a:lnTo>
                    <a:pt x="13764" y="9752"/>
                  </a:lnTo>
                  <a:lnTo>
                    <a:pt x="11288" y="10395"/>
                  </a:lnTo>
                  <a:lnTo>
                    <a:pt x="8525" y="7716"/>
                  </a:lnTo>
                  <a:close/>
                  <a:moveTo>
                    <a:pt x="6501" y="7728"/>
                  </a:moveTo>
                  <a:lnTo>
                    <a:pt x="3656" y="10478"/>
                  </a:lnTo>
                  <a:lnTo>
                    <a:pt x="1310" y="9871"/>
                  </a:lnTo>
                  <a:lnTo>
                    <a:pt x="2584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5" y="14205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4883" y="10323"/>
                  </a:lnTo>
                  <a:lnTo>
                    <a:pt x="14883" y="10025"/>
                  </a:lnTo>
                  <a:lnTo>
                    <a:pt x="14598" y="9549"/>
                  </a:lnTo>
                  <a:lnTo>
                    <a:pt x="13216" y="7227"/>
                  </a:lnTo>
                  <a:lnTo>
                    <a:pt x="14550" y="4977"/>
                  </a:lnTo>
                  <a:lnTo>
                    <a:pt x="14883" y="4418"/>
                  </a:lnTo>
                  <a:lnTo>
                    <a:pt x="14883" y="4215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8"/>
            <p:cNvSpPr/>
            <p:nvPr/>
          </p:nvSpPr>
          <p:spPr>
            <a:xfrm>
              <a:off x="5897750" y="1942025"/>
              <a:ext cx="372100" cy="365550"/>
            </a:xfrm>
            <a:custGeom>
              <a:avLst/>
              <a:gdLst/>
              <a:ahLst/>
              <a:cxnLst/>
              <a:rect l="l" t="t" r="r" b="b"/>
              <a:pathLst>
                <a:path w="14884" h="14622" extrusionOk="0">
                  <a:moveTo>
                    <a:pt x="4870" y="1311"/>
                  </a:moveTo>
                  <a:lnTo>
                    <a:pt x="7085" y="2549"/>
                  </a:lnTo>
                  <a:lnTo>
                    <a:pt x="7085" y="6347"/>
                  </a:lnTo>
                  <a:lnTo>
                    <a:pt x="4239" y="3585"/>
                  </a:lnTo>
                  <a:lnTo>
                    <a:pt x="4870" y="1311"/>
                  </a:lnTo>
                  <a:close/>
                  <a:moveTo>
                    <a:pt x="10026" y="1263"/>
                  </a:moveTo>
                  <a:lnTo>
                    <a:pt x="10680" y="3668"/>
                  </a:lnTo>
                  <a:lnTo>
                    <a:pt x="7918" y="6347"/>
                  </a:lnTo>
                  <a:lnTo>
                    <a:pt x="7918" y="2442"/>
                  </a:lnTo>
                  <a:lnTo>
                    <a:pt x="7930" y="2442"/>
                  </a:lnTo>
                  <a:lnTo>
                    <a:pt x="10026" y="1263"/>
                  </a:lnTo>
                  <a:close/>
                  <a:moveTo>
                    <a:pt x="11371" y="4156"/>
                  </a:moveTo>
                  <a:lnTo>
                    <a:pt x="13705" y="4763"/>
                  </a:lnTo>
                  <a:lnTo>
                    <a:pt x="12431" y="6907"/>
                  </a:lnTo>
                  <a:lnTo>
                    <a:pt x="8513" y="6907"/>
                  </a:lnTo>
                  <a:lnTo>
                    <a:pt x="11371" y="4156"/>
                  </a:lnTo>
                  <a:close/>
                  <a:moveTo>
                    <a:pt x="3727" y="4240"/>
                  </a:moveTo>
                  <a:lnTo>
                    <a:pt x="6501" y="6918"/>
                  </a:lnTo>
                  <a:lnTo>
                    <a:pt x="2477" y="6918"/>
                  </a:lnTo>
                  <a:lnTo>
                    <a:pt x="1263" y="4882"/>
                  </a:lnTo>
                  <a:lnTo>
                    <a:pt x="3727" y="4240"/>
                  </a:lnTo>
                  <a:close/>
                  <a:moveTo>
                    <a:pt x="12550" y="7740"/>
                  </a:moveTo>
                  <a:lnTo>
                    <a:pt x="13764" y="9776"/>
                  </a:lnTo>
                  <a:lnTo>
                    <a:pt x="11299" y="10419"/>
                  </a:lnTo>
                  <a:lnTo>
                    <a:pt x="8525" y="7740"/>
                  </a:lnTo>
                  <a:close/>
                  <a:moveTo>
                    <a:pt x="6501" y="7740"/>
                  </a:moveTo>
                  <a:lnTo>
                    <a:pt x="3644" y="10490"/>
                  </a:lnTo>
                  <a:lnTo>
                    <a:pt x="1310" y="9883"/>
                  </a:lnTo>
                  <a:lnTo>
                    <a:pt x="2584" y="7740"/>
                  </a:lnTo>
                  <a:close/>
                  <a:moveTo>
                    <a:pt x="7930" y="8323"/>
                  </a:moveTo>
                  <a:lnTo>
                    <a:pt x="10776" y="11074"/>
                  </a:lnTo>
                  <a:lnTo>
                    <a:pt x="10145" y="13348"/>
                  </a:lnTo>
                  <a:lnTo>
                    <a:pt x="7930" y="12121"/>
                  </a:lnTo>
                  <a:lnTo>
                    <a:pt x="7930" y="8323"/>
                  </a:lnTo>
                  <a:close/>
                  <a:moveTo>
                    <a:pt x="7097" y="8323"/>
                  </a:moveTo>
                  <a:lnTo>
                    <a:pt x="7097" y="12217"/>
                  </a:lnTo>
                  <a:lnTo>
                    <a:pt x="7085" y="12217"/>
                  </a:lnTo>
                  <a:lnTo>
                    <a:pt x="4989" y="13395"/>
                  </a:lnTo>
                  <a:lnTo>
                    <a:pt x="4334" y="11002"/>
                  </a:lnTo>
                  <a:lnTo>
                    <a:pt x="7097" y="8323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490"/>
                  </a:lnTo>
                  <a:lnTo>
                    <a:pt x="14883" y="10312"/>
                  </a:lnTo>
                  <a:lnTo>
                    <a:pt x="14883" y="10002"/>
                  </a:lnTo>
                  <a:lnTo>
                    <a:pt x="14598" y="9562"/>
                  </a:lnTo>
                  <a:lnTo>
                    <a:pt x="13216" y="7240"/>
                  </a:lnTo>
                  <a:lnTo>
                    <a:pt x="14550" y="4990"/>
                  </a:lnTo>
                  <a:lnTo>
                    <a:pt x="14883" y="4442"/>
                  </a:lnTo>
                  <a:lnTo>
                    <a:pt x="14883" y="4216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8"/>
            <p:cNvSpPr/>
            <p:nvPr/>
          </p:nvSpPr>
          <p:spPr>
            <a:xfrm>
              <a:off x="5897750" y="449980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86"/>
                  </a:moveTo>
                  <a:lnTo>
                    <a:pt x="7085" y="2524"/>
                  </a:lnTo>
                  <a:lnTo>
                    <a:pt x="7085" y="6322"/>
                  </a:lnTo>
                  <a:lnTo>
                    <a:pt x="4239" y="3572"/>
                  </a:lnTo>
                  <a:lnTo>
                    <a:pt x="4870" y="1286"/>
                  </a:lnTo>
                  <a:close/>
                  <a:moveTo>
                    <a:pt x="10026" y="1250"/>
                  </a:moveTo>
                  <a:lnTo>
                    <a:pt x="10680" y="3643"/>
                  </a:lnTo>
                  <a:lnTo>
                    <a:pt x="7918" y="6322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50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31" y="6882"/>
                  </a:lnTo>
                  <a:lnTo>
                    <a:pt x="8513" y="6882"/>
                  </a:lnTo>
                  <a:lnTo>
                    <a:pt x="11371" y="4132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58"/>
                  </a:lnTo>
                  <a:lnTo>
                    <a:pt x="3727" y="4227"/>
                  </a:lnTo>
                  <a:close/>
                  <a:moveTo>
                    <a:pt x="12526" y="7715"/>
                  </a:moveTo>
                  <a:lnTo>
                    <a:pt x="13752" y="9763"/>
                  </a:lnTo>
                  <a:lnTo>
                    <a:pt x="11276" y="10394"/>
                  </a:lnTo>
                  <a:lnTo>
                    <a:pt x="8513" y="7715"/>
                  </a:lnTo>
                  <a:close/>
                  <a:moveTo>
                    <a:pt x="6501" y="7715"/>
                  </a:moveTo>
                  <a:lnTo>
                    <a:pt x="3644" y="10478"/>
                  </a:lnTo>
                  <a:lnTo>
                    <a:pt x="1310" y="9858"/>
                  </a:lnTo>
                  <a:lnTo>
                    <a:pt x="2584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35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085" y="8299"/>
                  </a:moveTo>
                  <a:lnTo>
                    <a:pt x="7085" y="12204"/>
                  </a:lnTo>
                  <a:lnTo>
                    <a:pt x="4989" y="13371"/>
                  </a:lnTo>
                  <a:lnTo>
                    <a:pt x="4311" y="10978"/>
                  </a:lnTo>
                  <a:lnTo>
                    <a:pt x="7085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47"/>
                  </a:lnTo>
                  <a:lnTo>
                    <a:pt x="9930" y="14145"/>
                  </a:lnTo>
                  <a:lnTo>
                    <a:pt x="10680" y="14561"/>
                  </a:lnTo>
                  <a:lnTo>
                    <a:pt x="10907" y="13740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4883" y="10311"/>
                  </a:lnTo>
                  <a:lnTo>
                    <a:pt x="14883" y="9989"/>
                  </a:lnTo>
                  <a:lnTo>
                    <a:pt x="14598" y="9537"/>
                  </a:lnTo>
                  <a:lnTo>
                    <a:pt x="13216" y="7215"/>
                  </a:lnTo>
                  <a:lnTo>
                    <a:pt x="14550" y="4965"/>
                  </a:lnTo>
                  <a:lnTo>
                    <a:pt x="14883" y="4417"/>
                  </a:lnTo>
                  <a:lnTo>
                    <a:pt x="14883" y="4203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8"/>
            <p:cNvSpPr/>
            <p:nvPr/>
          </p:nvSpPr>
          <p:spPr>
            <a:xfrm>
              <a:off x="5897750" y="230785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98"/>
                  </a:moveTo>
                  <a:lnTo>
                    <a:pt x="7085" y="2525"/>
                  </a:lnTo>
                  <a:lnTo>
                    <a:pt x="7085" y="6323"/>
                  </a:lnTo>
                  <a:lnTo>
                    <a:pt x="4239" y="3573"/>
                  </a:lnTo>
                  <a:lnTo>
                    <a:pt x="4870" y="1298"/>
                  </a:lnTo>
                  <a:close/>
                  <a:moveTo>
                    <a:pt x="10026" y="1251"/>
                  </a:moveTo>
                  <a:lnTo>
                    <a:pt x="10680" y="3644"/>
                  </a:lnTo>
                  <a:lnTo>
                    <a:pt x="7918" y="6323"/>
                  </a:lnTo>
                  <a:lnTo>
                    <a:pt x="7918" y="2430"/>
                  </a:lnTo>
                  <a:lnTo>
                    <a:pt x="7930" y="2430"/>
                  </a:lnTo>
                  <a:lnTo>
                    <a:pt x="10026" y="1251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70"/>
                  </a:lnTo>
                  <a:lnTo>
                    <a:pt x="3727" y="4227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01" y="7728"/>
                  </a:moveTo>
                  <a:lnTo>
                    <a:pt x="3644" y="10478"/>
                  </a:lnTo>
                  <a:lnTo>
                    <a:pt x="1310" y="9871"/>
                  </a:lnTo>
                  <a:lnTo>
                    <a:pt x="2584" y="7728"/>
                  </a:lnTo>
                  <a:close/>
                  <a:moveTo>
                    <a:pt x="7930" y="8299"/>
                  </a:moveTo>
                  <a:lnTo>
                    <a:pt x="10776" y="11062"/>
                  </a:lnTo>
                  <a:lnTo>
                    <a:pt x="10145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097" y="8299"/>
                  </a:moveTo>
                  <a:lnTo>
                    <a:pt x="7097" y="12205"/>
                  </a:lnTo>
                  <a:lnTo>
                    <a:pt x="7085" y="12205"/>
                  </a:lnTo>
                  <a:lnTo>
                    <a:pt x="4989" y="13383"/>
                  </a:lnTo>
                  <a:lnTo>
                    <a:pt x="4334" y="10978"/>
                  </a:lnTo>
                  <a:lnTo>
                    <a:pt x="7097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02"/>
                  </a:lnTo>
                  <a:lnTo>
                    <a:pt x="14598" y="9538"/>
                  </a:lnTo>
                  <a:lnTo>
                    <a:pt x="13216" y="7216"/>
                  </a:lnTo>
                  <a:lnTo>
                    <a:pt x="14550" y="4966"/>
                  </a:lnTo>
                  <a:lnTo>
                    <a:pt x="14883" y="4418"/>
                  </a:lnTo>
                  <a:lnTo>
                    <a:pt x="14883" y="4215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8"/>
            <p:cNvSpPr/>
            <p:nvPr/>
          </p:nvSpPr>
          <p:spPr>
            <a:xfrm>
              <a:off x="5897450" y="1212175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82" y="1275"/>
                  </a:moveTo>
                  <a:lnTo>
                    <a:pt x="7097" y="2513"/>
                  </a:lnTo>
                  <a:lnTo>
                    <a:pt x="7097" y="6311"/>
                  </a:lnTo>
                  <a:lnTo>
                    <a:pt x="4251" y="3549"/>
                  </a:lnTo>
                  <a:lnTo>
                    <a:pt x="4882" y="1275"/>
                  </a:lnTo>
                  <a:close/>
                  <a:moveTo>
                    <a:pt x="10038" y="1227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6"/>
                  </a:lnTo>
                  <a:lnTo>
                    <a:pt x="7942" y="2406"/>
                  </a:lnTo>
                  <a:lnTo>
                    <a:pt x="10038" y="1227"/>
                  </a:lnTo>
                  <a:close/>
                  <a:moveTo>
                    <a:pt x="3739" y="4204"/>
                  </a:moveTo>
                  <a:lnTo>
                    <a:pt x="6513" y="6883"/>
                  </a:lnTo>
                  <a:lnTo>
                    <a:pt x="2489" y="6883"/>
                  </a:lnTo>
                  <a:lnTo>
                    <a:pt x="1275" y="4847"/>
                  </a:lnTo>
                  <a:lnTo>
                    <a:pt x="3739" y="4204"/>
                  </a:lnTo>
                  <a:close/>
                  <a:moveTo>
                    <a:pt x="11371" y="4132"/>
                  </a:moveTo>
                  <a:lnTo>
                    <a:pt x="13705" y="4740"/>
                  </a:lnTo>
                  <a:lnTo>
                    <a:pt x="12443" y="6883"/>
                  </a:lnTo>
                  <a:lnTo>
                    <a:pt x="8525" y="6883"/>
                  </a:lnTo>
                  <a:lnTo>
                    <a:pt x="11371" y="4132"/>
                  </a:lnTo>
                  <a:close/>
                  <a:moveTo>
                    <a:pt x="12538" y="7704"/>
                  </a:moveTo>
                  <a:lnTo>
                    <a:pt x="13764" y="9740"/>
                  </a:lnTo>
                  <a:lnTo>
                    <a:pt x="11288" y="10383"/>
                  </a:lnTo>
                  <a:lnTo>
                    <a:pt x="8525" y="7704"/>
                  </a:lnTo>
                  <a:close/>
                  <a:moveTo>
                    <a:pt x="6513" y="7716"/>
                  </a:moveTo>
                  <a:lnTo>
                    <a:pt x="3656" y="10478"/>
                  </a:lnTo>
                  <a:lnTo>
                    <a:pt x="1322" y="9859"/>
                  </a:lnTo>
                  <a:lnTo>
                    <a:pt x="2596" y="7716"/>
                  </a:lnTo>
                  <a:close/>
                  <a:moveTo>
                    <a:pt x="7942" y="8288"/>
                  </a:moveTo>
                  <a:lnTo>
                    <a:pt x="10788" y="11038"/>
                  </a:lnTo>
                  <a:lnTo>
                    <a:pt x="10157" y="13312"/>
                  </a:lnTo>
                  <a:lnTo>
                    <a:pt x="7942" y="12074"/>
                  </a:lnTo>
                  <a:lnTo>
                    <a:pt x="7942" y="8288"/>
                  </a:lnTo>
                  <a:close/>
                  <a:moveTo>
                    <a:pt x="7109" y="8288"/>
                  </a:moveTo>
                  <a:lnTo>
                    <a:pt x="7109" y="12181"/>
                  </a:lnTo>
                  <a:lnTo>
                    <a:pt x="7097" y="12181"/>
                  </a:lnTo>
                  <a:lnTo>
                    <a:pt x="5001" y="13360"/>
                  </a:lnTo>
                  <a:lnTo>
                    <a:pt x="4346" y="10966"/>
                  </a:lnTo>
                  <a:lnTo>
                    <a:pt x="7109" y="8288"/>
                  </a:lnTo>
                  <a:close/>
                  <a:moveTo>
                    <a:pt x="10573" y="1"/>
                  </a:moveTo>
                  <a:lnTo>
                    <a:pt x="9823" y="418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37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49" y="11288"/>
                  </a:lnTo>
                  <a:lnTo>
                    <a:pt x="4239" y="13788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1" y="12860"/>
                  </a:lnTo>
                  <a:lnTo>
                    <a:pt x="9918" y="14145"/>
                  </a:lnTo>
                  <a:lnTo>
                    <a:pt x="10680" y="14562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4883" y="10312"/>
                  </a:lnTo>
                  <a:lnTo>
                    <a:pt x="14883" y="10002"/>
                  </a:lnTo>
                  <a:lnTo>
                    <a:pt x="14598" y="9538"/>
                  </a:lnTo>
                  <a:lnTo>
                    <a:pt x="13216" y="7216"/>
                  </a:lnTo>
                  <a:lnTo>
                    <a:pt x="14550" y="4966"/>
                  </a:lnTo>
                  <a:lnTo>
                    <a:pt x="14883" y="4418"/>
                  </a:lnTo>
                  <a:lnTo>
                    <a:pt x="14883" y="4204"/>
                  </a:lnTo>
                  <a:lnTo>
                    <a:pt x="14145" y="4013"/>
                  </a:lnTo>
                  <a:lnTo>
                    <a:pt x="11490" y="3311"/>
                  </a:lnTo>
                  <a:lnTo>
                    <a:pt x="10800" y="810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8"/>
            <p:cNvSpPr/>
            <p:nvPr/>
          </p:nvSpPr>
          <p:spPr>
            <a:xfrm>
              <a:off x="5897750" y="4134275"/>
              <a:ext cx="372100" cy="365550"/>
            </a:xfrm>
            <a:custGeom>
              <a:avLst/>
              <a:gdLst/>
              <a:ahLst/>
              <a:cxnLst/>
              <a:rect l="l" t="t" r="r" b="b"/>
              <a:pathLst>
                <a:path w="14884" h="14622" extrusionOk="0">
                  <a:moveTo>
                    <a:pt x="4870" y="1298"/>
                  </a:moveTo>
                  <a:lnTo>
                    <a:pt x="7085" y="2536"/>
                  </a:lnTo>
                  <a:lnTo>
                    <a:pt x="7085" y="6322"/>
                  </a:lnTo>
                  <a:lnTo>
                    <a:pt x="4239" y="3572"/>
                  </a:lnTo>
                  <a:lnTo>
                    <a:pt x="4870" y="1298"/>
                  </a:lnTo>
                  <a:close/>
                  <a:moveTo>
                    <a:pt x="10026" y="1250"/>
                  </a:moveTo>
                  <a:lnTo>
                    <a:pt x="10680" y="3644"/>
                  </a:lnTo>
                  <a:lnTo>
                    <a:pt x="7918" y="6322"/>
                  </a:lnTo>
                  <a:lnTo>
                    <a:pt x="7918" y="2429"/>
                  </a:lnTo>
                  <a:lnTo>
                    <a:pt x="7930" y="2429"/>
                  </a:lnTo>
                  <a:lnTo>
                    <a:pt x="10026" y="1250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71" y="4144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70"/>
                  </a:lnTo>
                  <a:lnTo>
                    <a:pt x="3727" y="4227"/>
                  </a:lnTo>
                  <a:close/>
                  <a:moveTo>
                    <a:pt x="12526" y="7727"/>
                  </a:moveTo>
                  <a:lnTo>
                    <a:pt x="13752" y="9763"/>
                  </a:lnTo>
                  <a:lnTo>
                    <a:pt x="11276" y="10406"/>
                  </a:lnTo>
                  <a:lnTo>
                    <a:pt x="8513" y="7727"/>
                  </a:lnTo>
                  <a:close/>
                  <a:moveTo>
                    <a:pt x="6501" y="7727"/>
                  </a:moveTo>
                  <a:lnTo>
                    <a:pt x="3644" y="10478"/>
                  </a:lnTo>
                  <a:lnTo>
                    <a:pt x="1310" y="9871"/>
                  </a:lnTo>
                  <a:lnTo>
                    <a:pt x="2584" y="7727"/>
                  </a:lnTo>
                  <a:close/>
                  <a:moveTo>
                    <a:pt x="7930" y="8311"/>
                  </a:moveTo>
                  <a:lnTo>
                    <a:pt x="10776" y="11061"/>
                  </a:lnTo>
                  <a:lnTo>
                    <a:pt x="10145" y="13335"/>
                  </a:lnTo>
                  <a:lnTo>
                    <a:pt x="7930" y="12097"/>
                  </a:lnTo>
                  <a:lnTo>
                    <a:pt x="7930" y="8311"/>
                  </a:lnTo>
                  <a:close/>
                  <a:moveTo>
                    <a:pt x="7097" y="8311"/>
                  </a:moveTo>
                  <a:lnTo>
                    <a:pt x="7097" y="12204"/>
                  </a:lnTo>
                  <a:lnTo>
                    <a:pt x="7085" y="12204"/>
                  </a:lnTo>
                  <a:lnTo>
                    <a:pt x="4989" y="13383"/>
                  </a:lnTo>
                  <a:lnTo>
                    <a:pt x="4334" y="10990"/>
                  </a:lnTo>
                  <a:lnTo>
                    <a:pt x="7097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13"/>
                  </a:lnTo>
                  <a:lnTo>
                    <a:pt x="14598" y="9561"/>
                  </a:lnTo>
                  <a:lnTo>
                    <a:pt x="13216" y="7215"/>
                  </a:lnTo>
                  <a:lnTo>
                    <a:pt x="14550" y="4977"/>
                  </a:lnTo>
                  <a:lnTo>
                    <a:pt x="14883" y="4417"/>
                  </a:lnTo>
                  <a:lnTo>
                    <a:pt x="14883" y="4215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8"/>
            <p:cNvSpPr/>
            <p:nvPr/>
          </p:nvSpPr>
          <p:spPr>
            <a:xfrm>
              <a:off x="5897750" y="846675"/>
              <a:ext cx="372100" cy="365525"/>
            </a:xfrm>
            <a:custGeom>
              <a:avLst/>
              <a:gdLst/>
              <a:ahLst/>
              <a:cxnLst/>
              <a:rect l="l" t="t" r="r" b="b"/>
              <a:pathLst>
                <a:path w="14884" h="14621" extrusionOk="0">
                  <a:moveTo>
                    <a:pt x="10026" y="1238"/>
                  </a:moveTo>
                  <a:lnTo>
                    <a:pt x="10680" y="3631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38"/>
                  </a:lnTo>
                  <a:close/>
                  <a:moveTo>
                    <a:pt x="4870" y="1298"/>
                  </a:moveTo>
                  <a:lnTo>
                    <a:pt x="7085" y="2536"/>
                  </a:lnTo>
                  <a:lnTo>
                    <a:pt x="7085" y="6322"/>
                  </a:lnTo>
                  <a:lnTo>
                    <a:pt x="4239" y="3572"/>
                  </a:lnTo>
                  <a:lnTo>
                    <a:pt x="4870" y="129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7" y="4215"/>
                  </a:lnTo>
                  <a:close/>
                  <a:moveTo>
                    <a:pt x="11359" y="4131"/>
                  </a:moveTo>
                  <a:lnTo>
                    <a:pt x="13693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59" y="4131"/>
                  </a:lnTo>
                  <a:close/>
                  <a:moveTo>
                    <a:pt x="12526" y="7715"/>
                  </a:moveTo>
                  <a:lnTo>
                    <a:pt x="13752" y="9751"/>
                  </a:lnTo>
                  <a:lnTo>
                    <a:pt x="11276" y="10394"/>
                  </a:lnTo>
                  <a:lnTo>
                    <a:pt x="8513" y="7715"/>
                  </a:lnTo>
                  <a:close/>
                  <a:moveTo>
                    <a:pt x="6501" y="7727"/>
                  </a:moveTo>
                  <a:lnTo>
                    <a:pt x="3644" y="10477"/>
                  </a:lnTo>
                  <a:lnTo>
                    <a:pt x="1310" y="9870"/>
                  </a:lnTo>
                  <a:lnTo>
                    <a:pt x="2584" y="7727"/>
                  </a:lnTo>
                  <a:close/>
                  <a:moveTo>
                    <a:pt x="7930" y="8287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085" y="8287"/>
                  </a:moveTo>
                  <a:lnTo>
                    <a:pt x="7085" y="12192"/>
                  </a:lnTo>
                  <a:lnTo>
                    <a:pt x="4989" y="13371"/>
                  </a:lnTo>
                  <a:lnTo>
                    <a:pt x="4311" y="10966"/>
                  </a:lnTo>
                  <a:lnTo>
                    <a:pt x="7085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4883" y="10311"/>
                  </a:lnTo>
                  <a:lnTo>
                    <a:pt x="14883" y="10001"/>
                  </a:lnTo>
                  <a:lnTo>
                    <a:pt x="14598" y="9537"/>
                  </a:lnTo>
                  <a:lnTo>
                    <a:pt x="13216" y="7215"/>
                  </a:lnTo>
                  <a:lnTo>
                    <a:pt x="14550" y="4977"/>
                  </a:lnTo>
                  <a:lnTo>
                    <a:pt x="14883" y="4417"/>
                  </a:lnTo>
                  <a:lnTo>
                    <a:pt x="14883" y="4215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8"/>
            <p:cNvSpPr/>
            <p:nvPr/>
          </p:nvSpPr>
          <p:spPr>
            <a:xfrm>
              <a:off x="5897150" y="2672775"/>
              <a:ext cx="372100" cy="365850"/>
            </a:xfrm>
            <a:custGeom>
              <a:avLst/>
              <a:gdLst/>
              <a:ahLst/>
              <a:cxnLst/>
              <a:rect l="l" t="t" r="r" b="b"/>
              <a:pathLst>
                <a:path w="14884" h="14634" extrusionOk="0">
                  <a:moveTo>
                    <a:pt x="4906" y="1298"/>
                  </a:moveTo>
                  <a:lnTo>
                    <a:pt x="7121" y="2537"/>
                  </a:lnTo>
                  <a:lnTo>
                    <a:pt x="7121" y="6323"/>
                  </a:lnTo>
                  <a:lnTo>
                    <a:pt x="4275" y="3573"/>
                  </a:lnTo>
                  <a:lnTo>
                    <a:pt x="4906" y="1298"/>
                  </a:lnTo>
                  <a:close/>
                  <a:moveTo>
                    <a:pt x="10050" y="1263"/>
                  </a:moveTo>
                  <a:lnTo>
                    <a:pt x="10728" y="3668"/>
                  </a:lnTo>
                  <a:lnTo>
                    <a:pt x="7954" y="6347"/>
                  </a:lnTo>
                  <a:lnTo>
                    <a:pt x="7954" y="2441"/>
                  </a:lnTo>
                  <a:lnTo>
                    <a:pt x="10050" y="1263"/>
                  </a:lnTo>
                  <a:close/>
                  <a:moveTo>
                    <a:pt x="11395" y="4156"/>
                  </a:moveTo>
                  <a:lnTo>
                    <a:pt x="13729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95" y="4156"/>
                  </a:lnTo>
                  <a:close/>
                  <a:moveTo>
                    <a:pt x="3751" y="4239"/>
                  </a:moveTo>
                  <a:lnTo>
                    <a:pt x="6525" y="6918"/>
                  </a:lnTo>
                  <a:lnTo>
                    <a:pt x="2501" y="6918"/>
                  </a:lnTo>
                  <a:lnTo>
                    <a:pt x="1287" y="4882"/>
                  </a:lnTo>
                  <a:lnTo>
                    <a:pt x="3751" y="4239"/>
                  </a:lnTo>
                  <a:close/>
                  <a:moveTo>
                    <a:pt x="12574" y="7740"/>
                  </a:moveTo>
                  <a:lnTo>
                    <a:pt x="13788" y="9776"/>
                  </a:lnTo>
                  <a:lnTo>
                    <a:pt x="11323" y="10419"/>
                  </a:lnTo>
                  <a:lnTo>
                    <a:pt x="8549" y="7740"/>
                  </a:lnTo>
                  <a:close/>
                  <a:moveTo>
                    <a:pt x="6525" y="7728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800" y="11062"/>
                  </a:lnTo>
                  <a:lnTo>
                    <a:pt x="10169" y="13336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1" y="8299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1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95"/>
                  </a:lnTo>
                  <a:lnTo>
                    <a:pt x="906" y="10609"/>
                  </a:lnTo>
                  <a:lnTo>
                    <a:pt x="3561" y="11312"/>
                  </a:lnTo>
                  <a:lnTo>
                    <a:pt x="4251" y="13812"/>
                  </a:lnTo>
                  <a:lnTo>
                    <a:pt x="4477" y="14633"/>
                  </a:lnTo>
                  <a:lnTo>
                    <a:pt x="5227" y="14217"/>
                  </a:lnTo>
                  <a:lnTo>
                    <a:pt x="7621" y="12871"/>
                  </a:lnTo>
                  <a:lnTo>
                    <a:pt x="9930" y="14169"/>
                  </a:lnTo>
                  <a:lnTo>
                    <a:pt x="10692" y="14586"/>
                  </a:lnTo>
                  <a:lnTo>
                    <a:pt x="10919" y="13764"/>
                  </a:lnTo>
                  <a:lnTo>
                    <a:pt x="11633" y="11181"/>
                  </a:lnTo>
                  <a:lnTo>
                    <a:pt x="14205" y="10514"/>
                  </a:lnTo>
                  <a:lnTo>
                    <a:pt x="14883" y="10335"/>
                  </a:lnTo>
                  <a:lnTo>
                    <a:pt x="14883" y="10014"/>
                  </a:lnTo>
                  <a:lnTo>
                    <a:pt x="14610" y="9561"/>
                  </a:lnTo>
                  <a:lnTo>
                    <a:pt x="13217" y="7240"/>
                  </a:lnTo>
                  <a:lnTo>
                    <a:pt x="14562" y="4989"/>
                  </a:lnTo>
                  <a:lnTo>
                    <a:pt x="14883" y="4430"/>
                  </a:lnTo>
                  <a:lnTo>
                    <a:pt x="14883" y="4215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8"/>
            <p:cNvSpPr/>
            <p:nvPr/>
          </p:nvSpPr>
          <p:spPr>
            <a:xfrm>
              <a:off x="5518225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3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2" y="3573"/>
                  </a:lnTo>
                  <a:lnTo>
                    <a:pt x="4883" y="1298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31" y="6323"/>
                  </a:lnTo>
                  <a:lnTo>
                    <a:pt x="7931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3751" y="4227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7" y="9764"/>
                  </a:lnTo>
                  <a:lnTo>
                    <a:pt x="11312" y="10407"/>
                  </a:lnTo>
                  <a:lnTo>
                    <a:pt x="8538" y="7728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2" y="13383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86" y="1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3"/>
                  </a:lnTo>
                  <a:lnTo>
                    <a:pt x="1811" y="7394"/>
                  </a:lnTo>
                  <a:lnTo>
                    <a:pt x="477" y="9645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8" y="4013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8"/>
            <p:cNvSpPr/>
            <p:nvPr/>
          </p:nvSpPr>
          <p:spPr>
            <a:xfrm>
              <a:off x="5518225" y="1211600"/>
              <a:ext cx="375675" cy="365525"/>
            </a:xfrm>
            <a:custGeom>
              <a:avLst/>
              <a:gdLst/>
              <a:ahLst/>
              <a:cxnLst/>
              <a:rect l="l" t="t" r="r" b="b"/>
              <a:pathLst>
                <a:path w="15027" h="14621" extrusionOk="0">
                  <a:moveTo>
                    <a:pt x="4883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52" y="3572"/>
                  </a:lnTo>
                  <a:lnTo>
                    <a:pt x="4883" y="1298"/>
                  </a:lnTo>
                  <a:close/>
                  <a:moveTo>
                    <a:pt x="10050" y="1250"/>
                  </a:moveTo>
                  <a:lnTo>
                    <a:pt x="10705" y="3655"/>
                  </a:lnTo>
                  <a:lnTo>
                    <a:pt x="7931" y="6334"/>
                  </a:lnTo>
                  <a:lnTo>
                    <a:pt x="7931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5"/>
                  </a:lnTo>
                  <a:close/>
                  <a:moveTo>
                    <a:pt x="12550" y="7727"/>
                  </a:moveTo>
                  <a:lnTo>
                    <a:pt x="13765" y="9763"/>
                  </a:lnTo>
                  <a:lnTo>
                    <a:pt x="11300" y="10406"/>
                  </a:lnTo>
                  <a:lnTo>
                    <a:pt x="8526" y="7727"/>
                  </a:lnTo>
                  <a:close/>
                  <a:moveTo>
                    <a:pt x="6514" y="7739"/>
                  </a:moveTo>
                  <a:lnTo>
                    <a:pt x="3656" y="10501"/>
                  </a:lnTo>
                  <a:lnTo>
                    <a:pt x="1323" y="9882"/>
                  </a:lnTo>
                  <a:lnTo>
                    <a:pt x="2608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83"/>
                  </a:lnTo>
                  <a:lnTo>
                    <a:pt x="4347" y="10989"/>
                  </a:lnTo>
                  <a:lnTo>
                    <a:pt x="7109" y="8311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4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27" y="10275"/>
                  </a:lnTo>
                  <a:lnTo>
                    <a:pt x="14598" y="9537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8" y="4024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8"/>
            <p:cNvSpPr/>
            <p:nvPr/>
          </p:nvSpPr>
          <p:spPr>
            <a:xfrm>
              <a:off x="5518225" y="340382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3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2" y="3560"/>
                  </a:lnTo>
                  <a:lnTo>
                    <a:pt x="4883" y="1286"/>
                  </a:lnTo>
                  <a:close/>
                  <a:moveTo>
                    <a:pt x="10050" y="1239"/>
                  </a:moveTo>
                  <a:lnTo>
                    <a:pt x="10705" y="3632"/>
                  </a:lnTo>
                  <a:lnTo>
                    <a:pt x="7931" y="6311"/>
                  </a:lnTo>
                  <a:lnTo>
                    <a:pt x="7931" y="2417"/>
                  </a:lnTo>
                  <a:lnTo>
                    <a:pt x="7942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5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8"/>
            <p:cNvSpPr/>
            <p:nvPr/>
          </p:nvSpPr>
          <p:spPr>
            <a:xfrm>
              <a:off x="5518225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3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2" y="3573"/>
                  </a:lnTo>
                  <a:lnTo>
                    <a:pt x="4883" y="1299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31" y="6323"/>
                  </a:lnTo>
                  <a:lnTo>
                    <a:pt x="7931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65" y="9764"/>
                  </a:lnTo>
                  <a:lnTo>
                    <a:pt x="11312" y="10407"/>
                  </a:lnTo>
                  <a:lnTo>
                    <a:pt x="8538" y="7728"/>
                  </a:lnTo>
                  <a:close/>
                  <a:moveTo>
                    <a:pt x="6514" y="7704"/>
                  </a:moveTo>
                  <a:lnTo>
                    <a:pt x="3656" y="10478"/>
                  </a:lnTo>
                  <a:lnTo>
                    <a:pt x="1323" y="9859"/>
                  </a:lnTo>
                  <a:lnTo>
                    <a:pt x="2608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09" y="8300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2" y="13383"/>
                  </a:lnTo>
                  <a:lnTo>
                    <a:pt x="4347" y="10978"/>
                  </a:lnTo>
                  <a:lnTo>
                    <a:pt x="7109" y="8300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51"/>
                  </a:lnTo>
                  <a:lnTo>
                    <a:pt x="5121" y="465"/>
                  </a:lnTo>
                  <a:lnTo>
                    <a:pt x="4359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30" y="5073"/>
                  </a:lnTo>
                  <a:lnTo>
                    <a:pt x="1811" y="7395"/>
                  </a:lnTo>
                  <a:lnTo>
                    <a:pt x="477" y="9645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1" y="14145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8" y="4013"/>
                  </a:lnTo>
                  <a:lnTo>
                    <a:pt x="11491" y="3323"/>
                  </a:lnTo>
                  <a:lnTo>
                    <a:pt x="10800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8"/>
            <p:cNvSpPr/>
            <p:nvPr/>
          </p:nvSpPr>
          <p:spPr>
            <a:xfrm>
              <a:off x="5518225" y="37693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3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2" y="3560"/>
                  </a:lnTo>
                  <a:lnTo>
                    <a:pt x="4883" y="1274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31" y="6311"/>
                  </a:lnTo>
                  <a:lnTo>
                    <a:pt x="7931" y="2405"/>
                  </a:lnTo>
                  <a:lnTo>
                    <a:pt x="7942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99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5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56" y="10466"/>
                  </a:lnTo>
                  <a:lnTo>
                    <a:pt x="1323" y="9847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800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3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8"/>
            <p:cNvSpPr/>
            <p:nvPr/>
          </p:nvSpPr>
          <p:spPr>
            <a:xfrm>
              <a:off x="4759800" y="34038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44"/>
                  </a:lnTo>
                  <a:close/>
                  <a:moveTo>
                    <a:pt x="12550" y="7716"/>
                  </a:moveTo>
                  <a:lnTo>
                    <a:pt x="13776" y="9752"/>
                  </a:lnTo>
                  <a:lnTo>
                    <a:pt x="11300" y="10395"/>
                  </a:lnTo>
                  <a:lnTo>
                    <a:pt x="8538" y="7716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8"/>
            <p:cNvSpPr/>
            <p:nvPr/>
          </p:nvSpPr>
          <p:spPr>
            <a:xfrm>
              <a:off x="5518225" y="267307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50" y="1251"/>
                  </a:moveTo>
                  <a:lnTo>
                    <a:pt x="10717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7" y="9764"/>
                  </a:lnTo>
                  <a:lnTo>
                    <a:pt x="11312" y="10407"/>
                  </a:lnTo>
                  <a:lnTo>
                    <a:pt x="8538" y="7728"/>
                  </a:lnTo>
                  <a:close/>
                  <a:moveTo>
                    <a:pt x="6514" y="7716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2" y="13371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1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5"/>
                  </a:lnTo>
                  <a:lnTo>
                    <a:pt x="1811" y="7406"/>
                  </a:lnTo>
                  <a:lnTo>
                    <a:pt x="477" y="9645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9" y="10276"/>
                  </a:lnTo>
                  <a:lnTo>
                    <a:pt x="14610" y="9549"/>
                  </a:lnTo>
                  <a:lnTo>
                    <a:pt x="13229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8"/>
            <p:cNvSpPr/>
            <p:nvPr/>
          </p:nvSpPr>
          <p:spPr>
            <a:xfrm>
              <a:off x="5518225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3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52" y="3573"/>
                  </a:lnTo>
                  <a:lnTo>
                    <a:pt x="4883" y="1299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31" y="6335"/>
                  </a:lnTo>
                  <a:lnTo>
                    <a:pt x="7931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83" y="4144"/>
                  </a:lnTo>
                  <a:close/>
                  <a:moveTo>
                    <a:pt x="3751" y="4228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65" y="9764"/>
                  </a:lnTo>
                  <a:lnTo>
                    <a:pt x="11312" y="10407"/>
                  </a:lnTo>
                  <a:lnTo>
                    <a:pt x="8538" y="7728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2" y="13383"/>
                  </a:lnTo>
                  <a:lnTo>
                    <a:pt x="4347" y="10990"/>
                  </a:lnTo>
                  <a:lnTo>
                    <a:pt x="7109" y="8311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30" y="5085"/>
                  </a:lnTo>
                  <a:lnTo>
                    <a:pt x="1811" y="7406"/>
                  </a:lnTo>
                  <a:lnTo>
                    <a:pt x="477" y="9645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1" y="14157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50"/>
                  </a:lnTo>
                  <a:lnTo>
                    <a:pt x="13229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8" y="4025"/>
                  </a:lnTo>
                  <a:lnTo>
                    <a:pt x="11491" y="3323"/>
                  </a:lnTo>
                  <a:lnTo>
                    <a:pt x="10800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8"/>
            <p:cNvSpPr/>
            <p:nvPr/>
          </p:nvSpPr>
          <p:spPr>
            <a:xfrm>
              <a:off x="5518225" y="846375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50"/>
                  </a:moveTo>
                  <a:lnTo>
                    <a:pt x="10705" y="3643"/>
                  </a:lnTo>
                  <a:lnTo>
                    <a:pt x="7931" y="6322"/>
                  </a:lnTo>
                  <a:lnTo>
                    <a:pt x="7931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4883" y="1310"/>
                  </a:moveTo>
                  <a:lnTo>
                    <a:pt x="7097" y="2548"/>
                  </a:lnTo>
                  <a:lnTo>
                    <a:pt x="7097" y="6334"/>
                  </a:lnTo>
                  <a:lnTo>
                    <a:pt x="4252" y="3584"/>
                  </a:lnTo>
                  <a:lnTo>
                    <a:pt x="4883" y="1310"/>
                  </a:lnTo>
                  <a:close/>
                  <a:moveTo>
                    <a:pt x="3751" y="4227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05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71" y="4143"/>
                  </a:lnTo>
                  <a:close/>
                  <a:moveTo>
                    <a:pt x="12550" y="7727"/>
                  </a:moveTo>
                  <a:lnTo>
                    <a:pt x="13765" y="9763"/>
                  </a:lnTo>
                  <a:lnTo>
                    <a:pt x="11300" y="10406"/>
                  </a:lnTo>
                  <a:lnTo>
                    <a:pt x="8526" y="7727"/>
                  </a:lnTo>
                  <a:close/>
                  <a:moveTo>
                    <a:pt x="6514" y="7739"/>
                  </a:moveTo>
                  <a:lnTo>
                    <a:pt x="3656" y="10489"/>
                  </a:lnTo>
                  <a:lnTo>
                    <a:pt x="1323" y="9882"/>
                  </a:lnTo>
                  <a:lnTo>
                    <a:pt x="2608" y="7739"/>
                  </a:lnTo>
                  <a:close/>
                  <a:moveTo>
                    <a:pt x="7942" y="8299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83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0"/>
                  </a:lnTo>
                  <a:lnTo>
                    <a:pt x="5121" y="464"/>
                  </a:lnTo>
                  <a:lnTo>
                    <a:pt x="4359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8" y="4012"/>
                  </a:lnTo>
                  <a:lnTo>
                    <a:pt x="11491" y="3322"/>
                  </a:lnTo>
                  <a:lnTo>
                    <a:pt x="10800" y="810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8"/>
            <p:cNvSpPr/>
            <p:nvPr/>
          </p:nvSpPr>
          <p:spPr>
            <a:xfrm>
              <a:off x="5897750" y="157710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99"/>
                  </a:moveTo>
                  <a:lnTo>
                    <a:pt x="7085" y="2525"/>
                  </a:lnTo>
                  <a:lnTo>
                    <a:pt x="7085" y="6323"/>
                  </a:lnTo>
                  <a:lnTo>
                    <a:pt x="4239" y="3573"/>
                  </a:lnTo>
                  <a:lnTo>
                    <a:pt x="4870" y="1299"/>
                  </a:lnTo>
                  <a:close/>
                  <a:moveTo>
                    <a:pt x="10026" y="1251"/>
                  </a:moveTo>
                  <a:lnTo>
                    <a:pt x="10680" y="3644"/>
                  </a:lnTo>
                  <a:lnTo>
                    <a:pt x="7918" y="6323"/>
                  </a:lnTo>
                  <a:lnTo>
                    <a:pt x="7918" y="2430"/>
                  </a:lnTo>
                  <a:lnTo>
                    <a:pt x="7930" y="2430"/>
                  </a:lnTo>
                  <a:lnTo>
                    <a:pt x="10026" y="1251"/>
                  </a:lnTo>
                  <a:close/>
                  <a:moveTo>
                    <a:pt x="3727" y="4228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71"/>
                  </a:lnTo>
                  <a:lnTo>
                    <a:pt x="3727" y="4228"/>
                  </a:lnTo>
                  <a:close/>
                  <a:moveTo>
                    <a:pt x="11371" y="4156"/>
                  </a:moveTo>
                  <a:lnTo>
                    <a:pt x="13705" y="4763"/>
                  </a:lnTo>
                  <a:lnTo>
                    <a:pt x="12431" y="6906"/>
                  </a:lnTo>
                  <a:lnTo>
                    <a:pt x="8513" y="6906"/>
                  </a:lnTo>
                  <a:lnTo>
                    <a:pt x="11371" y="4156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01" y="7704"/>
                  </a:moveTo>
                  <a:lnTo>
                    <a:pt x="3644" y="10478"/>
                  </a:lnTo>
                  <a:lnTo>
                    <a:pt x="1310" y="9859"/>
                  </a:lnTo>
                  <a:lnTo>
                    <a:pt x="2584" y="7704"/>
                  </a:lnTo>
                  <a:close/>
                  <a:moveTo>
                    <a:pt x="7930" y="8300"/>
                  </a:moveTo>
                  <a:lnTo>
                    <a:pt x="10776" y="11050"/>
                  </a:lnTo>
                  <a:lnTo>
                    <a:pt x="10145" y="13336"/>
                  </a:lnTo>
                  <a:lnTo>
                    <a:pt x="7930" y="12098"/>
                  </a:lnTo>
                  <a:lnTo>
                    <a:pt x="7930" y="8300"/>
                  </a:lnTo>
                  <a:close/>
                  <a:moveTo>
                    <a:pt x="7097" y="8300"/>
                  </a:moveTo>
                  <a:lnTo>
                    <a:pt x="7097" y="12205"/>
                  </a:lnTo>
                  <a:lnTo>
                    <a:pt x="7085" y="12205"/>
                  </a:lnTo>
                  <a:lnTo>
                    <a:pt x="4989" y="13383"/>
                  </a:lnTo>
                  <a:lnTo>
                    <a:pt x="4334" y="10978"/>
                  </a:lnTo>
                  <a:lnTo>
                    <a:pt x="7097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4883" y="10312"/>
                  </a:lnTo>
                  <a:lnTo>
                    <a:pt x="14883" y="10002"/>
                  </a:lnTo>
                  <a:lnTo>
                    <a:pt x="14598" y="9538"/>
                  </a:lnTo>
                  <a:lnTo>
                    <a:pt x="13216" y="7216"/>
                  </a:lnTo>
                  <a:lnTo>
                    <a:pt x="14550" y="4966"/>
                  </a:lnTo>
                  <a:lnTo>
                    <a:pt x="14883" y="4418"/>
                  </a:lnTo>
                  <a:lnTo>
                    <a:pt x="14883" y="4216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8"/>
            <p:cNvSpPr/>
            <p:nvPr/>
          </p:nvSpPr>
          <p:spPr>
            <a:xfrm>
              <a:off x="5518225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3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2" y="3572"/>
                  </a:lnTo>
                  <a:lnTo>
                    <a:pt x="4883" y="1286"/>
                  </a:lnTo>
                  <a:close/>
                  <a:moveTo>
                    <a:pt x="10050" y="1250"/>
                  </a:moveTo>
                  <a:lnTo>
                    <a:pt x="10705" y="3643"/>
                  </a:lnTo>
                  <a:lnTo>
                    <a:pt x="7931" y="6322"/>
                  </a:lnTo>
                  <a:lnTo>
                    <a:pt x="7931" y="2417"/>
                  </a:lnTo>
                  <a:lnTo>
                    <a:pt x="7942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14" y="6882"/>
                  </a:lnTo>
                  <a:lnTo>
                    <a:pt x="2501" y="6882"/>
                  </a:lnTo>
                  <a:lnTo>
                    <a:pt x="1299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50" y="7715"/>
                  </a:moveTo>
                  <a:lnTo>
                    <a:pt x="13765" y="9763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78"/>
                  </a:lnTo>
                  <a:lnTo>
                    <a:pt x="1323" y="9858"/>
                  </a:lnTo>
                  <a:lnTo>
                    <a:pt x="2608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05"/>
                  </a:lnTo>
                  <a:lnTo>
                    <a:pt x="7419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32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40" y="13788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2"/>
                  </a:lnTo>
                  <a:lnTo>
                    <a:pt x="11491" y="3310"/>
                  </a:lnTo>
                  <a:lnTo>
                    <a:pt x="10800" y="810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8"/>
            <p:cNvSpPr/>
            <p:nvPr/>
          </p:nvSpPr>
          <p:spPr>
            <a:xfrm>
              <a:off x="3622475" y="44998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86"/>
                  </a:moveTo>
                  <a:lnTo>
                    <a:pt x="7120" y="2524"/>
                  </a:lnTo>
                  <a:lnTo>
                    <a:pt x="7120" y="6322"/>
                  </a:lnTo>
                  <a:lnTo>
                    <a:pt x="4274" y="3572"/>
                  </a:lnTo>
                  <a:lnTo>
                    <a:pt x="4894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0" y="6882"/>
                  </a:lnTo>
                  <a:lnTo>
                    <a:pt x="1298" y="4846"/>
                  </a:lnTo>
                  <a:lnTo>
                    <a:pt x="3751" y="4203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49" y="6882"/>
                  </a:lnTo>
                  <a:lnTo>
                    <a:pt x="11382" y="4132"/>
                  </a:lnTo>
                  <a:close/>
                  <a:moveTo>
                    <a:pt x="12561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11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43" y="869"/>
                  </a:lnTo>
                  <a:lnTo>
                    <a:pt x="3429" y="3465"/>
                  </a:lnTo>
                  <a:lnTo>
                    <a:pt x="845" y="4132"/>
                  </a:lnTo>
                  <a:lnTo>
                    <a:pt x="0" y="4358"/>
                  </a:lnTo>
                  <a:lnTo>
                    <a:pt x="429" y="5084"/>
                  </a:lnTo>
                  <a:lnTo>
                    <a:pt x="1822" y="7394"/>
                  </a:lnTo>
                  <a:lnTo>
                    <a:pt x="476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204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8"/>
            <p:cNvSpPr/>
            <p:nvPr/>
          </p:nvSpPr>
          <p:spPr>
            <a:xfrm>
              <a:off x="3622475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94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4" y="3561"/>
                  </a:lnTo>
                  <a:lnTo>
                    <a:pt x="4894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53" y="2429"/>
                  </a:lnTo>
                  <a:lnTo>
                    <a:pt x="10049" y="1251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79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53" y="8299"/>
                  </a:moveTo>
                  <a:lnTo>
                    <a:pt x="10787" y="11050"/>
                  </a:lnTo>
                  <a:lnTo>
                    <a:pt x="10168" y="13324"/>
                  </a:lnTo>
                  <a:lnTo>
                    <a:pt x="7953" y="12085"/>
                  </a:lnTo>
                  <a:lnTo>
                    <a:pt x="7953" y="8299"/>
                  </a:lnTo>
                  <a:close/>
                  <a:moveTo>
                    <a:pt x="7132" y="8287"/>
                  </a:moveTo>
                  <a:lnTo>
                    <a:pt x="7132" y="12193"/>
                  </a:lnTo>
                  <a:lnTo>
                    <a:pt x="7120" y="12193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32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204" y="10502"/>
                  </a:lnTo>
                  <a:lnTo>
                    <a:pt x="15050" y="10276"/>
                  </a:lnTo>
                  <a:lnTo>
                    <a:pt x="14621" y="9549"/>
                  </a:lnTo>
                  <a:lnTo>
                    <a:pt x="13228" y="7228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8"/>
            <p:cNvSpPr/>
            <p:nvPr/>
          </p:nvSpPr>
          <p:spPr>
            <a:xfrm>
              <a:off x="4001675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1" y="3572"/>
                  </a:lnTo>
                  <a:lnTo>
                    <a:pt x="4882" y="1286"/>
                  </a:lnTo>
                  <a:close/>
                  <a:moveTo>
                    <a:pt x="10050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501" y="6882"/>
                  </a:lnTo>
                  <a:lnTo>
                    <a:pt x="1275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56" y="10478"/>
                  </a:lnTo>
                  <a:lnTo>
                    <a:pt x="1322" y="9858"/>
                  </a:lnTo>
                  <a:lnTo>
                    <a:pt x="2596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8"/>
            <p:cNvSpPr/>
            <p:nvPr/>
          </p:nvSpPr>
          <p:spPr>
            <a:xfrm>
              <a:off x="3622475" y="846675"/>
              <a:ext cx="376250" cy="365825"/>
            </a:xfrm>
            <a:custGeom>
              <a:avLst/>
              <a:gdLst/>
              <a:ahLst/>
              <a:cxnLst/>
              <a:rect l="l" t="t" r="r" b="b"/>
              <a:pathLst>
                <a:path w="15050" h="14633" extrusionOk="0">
                  <a:moveTo>
                    <a:pt x="10049" y="1238"/>
                  </a:moveTo>
                  <a:lnTo>
                    <a:pt x="10704" y="3631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8"/>
                  </a:lnTo>
                  <a:close/>
                  <a:moveTo>
                    <a:pt x="4882" y="1298"/>
                  </a:moveTo>
                  <a:lnTo>
                    <a:pt x="7096" y="2536"/>
                  </a:lnTo>
                  <a:lnTo>
                    <a:pt x="7096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2" y="4131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31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27"/>
                  </a:moveTo>
                  <a:lnTo>
                    <a:pt x="3667" y="10477"/>
                  </a:lnTo>
                  <a:lnTo>
                    <a:pt x="1322" y="9870"/>
                  </a:lnTo>
                  <a:lnTo>
                    <a:pt x="2608" y="7727"/>
                  </a:lnTo>
                  <a:close/>
                  <a:moveTo>
                    <a:pt x="7953" y="8287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43" y="881"/>
                  </a:lnTo>
                  <a:lnTo>
                    <a:pt x="3429" y="3465"/>
                  </a:lnTo>
                  <a:lnTo>
                    <a:pt x="845" y="4131"/>
                  </a:lnTo>
                  <a:lnTo>
                    <a:pt x="0" y="4358"/>
                  </a:lnTo>
                  <a:lnTo>
                    <a:pt x="429" y="5084"/>
                  </a:lnTo>
                  <a:lnTo>
                    <a:pt x="1822" y="7418"/>
                  </a:lnTo>
                  <a:lnTo>
                    <a:pt x="476" y="9656"/>
                  </a:lnTo>
                  <a:lnTo>
                    <a:pt x="48" y="10394"/>
                  </a:lnTo>
                  <a:lnTo>
                    <a:pt x="893" y="10608"/>
                  </a:lnTo>
                  <a:lnTo>
                    <a:pt x="3560" y="11311"/>
                  </a:lnTo>
                  <a:lnTo>
                    <a:pt x="4239" y="13811"/>
                  </a:lnTo>
                  <a:lnTo>
                    <a:pt x="4465" y="14633"/>
                  </a:lnTo>
                  <a:lnTo>
                    <a:pt x="5227" y="14216"/>
                  </a:lnTo>
                  <a:lnTo>
                    <a:pt x="7620" y="12871"/>
                  </a:lnTo>
                  <a:lnTo>
                    <a:pt x="9930" y="14168"/>
                  </a:lnTo>
                  <a:lnTo>
                    <a:pt x="10692" y="14585"/>
                  </a:lnTo>
                  <a:lnTo>
                    <a:pt x="10906" y="13764"/>
                  </a:lnTo>
                  <a:lnTo>
                    <a:pt x="11621" y="11180"/>
                  </a:lnTo>
                  <a:lnTo>
                    <a:pt x="14204" y="10501"/>
                  </a:lnTo>
                  <a:lnTo>
                    <a:pt x="15050" y="10287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3" y="4989"/>
                  </a:lnTo>
                  <a:lnTo>
                    <a:pt x="15002" y="4227"/>
                  </a:lnTo>
                  <a:lnTo>
                    <a:pt x="14157" y="4000"/>
                  </a:lnTo>
                  <a:lnTo>
                    <a:pt x="11490" y="3310"/>
                  </a:lnTo>
                  <a:lnTo>
                    <a:pt x="10811" y="798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8"/>
            <p:cNvSpPr/>
            <p:nvPr/>
          </p:nvSpPr>
          <p:spPr>
            <a:xfrm>
              <a:off x="4001675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9"/>
                  </a:lnTo>
                  <a:close/>
                  <a:moveTo>
                    <a:pt x="4894" y="1298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2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7"/>
                  </a:lnTo>
                  <a:lnTo>
                    <a:pt x="13228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8"/>
            <p:cNvSpPr/>
            <p:nvPr/>
          </p:nvSpPr>
          <p:spPr>
            <a:xfrm>
              <a:off x="4001675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64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04"/>
                  </a:moveTo>
                  <a:lnTo>
                    <a:pt x="3656" y="10478"/>
                  </a:lnTo>
                  <a:lnTo>
                    <a:pt x="1322" y="9859"/>
                  </a:lnTo>
                  <a:lnTo>
                    <a:pt x="2596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09" y="8300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60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8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8"/>
            <p:cNvSpPr/>
            <p:nvPr/>
          </p:nvSpPr>
          <p:spPr>
            <a:xfrm>
              <a:off x="4001675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51" y="3572"/>
                  </a:lnTo>
                  <a:lnTo>
                    <a:pt x="4882" y="1298"/>
                  </a:lnTo>
                  <a:close/>
                  <a:moveTo>
                    <a:pt x="10050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5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56" y="10501"/>
                  </a:lnTo>
                  <a:lnTo>
                    <a:pt x="1322" y="9882"/>
                  </a:lnTo>
                  <a:lnTo>
                    <a:pt x="2596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09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50" y="10275"/>
                  </a:lnTo>
                  <a:lnTo>
                    <a:pt x="14610" y="9537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8"/>
            <p:cNvSpPr/>
            <p:nvPr/>
          </p:nvSpPr>
          <p:spPr>
            <a:xfrm>
              <a:off x="4001675" y="340382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4001675" y="41345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4001675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83" y="4144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64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09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1" y="12860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50"/>
                  </a:lnTo>
                  <a:lnTo>
                    <a:pt x="13228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4001675" y="37693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3" y="7704"/>
                  </a:moveTo>
                  <a:lnTo>
                    <a:pt x="3680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3622475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096" y="2512"/>
                  </a:lnTo>
                  <a:lnTo>
                    <a:pt x="7096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8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49" y="6882"/>
                  </a:lnTo>
                  <a:lnTo>
                    <a:pt x="11382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204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3622475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9"/>
                  </a:lnTo>
                  <a:close/>
                  <a:moveTo>
                    <a:pt x="4894" y="1274"/>
                  </a:moveTo>
                  <a:lnTo>
                    <a:pt x="7120" y="2513"/>
                  </a:lnTo>
                  <a:lnTo>
                    <a:pt x="7120" y="6323"/>
                  </a:lnTo>
                  <a:lnTo>
                    <a:pt x="4274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32"/>
                  </a:lnTo>
                  <a:close/>
                  <a:moveTo>
                    <a:pt x="12561" y="7704"/>
                  </a:moveTo>
                  <a:lnTo>
                    <a:pt x="13788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79" y="10478"/>
                  </a:lnTo>
                  <a:lnTo>
                    <a:pt x="1334" y="9871"/>
                  </a:lnTo>
                  <a:lnTo>
                    <a:pt x="2619" y="7704"/>
                  </a:lnTo>
                  <a:close/>
                  <a:moveTo>
                    <a:pt x="7953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28" y="7216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3622475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53" y="6335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5"/>
                  </a:lnTo>
                  <a:lnTo>
                    <a:pt x="8549" y="6895"/>
                  </a:lnTo>
                  <a:lnTo>
                    <a:pt x="11382" y="4144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3" y="8311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53" y="12109"/>
                  </a:lnTo>
                  <a:lnTo>
                    <a:pt x="7953" y="8311"/>
                  </a:lnTo>
                  <a:close/>
                  <a:moveTo>
                    <a:pt x="7120" y="8311"/>
                  </a:moveTo>
                  <a:lnTo>
                    <a:pt x="7120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4"/>
                  </a:lnTo>
                  <a:lnTo>
                    <a:pt x="845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28" y="7228"/>
                  </a:lnTo>
                  <a:lnTo>
                    <a:pt x="14573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3622475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82" y="4156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49" y="6906"/>
                  </a:lnTo>
                  <a:lnTo>
                    <a:pt x="11382" y="4156"/>
                  </a:lnTo>
                  <a:close/>
                  <a:moveTo>
                    <a:pt x="12561" y="7728"/>
                  </a:moveTo>
                  <a:lnTo>
                    <a:pt x="13764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22" y="9859"/>
                  </a:lnTo>
                  <a:lnTo>
                    <a:pt x="2608" y="7704"/>
                  </a:lnTo>
                  <a:close/>
                  <a:moveTo>
                    <a:pt x="7953" y="8300"/>
                  </a:moveTo>
                  <a:lnTo>
                    <a:pt x="10787" y="11050"/>
                  </a:lnTo>
                  <a:lnTo>
                    <a:pt x="10168" y="13336"/>
                  </a:lnTo>
                  <a:lnTo>
                    <a:pt x="7953" y="12098"/>
                  </a:lnTo>
                  <a:lnTo>
                    <a:pt x="7953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7" y="3454"/>
                  </a:lnTo>
                  <a:lnTo>
                    <a:pt x="845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8"/>
            <p:cNvSpPr/>
            <p:nvPr/>
          </p:nvSpPr>
          <p:spPr>
            <a:xfrm>
              <a:off x="4759800" y="37693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74"/>
                  </a:moveTo>
                  <a:lnTo>
                    <a:pt x="7109" y="2512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9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32"/>
                  </a:lnTo>
                  <a:close/>
                  <a:moveTo>
                    <a:pt x="12550" y="7704"/>
                  </a:moveTo>
                  <a:lnTo>
                    <a:pt x="13776" y="9751"/>
                  </a:lnTo>
                  <a:lnTo>
                    <a:pt x="11300" y="10382"/>
                  </a:lnTo>
                  <a:lnTo>
                    <a:pt x="8538" y="7704"/>
                  </a:lnTo>
                  <a:close/>
                  <a:moveTo>
                    <a:pt x="6525" y="7704"/>
                  </a:moveTo>
                  <a:lnTo>
                    <a:pt x="3668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1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8"/>
            <p:cNvSpPr/>
            <p:nvPr/>
          </p:nvSpPr>
          <p:spPr>
            <a:xfrm>
              <a:off x="3622475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6" y="2512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98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32"/>
                  </a:lnTo>
                  <a:close/>
                  <a:moveTo>
                    <a:pt x="12549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57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204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3622475" y="34038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44"/>
                  </a:lnTo>
                  <a:close/>
                  <a:moveTo>
                    <a:pt x="12549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204" y="10502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3622475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98"/>
                  </a:moveTo>
                  <a:lnTo>
                    <a:pt x="7096" y="2536"/>
                  </a:lnTo>
                  <a:lnTo>
                    <a:pt x="7096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53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82" y="4155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49" y="6906"/>
                  </a:lnTo>
                  <a:lnTo>
                    <a:pt x="11382" y="4155"/>
                  </a:lnTo>
                  <a:close/>
                  <a:moveTo>
                    <a:pt x="12561" y="7727"/>
                  </a:moveTo>
                  <a:lnTo>
                    <a:pt x="13764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39"/>
                  </a:moveTo>
                  <a:lnTo>
                    <a:pt x="3667" y="10501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53" y="8311"/>
                  </a:moveTo>
                  <a:lnTo>
                    <a:pt x="10787" y="11061"/>
                  </a:lnTo>
                  <a:lnTo>
                    <a:pt x="10168" y="13335"/>
                  </a:lnTo>
                  <a:lnTo>
                    <a:pt x="7953" y="12097"/>
                  </a:lnTo>
                  <a:lnTo>
                    <a:pt x="7953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3622475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8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63" y="3573"/>
                  </a:lnTo>
                  <a:lnTo>
                    <a:pt x="4882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3" y="8299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53" y="12097"/>
                  </a:lnTo>
                  <a:lnTo>
                    <a:pt x="7953" y="8299"/>
                  </a:lnTo>
                  <a:close/>
                  <a:moveTo>
                    <a:pt x="7096" y="8299"/>
                  </a:moveTo>
                  <a:lnTo>
                    <a:pt x="7096" y="12205"/>
                  </a:lnTo>
                  <a:lnTo>
                    <a:pt x="5001" y="13383"/>
                  </a:lnTo>
                  <a:lnTo>
                    <a:pt x="4334" y="10978"/>
                  </a:lnTo>
                  <a:lnTo>
                    <a:pt x="7096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4380900" y="2673075"/>
              <a:ext cx="375950" cy="365550"/>
            </a:xfrm>
            <a:custGeom>
              <a:avLst/>
              <a:gdLst/>
              <a:ahLst/>
              <a:cxnLst/>
              <a:rect l="l" t="t" r="r" b="b"/>
              <a:pathLst>
                <a:path w="15038" h="14622" extrusionOk="0">
                  <a:moveTo>
                    <a:pt x="4894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1"/>
                  </a:lnTo>
                  <a:lnTo>
                    <a:pt x="4894" y="1286"/>
                  </a:lnTo>
                  <a:close/>
                  <a:moveTo>
                    <a:pt x="10037" y="1251"/>
                  </a:moveTo>
                  <a:lnTo>
                    <a:pt x="10692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7" y="1251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596" y="7716"/>
                  </a:lnTo>
                  <a:close/>
                  <a:moveTo>
                    <a:pt x="7942" y="8299"/>
                  </a:moveTo>
                  <a:lnTo>
                    <a:pt x="10787" y="11050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87"/>
                  </a:moveTo>
                  <a:lnTo>
                    <a:pt x="7108" y="12193"/>
                  </a:lnTo>
                  <a:lnTo>
                    <a:pt x="7096" y="12193"/>
                  </a:lnTo>
                  <a:lnTo>
                    <a:pt x="5001" y="13371"/>
                  </a:lnTo>
                  <a:lnTo>
                    <a:pt x="4334" y="10966"/>
                  </a:lnTo>
                  <a:lnTo>
                    <a:pt x="7108" y="8287"/>
                  </a:lnTo>
                  <a:close/>
                  <a:moveTo>
                    <a:pt x="10573" y="1"/>
                  </a:moveTo>
                  <a:lnTo>
                    <a:pt x="9811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36" y="10383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5" y="14205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38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5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4380900" y="846675"/>
              <a:ext cx="375950" cy="365525"/>
            </a:xfrm>
            <a:custGeom>
              <a:avLst/>
              <a:gdLst/>
              <a:ahLst/>
              <a:cxnLst/>
              <a:rect l="l" t="t" r="r" b="b"/>
              <a:pathLst>
                <a:path w="15038" h="14621" extrusionOk="0">
                  <a:moveTo>
                    <a:pt x="10037" y="1238"/>
                  </a:moveTo>
                  <a:lnTo>
                    <a:pt x="10692" y="3631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4882" y="1274"/>
                  </a:moveTo>
                  <a:lnTo>
                    <a:pt x="7096" y="2512"/>
                  </a:lnTo>
                  <a:lnTo>
                    <a:pt x="7096" y="6322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1371" y="4131"/>
                  </a:moveTo>
                  <a:lnTo>
                    <a:pt x="13704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71" y="4131"/>
                  </a:lnTo>
                  <a:close/>
                  <a:moveTo>
                    <a:pt x="12561" y="7715"/>
                  </a:moveTo>
                  <a:lnTo>
                    <a:pt x="13776" y="9751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27"/>
                  </a:moveTo>
                  <a:lnTo>
                    <a:pt x="3655" y="10477"/>
                  </a:lnTo>
                  <a:lnTo>
                    <a:pt x="1322" y="9870"/>
                  </a:lnTo>
                  <a:lnTo>
                    <a:pt x="2596" y="7727"/>
                  </a:lnTo>
                  <a:close/>
                  <a:moveTo>
                    <a:pt x="7942" y="8287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8" y="8287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34" y="10966"/>
                  </a:lnTo>
                  <a:lnTo>
                    <a:pt x="7108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0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15" y="14204"/>
                  </a:lnTo>
                  <a:lnTo>
                    <a:pt x="7620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489"/>
                  </a:lnTo>
                  <a:lnTo>
                    <a:pt x="15038" y="10275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27"/>
                  </a:lnTo>
                  <a:lnTo>
                    <a:pt x="14145" y="4000"/>
                  </a:lnTo>
                  <a:lnTo>
                    <a:pt x="11478" y="3310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4380900" y="230785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82" y="1298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37" y="1251"/>
                  </a:moveTo>
                  <a:lnTo>
                    <a:pt x="10692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7" y="11062"/>
                  </a:lnTo>
                  <a:lnTo>
                    <a:pt x="10156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34" y="10978"/>
                  </a:lnTo>
                  <a:lnTo>
                    <a:pt x="7108" y="8299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6" y="9645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18" y="14145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62" y="4966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4380900" y="1942325"/>
              <a:ext cx="375950" cy="365550"/>
            </a:xfrm>
            <a:custGeom>
              <a:avLst/>
              <a:gdLst/>
              <a:ahLst/>
              <a:cxnLst/>
              <a:rect l="l" t="t" r="r" b="b"/>
              <a:pathLst>
                <a:path w="15038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37" y="1251"/>
                  </a:moveTo>
                  <a:lnTo>
                    <a:pt x="10692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83" y="4144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8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311"/>
                  </a:moveTo>
                  <a:lnTo>
                    <a:pt x="10787" y="11062"/>
                  </a:lnTo>
                  <a:lnTo>
                    <a:pt x="10156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08" y="8311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34" y="10990"/>
                  </a:lnTo>
                  <a:lnTo>
                    <a:pt x="7108" y="8311"/>
                  </a:lnTo>
                  <a:close/>
                  <a:moveTo>
                    <a:pt x="10573" y="1"/>
                  </a:moveTo>
                  <a:lnTo>
                    <a:pt x="9823" y="418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4"/>
                  </a:lnTo>
                  <a:lnTo>
                    <a:pt x="846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36" y="10383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15" y="14205"/>
                  </a:lnTo>
                  <a:lnTo>
                    <a:pt x="7620" y="12860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38" y="10276"/>
                  </a:lnTo>
                  <a:lnTo>
                    <a:pt x="14609" y="9550"/>
                  </a:lnTo>
                  <a:lnTo>
                    <a:pt x="13228" y="7228"/>
                  </a:lnTo>
                  <a:lnTo>
                    <a:pt x="14562" y="4978"/>
                  </a:lnTo>
                  <a:lnTo>
                    <a:pt x="15002" y="4251"/>
                  </a:lnTo>
                  <a:lnTo>
                    <a:pt x="14145" y="4025"/>
                  </a:lnTo>
                  <a:lnTo>
                    <a:pt x="11478" y="3323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8"/>
            <p:cNvSpPr/>
            <p:nvPr/>
          </p:nvSpPr>
          <p:spPr>
            <a:xfrm>
              <a:off x="4380900" y="157710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82" y="1299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37" y="1251"/>
                  </a:moveTo>
                  <a:lnTo>
                    <a:pt x="10692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1"/>
                  </a:lnTo>
                  <a:lnTo>
                    <a:pt x="3739" y="4228"/>
                  </a:lnTo>
                  <a:close/>
                  <a:moveTo>
                    <a:pt x="11383" y="4156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6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04"/>
                  </a:moveTo>
                  <a:lnTo>
                    <a:pt x="3655" y="10478"/>
                  </a:lnTo>
                  <a:lnTo>
                    <a:pt x="1322" y="9859"/>
                  </a:lnTo>
                  <a:lnTo>
                    <a:pt x="2596" y="7704"/>
                  </a:lnTo>
                  <a:close/>
                  <a:moveTo>
                    <a:pt x="7942" y="8300"/>
                  </a:moveTo>
                  <a:lnTo>
                    <a:pt x="10787" y="11050"/>
                  </a:lnTo>
                  <a:lnTo>
                    <a:pt x="10156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08" y="8300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34" y="10978"/>
                  </a:lnTo>
                  <a:lnTo>
                    <a:pt x="7108" y="8300"/>
                  </a:lnTo>
                  <a:close/>
                  <a:moveTo>
                    <a:pt x="10573" y="1"/>
                  </a:moveTo>
                  <a:lnTo>
                    <a:pt x="9823" y="418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7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6" y="9645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0" y="12860"/>
                  </a:lnTo>
                  <a:lnTo>
                    <a:pt x="9918" y="14145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62" y="4966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78" y="3323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8"/>
            <p:cNvSpPr/>
            <p:nvPr/>
          </p:nvSpPr>
          <p:spPr>
            <a:xfrm>
              <a:off x="4759800" y="44998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50" y="1250"/>
                  </a:moveTo>
                  <a:lnTo>
                    <a:pt x="10705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1" y="6882"/>
                  </a:lnTo>
                  <a:lnTo>
                    <a:pt x="1287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38" y="6882"/>
                  </a:lnTo>
                  <a:lnTo>
                    <a:pt x="11395" y="4132"/>
                  </a:lnTo>
                  <a:close/>
                  <a:moveTo>
                    <a:pt x="12550" y="7715"/>
                  </a:moveTo>
                  <a:lnTo>
                    <a:pt x="13776" y="9763"/>
                  </a:lnTo>
                  <a:lnTo>
                    <a:pt x="11300" y="10394"/>
                  </a:lnTo>
                  <a:lnTo>
                    <a:pt x="8538" y="7715"/>
                  </a:lnTo>
                  <a:close/>
                  <a:moveTo>
                    <a:pt x="6525" y="7715"/>
                  </a:moveTo>
                  <a:lnTo>
                    <a:pt x="3668" y="10478"/>
                  </a:lnTo>
                  <a:lnTo>
                    <a:pt x="1334" y="9858"/>
                  </a:lnTo>
                  <a:lnTo>
                    <a:pt x="2608" y="7715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5001" y="13371"/>
                  </a:lnTo>
                  <a:lnTo>
                    <a:pt x="4335" y="10978"/>
                  </a:lnTo>
                  <a:lnTo>
                    <a:pt x="7109" y="8299"/>
                  </a:lnTo>
                  <a:close/>
                  <a:moveTo>
                    <a:pt x="10586" y="0"/>
                  </a:moveTo>
                  <a:lnTo>
                    <a:pt x="9824" y="405"/>
                  </a:lnTo>
                  <a:lnTo>
                    <a:pt x="7430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51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2" y="810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4759800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906" y="1298"/>
                  </a:moveTo>
                  <a:lnTo>
                    <a:pt x="7121" y="2525"/>
                  </a:lnTo>
                  <a:lnTo>
                    <a:pt x="7121" y="6323"/>
                  </a:lnTo>
                  <a:lnTo>
                    <a:pt x="4275" y="3572"/>
                  </a:lnTo>
                  <a:lnTo>
                    <a:pt x="4906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2"/>
                  </a:lnTo>
                  <a:lnTo>
                    <a:pt x="11312" y="10383"/>
                  </a:lnTo>
                  <a:lnTo>
                    <a:pt x="8550" y="7704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21" y="12192"/>
                  </a:lnTo>
                  <a:lnTo>
                    <a:pt x="5025" y="13359"/>
                  </a:lnTo>
                  <a:lnTo>
                    <a:pt x="4359" y="10966"/>
                  </a:lnTo>
                  <a:lnTo>
                    <a:pt x="7133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41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4759800" y="41345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86"/>
                  </a:moveTo>
                  <a:lnTo>
                    <a:pt x="7109" y="2512"/>
                  </a:lnTo>
                  <a:lnTo>
                    <a:pt x="7109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8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38" y="6882"/>
                  </a:lnTo>
                  <a:lnTo>
                    <a:pt x="11395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7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76" y="9751"/>
                  </a:lnTo>
                  <a:lnTo>
                    <a:pt x="11300" y="10394"/>
                  </a:lnTo>
                  <a:lnTo>
                    <a:pt x="8538" y="7715"/>
                  </a:lnTo>
                  <a:close/>
                  <a:moveTo>
                    <a:pt x="6525" y="7715"/>
                  </a:moveTo>
                  <a:lnTo>
                    <a:pt x="3668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4380900" y="303860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10037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9"/>
                  </a:lnTo>
                  <a:close/>
                  <a:moveTo>
                    <a:pt x="4882" y="1274"/>
                  </a:moveTo>
                  <a:lnTo>
                    <a:pt x="7096" y="2513"/>
                  </a:lnTo>
                  <a:lnTo>
                    <a:pt x="7096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46"/>
                  </a:lnTo>
                  <a:lnTo>
                    <a:pt x="3739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1" y="7704"/>
                  </a:moveTo>
                  <a:lnTo>
                    <a:pt x="13776" y="9752"/>
                  </a:lnTo>
                  <a:lnTo>
                    <a:pt x="11311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7"/>
                  </a:lnTo>
                  <a:lnTo>
                    <a:pt x="13228" y="7216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4001675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8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4001675" y="846375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10050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4882" y="1310"/>
                  </a:moveTo>
                  <a:lnTo>
                    <a:pt x="7097" y="2548"/>
                  </a:lnTo>
                  <a:lnTo>
                    <a:pt x="7097" y="6334"/>
                  </a:lnTo>
                  <a:lnTo>
                    <a:pt x="4251" y="3584"/>
                  </a:lnTo>
                  <a:lnTo>
                    <a:pt x="4882" y="131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05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71" y="4143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56" y="10489"/>
                  </a:lnTo>
                  <a:lnTo>
                    <a:pt x="1322" y="9882"/>
                  </a:lnTo>
                  <a:lnTo>
                    <a:pt x="2596" y="7739"/>
                  </a:lnTo>
                  <a:close/>
                  <a:moveTo>
                    <a:pt x="7942" y="8299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2"/>
                  </a:lnTo>
                  <a:lnTo>
                    <a:pt x="11490" y="3322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4001675" y="267307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8" y="10276"/>
                  </a:lnTo>
                  <a:lnTo>
                    <a:pt x="14610" y="9549"/>
                  </a:lnTo>
                  <a:lnTo>
                    <a:pt x="13228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4380600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94" y="1286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94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54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49" y="7715"/>
                  </a:moveTo>
                  <a:lnTo>
                    <a:pt x="13776" y="9751"/>
                  </a:lnTo>
                  <a:lnTo>
                    <a:pt x="11299" y="10394"/>
                  </a:lnTo>
                  <a:lnTo>
                    <a:pt x="8537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799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58" y="4132"/>
                  </a:lnTo>
                  <a:lnTo>
                    <a:pt x="0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40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8"/>
            <p:cNvSpPr/>
            <p:nvPr/>
          </p:nvSpPr>
          <p:spPr>
            <a:xfrm>
              <a:off x="4380600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74"/>
                  </a:moveTo>
                  <a:lnTo>
                    <a:pt x="7108" y="2512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54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49" y="7704"/>
                  </a:moveTo>
                  <a:lnTo>
                    <a:pt x="13776" y="9751"/>
                  </a:lnTo>
                  <a:lnTo>
                    <a:pt x="11299" y="10382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99" y="11037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58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8"/>
            <p:cNvSpPr/>
            <p:nvPr/>
          </p:nvSpPr>
          <p:spPr>
            <a:xfrm>
              <a:off x="4380300" y="3403825"/>
              <a:ext cx="376550" cy="365550"/>
            </a:xfrm>
            <a:custGeom>
              <a:avLst/>
              <a:gdLst/>
              <a:ahLst/>
              <a:cxnLst/>
              <a:rect l="l" t="t" r="r" b="b"/>
              <a:pathLst>
                <a:path w="15062" h="14622" extrusionOk="0">
                  <a:moveTo>
                    <a:pt x="4906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61" y="1239"/>
                  </a:moveTo>
                  <a:lnTo>
                    <a:pt x="10716" y="3632"/>
                  </a:lnTo>
                  <a:lnTo>
                    <a:pt x="7954" y="6311"/>
                  </a:lnTo>
                  <a:lnTo>
                    <a:pt x="7954" y="2417"/>
                  </a:lnTo>
                  <a:lnTo>
                    <a:pt x="7966" y="2417"/>
                  </a:lnTo>
                  <a:lnTo>
                    <a:pt x="10061" y="1239"/>
                  </a:lnTo>
                  <a:close/>
                  <a:moveTo>
                    <a:pt x="3763" y="4215"/>
                  </a:moveTo>
                  <a:lnTo>
                    <a:pt x="6537" y="6894"/>
                  </a:lnTo>
                  <a:lnTo>
                    <a:pt x="2513" y="6894"/>
                  </a:lnTo>
                  <a:lnTo>
                    <a:pt x="1310" y="4858"/>
                  </a:lnTo>
                  <a:lnTo>
                    <a:pt x="3763" y="4215"/>
                  </a:lnTo>
                  <a:close/>
                  <a:moveTo>
                    <a:pt x="11407" y="4144"/>
                  </a:moveTo>
                  <a:lnTo>
                    <a:pt x="13740" y="4751"/>
                  </a:lnTo>
                  <a:lnTo>
                    <a:pt x="12466" y="6894"/>
                  </a:lnTo>
                  <a:lnTo>
                    <a:pt x="8549" y="6894"/>
                  </a:lnTo>
                  <a:lnTo>
                    <a:pt x="11407" y="4144"/>
                  </a:lnTo>
                  <a:close/>
                  <a:moveTo>
                    <a:pt x="12561" y="7716"/>
                  </a:moveTo>
                  <a:lnTo>
                    <a:pt x="13788" y="9752"/>
                  </a:lnTo>
                  <a:lnTo>
                    <a:pt x="11311" y="10395"/>
                  </a:lnTo>
                  <a:lnTo>
                    <a:pt x="8549" y="7716"/>
                  </a:lnTo>
                  <a:close/>
                  <a:moveTo>
                    <a:pt x="6537" y="7728"/>
                  </a:moveTo>
                  <a:lnTo>
                    <a:pt x="3679" y="10478"/>
                  </a:lnTo>
                  <a:lnTo>
                    <a:pt x="1346" y="9871"/>
                  </a:lnTo>
                  <a:lnTo>
                    <a:pt x="2620" y="7728"/>
                  </a:lnTo>
                  <a:close/>
                  <a:moveTo>
                    <a:pt x="7966" y="8299"/>
                  </a:moveTo>
                  <a:lnTo>
                    <a:pt x="10811" y="11049"/>
                  </a:lnTo>
                  <a:lnTo>
                    <a:pt x="10180" y="13323"/>
                  </a:lnTo>
                  <a:lnTo>
                    <a:pt x="7966" y="12085"/>
                  </a:lnTo>
                  <a:lnTo>
                    <a:pt x="7966" y="8299"/>
                  </a:lnTo>
                  <a:close/>
                  <a:moveTo>
                    <a:pt x="7132" y="8299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25" y="13371"/>
                  </a:lnTo>
                  <a:lnTo>
                    <a:pt x="4358" y="10978"/>
                  </a:lnTo>
                  <a:lnTo>
                    <a:pt x="7132" y="8299"/>
                  </a:lnTo>
                  <a:close/>
                  <a:moveTo>
                    <a:pt x="10597" y="0"/>
                  </a:moveTo>
                  <a:lnTo>
                    <a:pt x="9835" y="417"/>
                  </a:lnTo>
                  <a:lnTo>
                    <a:pt x="7442" y="1763"/>
                  </a:lnTo>
                  <a:lnTo>
                    <a:pt x="5132" y="465"/>
                  </a:lnTo>
                  <a:lnTo>
                    <a:pt x="4382" y="48"/>
                  </a:lnTo>
                  <a:lnTo>
                    <a:pt x="4156" y="870"/>
                  </a:lnTo>
                  <a:lnTo>
                    <a:pt x="3441" y="3453"/>
                  </a:lnTo>
                  <a:lnTo>
                    <a:pt x="858" y="4132"/>
                  </a:lnTo>
                  <a:lnTo>
                    <a:pt x="0" y="4346"/>
                  </a:lnTo>
                  <a:lnTo>
                    <a:pt x="453" y="5084"/>
                  </a:lnTo>
                  <a:lnTo>
                    <a:pt x="1834" y="7406"/>
                  </a:lnTo>
                  <a:lnTo>
                    <a:pt x="489" y="9644"/>
                  </a:lnTo>
                  <a:lnTo>
                    <a:pt x="60" y="10383"/>
                  </a:lnTo>
                  <a:lnTo>
                    <a:pt x="905" y="10597"/>
                  </a:lnTo>
                  <a:lnTo>
                    <a:pt x="3572" y="11299"/>
                  </a:lnTo>
                  <a:lnTo>
                    <a:pt x="4263" y="13800"/>
                  </a:lnTo>
                  <a:lnTo>
                    <a:pt x="4477" y="14621"/>
                  </a:lnTo>
                  <a:lnTo>
                    <a:pt x="5239" y="14205"/>
                  </a:lnTo>
                  <a:lnTo>
                    <a:pt x="7632" y="12859"/>
                  </a:lnTo>
                  <a:lnTo>
                    <a:pt x="9942" y="14157"/>
                  </a:lnTo>
                  <a:lnTo>
                    <a:pt x="10704" y="14574"/>
                  </a:lnTo>
                  <a:lnTo>
                    <a:pt x="10930" y="13752"/>
                  </a:lnTo>
                  <a:lnTo>
                    <a:pt x="11645" y="11168"/>
                  </a:lnTo>
                  <a:lnTo>
                    <a:pt x="14216" y="10502"/>
                  </a:lnTo>
                  <a:lnTo>
                    <a:pt x="15062" y="10275"/>
                  </a:lnTo>
                  <a:lnTo>
                    <a:pt x="14633" y="9549"/>
                  </a:lnTo>
                  <a:lnTo>
                    <a:pt x="13252" y="7227"/>
                  </a:lnTo>
                  <a:lnTo>
                    <a:pt x="14586" y="4977"/>
                  </a:lnTo>
                  <a:lnTo>
                    <a:pt x="15014" y="4251"/>
                  </a:lnTo>
                  <a:lnTo>
                    <a:pt x="14169" y="4025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97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8"/>
            <p:cNvSpPr/>
            <p:nvPr/>
          </p:nvSpPr>
          <p:spPr>
            <a:xfrm>
              <a:off x="4380900" y="1211600"/>
              <a:ext cx="375950" cy="365525"/>
            </a:xfrm>
            <a:custGeom>
              <a:avLst/>
              <a:gdLst/>
              <a:ahLst/>
              <a:cxnLst/>
              <a:rect l="l" t="t" r="r" b="b"/>
              <a:pathLst>
                <a:path w="15038" h="14621" extrusionOk="0">
                  <a:moveTo>
                    <a:pt x="4882" y="1298"/>
                  </a:moveTo>
                  <a:lnTo>
                    <a:pt x="7096" y="2536"/>
                  </a:lnTo>
                  <a:lnTo>
                    <a:pt x="7096" y="6334"/>
                  </a:lnTo>
                  <a:lnTo>
                    <a:pt x="4251" y="3572"/>
                  </a:lnTo>
                  <a:lnTo>
                    <a:pt x="4882" y="1298"/>
                  </a:lnTo>
                  <a:close/>
                  <a:moveTo>
                    <a:pt x="10037" y="1250"/>
                  </a:moveTo>
                  <a:lnTo>
                    <a:pt x="10692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7" y="1250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1383" y="4155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5"/>
                  </a:lnTo>
                  <a:close/>
                  <a:moveTo>
                    <a:pt x="12561" y="7727"/>
                  </a:moveTo>
                  <a:lnTo>
                    <a:pt x="13776" y="9763"/>
                  </a:lnTo>
                  <a:lnTo>
                    <a:pt x="11311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55" y="10501"/>
                  </a:lnTo>
                  <a:lnTo>
                    <a:pt x="1322" y="9882"/>
                  </a:lnTo>
                  <a:lnTo>
                    <a:pt x="2596" y="7739"/>
                  </a:lnTo>
                  <a:close/>
                  <a:moveTo>
                    <a:pt x="7942" y="8311"/>
                  </a:moveTo>
                  <a:lnTo>
                    <a:pt x="10787" y="11061"/>
                  </a:lnTo>
                  <a:lnTo>
                    <a:pt x="10156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096" y="8311"/>
                  </a:moveTo>
                  <a:lnTo>
                    <a:pt x="7096" y="12204"/>
                  </a:lnTo>
                  <a:lnTo>
                    <a:pt x="5001" y="13383"/>
                  </a:lnTo>
                  <a:lnTo>
                    <a:pt x="4322" y="10989"/>
                  </a:lnTo>
                  <a:lnTo>
                    <a:pt x="7096" y="8311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82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15" y="14204"/>
                  </a:lnTo>
                  <a:lnTo>
                    <a:pt x="7620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489"/>
                  </a:lnTo>
                  <a:lnTo>
                    <a:pt x="15038" y="10275"/>
                  </a:lnTo>
                  <a:lnTo>
                    <a:pt x="14609" y="9537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4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8"/>
            <p:cNvSpPr/>
            <p:nvPr/>
          </p:nvSpPr>
          <p:spPr>
            <a:xfrm>
              <a:off x="4380600" y="44998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86"/>
                  </a:moveTo>
                  <a:lnTo>
                    <a:pt x="7108" y="2524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94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1" y="6882"/>
                  </a:lnTo>
                  <a:lnTo>
                    <a:pt x="1286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54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12573" y="7715"/>
                  </a:moveTo>
                  <a:lnTo>
                    <a:pt x="13788" y="9763"/>
                  </a:lnTo>
                  <a:lnTo>
                    <a:pt x="11323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34" y="9858"/>
                  </a:lnTo>
                  <a:lnTo>
                    <a:pt x="2608" y="7715"/>
                  </a:lnTo>
                  <a:close/>
                  <a:moveTo>
                    <a:pt x="7954" y="8287"/>
                  </a:moveTo>
                  <a:lnTo>
                    <a:pt x="10799" y="11037"/>
                  </a:lnTo>
                  <a:lnTo>
                    <a:pt x="10168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70" y="36"/>
                  </a:lnTo>
                  <a:lnTo>
                    <a:pt x="4144" y="857"/>
                  </a:lnTo>
                  <a:lnTo>
                    <a:pt x="3429" y="3441"/>
                  </a:lnTo>
                  <a:lnTo>
                    <a:pt x="858" y="4120"/>
                  </a:lnTo>
                  <a:lnTo>
                    <a:pt x="0" y="4334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>
              <a:off x="7027350" y="267307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38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57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3" y="8287"/>
                  </a:moveTo>
                  <a:lnTo>
                    <a:pt x="7133" y="12193"/>
                  </a:lnTo>
                  <a:lnTo>
                    <a:pt x="7109" y="12193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8" y="10276"/>
                  </a:lnTo>
                  <a:lnTo>
                    <a:pt x="14610" y="9549"/>
                  </a:lnTo>
                  <a:lnTo>
                    <a:pt x="13229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8"/>
            <p:cNvSpPr/>
            <p:nvPr/>
          </p:nvSpPr>
          <p:spPr>
            <a:xfrm>
              <a:off x="7027350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38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8" y="1251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64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" name="Google Shape;272;p8"/>
            <p:cNvSpPr/>
            <p:nvPr/>
          </p:nvSpPr>
          <p:spPr>
            <a:xfrm>
              <a:off x="7027350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38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8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83" y="4144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09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50"/>
                  </a:lnTo>
                  <a:lnTo>
                    <a:pt x="13229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7027350" y="846375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38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0"/>
                  </a:lnTo>
                  <a:close/>
                  <a:moveTo>
                    <a:pt x="4882" y="1310"/>
                  </a:moveTo>
                  <a:lnTo>
                    <a:pt x="7097" y="2548"/>
                  </a:lnTo>
                  <a:lnTo>
                    <a:pt x="7097" y="6334"/>
                  </a:lnTo>
                  <a:lnTo>
                    <a:pt x="4251" y="3584"/>
                  </a:lnTo>
                  <a:lnTo>
                    <a:pt x="4882" y="131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05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71" y="4143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56" y="10489"/>
                  </a:lnTo>
                  <a:lnTo>
                    <a:pt x="1322" y="9882"/>
                  </a:lnTo>
                  <a:lnTo>
                    <a:pt x="2596" y="7739"/>
                  </a:lnTo>
                  <a:close/>
                  <a:moveTo>
                    <a:pt x="7942" y="8299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22"/>
                  </a:lnTo>
                  <a:lnTo>
                    <a:pt x="10800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7027350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51" y="3572"/>
                  </a:lnTo>
                  <a:lnTo>
                    <a:pt x="4882" y="1298"/>
                  </a:lnTo>
                  <a:close/>
                  <a:moveTo>
                    <a:pt x="10038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5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56" y="10501"/>
                  </a:lnTo>
                  <a:lnTo>
                    <a:pt x="1322" y="9882"/>
                  </a:lnTo>
                  <a:lnTo>
                    <a:pt x="2596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09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50" y="10275"/>
                  </a:lnTo>
                  <a:lnTo>
                    <a:pt x="14610" y="9537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7027350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38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8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64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04"/>
                  </a:moveTo>
                  <a:lnTo>
                    <a:pt x="3656" y="10478"/>
                  </a:lnTo>
                  <a:lnTo>
                    <a:pt x="1322" y="9859"/>
                  </a:lnTo>
                  <a:lnTo>
                    <a:pt x="2596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09" y="8300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8"/>
            <p:cNvSpPr/>
            <p:nvPr/>
          </p:nvSpPr>
          <p:spPr>
            <a:xfrm>
              <a:off x="7027350" y="340382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8"/>
            <p:cNvSpPr/>
            <p:nvPr/>
          </p:nvSpPr>
          <p:spPr>
            <a:xfrm>
              <a:off x="6648150" y="34038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44"/>
                  </a:lnTo>
                  <a:close/>
                  <a:moveTo>
                    <a:pt x="12549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2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8"/>
            <p:cNvSpPr/>
            <p:nvPr/>
          </p:nvSpPr>
          <p:spPr>
            <a:xfrm>
              <a:off x="6268925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906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5" y="3572"/>
                  </a:lnTo>
                  <a:lnTo>
                    <a:pt x="4906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04"/>
                  </a:lnTo>
                  <a:close/>
                  <a:moveTo>
                    <a:pt x="7954" y="8287"/>
                  </a:moveTo>
                  <a:lnTo>
                    <a:pt x="10800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25" y="13359"/>
                  </a:lnTo>
                  <a:lnTo>
                    <a:pt x="4370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8"/>
            <p:cNvSpPr/>
            <p:nvPr/>
          </p:nvSpPr>
          <p:spPr>
            <a:xfrm>
              <a:off x="6268925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95" y="4156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56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59"/>
                  </a:lnTo>
                  <a:lnTo>
                    <a:pt x="2608" y="7704"/>
                  </a:lnTo>
                  <a:close/>
                  <a:moveTo>
                    <a:pt x="7954" y="8300"/>
                  </a:moveTo>
                  <a:lnTo>
                    <a:pt x="10800" y="11050"/>
                  </a:lnTo>
                  <a:lnTo>
                    <a:pt x="10168" y="13336"/>
                  </a:lnTo>
                  <a:lnTo>
                    <a:pt x="7954" y="12098"/>
                  </a:lnTo>
                  <a:lnTo>
                    <a:pt x="7954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9"/>
                  </a:lnTo>
                  <a:lnTo>
                    <a:pt x="4144" y="858"/>
                  </a:lnTo>
                  <a:lnTo>
                    <a:pt x="3430" y="3454"/>
                  </a:lnTo>
                  <a:lnTo>
                    <a:pt x="858" y="4120"/>
                  </a:lnTo>
                  <a:lnTo>
                    <a:pt x="1" y="4347"/>
                  </a:lnTo>
                  <a:lnTo>
                    <a:pt x="441" y="5073"/>
                  </a:lnTo>
                  <a:lnTo>
                    <a:pt x="1822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8"/>
            <p:cNvSpPr/>
            <p:nvPr/>
          </p:nvSpPr>
          <p:spPr>
            <a:xfrm>
              <a:off x="6268925" y="34038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12550" y="7716"/>
                  </a:moveTo>
                  <a:lnTo>
                    <a:pt x="13776" y="9752"/>
                  </a:lnTo>
                  <a:lnTo>
                    <a:pt x="11300" y="10395"/>
                  </a:lnTo>
                  <a:lnTo>
                    <a:pt x="8537" y="7716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8"/>
            <p:cNvSpPr/>
            <p:nvPr/>
          </p:nvSpPr>
          <p:spPr>
            <a:xfrm>
              <a:off x="6268925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95" y="4155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55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39"/>
                  </a:moveTo>
                  <a:lnTo>
                    <a:pt x="3668" y="10501"/>
                  </a:lnTo>
                  <a:lnTo>
                    <a:pt x="1334" y="9882"/>
                  </a:lnTo>
                  <a:lnTo>
                    <a:pt x="2608" y="7739"/>
                  </a:lnTo>
                  <a:close/>
                  <a:moveTo>
                    <a:pt x="7954" y="8311"/>
                  </a:moveTo>
                  <a:lnTo>
                    <a:pt x="10800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8"/>
            <p:cNvSpPr/>
            <p:nvPr/>
          </p:nvSpPr>
          <p:spPr>
            <a:xfrm>
              <a:off x="6268925" y="41345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906" y="1286"/>
                  </a:moveTo>
                  <a:lnTo>
                    <a:pt x="7120" y="2512"/>
                  </a:lnTo>
                  <a:lnTo>
                    <a:pt x="7120" y="6310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8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8"/>
            <p:cNvSpPr/>
            <p:nvPr/>
          </p:nvSpPr>
          <p:spPr>
            <a:xfrm>
              <a:off x="6268925" y="37693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74"/>
                  </a:moveTo>
                  <a:lnTo>
                    <a:pt x="7109" y="2512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8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1"/>
                  </a:lnTo>
                  <a:lnTo>
                    <a:pt x="11311" y="10382"/>
                  </a:lnTo>
                  <a:lnTo>
                    <a:pt x="8549" y="7704"/>
                  </a:lnTo>
                  <a:close/>
                  <a:moveTo>
                    <a:pt x="6525" y="7704"/>
                  </a:moveTo>
                  <a:lnTo>
                    <a:pt x="3668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8"/>
            <p:cNvSpPr/>
            <p:nvPr/>
          </p:nvSpPr>
          <p:spPr>
            <a:xfrm>
              <a:off x="6648150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4" y="3573"/>
                  </a:lnTo>
                  <a:lnTo>
                    <a:pt x="4894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37" y="7728"/>
                  </a:moveTo>
                  <a:lnTo>
                    <a:pt x="3679" y="10478"/>
                  </a:lnTo>
                  <a:lnTo>
                    <a:pt x="1346" y="9871"/>
                  </a:lnTo>
                  <a:lnTo>
                    <a:pt x="2619" y="7728"/>
                  </a:lnTo>
                  <a:close/>
                  <a:moveTo>
                    <a:pt x="7942" y="8299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32" y="8299"/>
                  </a:moveTo>
                  <a:lnTo>
                    <a:pt x="7132" y="12205"/>
                  </a:lnTo>
                  <a:lnTo>
                    <a:pt x="7120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32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58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22" y="7394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8"/>
            <p:cNvSpPr/>
            <p:nvPr/>
          </p:nvSpPr>
          <p:spPr>
            <a:xfrm>
              <a:off x="6648150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82" y="4156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2" y="4156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22" y="9859"/>
                  </a:lnTo>
                  <a:lnTo>
                    <a:pt x="2608" y="7704"/>
                  </a:lnTo>
                  <a:close/>
                  <a:moveTo>
                    <a:pt x="7942" y="8300"/>
                  </a:moveTo>
                  <a:lnTo>
                    <a:pt x="10787" y="11050"/>
                  </a:lnTo>
                  <a:lnTo>
                    <a:pt x="10168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43" y="858"/>
                  </a:lnTo>
                  <a:lnTo>
                    <a:pt x="3429" y="3454"/>
                  </a:lnTo>
                  <a:lnTo>
                    <a:pt x="845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22" y="7395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8"/>
            <p:cNvSpPr/>
            <p:nvPr/>
          </p:nvSpPr>
          <p:spPr>
            <a:xfrm>
              <a:off x="6648450" y="8466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10037" y="1238"/>
                  </a:moveTo>
                  <a:lnTo>
                    <a:pt x="10692" y="3631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41" y="2417"/>
                  </a:lnTo>
                  <a:lnTo>
                    <a:pt x="10037" y="1238"/>
                  </a:lnTo>
                  <a:close/>
                  <a:moveTo>
                    <a:pt x="4870" y="1298"/>
                  </a:moveTo>
                  <a:lnTo>
                    <a:pt x="7084" y="2536"/>
                  </a:lnTo>
                  <a:lnTo>
                    <a:pt x="7084" y="6322"/>
                  </a:lnTo>
                  <a:lnTo>
                    <a:pt x="4251" y="3572"/>
                  </a:lnTo>
                  <a:lnTo>
                    <a:pt x="4870" y="1298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8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1359" y="4131"/>
                  </a:moveTo>
                  <a:lnTo>
                    <a:pt x="13692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59" y="4131"/>
                  </a:lnTo>
                  <a:close/>
                  <a:moveTo>
                    <a:pt x="12549" y="7715"/>
                  </a:moveTo>
                  <a:lnTo>
                    <a:pt x="13776" y="9751"/>
                  </a:lnTo>
                  <a:lnTo>
                    <a:pt x="11299" y="10394"/>
                  </a:lnTo>
                  <a:lnTo>
                    <a:pt x="8537" y="7715"/>
                  </a:lnTo>
                  <a:close/>
                  <a:moveTo>
                    <a:pt x="6513" y="7727"/>
                  </a:moveTo>
                  <a:lnTo>
                    <a:pt x="3655" y="10477"/>
                  </a:lnTo>
                  <a:lnTo>
                    <a:pt x="1310" y="9870"/>
                  </a:lnTo>
                  <a:lnTo>
                    <a:pt x="2596" y="7727"/>
                  </a:lnTo>
                  <a:close/>
                  <a:moveTo>
                    <a:pt x="7930" y="8287"/>
                  </a:moveTo>
                  <a:lnTo>
                    <a:pt x="10775" y="11049"/>
                  </a:lnTo>
                  <a:lnTo>
                    <a:pt x="10156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8" y="8287"/>
                  </a:moveTo>
                  <a:lnTo>
                    <a:pt x="7108" y="12192"/>
                  </a:lnTo>
                  <a:lnTo>
                    <a:pt x="7084" y="12192"/>
                  </a:lnTo>
                  <a:lnTo>
                    <a:pt x="4989" y="13371"/>
                  </a:lnTo>
                  <a:lnTo>
                    <a:pt x="4334" y="10966"/>
                  </a:lnTo>
                  <a:lnTo>
                    <a:pt x="7108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57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2" y="11168"/>
                  </a:lnTo>
                  <a:lnTo>
                    <a:pt x="14204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4990" y="4227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8"/>
            <p:cNvSpPr/>
            <p:nvPr/>
          </p:nvSpPr>
          <p:spPr>
            <a:xfrm>
              <a:off x="6648150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16" y="3656"/>
                  </a:lnTo>
                  <a:lnTo>
                    <a:pt x="7953" y="6335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82" y="4144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42" y="8311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20" y="8311"/>
                  </a:moveTo>
                  <a:lnTo>
                    <a:pt x="7120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4"/>
                  </a:lnTo>
                  <a:lnTo>
                    <a:pt x="845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204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28" y="7228"/>
                  </a:lnTo>
                  <a:lnTo>
                    <a:pt x="14573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8"/>
            <p:cNvSpPr/>
            <p:nvPr/>
          </p:nvSpPr>
          <p:spPr>
            <a:xfrm>
              <a:off x="7027350" y="37693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38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8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3" y="7704"/>
                  </a:moveTo>
                  <a:lnTo>
                    <a:pt x="3656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8"/>
            <p:cNvSpPr/>
            <p:nvPr/>
          </p:nvSpPr>
          <p:spPr>
            <a:xfrm>
              <a:off x="6648150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94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4" y="3561"/>
                  </a:lnTo>
                  <a:lnTo>
                    <a:pt x="4894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53" y="2429"/>
                  </a:lnTo>
                  <a:lnTo>
                    <a:pt x="10049" y="1251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79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3" y="8299"/>
                  </a:moveTo>
                  <a:lnTo>
                    <a:pt x="10787" y="11050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2" y="8287"/>
                  </a:moveTo>
                  <a:lnTo>
                    <a:pt x="7132" y="12193"/>
                  </a:lnTo>
                  <a:lnTo>
                    <a:pt x="7120" y="12193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32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50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8"/>
            <p:cNvSpPr/>
            <p:nvPr/>
          </p:nvSpPr>
          <p:spPr>
            <a:xfrm>
              <a:off x="7027350" y="41345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94" y="1286"/>
                  </a:moveTo>
                  <a:lnTo>
                    <a:pt x="7109" y="2512"/>
                  </a:lnTo>
                  <a:lnTo>
                    <a:pt x="7109" y="6310"/>
                  </a:lnTo>
                  <a:lnTo>
                    <a:pt x="4275" y="3560"/>
                  </a:lnTo>
                  <a:lnTo>
                    <a:pt x="4894" y="1286"/>
                  </a:lnTo>
                  <a:close/>
                  <a:moveTo>
                    <a:pt x="10038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2562" y="7715"/>
                  </a:moveTo>
                  <a:lnTo>
                    <a:pt x="13776" y="9751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8"/>
            <p:cNvSpPr/>
            <p:nvPr/>
          </p:nvSpPr>
          <p:spPr>
            <a:xfrm>
              <a:off x="7027350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94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75" y="3572"/>
                  </a:lnTo>
                  <a:lnTo>
                    <a:pt x="4894" y="1286"/>
                  </a:lnTo>
                  <a:close/>
                  <a:moveTo>
                    <a:pt x="10038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501" y="6882"/>
                  </a:lnTo>
                  <a:lnTo>
                    <a:pt x="1275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56" y="10478"/>
                  </a:lnTo>
                  <a:lnTo>
                    <a:pt x="1322" y="9858"/>
                  </a:lnTo>
                  <a:lnTo>
                    <a:pt x="2596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57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8"/>
            <p:cNvSpPr/>
            <p:nvPr/>
          </p:nvSpPr>
          <p:spPr>
            <a:xfrm>
              <a:off x="7027350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38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8" y="1239"/>
                  </a:lnTo>
                  <a:close/>
                  <a:moveTo>
                    <a:pt x="4894" y="1298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2" y="10383"/>
                  </a:lnTo>
                  <a:lnTo>
                    <a:pt x="8537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7"/>
                  </a:lnTo>
                  <a:lnTo>
                    <a:pt x="13229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8"/>
            <p:cNvSpPr/>
            <p:nvPr/>
          </p:nvSpPr>
          <p:spPr>
            <a:xfrm>
              <a:off x="6648150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9"/>
                  </a:lnTo>
                  <a:close/>
                  <a:moveTo>
                    <a:pt x="4894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4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32"/>
                  </a:lnTo>
                  <a:close/>
                  <a:moveTo>
                    <a:pt x="12561" y="7704"/>
                  </a:moveTo>
                  <a:lnTo>
                    <a:pt x="13764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79" y="10478"/>
                  </a:lnTo>
                  <a:lnTo>
                    <a:pt x="1346" y="9871"/>
                  </a:lnTo>
                  <a:lnTo>
                    <a:pt x="2619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3" y="858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28" y="7216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8"/>
            <p:cNvSpPr/>
            <p:nvPr/>
          </p:nvSpPr>
          <p:spPr>
            <a:xfrm>
              <a:off x="6268925" y="8466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10049" y="1238"/>
                  </a:moveTo>
                  <a:lnTo>
                    <a:pt x="10704" y="3631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4882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71" y="4131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71" y="4131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13" y="7727"/>
                  </a:moveTo>
                  <a:lnTo>
                    <a:pt x="3668" y="10477"/>
                  </a:lnTo>
                  <a:lnTo>
                    <a:pt x="1310" y="9870"/>
                  </a:lnTo>
                  <a:lnTo>
                    <a:pt x="2596" y="7727"/>
                  </a:lnTo>
                  <a:close/>
                  <a:moveTo>
                    <a:pt x="7954" y="8287"/>
                  </a:moveTo>
                  <a:lnTo>
                    <a:pt x="10800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27"/>
                  </a:lnTo>
                  <a:lnTo>
                    <a:pt x="14157" y="4000"/>
                  </a:lnTo>
                  <a:lnTo>
                    <a:pt x="11490" y="3310"/>
                  </a:lnTo>
                  <a:lnTo>
                    <a:pt x="10811" y="798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8"/>
            <p:cNvSpPr/>
            <p:nvPr/>
          </p:nvSpPr>
          <p:spPr>
            <a:xfrm>
              <a:off x="6648150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98"/>
                  </a:moveTo>
                  <a:lnTo>
                    <a:pt x="7096" y="2536"/>
                  </a:lnTo>
                  <a:lnTo>
                    <a:pt x="7096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53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82" y="4155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2" y="4155"/>
                  </a:lnTo>
                  <a:close/>
                  <a:moveTo>
                    <a:pt x="12561" y="7727"/>
                  </a:moveTo>
                  <a:lnTo>
                    <a:pt x="13788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39"/>
                  </a:moveTo>
                  <a:lnTo>
                    <a:pt x="3667" y="10501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42" y="8311"/>
                  </a:moveTo>
                  <a:lnTo>
                    <a:pt x="10787" y="11061"/>
                  </a:lnTo>
                  <a:lnTo>
                    <a:pt x="10168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204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8"/>
            <p:cNvSpPr/>
            <p:nvPr/>
          </p:nvSpPr>
          <p:spPr>
            <a:xfrm>
              <a:off x="6268925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99"/>
                  </a:moveTo>
                  <a:lnTo>
                    <a:pt x="7120" y="2537"/>
                  </a:lnTo>
                  <a:lnTo>
                    <a:pt x="7120" y="6335"/>
                  </a:lnTo>
                  <a:lnTo>
                    <a:pt x="4275" y="3573"/>
                  </a:lnTo>
                  <a:lnTo>
                    <a:pt x="4906" y="1299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5"/>
                  </a:lnTo>
                  <a:lnTo>
                    <a:pt x="8537" y="6895"/>
                  </a:lnTo>
                  <a:lnTo>
                    <a:pt x="11395" y="4144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800" y="11062"/>
                  </a:lnTo>
                  <a:lnTo>
                    <a:pt x="10168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32" y="8311"/>
                  </a:moveTo>
                  <a:lnTo>
                    <a:pt x="7132" y="12205"/>
                  </a:lnTo>
                  <a:lnTo>
                    <a:pt x="7120" y="12205"/>
                  </a:lnTo>
                  <a:lnTo>
                    <a:pt x="5025" y="13383"/>
                  </a:lnTo>
                  <a:lnTo>
                    <a:pt x="4370" y="10990"/>
                  </a:lnTo>
                  <a:lnTo>
                    <a:pt x="7132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58" y="4132"/>
                  </a:lnTo>
                  <a:lnTo>
                    <a:pt x="1" y="4347"/>
                  </a:lnTo>
                  <a:lnTo>
                    <a:pt x="441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1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40" y="7228"/>
                  </a:lnTo>
                  <a:lnTo>
                    <a:pt x="14574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8"/>
            <p:cNvSpPr/>
            <p:nvPr/>
          </p:nvSpPr>
          <p:spPr>
            <a:xfrm>
              <a:off x="6268925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5" y="3573"/>
                  </a:lnTo>
                  <a:lnTo>
                    <a:pt x="4906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37" y="7728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28"/>
                  </a:lnTo>
                  <a:close/>
                  <a:moveTo>
                    <a:pt x="7954" y="8299"/>
                  </a:moveTo>
                  <a:lnTo>
                    <a:pt x="10800" y="11062"/>
                  </a:lnTo>
                  <a:lnTo>
                    <a:pt x="10168" y="13336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32" y="8299"/>
                  </a:moveTo>
                  <a:lnTo>
                    <a:pt x="7132" y="12205"/>
                  </a:lnTo>
                  <a:lnTo>
                    <a:pt x="7120" y="12205"/>
                  </a:lnTo>
                  <a:lnTo>
                    <a:pt x="5025" y="13383"/>
                  </a:lnTo>
                  <a:lnTo>
                    <a:pt x="4370" y="10978"/>
                  </a:lnTo>
                  <a:lnTo>
                    <a:pt x="7132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8"/>
            <p:cNvSpPr/>
            <p:nvPr/>
          </p:nvSpPr>
          <p:spPr>
            <a:xfrm>
              <a:off x="6268925" y="267307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5" y="3561"/>
                  </a:lnTo>
                  <a:lnTo>
                    <a:pt x="4906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800" y="11050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32" y="8287"/>
                  </a:moveTo>
                  <a:lnTo>
                    <a:pt x="7132" y="12193"/>
                  </a:lnTo>
                  <a:lnTo>
                    <a:pt x="7120" y="12193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2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49"/>
                  </a:lnTo>
                  <a:lnTo>
                    <a:pt x="13228" y="7228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8"/>
            <p:cNvSpPr/>
            <p:nvPr/>
          </p:nvSpPr>
          <p:spPr>
            <a:xfrm>
              <a:off x="6648150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6" y="2512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98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32"/>
                  </a:lnTo>
                  <a:close/>
                  <a:moveTo>
                    <a:pt x="12549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57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90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8"/>
            <p:cNvSpPr/>
            <p:nvPr/>
          </p:nvSpPr>
          <p:spPr>
            <a:xfrm>
              <a:off x="6648150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94" y="1286"/>
                  </a:moveTo>
                  <a:lnTo>
                    <a:pt x="7120" y="2512"/>
                  </a:lnTo>
                  <a:lnTo>
                    <a:pt x="7120" y="6310"/>
                  </a:lnTo>
                  <a:lnTo>
                    <a:pt x="4274" y="3560"/>
                  </a:lnTo>
                  <a:lnTo>
                    <a:pt x="4894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8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2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1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8"/>
            <p:cNvSpPr/>
            <p:nvPr/>
          </p:nvSpPr>
          <p:spPr>
            <a:xfrm>
              <a:off x="6648150" y="44998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86"/>
                  </a:moveTo>
                  <a:lnTo>
                    <a:pt x="7120" y="2524"/>
                  </a:lnTo>
                  <a:lnTo>
                    <a:pt x="7120" y="6322"/>
                  </a:lnTo>
                  <a:lnTo>
                    <a:pt x="4274" y="3572"/>
                  </a:lnTo>
                  <a:lnTo>
                    <a:pt x="4894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0" y="6882"/>
                  </a:lnTo>
                  <a:lnTo>
                    <a:pt x="1286" y="4846"/>
                  </a:lnTo>
                  <a:lnTo>
                    <a:pt x="3751" y="4203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2" y="4132"/>
                  </a:lnTo>
                  <a:close/>
                  <a:moveTo>
                    <a:pt x="12561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3" y="857"/>
                  </a:lnTo>
                  <a:lnTo>
                    <a:pt x="3429" y="3441"/>
                  </a:lnTo>
                  <a:lnTo>
                    <a:pt x="845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61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89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8"/>
            <p:cNvSpPr/>
            <p:nvPr/>
          </p:nvSpPr>
          <p:spPr>
            <a:xfrm>
              <a:off x="6268925" y="44998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86"/>
                  </a:moveTo>
                  <a:lnTo>
                    <a:pt x="7120" y="2524"/>
                  </a:lnTo>
                  <a:lnTo>
                    <a:pt x="7120" y="6322"/>
                  </a:lnTo>
                  <a:lnTo>
                    <a:pt x="4275" y="3572"/>
                  </a:lnTo>
                  <a:lnTo>
                    <a:pt x="4906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1" y="6882"/>
                  </a:lnTo>
                  <a:lnTo>
                    <a:pt x="1286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12562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13" y="7715"/>
                  </a:moveTo>
                  <a:lnTo>
                    <a:pt x="3668" y="10478"/>
                  </a:lnTo>
                  <a:lnTo>
                    <a:pt x="1310" y="9858"/>
                  </a:lnTo>
                  <a:lnTo>
                    <a:pt x="2596" y="7715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8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8"/>
            <p:cNvSpPr/>
            <p:nvPr/>
          </p:nvSpPr>
          <p:spPr>
            <a:xfrm>
              <a:off x="975100" y="267307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86"/>
                  </a:moveTo>
                  <a:lnTo>
                    <a:pt x="7121" y="2525"/>
                  </a:lnTo>
                  <a:lnTo>
                    <a:pt x="7121" y="6311"/>
                  </a:lnTo>
                  <a:lnTo>
                    <a:pt x="4275" y="3561"/>
                  </a:lnTo>
                  <a:lnTo>
                    <a:pt x="4906" y="1286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6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26" y="7716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800" y="11050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33" y="8287"/>
                  </a:moveTo>
                  <a:lnTo>
                    <a:pt x="7133" y="12193"/>
                  </a:lnTo>
                  <a:lnTo>
                    <a:pt x="7121" y="12193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3" y="8287"/>
                  </a:lnTo>
                  <a:close/>
                  <a:moveTo>
                    <a:pt x="10586" y="1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5"/>
                  </a:lnTo>
                  <a:lnTo>
                    <a:pt x="1823" y="7406"/>
                  </a:lnTo>
                  <a:lnTo>
                    <a:pt x="477" y="9645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49"/>
                  </a:lnTo>
                  <a:lnTo>
                    <a:pt x="13241" y="7228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8"/>
            <p:cNvSpPr/>
            <p:nvPr/>
          </p:nvSpPr>
          <p:spPr>
            <a:xfrm>
              <a:off x="975700" y="23078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26" y="1251"/>
                  </a:moveTo>
                  <a:lnTo>
                    <a:pt x="10681" y="3644"/>
                  </a:lnTo>
                  <a:lnTo>
                    <a:pt x="7918" y="6323"/>
                  </a:lnTo>
                  <a:lnTo>
                    <a:pt x="7918" y="2430"/>
                  </a:lnTo>
                  <a:lnTo>
                    <a:pt x="7930" y="2430"/>
                  </a:lnTo>
                  <a:lnTo>
                    <a:pt x="10026" y="1251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02" y="6894"/>
                  </a:lnTo>
                  <a:lnTo>
                    <a:pt x="11371" y="4132"/>
                  </a:lnTo>
                  <a:close/>
                  <a:moveTo>
                    <a:pt x="3727" y="4227"/>
                  </a:moveTo>
                  <a:lnTo>
                    <a:pt x="6502" y="6906"/>
                  </a:lnTo>
                  <a:lnTo>
                    <a:pt x="2477" y="6906"/>
                  </a:lnTo>
                  <a:lnTo>
                    <a:pt x="1263" y="4870"/>
                  </a:lnTo>
                  <a:lnTo>
                    <a:pt x="3727" y="4227"/>
                  </a:lnTo>
                  <a:close/>
                  <a:moveTo>
                    <a:pt x="12538" y="7728"/>
                  </a:moveTo>
                  <a:lnTo>
                    <a:pt x="13752" y="9764"/>
                  </a:lnTo>
                  <a:lnTo>
                    <a:pt x="11288" y="10407"/>
                  </a:lnTo>
                  <a:lnTo>
                    <a:pt x="8526" y="7728"/>
                  </a:lnTo>
                  <a:close/>
                  <a:moveTo>
                    <a:pt x="6502" y="7728"/>
                  </a:moveTo>
                  <a:lnTo>
                    <a:pt x="3656" y="10478"/>
                  </a:lnTo>
                  <a:lnTo>
                    <a:pt x="1310" y="9871"/>
                  </a:lnTo>
                  <a:lnTo>
                    <a:pt x="2584" y="7728"/>
                  </a:lnTo>
                  <a:close/>
                  <a:moveTo>
                    <a:pt x="7930" y="8299"/>
                  </a:moveTo>
                  <a:lnTo>
                    <a:pt x="10764" y="11062"/>
                  </a:lnTo>
                  <a:lnTo>
                    <a:pt x="10145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49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16" y="14193"/>
                  </a:lnTo>
                  <a:lnTo>
                    <a:pt x="7609" y="12859"/>
                  </a:lnTo>
                  <a:lnTo>
                    <a:pt x="9919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38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62" y="4966"/>
                  </a:lnTo>
                  <a:lnTo>
                    <a:pt x="15003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8"/>
            <p:cNvSpPr/>
            <p:nvPr/>
          </p:nvSpPr>
          <p:spPr>
            <a:xfrm>
              <a:off x="975100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99"/>
                  </a:moveTo>
                  <a:lnTo>
                    <a:pt x="7121" y="2537"/>
                  </a:lnTo>
                  <a:lnTo>
                    <a:pt x="7121" y="6335"/>
                  </a:lnTo>
                  <a:lnTo>
                    <a:pt x="4275" y="3573"/>
                  </a:lnTo>
                  <a:lnTo>
                    <a:pt x="4906" y="1299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95" y="4144"/>
                  </a:lnTo>
                  <a:close/>
                  <a:moveTo>
                    <a:pt x="3751" y="4228"/>
                  </a:moveTo>
                  <a:lnTo>
                    <a:pt x="6526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37" y="7728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28"/>
                  </a:lnTo>
                  <a:close/>
                  <a:moveTo>
                    <a:pt x="7954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33" y="8311"/>
                  </a:moveTo>
                  <a:lnTo>
                    <a:pt x="7133" y="12205"/>
                  </a:lnTo>
                  <a:lnTo>
                    <a:pt x="7121" y="12205"/>
                  </a:lnTo>
                  <a:lnTo>
                    <a:pt x="5025" y="13383"/>
                  </a:lnTo>
                  <a:lnTo>
                    <a:pt x="4370" y="10990"/>
                  </a:lnTo>
                  <a:lnTo>
                    <a:pt x="7133" y="8311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30" y="5085"/>
                  </a:lnTo>
                  <a:lnTo>
                    <a:pt x="1823" y="7406"/>
                  </a:lnTo>
                  <a:lnTo>
                    <a:pt x="477" y="9645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50"/>
                  </a:lnTo>
                  <a:lnTo>
                    <a:pt x="13241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8"/>
            <p:cNvSpPr/>
            <p:nvPr/>
          </p:nvSpPr>
          <p:spPr>
            <a:xfrm>
              <a:off x="975100" y="8466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10050" y="1238"/>
                  </a:moveTo>
                  <a:lnTo>
                    <a:pt x="10705" y="3631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8"/>
                  </a:lnTo>
                  <a:close/>
                  <a:moveTo>
                    <a:pt x="4906" y="1286"/>
                  </a:moveTo>
                  <a:lnTo>
                    <a:pt x="7121" y="2512"/>
                  </a:lnTo>
                  <a:lnTo>
                    <a:pt x="7121" y="6322"/>
                  </a:lnTo>
                  <a:lnTo>
                    <a:pt x="4275" y="3572"/>
                  </a:lnTo>
                  <a:lnTo>
                    <a:pt x="4906" y="1286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87" y="4858"/>
                  </a:lnTo>
                  <a:lnTo>
                    <a:pt x="3751" y="4215"/>
                  </a:lnTo>
                  <a:close/>
                  <a:moveTo>
                    <a:pt x="11395" y="4131"/>
                  </a:moveTo>
                  <a:lnTo>
                    <a:pt x="13729" y="4751"/>
                  </a:lnTo>
                  <a:lnTo>
                    <a:pt x="12467" y="6894"/>
                  </a:lnTo>
                  <a:lnTo>
                    <a:pt x="8550" y="6894"/>
                  </a:lnTo>
                  <a:lnTo>
                    <a:pt x="11395" y="4131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2" y="10394"/>
                  </a:lnTo>
                  <a:lnTo>
                    <a:pt x="8550" y="7715"/>
                  </a:lnTo>
                  <a:close/>
                  <a:moveTo>
                    <a:pt x="6526" y="7727"/>
                  </a:moveTo>
                  <a:lnTo>
                    <a:pt x="3680" y="10477"/>
                  </a:lnTo>
                  <a:lnTo>
                    <a:pt x="1334" y="9870"/>
                  </a:lnTo>
                  <a:lnTo>
                    <a:pt x="2608" y="7727"/>
                  </a:lnTo>
                  <a:close/>
                  <a:moveTo>
                    <a:pt x="7954" y="8287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21" y="12192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3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4"/>
                  </a:lnTo>
                  <a:lnTo>
                    <a:pt x="4359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2" y="9537"/>
                  </a:lnTo>
                  <a:lnTo>
                    <a:pt x="13241" y="7215"/>
                  </a:lnTo>
                  <a:lnTo>
                    <a:pt x="14574" y="4977"/>
                  </a:lnTo>
                  <a:lnTo>
                    <a:pt x="15003" y="4227"/>
                  </a:lnTo>
                  <a:lnTo>
                    <a:pt x="14157" y="4000"/>
                  </a:lnTo>
                  <a:lnTo>
                    <a:pt x="11490" y="3310"/>
                  </a:lnTo>
                  <a:lnTo>
                    <a:pt x="10812" y="798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8"/>
            <p:cNvSpPr/>
            <p:nvPr/>
          </p:nvSpPr>
          <p:spPr>
            <a:xfrm>
              <a:off x="975100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906" y="1298"/>
                  </a:moveTo>
                  <a:lnTo>
                    <a:pt x="7121" y="2536"/>
                  </a:lnTo>
                  <a:lnTo>
                    <a:pt x="7121" y="6334"/>
                  </a:lnTo>
                  <a:lnTo>
                    <a:pt x="4275" y="3572"/>
                  </a:lnTo>
                  <a:lnTo>
                    <a:pt x="4906" y="1298"/>
                  </a:lnTo>
                  <a:close/>
                  <a:moveTo>
                    <a:pt x="10050" y="1250"/>
                  </a:moveTo>
                  <a:lnTo>
                    <a:pt x="10705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26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1395" y="4155"/>
                  </a:moveTo>
                  <a:lnTo>
                    <a:pt x="13729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95" y="4155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2" y="10406"/>
                  </a:lnTo>
                  <a:lnTo>
                    <a:pt x="8550" y="7727"/>
                  </a:lnTo>
                  <a:close/>
                  <a:moveTo>
                    <a:pt x="6537" y="7739"/>
                  </a:moveTo>
                  <a:lnTo>
                    <a:pt x="3680" y="10501"/>
                  </a:lnTo>
                  <a:lnTo>
                    <a:pt x="1346" y="9882"/>
                  </a:lnTo>
                  <a:lnTo>
                    <a:pt x="2620" y="7739"/>
                  </a:lnTo>
                  <a:close/>
                  <a:moveTo>
                    <a:pt x="7954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33" y="8311"/>
                  </a:moveTo>
                  <a:lnTo>
                    <a:pt x="7133" y="12204"/>
                  </a:lnTo>
                  <a:lnTo>
                    <a:pt x="7121" y="12204"/>
                  </a:lnTo>
                  <a:lnTo>
                    <a:pt x="5025" y="13383"/>
                  </a:lnTo>
                  <a:lnTo>
                    <a:pt x="4370" y="10989"/>
                  </a:lnTo>
                  <a:lnTo>
                    <a:pt x="7133" y="8311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4"/>
                  </a:lnTo>
                  <a:lnTo>
                    <a:pt x="4359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2" y="9537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8"/>
            <p:cNvSpPr/>
            <p:nvPr/>
          </p:nvSpPr>
          <p:spPr>
            <a:xfrm>
              <a:off x="975100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99"/>
                  </a:moveTo>
                  <a:lnTo>
                    <a:pt x="7121" y="2525"/>
                  </a:lnTo>
                  <a:lnTo>
                    <a:pt x="7121" y="6323"/>
                  </a:lnTo>
                  <a:lnTo>
                    <a:pt x="4275" y="3573"/>
                  </a:lnTo>
                  <a:lnTo>
                    <a:pt x="4906" y="1299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26" y="6906"/>
                  </a:lnTo>
                  <a:lnTo>
                    <a:pt x="2501" y="6906"/>
                  </a:lnTo>
                  <a:lnTo>
                    <a:pt x="1287" y="4871"/>
                  </a:lnTo>
                  <a:lnTo>
                    <a:pt x="3751" y="4228"/>
                  </a:lnTo>
                  <a:close/>
                  <a:moveTo>
                    <a:pt x="11395" y="4156"/>
                  </a:moveTo>
                  <a:lnTo>
                    <a:pt x="13729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95" y="4156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59"/>
                  </a:lnTo>
                  <a:lnTo>
                    <a:pt x="2620" y="7704"/>
                  </a:lnTo>
                  <a:close/>
                  <a:moveTo>
                    <a:pt x="7954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54" y="12098"/>
                  </a:lnTo>
                  <a:lnTo>
                    <a:pt x="7954" y="8300"/>
                  </a:lnTo>
                  <a:close/>
                  <a:moveTo>
                    <a:pt x="7133" y="8300"/>
                  </a:moveTo>
                  <a:lnTo>
                    <a:pt x="7133" y="12205"/>
                  </a:lnTo>
                  <a:lnTo>
                    <a:pt x="7121" y="12205"/>
                  </a:lnTo>
                  <a:lnTo>
                    <a:pt x="5025" y="13383"/>
                  </a:lnTo>
                  <a:lnTo>
                    <a:pt x="4370" y="10978"/>
                  </a:lnTo>
                  <a:lnTo>
                    <a:pt x="7133" y="8300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51"/>
                  </a:lnTo>
                  <a:lnTo>
                    <a:pt x="5121" y="465"/>
                  </a:lnTo>
                  <a:lnTo>
                    <a:pt x="4359" y="49"/>
                  </a:lnTo>
                  <a:lnTo>
                    <a:pt x="4144" y="858"/>
                  </a:lnTo>
                  <a:lnTo>
                    <a:pt x="3430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30" y="5073"/>
                  </a:lnTo>
                  <a:lnTo>
                    <a:pt x="1823" y="7395"/>
                  </a:lnTo>
                  <a:lnTo>
                    <a:pt x="477" y="9645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1" y="14145"/>
                  </a:lnTo>
                  <a:lnTo>
                    <a:pt x="10693" y="14574"/>
                  </a:lnTo>
                  <a:lnTo>
                    <a:pt x="10907" y="13753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41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8"/>
            <p:cNvSpPr/>
            <p:nvPr/>
          </p:nvSpPr>
          <p:spPr>
            <a:xfrm>
              <a:off x="975100" y="34038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86"/>
                  </a:moveTo>
                  <a:lnTo>
                    <a:pt x="7121" y="2525"/>
                  </a:lnTo>
                  <a:lnTo>
                    <a:pt x="7121" y="6311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44"/>
                  </a:lnTo>
                  <a:close/>
                  <a:moveTo>
                    <a:pt x="12562" y="7716"/>
                  </a:moveTo>
                  <a:lnTo>
                    <a:pt x="13788" y="9752"/>
                  </a:lnTo>
                  <a:lnTo>
                    <a:pt x="11312" y="10395"/>
                  </a:lnTo>
                  <a:lnTo>
                    <a:pt x="8550" y="7716"/>
                  </a:lnTo>
                  <a:close/>
                  <a:moveTo>
                    <a:pt x="6526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8"/>
            <p:cNvSpPr/>
            <p:nvPr/>
          </p:nvSpPr>
          <p:spPr>
            <a:xfrm>
              <a:off x="596200" y="3403825"/>
              <a:ext cx="375950" cy="365550"/>
            </a:xfrm>
            <a:custGeom>
              <a:avLst/>
              <a:gdLst/>
              <a:ahLst/>
              <a:cxnLst/>
              <a:rect l="l" t="t" r="r" b="b"/>
              <a:pathLst>
                <a:path w="15038" h="14622" extrusionOk="0">
                  <a:moveTo>
                    <a:pt x="4894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94" y="1286"/>
                  </a:lnTo>
                  <a:close/>
                  <a:moveTo>
                    <a:pt x="10037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12561" y="7716"/>
                  </a:moveTo>
                  <a:lnTo>
                    <a:pt x="13776" y="9752"/>
                  </a:lnTo>
                  <a:lnTo>
                    <a:pt x="11311" y="10395"/>
                  </a:lnTo>
                  <a:lnTo>
                    <a:pt x="8537" y="7716"/>
                  </a:lnTo>
                  <a:close/>
                  <a:moveTo>
                    <a:pt x="6513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73" y="0"/>
                  </a:moveTo>
                  <a:lnTo>
                    <a:pt x="9811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6" y="9644"/>
                  </a:lnTo>
                  <a:lnTo>
                    <a:pt x="36" y="10383"/>
                  </a:lnTo>
                  <a:lnTo>
                    <a:pt x="881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53" y="14621"/>
                  </a:lnTo>
                  <a:lnTo>
                    <a:pt x="5215" y="14205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2"/>
                  </a:lnTo>
                  <a:lnTo>
                    <a:pt x="15038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5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8"/>
            <p:cNvSpPr/>
            <p:nvPr/>
          </p:nvSpPr>
          <p:spPr>
            <a:xfrm>
              <a:off x="216975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9"/>
                  </a:lnTo>
                  <a:close/>
                  <a:moveTo>
                    <a:pt x="4894" y="1274"/>
                  </a:moveTo>
                  <a:lnTo>
                    <a:pt x="7109" y="2513"/>
                  </a:lnTo>
                  <a:lnTo>
                    <a:pt x="7109" y="6323"/>
                  </a:lnTo>
                  <a:lnTo>
                    <a:pt x="4275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2" y="10383"/>
                  </a:lnTo>
                  <a:lnTo>
                    <a:pt x="8537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97" y="0"/>
                  </a:moveTo>
                  <a:lnTo>
                    <a:pt x="9835" y="417"/>
                  </a:lnTo>
                  <a:lnTo>
                    <a:pt x="7442" y="1751"/>
                  </a:lnTo>
                  <a:lnTo>
                    <a:pt x="5132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33" y="9537"/>
                  </a:lnTo>
                  <a:lnTo>
                    <a:pt x="13240" y="7216"/>
                  </a:lnTo>
                  <a:lnTo>
                    <a:pt x="14586" y="4965"/>
                  </a:lnTo>
                  <a:lnTo>
                    <a:pt x="15014" y="4239"/>
                  </a:lnTo>
                  <a:lnTo>
                    <a:pt x="14169" y="4013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97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8"/>
            <p:cNvSpPr/>
            <p:nvPr/>
          </p:nvSpPr>
          <p:spPr>
            <a:xfrm>
              <a:off x="216975" y="1577100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94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75" y="3573"/>
                  </a:lnTo>
                  <a:lnTo>
                    <a:pt x="4894" y="1299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7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34" y="9859"/>
                  </a:lnTo>
                  <a:lnTo>
                    <a:pt x="2620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33" y="8300"/>
                  </a:moveTo>
                  <a:lnTo>
                    <a:pt x="7133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33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59"/>
                  </a:lnTo>
                  <a:lnTo>
                    <a:pt x="429" y="5085"/>
                  </a:lnTo>
                  <a:lnTo>
                    <a:pt x="1810" y="7407"/>
                  </a:lnTo>
                  <a:lnTo>
                    <a:pt x="477" y="9657"/>
                  </a:lnTo>
                  <a:lnTo>
                    <a:pt x="36" y="10383"/>
                  </a:lnTo>
                  <a:lnTo>
                    <a:pt x="894" y="10609"/>
                  </a:lnTo>
                  <a:lnTo>
                    <a:pt x="3561" y="11312"/>
                  </a:lnTo>
                  <a:lnTo>
                    <a:pt x="4239" y="13812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72"/>
                  </a:lnTo>
                  <a:lnTo>
                    <a:pt x="9930" y="14169"/>
                  </a:lnTo>
                  <a:lnTo>
                    <a:pt x="10681" y="14586"/>
                  </a:lnTo>
                  <a:lnTo>
                    <a:pt x="10907" y="13764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50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8"/>
            <p:cNvSpPr/>
            <p:nvPr/>
          </p:nvSpPr>
          <p:spPr>
            <a:xfrm>
              <a:off x="216975" y="34038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0"/>
                  </a:lnTo>
                  <a:lnTo>
                    <a:pt x="4894" y="1286"/>
                  </a:lnTo>
                  <a:close/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44"/>
                  </a:lnTo>
                  <a:close/>
                  <a:moveTo>
                    <a:pt x="12562" y="7716"/>
                  </a:moveTo>
                  <a:lnTo>
                    <a:pt x="13776" y="9752"/>
                  </a:lnTo>
                  <a:lnTo>
                    <a:pt x="11312" y="10395"/>
                  </a:lnTo>
                  <a:lnTo>
                    <a:pt x="8537" y="7716"/>
                  </a:lnTo>
                  <a:close/>
                  <a:moveTo>
                    <a:pt x="6501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097" y="8299"/>
                  </a:move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097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50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8"/>
            <p:cNvSpPr/>
            <p:nvPr/>
          </p:nvSpPr>
          <p:spPr>
            <a:xfrm>
              <a:off x="216975" y="1211600"/>
              <a:ext cx="376275" cy="365825"/>
            </a:xfrm>
            <a:custGeom>
              <a:avLst/>
              <a:gdLst/>
              <a:ahLst/>
              <a:cxnLst/>
              <a:rect l="l" t="t" r="r" b="b"/>
              <a:pathLst>
                <a:path w="15051" h="14633" extrusionOk="0">
                  <a:moveTo>
                    <a:pt x="4894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10050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7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55"/>
                  </a:lnTo>
                  <a:close/>
                  <a:moveTo>
                    <a:pt x="12562" y="7727"/>
                  </a:moveTo>
                  <a:lnTo>
                    <a:pt x="13764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37" y="7739"/>
                  </a:moveTo>
                  <a:lnTo>
                    <a:pt x="3680" y="10501"/>
                  </a:lnTo>
                  <a:lnTo>
                    <a:pt x="1334" y="9882"/>
                  </a:lnTo>
                  <a:lnTo>
                    <a:pt x="2620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09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43"/>
                  </a:lnTo>
                  <a:lnTo>
                    <a:pt x="1" y="4370"/>
                  </a:lnTo>
                  <a:lnTo>
                    <a:pt x="429" y="5096"/>
                  </a:lnTo>
                  <a:lnTo>
                    <a:pt x="1810" y="7418"/>
                  </a:lnTo>
                  <a:lnTo>
                    <a:pt x="477" y="9668"/>
                  </a:lnTo>
                  <a:lnTo>
                    <a:pt x="36" y="10394"/>
                  </a:lnTo>
                  <a:lnTo>
                    <a:pt x="894" y="10620"/>
                  </a:lnTo>
                  <a:lnTo>
                    <a:pt x="3561" y="11311"/>
                  </a:lnTo>
                  <a:lnTo>
                    <a:pt x="4239" y="13811"/>
                  </a:lnTo>
                  <a:lnTo>
                    <a:pt x="4466" y="14633"/>
                  </a:lnTo>
                  <a:lnTo>
                    <a:pt x="5228" y="14216"/>
                  </a:lnTo>
                  <a:lnTo>
                    <a:pt x="7621" y="12883"/>
                  </a:lnTo>
                  <a:lnTo>
                    <a:pt x="9930" y="14168"/>
                  </a:lnTo>
                  <a:lnTo>
                    <a:pt x="10681" y="14585"/>
                  </a:lnTo>
                  <a:lnTo>
                    <a:pt x="10907" y="13776"/>
                  </a:lnTo>
                  <a:lnTo>
                    <a:pt x="11621" y="11180"/>
                  </a:lnTo>
                  <a:lnTo>
                    <a:pt x="14193" y="10513"/>
                  </a:lnTo>
                  <a:lnTo>
                    <a:pt x="15050" y="10287"/>
                  </a:lnTo>
                  <a:lnTo>
                    <a:pt x="14610" y="9561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8"/>
            <p:cNvSpPr/>
            <p:nvPr/>
          </p:nvSpPr>
          <p:spPr>
            <a:xfrm>
              <a:off x="216975" y="41345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94" y="1286"/>
                  </a:moveTo>
                  <a:lnTo>
                    <a:pt x="7109" y="2512"/>
                  </a:lnTo>
                  <a:lnTo>
                    <a:pt x="7109" y="6310"/>
                  </a:lnTo>
                  <a:lnTo>
                    <a:pt x="4275" y="3560"/>
                  </a:lnTo>
                  <a:lnTo>
                    <a:pt x="4894" y="1286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63" y="4858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51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37" y="7715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20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3" y="8299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33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50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8"/>
            <p:cNvSpPr/>
            <p:nvPr/>
          </p:nvSpPr>
          <p:spPr>
            <a:xfrm>
              <a:off x="216975" y="37693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94" y="1274"/>
                  </a:moveTo>
                  <a:lnTo>
                    <a:pt x="7109" y="2512"/>
                  </a:lnTo>
                  <a:lnTo>
                    <a:pt x="7109" y="6311"/>
                  </a:lnTo>
                  <a:lnTo>
                    <a:pt x="4275" y="3560"/>
                  </a:lnTo>
                  <a:lnTo>
                    <a:pt x="4894" y="1274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1"/>
                  </a:lnTo>
                  <a:lnTo>
                    <a:pt x="11312" y="10382"/>
                  </a:lnTo>
                  <a:lnTo>
                    <a:pt x="8537" y="7704"/>
                  </a:lnTo>
                  <a:close/>
                  <a:moveTo>
                    <a:pt x="6537" y="7704"/>
                  </a:moveTo>
                  <a:lnTo>
                    <a:pt x="3680" y="10466"/>
                  </a:lnTo>
                  <a:lnTo>
                    <a:pt x="1334" y="9847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8"/>
            <p:cNvSpPr/>
            <p:nvPr/>
          </p:nvSpPr>
          <p:spPr>
            <a:xfrm>
              <a:off x="596500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8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25" y="1251"/>
                  </a:moveTo>
                  <a:lnTo>
                    <a:pt x="10680" y="3644"/>
                  </a:lnTo>
                  <a:lnTo>
                    <a:pt x="7918" y="6323"/>
                  </a:lnTo>
                  <a:lnTo>
                    <a:pt x="7918" y="2430"/>
                  </a:lnTo>
                  <a:lnTo>
                    <a:pt x="7930" y="2430"/>
                  </a:lnTo>
                  <a:lnTo>
                    <a:pt x="10025" y="1251"/>
                  </a:lnTo>
                  <a:close/>
                  <a:moveTo>
                    <a:pt x="11371" y="4132"/>
                  </a:moveTo>
                  <a:lnTo>
                    <a:pt x="13704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3739" y="4227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7"/>
                  </a:lnTo>
                  <a:close/>
                  <a:moveTo>
                    <a:pt x="12549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01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299"/>
                  </a:moveTo>
                  <a:lnTo>
                    <a:pt x="10775" y="11062"/>
                  </a:lnTo>
                  <a:lnTo>
                    <a:pt x="10144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50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8"/>
            <p:cNvSpPr/>
            <p:nvPr/>
          </p:nvSpPr>
          <p:spPr>
            <a:xfrm>
              <a:off x="596200" y="157710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94" y="1299"/>
                  </a:moveTo>
                  <a:lnTo>
                    <a:pt x="7108" y="2525"/>
                  </a:lnTo>
                  <a:lnTo>
                    <a:pt x="7108" y="6323"/>
                  </a:lnTo>
                  <a:lnTo>
                    <a:pt x="4263" y="3573"/>
                  </a:lnTo>
                  <a:lnTo>
                    <a:pt x="4894" y="1299"/>
                  </a:lnTo>
                  <a:close/>
                  <a:moveTo>
                    <a:pt x="10037" y="1251"/>
                  </a:moveTo>
                  <a:lnTo>
                    <a:pt x="10692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4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6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04"/>
                  </a:moveTo>
                  <a:lnTo>
                    <a:pt x="3667" y="10478"/>
                  </a:lnTo>
                  <a:lnTo>
                    <a:pt x="1334" y="9859"/>
                  </a:lnTo>
                  <a:lnTo>
                    <a:pt x="2620" y="7704"/>
                  </a:lnTo>
                  <a:close/>
                  <a:moveTo>
                    <a:pt x="7942" y="8300"/>
                  </a:moveTo>
                  <a:lnTo>
                    <a:pt x="10787" y="11050"/>
                  </a:lnTo>
                  <a:lnTo>
                    <a:pt x="10156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8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0" y="8300"/>
                  </a:lnTo>
                  <a:close/>
                  <a:moveTo>
                    <a:pt x="10573" y="1"/>
                  </a:moveTo>
                  <a:lnTo>
                    <a:pt x="9823" y="418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7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6" y="9645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0" y="12860"/>
                  </a:lnTo>
                  <a:lnTo>
                    <a:pt x="9918" y="14145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62" y="4966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8"/>
            <p:cNvSpPr/>
            <p:nvPr/>
          </p:nvSpPr>
          <p:spPr>
            <a:xfrm>
              <a:off x="596200" y="846675"/>
              <a:ext cx="376550" cy="365525"/>
            </a:xfrm>
            <a:custGeom>
              <a:avLst/>
              <a:gdLst/>
              <a:ahLst/>
              <a:cxnLst/>
              <a:rect l="l" t="t" r="r" b="b"/>
              <a:pathLst>
                <a:path w="15062" h="14621" extrusionOk="0">
                  <a:moveTo>
                    <a:pt x="10037" y="1238"/>
                  </a:moveTo>
                  <a:lnTo>
                    <a:pt x="10692" y="3631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4894" y="1298"/>
                  </a:moveTo>
                  <a:lnTo>
                    <a:pt x="7108" y="2536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58"/>
                  </a:lnTo>
                  <a:lnTo>
                    <a:pt x="3751" y="4215"/>
                  </a:lnTo>
                  <a:close/>
                  <a:moveTo>
                    <a:pt x="11383" y="4131"/>
                  </a:moveTo>
                  <a:lnTo>
                    <a:pt x="13716" y="4751"/>
                  </a:lnTo>
                  <a:lnTo>
                    <a:pt x="12454" y="6894"/>
                  </a:lnTo>
                  <a:lnTo>
                    <a:pt x="8537" y="6894"/>
                  </a:lnTo>
                  <a:lnTo>
                    <a:pt x="11383" y="4131"/>
                  </a:lnTo>
                  <a:close/>
                  <a:moveTo>
                    <a:pt x="12561" y="7715"/>
                  </a:moveTo>
                  <a:lnTo>
                    <a:pt x="13776" y="9751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27"/>
                  </a:moveTo>
                  <a:lnTo>
                    <a:pt x="3667" y="10477"/>
                  </a:lnTo>
                  <a:lnTo>
                    <a:pt x="1334" y="9870"/>
                  </a:lnTo>
                  <a:lnTo>
                    <a:pt x="2620" y="7727"/>
                  </a:lnTo>
                  <a:close/>
                  <a:moveTo>
                    <a:pt x="7942" y="8287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0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799"/>
                  </a:lnTo>
                  <a:lnTo>
                    <a:pt x="4453" y="14621"/>
                  </a:lnTo>
                  <a:lnTo>
                    <a:pt x="5215" y="14204"/>
                  </a:lnTo>
                  <a:lnTo>
                    <a:pt x="7608" y="12859"/>
                  </a:lnTo>
                  <a:lnTo>
                    <a:pt x="9942" y="14145"/>
                  </a:lnTo>
                  <a:lnTo>
                    <a:pt x="10692" y="14561"/>
                  </a:lnTo>
                  <a:lnTo>
                    <a:pt x="10918" y="13740"/>
                  </a:lnTo>
                  <a:lnTo>
                    <a:pt x="11633" y="11144"/>
                  </a:lnTo>
                  <a:lnTo>
                    <a:pt x="14204" y="10477"/>
                  </a:lnTo>
                  <a:lnTo>
                    <a:pt x="15062" y="10251"/>
                  </a:lnTo>
                  <a:lnTo>
                    <a:pt x="14621" y="9525"/>
                  </a:lnTo>
                  <a:lnTo>
                    <a:pt x="13240" y="7203"/>
                  </a:lnTo>
                  <a:lnTo>
                    <a:pt x="14585" y="4953"/>
                  </a:lnTo>
                  <a:lnTo>
                    <a:pt x="15002" y="4227"/>
                  </a:lnTo>
                  <a:lnTo>
                    <a:pt x="14145" y="4000"/>
                  </a:lnTo>
                  <a:lnTo>
                    <a:pt x="11490" y="3310"/>
                  </a:lnTo>
                  <a:lnTo>
                    <a:pt x="10799" y="798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8"/>
            <p:cNvSpPr/>
            <p:nvPr/>
          </p:nvSpPr>
          <p:spPr>
            <a:xfrm>
              <a:off x="596500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25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10025" y="1251"/>
                  </a:lnTo>
                  <a:close/>
                  <a:moveTo>
                    <a:pt x="11371" y="4144"/>
                  </a:moveTo>
                  <a:lnTo>
                    <a:pt x="13704" y="4751"/>
                  </a:lnTo>
                  <a:lnTo>
                    <a:pt x="12430" y="6895"/>
                  </a:lnTo>
                  <a:lnTo>
                    <a:pt x="8513" y="6895"/>
                  </a:lnTo>
                  <a:lnTo>
                    <a:pt x="11371" y="4144"/>
                  </a:lnTo>
                  <a:close/>
                  <a:moveTo>
                    <a:pt x="3739" y="4228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8"/>
                  </a:lnTo>
                  <a:close/>
                  <a:moveTo>
                    <a:pt x="12549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01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311"/>
                  </a:moveTo>
                  <a:lnTo>
                    <a:pt x="10775" y="11062"/>
                  </a:lnTo>
                  <a:lnTo>
                    <a:pt x="10144" y="13336"/>
                  </a:lnTo>
                  <a:lnTo>
                    <a:pt x="7930" y="12109"/>
                  </a:lnTo>
                  <a:lnTo>
                    <a:pt x="7930" y="8311"/>
                  </a:lnTo>
                  <a:close/>
                  <a:moveTo>
                    <a:pt x="7108" y="8311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08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4"/>
                  </a:lnTo>
                  <a:lnTo>
                    <a:pt x="845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50" y="10276"/>
                  </a:lnTo>
                  <a:lnTo>
                    <a:pt x="14609" y="9550"/>
                  </a:lnTo>
                  <a:lnTo>
                    <a:pt x="13228" y="7228"/>
                  </a:lnTo>
                  <a:lnTo>
                    <a:pt x="14573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8"/>
            <p:cNvSpPr/>
            <p:nvPr/>
          </p:nvSpPr>
          <p:spPr>
            <a:xfrm>
              <a:off x="975100" y="37693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74"/>
                  </a:moveTo>
                  <a:lnTo>
                    <a:pt x="7121" y="2512"/>
                  </a:lnTo>
                  <a:lnTo>
                    <a:pt x="7121" y="6311"/>
                  </a:lnTo>
                  <a:lnTo>
                    <a:pt x="4275" y="3560"/>
                  </a:lnTo>
                  <a:lnTo>
                    <a:pt x="4906" y="1274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1"/>
                  </a:lnTo>
                  <a:lnTo>
                    <a:pt x="11312" y="10382"/>
                  </a:lnTo>
                  <a:lnTo>
                    <a:pt x="8550" y="7704"/>
                  </a:lnTo>
                  <a:close/>
                  <a:moveTo>
                    <a:pt x="6526" y="7704"/>
                  </a:moveTo>
                  <a:lnTo>
                    <a:pt x="3668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41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8"/>
            <p:cNvSpPr/>
            <p:nvPr/>
          </p:nvSpPr>
          <p:spPr>
            <a:xfrm>
              <a:off x="596200" y="2673075"/>
              <a:ext cx="375950" cy="365550"/>
            </a:xfrm>
            <a:custGeom>
              <a:avLst/>
              <a:gdLst/>
              <a:ahLst/>
              <a:cxnLst/>
              <a:rect l="l" t="t" r="r" b="b"/>
              <a:pathLst>
                <a:path w="15038" h="14622" extrusionOk="0">
                  <a:moveTo>
                    <a:pt x="4894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1"/>
                  </a:lnTo>
                  <a:lnTo>
                    <a:pt x="4894" y="1286"/>
                  </a:lnTo>
                  <a:close/>
                  <a:moveTo>
                    <a:pt x="10037" y="1251"/>
                  </a:moveTo>
                  <a:lnTo>
                    <a:pt x="10692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7" y="1251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4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596" y="7716"/>
                  </a:lnTo>
                  <a:close/>
                  <a:moveTo>
                    <a:pt x="7942" y="8299"/>
                  </a:moveTo>
                  <a:lnTo>
                    <a:pt x="10787" y="11050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87"/>
                  </a:moveTo>
                  <a:lnTo>
                    <a:pt x="7120" y="12193"/>
                  </a:lnTo>
                  <a:lnTo>
                    <a:pt x="7108" y="12193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1"/>
                  </a:moveTo>
                  <a:lnTo>
                    <a:pt x="9811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36" y="10383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53" y="14621"/>
                  </a:lnTo>
                  <a:lnTo>
                    <a:pt x="5215" y="14205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38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5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8"/>
            <p:cNvSpPr/>
            <p:nvPr/>
          </p:nvSpPr>
          <p:spPr>
            <a:xfrm>
              <a:off x="975100" y="41345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906" y="1286"/>
                  </a:moveTo>
                  <a:lnTo>
                    <a:pt x="7121" y="2512"/>
                  </a:lnTo>
                  <a:lnTo>
                    <a:pt x="7121" y="6310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8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95" y="4132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2" y="10394"/>
                  </a:lnTo>
                  <a:lnTo>
                    <a:pt x="8550" y="7715"/>
                  </a:lnTo>
                  <a:close/>
                  <a:moveTo>
                    <a:pt x="6537" y="7715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20" y="7715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8"/>
            <p:cNvSpPr/>
            <p:nvPr/>
          </p:nvSpPr>
          <p:spPr>
            <a:xfrm>
              <a:off x="975100" y="44998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86"/>
                  </a:moveTo>
                  <a:lnTo>
                    <a:pt x="7121" y="2524"/>
                  </a:lnTo>
                  <a:lnTo>
                    <a:pt x="7121" y="6322"/>
                  </a:lnTo>
                  <a:lnTo>
                    <a:pt x="4275" y="3572"/>
                  </a:lnTo>
                  <a:lnTo>
                    <a:pt x="4906" y="1286"/>
                  </a:lnTo>
                  <a:close/>
                  <a:moveTo>
                    <a:pt x="10050" y="1250"/>
                  </a:moveTo>
                  <a:lnTo>
                    <a:pt x="10705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26" y="6882"/>
                  </a:lnTo>
                  <a:lnTo>
                    <a:pt x="2501" y="6882"/>
                  </a:lnTo>
                  <a:lnTo>
                    <a:pt x="1287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95" y="4132"/>
                  </a:lnTo>
                  <a:close/>
                  <a:moveTo>
                    <a:pt x="12562" y="7715"/>
                  </a:moveTo>
                  <a:lnTo>
                    <a:pt x="13788" y="9763"/>
                  </a:lnTo>
                  <a:lnTo>
                    <a:pt x="11312" y="10394"/>
                  </a:lnTo>
                  <a:lnTo>
                    <a:pt x="8550" y="7715"/>
                  </a:lnTo>
                  <a:close/>
                  <a:moveTo>
                    <a:pt x="6537" y="7715"/>
                  </a:moveTo>
                  <a:lnTo>
                    <a:pt x="3680" y="10478"/>
                  </a:lnTo>
                  <a:lnTo>
                    <a:pt x="1346" y="9858"/>
                  </a:lnTo>
                  <a:lnTo>
                    <a:pt x="2620" y="7715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99"/>
                  </a:moveTo>
                  <a:lnTo>
                    <a:pt x="7133" y="12204"/>
                  </a:lnTo>
                  <a:lnTo>
                    <a:pt x="7121" y="12204"/>
                  </a:lnTo>
                  <a:lnTo>
                    <a:pt x="5025" y="13371"/>
                  </a:lnTo>
                  <a:lnTo>
                    <a:pt x="4370" y="10978"/>
                  </a:lnTo>
                  <a:lnTo>
                    <a:pt x="7133" y="8299"/>
                  </a:lnTo>
                  <a:close/>
                  <a:moveTo>
                    <a:pt x="10586" y="0"/>
                  </a:moveTo>
                  <a:lnTo>
                    <a:pt x="9824" y="405"/>
                  </a:lnTo>
                  <a:lnTo>
                    <a:pt x="7430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32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51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61"/>
                  </a:lnTo>
                  <a:lnTo>
                    <a:pt x="10907" y="13752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41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2" y="810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8"/>
            <p:cNvSpPr/>
            <p:nvPr/>
          </p:nvSpPr>
          <p:spPr>
            <a:xfrm>
              <a:off x="975100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906" y="1274"/>
                  </a:moveTo>
                  <a:lnTo>
                    <a:pt x="7121" y="2513"/>
                  </a:lnTo>
                  <a:lnTo>
                    <a:pt x="7121" y="6323"/>
                  </a:lnTo>
                  <a:lnTo>
                    <a:pt x="4275" y="3560"/>
                  </a:lnTo>
                  <a:lnTo>
                    <a:pt x="4906" y="1274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2"/>
                  </a:lnTo>
                  <a:lnTo>
                    <a:pt x="11312" y="10383"/>
                  </a:lnTo>
                  <a:lnTo>
                    <a:pt x="8550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04"/>
                  </a:lnTo>
                  <a:close/>
                  <a:moveTo>
                    <a:pt x="7954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21" y="12192"/>
                  </a:lnTo>
                  <a:lnTo>
                    <a:pt x="5025" y="13359"/>
                  </a:lnTo>
                  <a:lnTo>
                    <a:pt x="4370" y="10966"/>
                  </a:lnTo>
                  <a:lnTo>
                    <a:pt x="7133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53"/>
                  </a:lnTo>
                  <a:lnTo>
                    <a:pt x="4359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41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8"/>
            <p:cNvSpPr/>
            <p:nvPr/>
          </p:nvSpPr>
          <p:spPr>
            <a:xfrm>
              <a:off x="596200" y="303860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10037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9"/>
                  </a:lnTo>
                  <a:close/>
                  <a:moveTo>
                    <a:pt x="4894" y="1274"/>
                  </a:moveTo>
                  <a:lnTo>
                    <a:pt x="7108" y="2513"/>
                  </a:lnTo>
                  <a:lnTo>
                    <a:pt x="7108" y="6323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1" y="7704"/>
                  </a:moveTo>
                  <a:lnTo>
                    <a:pt x="13764" y="9752"/>
                  </a:lnTo>
                  <a:lnTo>
                    <a:pt x="11311" y="10383"/>
                  </a:lnTo>
                  <a:lnTo>
                    <a:pt x="8537" y="7704"/>
                  </a:lnTo>
                  <a:close/>
                  <a:moveTo>
                    <a:pt x="6513" y="7704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7"/>
                  </a:lnTo>
                  <a:lnTo>
                    <a:pt x="13228" y="7216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8"/>
            <p:cNvSpPr/>
            <p:nvPr/>
          </p:nvSpPr>
          <p:spPr>
            <a:xfrm>
              <a:off x="216975" y="846675"/>
              <a:ext cx="376575" cy="365525"/>
            </a:xfrm>
            <a:custGeom>
              <a:avLst/>
              <a:gdLst/>
              <a:ahLst/>
              <a:cxnLst/>
              <a:rect l="l" t="t" r="r" b="b"/>
              <a:pathLst>
                <a:path w="15063" h="14621" extrusionOk="0">
                  <a:moveTo>
                    <a:pt x="10050" y="1238"/>
                  </a:moveTo>
                  <a:lnTo>
                    <a:pt x="10704" y="3631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4894" y="1274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75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31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1"/>
                  </a:lnTo>
                  <a:close/>
                  <a:moveTo>
                    <a:pt x="12562" y="7715"/>
                  </a:moveTo>
                  <a:lnTo>
                    <a:pt x="13776" y="9751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27"/>
                  </a:moveTo>
                  <a:lnTo>
                    <a:pt x="3680" y="10477"/>
                  </a:lnTo>
                  <a:lnTo>
                    <a:pt x="1322" y="9870"/>
                  </a:lnTo>
                  <a:lnTo>
                    <a:pt x="2608" y="7727"/>
                  </a:lnTo>
                  <a:close/>
                  <a:moveTo>
                    <a:pt x="7942" y="8287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32" y="881"/>
                  </a:lnTo>
                  <a:lnTo>
                    <a:pt x="3418" y="3465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42" y="14145"/>
                  </a:lnTo>
                  <a:lnTo>
                    <a:pt x="10704" y="14561"/>
                  </a:lnTo>
                  <a:lnTo>
                    <a:pt x="10919" y="13740"/>
                  </a:lnTo>
                  <a:lnTo>
                    <a:pt x="11633" y="11168"/>
                  </a:lnTo>
                  <a:lnTo>
                    <a:pt x="14217" y="10489"/>
                  </a:lnTo>
                  <a:lnTo>
                    <a:pt x="15062" y="10275"/>
                  </a:lnTo>
                  <a:lnTo>
                    <a:pt x="14633" y="9537"/>
                  </a:lnTo>
                  <a:lnTo>
                    <a:pt x="13240" y="7215"/>
                  </a:lnTo>
                  <a:lnTo>
                    <a:pt x="14586" y="4965"/>
                  </a:lnTo>
                  <a:lnTo>
                    <a:pt x="15003" y="4227"/>
                  </a:lnTo>
                  <a:lnTo>
                    <a:pt x="14169" y="4024"/>
                  </a:lnTo>
                  <a:lnTo>
                    <a:pt x="11502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8"/>
            <p:cNvSpPr/>
            <p:nvPr/>
          </p:nvSpPr>
          <p:spPr>
            <a:xfrm>
              <a:off x="596200" y="1211600"/>
              <a:ext cx="375950" cy="365825"/>
            </a:xfrm>
            <a:custGeom>
              <a:avLst/>
              <a:gdLst/>
              <a:ahLst/>
              <a:cxnLst/>
              <a:rect l="l" t="t" r="r" b="b"/>
              <a:pathLst>
                <a:path w="15038" h="14633" extrusionOk="0">
                  <a:moveTo>
                    <a:pt x="4894" y="1298"/>
                  </a:moveTo>
                  <a:lnTo>
                    <a:pt x="7108" y="2536"/>
                  </a:lnTo>
                  <a:lnTo>
                    <a:pt x="7108" y="6334"/>
                  </a:lnTo>
                  <a:lnTo>
                    <a:pt x="4263" y="3572"/>
                  </a:lnTo>
                  <a:lnTo>
                    <a:pt x="4894" y="1298"/>
                  </a:lnTo>
                  <a:close/>
                  <a:moveTo>
                    <a:pt x="10037" y="1250"/>
                  </a:moveTo>
                  <a:lnTo>
                    <a:pt x="10692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7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4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5"/>
                  </a:lnTo>
                  <a:close/>
                  <a:moveTo>
                    <a:pt x="12561" y="7727"/>
                  </a:moveTo>
                  <a:lnTo>
                    <a:pt x="13776" y="9763"/>
                  </a:lnTo>
                  <a:lnTo>
                    <a:pt x="11311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67" y="10501"/>
                  </a:lnTo>
                  <a:lnTo>
                    <a:pt x="1334" y="9882"/>
                  </a:lnTo>
                  <a:lnTo>
                    <a:pt x="2620" y="7739"/>
                  </a:lnTo>
                  <a:close/>
                  <a:moveTo>
                    <a:pt x="7942" y="8311"/>
                  </a:moveTo>
                  <a:lnTo>
                    <a:pt x="10787" y="11061"/>
                  </a:lnTo>
                  <a:lnTo>
                    <a:pt x="10156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83"/>
                  </a:lnTo>
                  <a:lnTo>
                    <a:pt x="4358" y="10989"/>
                  </a:lnTo>
                  <a:lnTo>
                    <a:pt x="7120" y="8311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81"/>
                  </a:lnTo>
                  <a:lnTo>
                    <a:pt x="3417" y="3477"/>
                  </a:lnTo>
                  <a:lnTo>
                    <a:pt x="846" y="4143"/>
                  </a:lnTo>
                  <a:lnTo>
                    <a:pt x="0" y="4370"/>
                  </a:lnTo>
                  <a:lnTo>
                    <a:pt x="429" y="5096"/>
                  </a:lnTo>
                  <a:lnTo>
                    <a:pt x="1810" y="7418"/>
                  </a:lnTo>
                  <a:lnTo>
                    <a:pt x="476" y="9668"/>
                  </a:lnTo>
                  <a:lnTo>
                    <a:pt x="36" y="10394"/>
                  </a:lnTo>
                  <a:lnTo>
                    <a:pt x="893" y="10620"/>
                  </a:lnTo>
                  <a:lnTo>
                    <a:pt x="3548" y="11311"/>
                  </a:lnTo>
                  <a:lnTo>
                    <a:pt x="4239" y="13811"/>
                  </a:lnTo>
                  <a:lnTo>
                    <a:pt x="4453" y="14633"/>
                  </a:lnTo>
                  <a:lnTo>
                    <a:pt x="5215" y="14216"/>
                  </a:lnTo>
                  <a:lnTo>
                    <a:pt x="7608" y="12883"/>
                  </a:lnTo>
                  <a:lnTo>
                    <a:pt x="9918" y="14168"/>
                  </a:lnTo>
                  <a:lnTo>
                    <a:pt x="10680" y="14585"/>
                  </a:lnTo>
                  <a:lnTo>
                    <a:pt x="10906" y="13776"/>
                  </a:lnTo>
                  <a:lnTo>
                    <a:pt x="11621" y="11180"/>
                  </a:lnTo>
                  <a:lnTo>
                    <a:pt x="14192" y="10513"/>
                  </a:lnTo>
                  <a:lnTo>
                    <a:pt x="15038" y="10287"/>
                  </a:lnTo>
                  <a:lnTo>
                    <a:pt x="14609" y="9561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8"/>
            <p:cNvSpPr/>
            <p:nvPr/>
          </p:nvSpPr>
          <p:spPr>
            <a:xfrm>
              <a:off x="216975" y="1942325"/>
              <a:ext cx="376275" cy="365850"/>
            </a:xfrm>
            <a:custGeom>
              <a:avLst/>
              <a:gdLst/>
              <a:ahLst/>
              <a:cxnLst/>
              <a:rect l="l" t="t" r="r" b="b"/>
              <a:pathLst>
                <a:path w="15051" h="14634" extrusionOk="0">
                  <a:moveTo>
                    <a:pt x="4894" y="1299"/>
                  </a:moveTo>
                  <a:lnTo>
                    <a:pt x="7109" y="2537"/>
                  </a:lnTo>
                  <a:lnTo>
                    <a:pt x="7109" y="6335"/>
                  </a:lnTo>
                  <a:lnTo>
                    <a:pt x="4275" y="3573"/>
                  </a:lnTo>
                  <a:lnTo>
                    <a:pt x="4894" y="1299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8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44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37" y="7728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33" y="8311"/>
                  </a:moveTo>
                  <a:lnTo>
                    <a:pt x="7133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90"/>
                  </a:lnTo>
                  <a:lnTo>
                    <a:pt x="7133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44"/>
                  </a:lnTo>
                  <a:lnTo>
                    <a:pt x="1" y="4370"/>
                  </a:lnTo>
                  <a:lnTo>
                    <a:pt x="429" y="5097"/>
                  </a:lnTo>
                  <a:lnTo>
                    <a:pt x="1810" y="7418"/>
                  </a:lnTo>
                  <a:lnTo>
                    <a:pt x="477" y="9669"/>
                  </a:lnTo>
                  <a:lnTo>
                    <a:pt x="36" y="10395"/>
                  </a:lnTo>
                  <a:lnTo>
                    <a:pt x="894" y="10621"/>
                  </a:lnTo>
                  <a:lnTo>
                    <a:pt x="3561" y="11312"/>
                  </a:lnTo>
                  <a:lnTo>
                    <a:pt x="4239" y="13812"/>
                  </a:lnTo>
                  <a:lnTo>
                    <a:pt x="4466" y="14634"/>
                  </a:lnTo>
                  <a:lnTo>
                    <a:pt x="5228" y="14217"/>
                  </a:lnTo>
                  <a:lnTo>
                    <a:pt x="7621" y="12883"/>
                  </a:lnTo>
                  <a:lnTo>
                    <a:pt x="9930" y="14169"/>
                  </a:lnTo>
                  <a:lnTo>
                    <a:pt x="10681" y="14586"/>
                  </a:lnTo>
                  <a:lnTo>
                    <a:pt x="10907" y="13776"/>
                  </a:lnTo>
                  <a:lnTo>
                    <a:pt x="11621" y="11181"/>
                  </a:lnTo>
                  <a:lnTo>
                    <a:pt x="14193" y="10514"/>
                  </a:lnTo>
                  <a:lnTo>
                    <a:pt x="15050" y="10288"/>
                  </a:lnTo>
                  <a:lnTo>
                    <a:pt x="14610" y="9562"/>
                  </a:lnTo>
                  <a:lnTo>
                    <a:pt x="13240" y="7228"/>
                  </a:lnTo>
                  <a:lnTo>
                    <a:pt x="14586" y="4978"/>
                  </a:lnTo>
                  <a:lnTo>
                    <a:pt x="15014" y="4251"/>
                  </a:lnTo>
                  <a:lnTo>
                    <a:pt x="14169" y="4025"/>
                  </a:lnTo>
                  <a:lnTo>
                    <a:pt x="11502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8"/>
            <p:cNvSpPr/>
            <p:nvPr/>
          </p:nvSpPr>
          <p:spPr>
            <a:xfrm>
              <a:off x="216975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94" y="1275"/>
                  </a:moveTo>
                  <a:lnTo>
                    <a:pt x="7109" y="2513"/>
                  </a:lnTo>
                  <a:lnTo>
                    <a:pt x="7109" y="6323"/>
                  </a:lnTo>
                  <a:lnTo>
                    <a:pt x="4275" y="3561"/>
                  </a:lnTo>
                  <a:lnTo>
                    <a:pt x="4894" y="1275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32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80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33" y="8299"/>
                  </a:moveTo>
                  <a:lnTo>
                    <a:pt x="7133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33" y="8299"/>
                  </a:lnTo>
                  <a:close/>
                  <a:moveTo>
                    <a:pt x="10597" y="1"/>
                  </a:moveTo>
                  <a:lnTo>
                    <a:pt x="9835" y="417"/>
                  </a:lnTo>
                  <a:lnTo>
                    <a:pt x="7442" y="1751"/>
                  </a:lnTo>
                  <a:lnTo>
                    <a:pt x="5132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40" y="7216"/>
                  </a:lnTo>
                  <a:lnTo>
                    <a:pt x="14586" y="4966"/>
                  </a:lnTo>
                  <a:lnTo>
                    <a:pt x="15014" y="4239"/>
                  </a:lnTo>
                  <a:lnTo>
                    <a:pt x="14169" y="4013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97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8"/>
            <p:cNvSpPr/>
            <p:nvPr/>
          </p:nvSpPr>
          <p:spPr>
            <a:xfrm>
              <a:off x="216975" y="267307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1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44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3" y="8311"/>
                  </a:moveTo>
                  <a:lnTo>
                    <a:pt x="7133" y="12193"/>
                  </a:lnTo>
                  <a:lnTo>
                    <a:pt x="7109" y="12193"/>
                  </a:lnTo>
                  <a:lnTo>
                    <a:pt x="5013" y="13383"/>
                  </a:lnTo>
                  <a:lnTo>
                    <a:pt x="4358" y="10990"/>
                  </a:lnTo>
                  <a:lnTo>
                    <a:pt x="7133" y="8311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49"/>
                  </a:lnTo>
                  <a:lnTo>
                    <a:pt x="13229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8"/>
            <p:cNvSpPr/>
            <p:nvPr/>
          </p:nvSpPr>
          <p:spPr>
            <a:xfrm>
              <a:off x="596200" y="376935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94" y="1274"/>
                  </a:moveTo>
                  <a:lnTo>
                    <a:pt x="7108" y="2512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1" y="7704"/>
                  </a:moveTo>
                  <a:lnTo>
                    <a:pt x="13776" y="9751"/>
                  </a:lnTo>
                  <a:lnTo>
                    <a:pt x="11311" y="10382"/>
                  </a:lnTo>
                  <a:lnTo>
                    <a:pt x="8537" y="7704"/>
                  </a:lnTo>
                  <a:close/>
                  <a:moveTo>
                    <a:pt x="6513" y="7704"/>
                  </a:moveTo>
                  <a:lnTo>
                    <a:pt x="3655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42" y="8287"/>
                  </a:moveTo>
                  <a:lnTo>
                    <a:pt x="10787" y="11037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11" y="417"/>
                  </a:lnTo>
                  <a:lnTo>
                    <a:pt x="7418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53" y="14609"/>
                  </a:lnTo>
                  <a:lnTo>
                    <a:pt x="5215" y="14192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90"/>
                  </a:lnTo>
                  <a:lnTo>
                    <a:pt x="15038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4990" y="4239"/>
                  </a:lnTo>
                  <a:lnTo>
                    <a:pt x="14145" y="4013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8"/>
            <p:cNvSpPr/>
            <p:nvPr/>
          </p:nvSpPr>
          <p:spPr>
            <a:xfrm>
              <a:off x="596200" y="4134575"/>
              <a:ext cx="375950" cy="365525"/>
            </a:xfrm>
            <a:custGeom>
              <a:avLst/>
              <a:gdLst/>
              <a:ahLst/>
              <a:cxnLst/>
              <a:rect l="l" t="t" r="r" b="b"/>
              <a:pathLst>
                <a:path w="15038" h="14621" extrusionOk="0">
                  <a:moveTo>
                    <a:pt x="4894" y="1286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94" y="1286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11383" y="4132"/>
                  </a:moveTo>
                  <a:lnTo>
                    <a:pt x="13716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58"/>
                  </a:lnTo>
                  <a:lnTo>
                    <a:pt x="3751" y="4215"/>
                  </a:lnTo>
                  <a:close/>
                  <a:moveTo>
                    <a:pt x="12561" y="7715"/>
                  </a:moveTo>
                  <a:lnTo>
                    <a:pt x="13776" y="9751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620" y="7715"/>
                  </a:lnTo>
                  <a:close/>
                  <a:moveTo>
                    <a:pt x="7942" y="8299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20" y="8299"/>
                  </a:lnTo>
                  <a:close/>
                  <a:moveTo>
                    <a:pt x="10573" y="0"/>
                  </a:moveTo>
                  <a:lnTo>
                    <a:pt x="9811" y="417"/>
                  </a:lnTo>
                  <a:lnTo>
                    <a:pt x="7418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6" y="9644"/>
                  </a:lnTo>
                  <a:lnTo>
                    <a:pt x="36" y="10382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799"/>
                  </a:lnTo>
                  <a:lnTo>
                    <a:pt x="4453" y="14621"/>
                  </a:lnTo>
                  <a:lnTo>
                    <a:pt x="5215" y="14204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1"/>
                  </a:lnTo>
                  <a:lnTo>
                    <a:pt x="15038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4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8"/>
            <p:cNvSpPr/>
            <p:nvPr/>
          </p:nvSpPr>
          <p:spPr>
            <a:xfrm>
              <a:off x="596200" y="449980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94" y="1286"/>
                  </a:moveTo>
                  <a:lnTo>
                    <a:pt x="7108" y="2524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94" y="1286"/>
                  </a:lnTo>
                  <a:close/>
                  <a:moveTo>
                    <a:pt x="10037" y="1250"/>
                  </a:moveTo>
                  <a:lnTo>
                    <a:pt x="10692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501" y="6882"/>
                  </a:lnTo>
                  <a:lnTo>
                    <a:pt x="1274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6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12561" y="7715"/>
                  </a:moveTo>
                  <a:lnTo>
                    <a:pt x="13776" y="9763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67" y="10478"/>
                  </a:lnTo>
                  <a:lnTo>
                    <a:pt x="1334" y="9858"/>
                  </a:lnTo>
                  <a:lnTo>
                    <a:pt x="2620" y="7715"/>
                  </a:lnTo>
                  <a:close/>
                  <a:moveTo>
                    <a:pt x="7942" y="8287"/>
                  </a:moveTo>
                  <a:lnTo>
                    <a:pt x="10787" y="11037"/>
                  </a:lnTo>
                  <a:lnTo>
                    <a:pt x="10156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20" y="8299"/>
                  </a:lnTo>
                  <a:close/>
                  <a:moveTo>
                    <a:pt x="10573" y="0"/>
                  </a:moveTo>
                  <a:lnTo>
                    <a:pt x="9811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7" y="3441"/>
                  </a:lnTo>
                  <a:lnTo>
                    <a:pt x="846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32"/>
                  </a:lnTo>
                  <a:lnTo>
                    <a:pt x="36" y="10370"/>
                  </a:lnTo>
                  <a:lnTo>
                    <a:pt x="893" y="10597"/>
                  </a:lnTo>
                  <a:lnTo>
                    <a:pt x="3548" y="11287"/>
                  </a:lnTo>
                  <a:lnTo>
                    <a:pt x="4239" y="13788"/>
                  </a:lnTo>
                  <a:lnTo>
                    <a:pt x="4453" y="14609"/>
                  </a:lnTo>
                  <a:lnTo>
                    <a:pt x="5215" y="14192"/>
                  </a:lnTo>
                  <a:lnTo>
                    <a:pt x="7608" y="12859"/>
                  </a:lnTo>
                  <a:lnTo>
                    <a:pt x="9918" y="14145"/>
                  </a:lnTo>
                  <a:lnTo>
                    <a:pt x="10680" y="14561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89"/>
                  </a:lnTo>
                  <a:lnTo>
                    <a:pt x="15038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4990" y="4239"/>
                  </a:lnTo>
                  <a:lnTo>
                    <a:pt x="14145" y="4012"/>
                  </a:lnTo>
                  <a:lnTo>
                    <a:pt x="11478" y="3310"/>
                  </a:lnTo>
                  <a:lnTo>
                    <a:pt x="10799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8"/>
            <p:cNvSpPr/>
            <p:nvPr/>
          </p:nvSpPr>
          <p:spPr>
            <a:xfrm>
              <a:off x="216975" y="44998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94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75" y="3548"/>
                  </a:lnTo>
                  <a:lnTo>
                    <a:pt x="4894" y="1286"/>
                  </a:lnTo>
                  <a:close/>
                  <a:moveTo>
                    <a:pt x="10050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489" y="6882"/>
                  </a:lnTo>
                  <a:lnTo>
                    <a:pt x="1263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80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99"/>
                  </a:moveTo>
                  <a:lnTo>
                    <a:pt x="7133" y="12204"/>
                  </a:lnTo>
                  <a:lnTo>
                    <a:pt x="7109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33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32" y="869"/>
                  </a:lnTo>
                  <a:lnTo>
                    <a:pt x="3418" y="3465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36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36" name="Google Shape;336;p8"/>
          <p:cNvSpPr txBox="1">
            <a:spLocks noGrp="1"/>
          </p:cNvSpPr>
          <p:nvPr>
            <p:ph type="title"/>
          </p:nvPr>
        </p:nvSpPr>
        <p:spPr>
          <a:xfrm>
            <a:off x="2048475" y="1217900"/>
            <a:ext cx="5047500" cy="183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rPr lang="ar-SA" smtClean="0"/>
              <a:t>انقر لتحرير نمط العنوان الرئيسي</a:t>
            </a:r>
            <a:endParaRPr/>
          </a:p>
        </p:txBody>
      </p:sp>
      <p:sp>
        <p:nvSpPr>
          <p:cNvPr id="337" name="Google Shape;337;p8"/>
          <p:cNvSpPr txBox="1">
            <a:spLocks noGrp="1"/>
          </p:cNvSpPr>
          <p:nvPr>
            <p:ph type="subTitle" idx="1"/>
          </p:nvPr>
        </p:nvSpPr>
        <p:spPr>
          <a:xfrm>
            <a:off x="2066875" y="3605050"/>
            <a:ext cx="50292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9987088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oogle Shape;19;p5"/>
          <p:cNvGrpSpPr/>
          <p:nvPr/>
        </p:nvGrpSpPr>
        <p:grpSpPr>
          <a:xfrm>
            <a:off x="9" y="2804016"/>
            <a:ext cx="9144293" cy="2324707"/>
            <a:chOff x="9" y="2804016"/>
            <a:chExt cx="9144293" cy="2324707"/>
          </a:xfrm>
        </p:grpSpPr>
        <p:sp>
          <p:nvSpPr>
            <p:cNvPr id="20" name="Google Shape;20;p5"/>
            <p:cNvSpPr/>
            <p:nvPr/>
          </p:nvSpPr>
          <p:spPr>
            <a:xfrm>
              <a:off x="3850641" y="2804398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906" y="1274"/>
                  </a:moveTo>
                  <a:lnTo>
                    <a:pt x="7120" y="2513"/>
                  </a:lnTo>
                  <a:lnTo>
                    <a:pt x="7120" y="6323"/>
                  </a:lnTo>
                  <a:lnTo>
                    <a:pt x="4275" y="3560"/>
                  </a:lnTo>
                  <a:lnTo>
                    <a:pt x="4906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40" y="4751"/>
                  </a:lnTo>
                  <a:lnTo>
                    <a:pt x="12466" y="6894"/>
                  </a:lnTo>
                  <a:lnTo>
                    <a:pt x="8549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04"/>
                  </a:lnTo>
                  <a:close/>
                  <a:moveTo>
                    <a:pt x="7954" y="8287"/>
                  </a:moveTo>
                  <a:lnTo>
                    <a:pt x="10799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5025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5"/>
            <p:cNvSpPr/>
            <p:nvPr/>
          </p:nvSpPr>
          <p:spPr>
            <a:xfrm>
              <a:off x="2889788" y="3734204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6" y="2512"/>
                  </a:lnTo>
                  <a:lnTo>
                    <a:pt x="7096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25" y="1238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25" y="123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46"/>
                  </a:lnTo>
                  <a:lnTo>
                    <a:pt x="3727" y="4215"/>
                  </a:lnTo>
                  <a:close/>
                  <a:moveTo>
                    <a:pt x="11371" y="4132"/>
                  </a:moveTo>
                  <a:lnTo>
                    <a:pt x="13704" y="4751"/>
                  </a:lnTo>
                  <a:lnTo>
                    <a:pt x="12430" y="6894"/>
                  </a:lnTo>
                  <a:lnTo>
                    <a:pt x="8525" y="6894"/>
                  </a:lnTo>
                  <a:lnTo>
                    <a:pt x="11371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56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8" y="8287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8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5"/>
            <p:cNvSpPr/>
            <p:nvPr/>
          </p:nvSpPr>
          <p:spPr>
            <a:xfrm>
              <a:off x="2889788" y="3269110"/>
              <a:ext cx="478740" cy="465126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5" y="1239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5" y="1239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58"/>
                  </a:lnTo>
                  <a:lnTo>
                    <a:pt x="3727" y="4215"/>
                  </a:lnTo>
                  <a:close/>
                  <a:moveTo>
                    <a:pt x="11371" y="4144"/>
                  </a:moveTo>
                  <a:lnTo>
                    <a:pt x="13704" y="4751"/>
                  </a:lnTo>
                  <a:lnTo>
                    <a:pt x="12430" y="6894"/>
                  </a:lnTo>
                  <a:lnTo>
                    <a:pt x="8525" y="6894"/>
                  </a:lnTo>
                  <a:lnTo>
                    <a:pt x="11371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5"/>
            <p:cNvSpPr/>
            <p:nvPr/>
          </p:nvSpPr>
          <p:spPr>
            <a:xfrm>
              <a:off x="2889788" y="4198916"/>
              <a:ext cx="478740" cy="465094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096" y="2512"/>
                  </a:lnTo>
                  <a:lnTo>
                    <a:pt x="7096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5" y="1238"/>
                  </a:moveTo>
                  <a:lnTo>
                    <a:pt x="10680" y="3632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5" y="1238"/>
                  </a:lnTo>
                  <a:close/>
                  <a:moveTo>
                    <a:pt x="11371" y="4132"/>
                  </a:moveTo>
                  <a:lnTo>
                    <a:pt x="13704" y="4739"/>
                  </a:lnTo>
                  <a:lnTo>
                    <a:pt x="12430" y="6882"/>
                  </a:lnTo>
                  <a:lnTo>
                    <a:pt x="8525" y="6882"/>
                  </a:lnTo>
                  <a:lnTo>
                    <a:pt x="11371" y="4132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58"/>
                  </a:lnTo>
                  <a:lnTo>
                    <a:pt x="3727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4;p5"/>
            <p:cNvSpPr/>
            <p:nvPr/>
          </p:nvSpPr>
          <p:spPr>
            <a:xfrm>
              <a:off x="2889407" y="4664010"/>
              <a:ext cx="479122" cy="464712"/>
            </a:xfrm>
            <a:custGeom>
              <a:avLst/>
              <a:gdLst/>
              <a:ahLst/>
              <a:cxnLst/>
              <a:rect l="l" t="t" r="r" b="b"/>
              <a:pathLst>
                <a:path w="15062" h="14609" extrusionOk="0">
                  <a:moveTo>
                    <a:pt x="4894" y="1274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10037" y="1238"/>
                  </a:moveTo>
                  <a:lnTo>
                    <a:pt x="10692" y="3631"/>
                  </a:lnTo>
                  <a:lnTo>
                    <a:pt x="7930" y="6310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8"/>
                  </a:lnTo>
                  <a:close/>
                  <a:moveTo>
                    <a:pt x="11395" y="4120"/>
                  </a:moveTo>
                  <a:lnTo>
                    <a:pt x="13728" y="4727"/>
                  </a:lnTo>
                  <a:lnTo>
                    <a:pt x="12454" y="6870"/>
                  </a:lnTo>
                  <a:lnTo>
                    <a:pt x="8537" y="6870"/>
                  </a:lnTo>
                  <a:lnTo>
                    <a:pt x="11395" y="4120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46"/>
                  </a:lnTo>
                  <a:lnTo>
                    <a:pt x="3751" y="4215"/>
                  </a:lnTo>
                  <a:close/>
                  <a:moveTo>
                    <a:pt x="12562" y="7703"/>
                  </a:moveTo>
                  <a:lnTo>
                    <a:pt x="13776" y="9751"/>
                  </a:lnTo>
                  <a:lnTo>
                    <a:pt x="11311" y="10382"/>
                  </a:lnTo>
                  <a:lnTo>
                    <a:pt x="8537" y="7703"/>
                  </a:lnTo>
                  <a:close/>
                  <a:moveTo>
                    <a:pt x="6513" y="7703"/>
                  </a:moveTo>
                  <a:lnTo>
                    <a:pt x="3668" y="10466"/>
                  </a:lnTo>
                  <a:lnTo>
                    <a:pt x="1334" y="9846"/>
                  </a:lnTo>
                  <a:lnTo>
                    <a:pt x="2596" y="7703"/>
                  </a:lnTo>
                  <a:close/>
                  <a:moveTo>
                    <a:pt x="7942" y="8275"/>
                  </a:moveTo>
                  <a:lnTo>
                    <a:pt x="10788" y="11025"/>
                  </a:lnTo>
                  <a:lnTo>
                    <a:pt x="10156" y="13299"/>
                  </a:lnTo>
                  <a:lnTo>
                    <a:pt x="7942" y="12073"/>
                  </a:lnTo>
                  <a:lnTo>
                    <a:pt x="7942" y="8275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97" y="0"/>
                  </a:moveTo>
                  <a:lnTo>
                    <a:pt x="9835" y="417"/>
                  </a:lnTo>
                  <a:lnTo>
                    <a:pt x="7442" y="1750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65" y="9644"/>
                  </a:lnTo>
                  <a:lnTo>
                    <a:pt x="60" y="10370"/>
                  </a:lnTo>
                  <a:lnTo>
                    <a:pt x="905" y="10597"/>
                  </a:lnTo>
                  <a:lnTo>
                    <a:pt x="3572" y="11299"/>
                  </a:lnTo>
                  <a:lnTo>
                    <a:pt x="4251" y="13787"/>
                  </a:lnTo>
                  <a:lnTo>
                    <a:pt x="4477" y="14609"/>
                  </a:lnTo>
                  <a:lnTo>
                    <a:pt x="5239" y="14192"/>
                  </a:lnTo>
                  <a:lnTo>
                    <a:pt x="7632" y="12859"/>
                  </a:lnTo>
                  <a:lnTo>
                    <a:pt x="9942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62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86" y="4965"/>
                  </a:lnTo>
                  <a:lnTo>
                    <a:pt x="15014" y="4239"/>
                  </a:lnTo>
                  <a:lnTo>
                    <a:pt x="14169" y="4012"/>
                  </a:lnTo>
                  <a:lnTo>
                    <a:pt x="11502" y="3310"/>
                  </a:lnTo>
                  <a:lnTo>
                    <a:pt x="10811" y="810"/>
                  </a:lnTo>
                  <a:lnTo>
                    <a:pt x="10597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5;p5"/>
            <p:cNvSpPr/>
            <p:nvPr/>
          </p:nvSpPr>
          <p:spPr>
            <a:xfrm>
              <a:off x="2889788" y="2804398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49" y="1239"/>
                  </a:lnTo>
                  <a:close/>
                  <a:moveTo>
                    <a:pt x="4882" y="1274"/>
                  </a:moveTo>
                  <a:lnTo>
                    <a:pt x="7096" y="2513"/>
                  </a:lnTo>
                  <a:lnTo>
                    <a:pt x="7096" y="6323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2"/>
                  </a:lnTo>
                  <a:lnTo>
                    <a:pt x="11299" y="10383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096" y="8287"/>
                  </a:moveTo>
                  <a:lnTo>
                    <a:pt x="7096" y="12192"/>
                  </a:lnTo>
                  <a:lnTo>
                    <a:pt x="5001" y="13359"/>
                  </a:lnTo>
                  <a:lnTo>
                    <a:pt x="4322" y="10966"/>
                  </a:lnTo>
                  <a:lnTo>
                    <a:pt x="7096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09" y="9537"/>
                  </a:lnTo>
                  <a:lnTo>
                    <a:pt x="13228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6;p5"/>
            <p:cNvSpPr/>
            <p:nvPr/>
          </p:nvSpPr>
          <p:spPr>
            <a:xfrm>
              <a:off x="3850641" y="4663629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58"/>
                  </a:lnTo>
                  <a:lnTo>
                    <a:pt x="3751" y="4227"/>
                  </a:lnTo>
                  <a:close/>
                  <a:moveTo>
                    <a:pt x="12562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8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799" y="11049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47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19" y="13740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7;p5"/>
            <p:cNvSpPr/>
            <p:nvPr/>
          </p:nvSpPr>
          <p:spPr>
            <a:xfrm>
              <a:off x="3850641" y="4198535"/>
              <a:ext cx="478740" cy="465126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44"/>
                  </a:lnTo>
                  <a:lnTo>
                    <a:pt x="7942" y="6322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27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7"/>
                  </a:lnTo>
                  <a:close/>
                  <a:moveTo>
                    <a:pt x="7954" y="8311"/>
                  </a:moveTo>
                  <a:lnTo>
                    <a:pt x="10799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90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77"/>
                  </a:lnTo>
                  <a:lnTo>
                    <a:pt x="15002" y="4239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8;p5"/>
            <p:cNvSpPr/>
            <p:nvPr/>
          </p:nvSpPr>
          <p:spPr>
            <a:xfrm>
              <a:off x="3850641" y="3733822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86"/>
                  </a:moveTo>
                  <a:lnTo>
                    <a:pt x="7109" y="2524"/>
                  </a:lnTo>
                  <a:lnTo>
                    <a:pt x="7109" y="6323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49" y="1250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58"/>
                  </a:lnTo>
                  <a:lnTo>
                    <a:pt x="3751" y="4227"/>
                  </a:lnTo>
                  <a:close/>
                  <a:moveTo>
                    <a:pt x="11395" y="4144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44"/>
                  </a:lnTo>
                  <a:close/>
                  <a:moveTo>
                    <a:pt x="12550" y="7716"/>
                  </a:moveTo>
                  <a:lnTo>
                    <a:pt x="13776" y="9763"/>
                  </a:lnTo>
                  <a:lnTo>
                    <a:pt x="11300" y="10394"/>
                  </a:lnTo>
                  <a:lnTo>
                    <a:pt x="8537" y="7716"/>
                  </a:lnTo>
                  <a:close/>
                  <a:moveTo>
                    <a:pt x="6525" y="7716"/>
                  </a:moveTo>
                  <a:lnTo>
                    <a:pt x="3668" y="10478"/>
                  </a:lnTo>
                  <a:lnTo>
                    <a:pt x="1322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99" y="11049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8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62"/>
                  </a:lnTo>
                  <a:lnTo>
                    <a:pt x="10919" y="13752"/>
                  </a:lnTo>
                  <a:lnTo>
                    <a:pt x="11633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9;p5"/>
            <p:cNvSpPr/>
            <p:nvPr/>
          </p:nvSpPr>
          <p:spPr>
            <a:xfrm>
              <a:off x="3371932" y="2804016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51"/>
                  </a:moveTo>
                  <a:lnTo>
                    <a:pt x="10704" y="3644"/>
                  </a:lnTo>
                  <a:lnTo>
                    <a:pt x="7941" y="6323"/>
                  </a:lnTo>
                  <a:lnTo>
                    <a:pt x="7941" y="2417"/>
                  </a:lnTo>
                  <a:lnTo>
                    <a:pt x="7953" y="2417"/>
                  </a:lnTo>
                  <a:lnTo>
                    <a:pt x="10049" y="1251"/>
                  </a:lnTo>
                  <a:close/>
                  <a:moveTo>
                    <a:pt x="4893" y="1286"/>
                  </a:moveTo>
                  <a:lnTo>
                    <a:pt x="7108" y="2525"/>
                  </a:lnTo>
                  <a:lnTo>
                    <a:pt x="7108" y="6335"/>
                  </a:lnTo>
                  <a:lnTo>
                    <a:pt x="4262" y="3572"/>
                  </a:lnTo>
                  <a:lnTo>
                    <a:pt x="4893" y="1286"/>
                  </a:lnTo>
                  <a:close/>
                  <a:moveTo>
                    <a:pt x="3762" y="4227"/>
                  </a:moveTo>
                  <a:lnTo>
                    <a:pt x="6525" y="6906"/>
                  </a:lnTo>
                  <a:lnTo>
                    <a:pt x="2512" y="6906"/>
                  </a:lnTo>
                  <a:lnTo>
                    <a:pt x="1286" y="4858"/>
                  </a:lnTo>
                  <a:lnTo>
                    <a:pt x="3762" y="4227"/>
                  </a:lnTo>
                  <a:close/>
                  <a:moveTo>
                    <a:pt x="11394" y="4144"/>
                  </a:moveTo>
                  <a:lnTo>
                    <a:pt x="13728" y="4763"/>
                  </a:lnTo>
                  <a:lnTo>
                    <a:pt x="12454" y="6906"/>
                  </a:lnTo>
                  <a:lnTo>
                    <a:pt x="8549" y="6906"/>
                  </a:lnTo>
                  <a:lnTo>
                    <a:pt x="11394" y="4144"/>
                  </a:lnTo>
                  <a:close/>
                  <a:moveTo>
                    <a:pt x="12549" y="7716"/>
                  </a:moveTo>
                  <a:lnTo>
                    <a:pt x="13776" y="9764"/>
                  </a:lnTo>
                  <a:lnTo>
                    <a:pt x="11299" y="10395"/>
                  </a:lnTo>
                  <a:lnTo>
                    <a:pt x="8537" y="7716"/>
                  </a:lnTo>
                  <a:close/>
                  <a:moveTo>
                    <a:pt x="6525" y="7716"/>
                  </a:moveTo>
                  <a:lnTo>
                    <a:pt x="3667" y="10490"/>
                  </a:lnTo>
                  <a:lnTo>
                    <a:pt x="1334" y="9883"/>
                  </a:lnTo>
                  <a:lnTo>
                    <a:pt x="2607" y="7716"/>
                  </a:lnTo>
                  <a:close/>
                  <a:moveTo>
                    <a:pt x="7953" y="8299"/>
                  </a:moveTo>
                  <a:lnTo>
                    <a:pt x="10799" y="11050"/>
                  </a:lnTo>
                  <a:lnTo>
                    <a:pt x="10168" y="13336"/>
                  </a:lnTo>
                  <a:lnTo>
                    <a:pt x="7953" y="12097"/>
                  </a:lnTo>
                  <a:lnTo>
                    <a:pt x="7953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20" y="8299"/>
                  </a:lnTo>
                  <a:close/>
                  <a:moveTo>
                    <a:pt x="10585" y="1"/>
                  </a:moveTo>
                  <a:lnTo>
                    <a:pt x="9823" y="405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70" y="36"/>
                  </a:lnTo>
                  <a:lnTo>
                    <a:pt x="4143" y="858"/>
                  </a:lnTo>
                  <a:lnTo>
                    <a:pt x="3429" y="3441"/>
                  </a:lnTo>
                  <a:lnTo>
                    <a:pt x="857" y="4120"/>
                  </a:lnTo>
                  <a:lnTo>
                    <a:pt x="0" y="4334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6" y="9633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88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32" y="12859"/>
                  </a:lnTo>
                  <a:lnTo>
                    <a:pt x="9930" y="14145"/>
                  </a:lnTo>
                  <a:lnTo>
                    <a:pt x="10692" y="14562"/>
                  </a:lnTo>
                  <a:lnTo>
                    <a:pt x="10918" y="13752"/>
                  </a:lnTo>
                  <a:lnTo>
                    <a:pt x="11632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3" y="4965"/>
                  </a:lnTo>
                  <a:lnTo>
                    <a:pt x="15014" y="4239"/>
                  </a:lnTo>
                  <a:lnTo>
                    <a:pt x="14157" y="4013"/>
                  </a:lnTo>
                  <a:lnTo>
                    <a:pt x="11501" y="3310"/>
                  </a:lnTo>
                  <a:lnTo>
                    <a:pt x="10811" y="810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0;p5"/>
            <p:cNvSpPr/>
            <p:nvPr/>
          </p:nvSpPr>
          <p:spPr>
            <a:xfrm>
              <a:off x="3850641" y="3268728"/>
              <a:ext cx="478740" cy="465508"/>
            </a:xfrm>
            <a:custGeom>
              <a:avLst/>
              <a:gdLst/>
              <a:ahLst/>
              <a:cxnLst/>
              <a:rect l="l" t="t" r="r" b="b"/>
              <a:pathLst>
                <a:path w="15050" h="14634" extrusionOk="0">
                  <a:moveTo>
                    <a:pt x="4882" y="1298"/>
                  </a:moveTo>
                  <a:lnTo>
                    <a:pt x="7109" y="2537"/>
                  </a:lnTo>
                  <a:lnTo>
                    <a:pt x="7109" y="6323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71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71" y="4156"/>
                  </a:lnTo>
                  <a:close/>
                  <a:moveTo>
                    <a:pt x="12550" y="7728"/>
                  </a:moveTo>
                  <a:lnTo>
                    <a:pt x="13776" y="9764"/>
                  </a:lnTo>
                  <a:lnTo>
                    <a:pt x="11300" y="10407"/>
                  </a:lnTo>
                  <a:lnTo>
                    <a:pt x="8537" y="7728"/>
                  </a:lnTo>
                  <a:close/>
                  <a:moveTo>
                    <a:pt x="6525" y="7740"/>
                  </a:moveTo>
                  <a:lnTo>
                    <a:pt x="3668" y="10490"/>
                  </a:lnTo>
                  <a:lnTo>
                    <a:pt x="1322" y="9883"/>
                  </a:lnTo>
                  <a:lnTo>
                    <a:pt x="2608" y="7740"/>
                  </a:lnTo>
                  <a:close/>
                  <a:moveTo>
                    <a:pt x="7954" y="8311"/>
                  </a:moveTo>
                  <a:lnTo>
                    <a:pt x="10799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95"/>
                  </a:lnTo>
                  <a:lnTo>
                    <a:pt x="893" y="10609"/>
                  </a:lnTo>
                  <a:lnTo>
                    <a:pt x="3560" y="11311"/>
                  </a:lnTo>
                  <a:lnTo>
                    <a:pt x="4251" y="13812"/>
                  </a:lnTo>
                  <a:lnTo>
                    <a:pt x="4465" y="14633"/>
                  </a:lnTo>
                  <a:lnTo>
                    <a:pt x="5227" y="14217"/>
                  </a:lnTo>
                  <a:lnTo>
                    <a:pt x="7621" y="12871"/>
                  </a:lnTo>
                  <a:lnTo>
                    <a:pt x="9930" y="14169"/>
                  </a:lnTo>
                  <a:lnTo>
                    <a:pt x="10692" y="14586"/>
                  </a:lnTo>
                  <a:lnTo>
                    <a:pt x="10919" y="13764"/>
                  </a:lnTo>
                  <a:lnTo>
                    <a:pt x="11633" y="11180"/>
                  </a:lnTo>
                  <a:lnTo>
                    <a:pt x="14205" y="10514"/>
                  </a:lnTo>
                  <a:lnTo>
                    <a:pt x="15050" y="10287"/>
                  </a:lnTo>
                  <a:lnTo>
                    <a:pt x="14621" y="9561"/>
                  </a:lnTo>
                  <a:lnTo>
                    <a:pt x="13240" y="7239"/>
                  </a:lnTo>
                  <a:lnTo>
                    <a:pt x="14574" y="4989"/>
                  </a:lnTo>
                  <a:lnTo>
                    <a:pt x="15002" y="4239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31;p5"/>
            <p:cNvSpPr/>
            <p:nvPr/>
          </p:nvSpPr>
          <p:spPr>
            <a:xfrm>
              <a:off x="2407262" y="3269110"/>
              <a:ext cx="478772" cy="465126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693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38" y="1239"/>
                  </a:lnTo>
                  <a:close/>
                  <a:moveTo>
                    <a:pt x="3739" y="4215"/>
                  </a:moveTo>
                  <a:lnTo>
                    <a:pt x="6502" y="6894"/>
                  </a:lnTo>
                  <a:lnTo>
                    <a:pt x="2489" y="6894"/>
                  </a:lnTo>
                  <a:lnTo>
                    <a:pt x="1287" y="4858"/>
                  </a:lnTo>
                  <a:lnTo>
                    <a:pt x="3739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4" y="6894"/>
                  </a:lnTo>
                  <a:lnTo>
                    <a:pt x="11371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4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57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2;p5"/>
            <p:cNvSpPr/>
            <p:nvPr/>
          </p:nvSpPr>
          <p:spPr>
            <a:xfrm>
              <a:off x="3372282" y="3734204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26" y="1238"/>
                  </a:moveTo>
                  <a:lnTo>
                    <a:pt x="10681" y="3632"/>
                  </a:lnTo>
                  <a:lnTo>
                    <a:pt x="7919" y="6311"/>
                  </a:lnTo>
                  <a:lnTo>
                    <a:pt x="7919" y="2405"/>
                  </a:lnTo>
                  <a:lnTo>
                    <a:pt x="7930" y="2405"/>
                  </a:lnTo>
                  <a:lnTo>
                    <a:pt x="10026" y="1238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63" y="4846"/>
                  </a:lnTo>
                  <a:lnTo>
                    <a:pt x="3728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14" y="6894"/>
                  </a:lnTo>
                  <a:lnTo>
                    <a:pt x="11371" y="4132"/>
                  </a:lnTo>
                  <a:close/>
                  <a:moveTo>
                    <a:pt x="12538" y="7704"/>
                  </a:moveTo>
                  <a:lnTo>
                    <a:pt x="13765" y="9751"/>
                  </a:lnTo>
                  <a:lnTo>
                    <a:pt x="11288" y="10382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56" y="10466"/>
                  </a:lnTo>
                  <a:lnTo>
                    <a:pt x="1323" y="9847"/>
                  </a:lnTo>
                  <a:lnTo>
                    <a:pt x="2596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37" y="10371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800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33;p5"/>
            <p:cNvSpPr/>
            <p:nvPr/>
          </p:nvSpPr>
          <p:spPr>
            <a:xfrm>
              <a:off x="3372282" y="3269110"/>
              <a:ext cx="478391" cy="465126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6" y="1239"/>
                  </a:moveTo>
                  <a:lnTo>
                    <a:pt x="10681" y="3632"/>
                  </a:lnTo>
                  <a:lnTo>
                    <a:pt x="7919" y="6311"/>
                  </a:lnTo>
                  <a:lnTo>
                    <a:pt x="7919" y="2417"/>
                  </a:lnTo>
                  <a:lnTo>
                    <a:pt x="7930" y="2417"/>
                  </a:lnTo>
                  <a:lnTo>
                    <a:pt x="10026" y="1239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75" y="4858"/>
                  </a:lnTo>
                  <a:lnTo>
                    <a:pt x="3728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14" y="6894"/>
                  </a:lnTo>
                  <a:lnTo>
                    <a:pt x="11371" y="4144"/>
                  </a:lnTo>
                  <a:close/>
                  <a:moveTo>
                    <a:pt x="12538" y="7716"/>
                  </a:moveTo>
                  <a:lnTo>
                    <a:pt x="13765" y="9752"/>
                  </a:lnTo>
                  <a:lnTo>
                    <a:pt x="11288" y="10395"/>
                  </a:lnTo>
                  <a:lnTo>
                    <a:pt x="8526" y="7716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37" y="10383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4;p5"/>
            <p:cNvSpPr/>
            <p:nvPr/>
          </p:nvSpPr>
          <p:spPr>
            <a:xfrm>
              <a:off x="3372282" y="4198916"/>
              <a:ext cx="478391" cy="465094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6" y="1238"/>
                  </a:moveTo>
                  <a:lnTo>
                    <a:pt x="10681" y="3632"/>
                  </a:lnTo>
                  <a:lnTo>
                    <a:pt x="7919" y="6310"/>
                  </a:lnTo>
                  <a:lnTo>
                    <a:pt x="7919" y="2417"/>
                  </a:lnTo>
                  <a:lnTo>
                    <a:pt x="7930" y="2417"/>
                  </a:lnTo>
                  <a:lnTo>
                    <a:pt x="10026" y="1238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19" y="6882"/>
                  </a:lnTo>
                  <a:lnTo>
                    <a:pt x="8514" y="6882"/>
                  </a:lnTo>
                  <a:lnTo>
                    <a:pt x="11371" y="4132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8" y="4215"/>
                  </a:lnTo>
                  <a:close/>
                  <a:moveTo>
                    <a:pt x="12538" y="7715"/>
                  </a:moveTo>
                  <a:lnTo>
                    <a:pt x="13765" y="9751"/>
                  </a:lnTo>
                  <a:lnTo>
                    <a:pt x="11288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66"/>
                  </a:lnTo>
                  <a:lnTo>
                    <a:pt x="1323" y="9859"/>
                  </a:lnTo>
                  <a:lnTo>
                    <a:pt x="2596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37" y="10382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5;p5"/>
            <p:cNvSpPr/>
            <p:nvPr/>
          </p:nvSpPr>
          <p:spPr>
            <a:xfrm>
              <a:off x="3372282" y="4663629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1" y="3572"/>
                  </a:lnTo>
                  <a:lnTo>
                    <a:pt x="4882" y="1286"/>
                  </a:lnTo>
                  <a:close/>
                  <a:moveTo>
                    <a:pt x="10026" y="1250"/>
                  </a:moveTo>
                  <a:lnTo>
                    <a:pt x="10681" y="3643"/>
                  </a:lnTo>
                  <a:lnTo>
                    <a:pt x="7919" y="6322"/>
                  </a:lnTo>
                  <a:lnTo>
                    <a:pt x="7919" y="2417"/>
                  </a:lnTo>
                  <a:lnTo>
                    <a:pt x="7930" y="2417"/>
                  </a:lnTo>
                  <a:lnTo>
                    <a:pt x="10026" y="1250"/>
                  </a:lnTo>
                  <a:close/>
                  <a:moveTo>
                    <a:pt x="3728" y="4203"/>
                  </a:moveTo>
                  <a:lnTo>
                    <a:pt x="6502" y="6882"/>
                  </a:lnTo>
                  <a:lnTo>
                    <a:pt x="2477" y="6882"/>
                  </a:lnTo>
                  <a:lnTo>
                    <a:pt x="1275" y="4846"/>
                  </a:lnTo>
                  <a:lnTo>
                    <a:pt x="3728" y="4203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19" y="6882"/>
                  </a:lnTo>
                  <a:lnTo>
                    <a:pt x="8514" y="6882"/>
                  </a:lnTo>
                  <a:lnTo>
                    <a:pt x="11371" y="4132"/>
                  </a:lnTo>
                  <a:close/>
                  <a:moveTo>
                    <a:pt x="12538" y="7715"/>
                  </a:moveTo>
                  <a:lnTo>
                    <a:pt x="13765" y="9763"/>
                  </a:lnTo>
                  <a:lnTo>
                    <a:pt x="11288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78"/>
                  </a:lnTo>
                  <a:lnTo>
                    <a:pt x="1323" y="9858"/>
                  </a:lnTo>
                  <a:lnTo>
                    <a:pt x="2596" y="7715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5" y="13311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05"/>
                  </a:lnTo>
                  <a:lnTo>
                    <a:pt x="7419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32"/>
                  </a:lnTo>
                  <a:lnTo>
                    <a:pt x="37" y="10370"/>
                  </a:lnTo>
                  <a:lnTo>
                    <a:pt x="894" y="10597"/>
                  </a:lnTo>
                  <a:lnTo>
                    <a:pt x="3549" y="11287"/>
                  </a:lnTo>
                  <a:lnTo>
                    <a:pt x="4240" y="13788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36;p5"/>
            <p:cNvSpPr/>
            <p:nvPr/>
          </p:nvSpPr>
          <p:spPr>
            <a:xfrm>
              <a:off x="1924768" y="3269110"/>
              <a:ext cx="478740" cy="465126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7" y="1239"/>
                  </a:moveTo>
                  <a:lnTo>
                    <a:pt x="10692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42" y="2417"/>
                  </a:lnTo>
                  <a:lnTo>
                    <a:pt x="10037" y="1239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1371" y="4144"/>
                  </a:moveTo>
                  <a:lnTo>
                    <a:pt x="13716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44"/>
                  </a:lnTo>
                  <a:close/>
                  <a:moveTo>
                    <a:pt x="12549" y="7716"/>
                  </a:moveTo>
                  <a:lnTo>
                    <a:pt x="13776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75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5001" y="13371"/>
                  </a:lnTo>
                  <a:lnTo>
                    <a:pt x="4334" y="10978"/>
                  </a:lnTo>
                  <a:lnTo>
                    <a:pt x="7108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29" y="3453"/>
                  </a:lnTo>
                  <a:lnTo>
                    <a:pt x="857" y="4132"/>
                  </a:lnTo>
                  <a:lnTo>
                    <a:pt x="0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502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7;p5"/>
            <p:cNvSpPr/>
            <p:nvPr/>
          </p:nvSpPr>
          <p:spPr>
            <a:xfrm>
              <a:off x="1442242" y="2804398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894" y="1274"/>
                  </a:moveTo>
                  <a:lnTo>
                    <a:pt x="7109" y="2513"/>
                  </a:lnTo>
                  <a:lnTo>
                    <a:pt x="7109" y="6323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3763" y="4215"/>
                  </a:moveTo>
                  <a:lnTo>
                    <a:pt x="6525" y="6894"/>
                  </a:lnTo>
                  <a:lnTo>
                    <a:pt x="2513" y="6894"/>
                  </a:lnTo>
                  <a:lnTo>
                    <a:pt x="1287" y="4846"/>
                  </a:lnTo>
                  <a:lnTo>
                    <a:pt x="3763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50" y="7704"/>
                  </a:moveTo>
                  <a:lnTo>
                    <a:pt x="13776" y="9752"/>
                  </a:lnTo>
                  <a:lnTo>
                    <a:pt x="11300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40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502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38;p5"/>
            <p:cNvSpPr/>
            <p:nvPr/>
          </p:nvSpPr>
          <p:spPr>
            <a:xfrm>
              <a:off x="1442624" y="3269110"/>
              <a:ext cx="478391" cy="465126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6" y="1239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39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75" y="4858"/>
                  </a:lnTo>
                  <a:lnTo>
                    <a:pt x="3727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02" y="6894"/>
                  </a:lnTo>
                  <a:lnTo>
                    <a:pt x="11371" y="4144"/>
                  </a:lnTo>
                  <a:close/>
                  <a:moveTo>
                    <a:pt x="12538" y="7716"/>
                  </a:moveTo>
                  <a:lnTo>
                    <a:pt x="13764" y="9752"/>
                  </a:lnTo>
                  <a:lnTo>
                    <a:pt x="11288" y="10395"/>
                  </a:lnTo>
                  <a:lnTo>
                    <a:pt x="8525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9;p5"/>
            <p:cNvSpPr/>
            <p:nvPr/>
          </p:nvSpPr>
          <p:spPr>
            <a:xfrm>
              <a:off x="1442624" y="4198916"/>
              <a:ext cx="478391" cy="465094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38" y="1238"/>
                  </a:moveTo>
                  <a:lnTo>
                    <a:pt x="10692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7" y="4215"/>
                  </a:lnTo>
                  <a:close/>
                  <a:moveTo>
                    <a:pt x="12538" y="7715"/>
                  </a:moveTo>
                  <a:lnTo>
                    <a:pt x="13764" y="9751"/>
                  </a:lnTo>
                  <a:lnTo>
                    <a:pt x="11288" y="10394"/>
                  </a:lnTo>
                  <a:lnTo>
                    <a:pt x="8525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2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40;p5"/>
            <p:cNvSpPr/>
            <p:nvPr/>
          </p:nvSpPr>
          <p:spPr>
            <a:xfrm>
              <a:off x="1442624" y="3734204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26" y="1238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26" y="123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75" y="4846"/>
                  </a:lnTo>
                  <a:lnTo>
                    <a:pt x="3727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02" y="6894"/>
                  </a:lnTo>
                  <a:lnTo>
                    <a:pt x="11371" y="4132"/>
                  </a:lnTo>
                  <a:close/>
                  <a:moveTo>
                    <a:pt x="12538" y="7704"/>
                  </a:moveTo>
                  <a:lnTo>
                    <a:pt x="13764" y="9751"/>
                  </a:lnTo>
                  <a:lnTo>
                    <a:pt x="11288" y="10382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56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41;p5"/>
            <p:cNvSpPr/>
            <p:nvPr/>
          </p:nvSpPr>
          <p:spPr>
            <a:xfrm>
              <a:off x="7228227" y="2804398"/>
              <a:ext cx="473460" cy="464744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10026" y="1239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26" y="1239"/>
                  </a:lnTo>
                  <a:close/>
                  <a:moveTo>
                    <a:pt x="4870" y="1298"/>
                  </a:moveTo>
                  <a:lnTo>
                    <a:pt x="7085" y="2525"/>
                  </a:lnTo>
                  <a:lnTo>
                    <a:pt x="7085" y="6323"/>
                  </a:lnTo>
                  <a:lnTo>
                    <a:pt x="4239" y="3572"/>
                  </a:lnTo>
                  <a:lnTo>
                    <a:pt x="4870" y="129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63" y="4846"/>
                  </a:lnTo>
                  <a:lnTo>
                    <a:pt x="3727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12550" y="7704"/>
                  </a:moveTo>
                  <a:lnTo>
                    <a:pt x="13764" y="9752"/>
                  </a:lnTo>
                  <a:lnTo>
                    <a:pt x="11299" y="10383"/>
                  </a:lnTo>
                  <a:lnTo>
                    <a:pt x="8525" y="7704"/>
                  </a:lnTo>
                  <a:close/>
                  <a:moveTo>
                    <a:pt x="6501" y="7704"/>
                  </a:moveTo>
                  <a:lnTo>
                    <a:pt x="3644" y="10478"/>
                  </a:lnTo>
                  <a:lnTo>
                    <a:pt x="1310" y="9871"/>
                  </a:lnTo>
                  <a:lnTo>
                    <a:pt x="2584" y="7704"/>
                  </a:lnTo>
                  <a:close/>
                  <a:moveTo>
                    <a:pt x="7930" y="8287"/>
                  </a:moveTo>
                  <a:lnTo>
                    <a:pt x="10776" y="11038"/>
                  </a:lnTo>
                  <a:lnTo>
                    <a:pt x="10145" y="13324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097" y="8287"/>
                  </a:moveTo>
                  <a:lnTo>
                    <a:pt x="7097" y="12192"/>
                  </a:lnTo>
                  <a:lnTo>
                    <a:pt x="7085" y="12192"/>
                  </a:lnTo>
                  <a:lnTo>
                    <a:pt x="4989" y="13359"/>
                  </a:lnTo>
                  <a:lnTo>
                    <a:pt x="4334" y="10966"/>
                  </a:lnTo>
                  <a:lnTo>
                    <a:pt x="7097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02"/>
                  </a:lnTo>
                  <a:lnTo>
                    <a:pt x="14598" y="9537"/>
                  </a:lnTo>
                  <a:lnTo>
                    <a:pt x="13216" y="7216"/>
                  </a:lnTo>
                  <a:lnTo>
                    <a:pt x="14550" y="4965"/>
                  </a:lnTo>
                  <a:lnTo>
                    <a:pt x="14883" y="4430"/>
                  </a:lnTo>
                  <a:lnTo>
                    <a:pt x="14883" y="4215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42;p5"/>
            <p:cNvSpPr/>
            <p:nvPr/>
          </p:nvSpPr>
          <p:spPr>
            <a:xfrm>
              <a:off x="2407262" y="3734204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38" y="1238"/>
                  </a:moveTo>
                  <a:lnTo>
                    <a:pt x="10693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38" y="1238"/>
                  </a:lnTo>
                  <a:close/>
                  <a:moveTo>
                    <a:pt x="3739" y="4215"/>
                  </a:moveTo>
                  <a:lnTo>
                    <a:pt x="6502" y="6894"/>
                  </a:lnTo>
                  <a:lnTo>
                    <a:pt x="2489" y="6894"/>
                  </a:lnTo>
                  <a:lnTo>
                    <a:pt x="1263" y="4846"/>
                  </a:lnTo>
                  <a:lnTo>
                    <a:pt x="3739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4" y="6894"/>
                  </a:lnTo>
                  <a:lnTo>
                    <a:pt x="11371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68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57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43;p5"/>
            <p:cNvSpPr/>
            <p:nvPr/>
          </p:nvSpPr>
          <p:spPr>
            <a:xfrm>
              <a:off x="2407262" y="4198916"/>
              <a:ext cx="478772" cy="465094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8" y="1238"/>
                  </a:moveTo>
                  <a:lnTo>
                    <a:pt x="10693" y="3632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38" y="1238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31" y="6882"/>
                  </a:lnTo>
                  <a:lnTo>
                    <a:pt x="8514" y="6882"/>
                  </a:lnTo>
                  <a:lnTo>
                    <a:pt x="11371" y="4132"/>
                  </a:lnTo>
                  <a:close/>
                  <a:moveTo>
                    <a:pt x="3739" y="4215"/>
                  </a:moveTo>
                  <a:lnTo>
                    <a:pt x="6502" y="6894"/>
                  </a:lnTo>
                  <a:lnTo>
                    <a:pt x="2489" y="6894"/>
                  </a:lnTo>
                  <a:lnTo>
                    <a:pt x="1287" y="4858"/>
                  </a:lnTo>
                  <a:lnTo>
                    <a:pt x="3739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68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57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44;p5"/>
            <p:cNvSpPr/>
            <p:nvPr/>
          </p:nvSpPr>
          <p:spPr>
            <a:xfrm>
              <a:off x="2407262" y="4663629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38" y="1250"/>
                  </a:moveTo>
                  <a:lnTo>
                    <a:pt x="10693" y="3643"/>
                  </a:lnTo>
                  <a:lnTo>
                    <a:pt x="7918" y="6322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38" y="1250"/>
                  </a:lnTo>
                  <a:close/>
                  <a:moveTo>
                    <a:pt x="3739" y="4203"/>
                  </a:moveTo>
                  <a:lnTo>
                    <a:pt x="6502" y="6882"/>
                  </a:lnTo>
                  <a:lnTo>
                    <a:pt x="2489" y="6882"/>
                  </a:lnTo>
                  <a:lnTo>
                    <a:pt x="1263" y="4846"/>
                  </a:lnTo>
                  <a:lnTo>
                    <a:pt x="3739" y="4203"/>
                  </a:lnTo>
                  <a:close/>
                  <a:moveTo>
                    <a:pt x="11383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50" y="7715"/>
                  </a:moveTo>
                  <a:lnTo>
                    <a:pt x="13764" y="9763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68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57" y="13311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21" y="8299"/>
                  </a:moveTo>
                  <a:lnTo>
                    <a:pt x="7121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2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45;p5"/>
            <p:cNvSpPr/>
            <p:nvPr/>
          </p:nvSpPr>
          <p:spPr>
            <a:xfrm>
              <a:off x="2407262" y="2804398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882" y="1274"/>
                  </a:moveTo>
                  <a:lnTo>
                    <a:pt x="7097" y="2513"/>
                  </a:lnTo>
                  <a:lnTo>
                    <a:pt x="7097" y="6323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2"/>
                  </a:lnTo>
                  <a:lnTo>
                    <a:pt x="11300" y="10383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29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46;p5"/>
            <p:cNvSpPr/>
            <p:nvPr/>
          </p:nvSpPr>
          <p:spPr>
            <a:xfrm>
              <a:off x="1924768" y="2804398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882" y="1274"/>
                  </a:moveTo>
                  <a:lnTo>
                    <a:pt x="7108" y="2513"/>
                  </a:lnTo>
                  <a:lnTo>
                    <a:pt x="7108" y="6323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95" y="4132"/>
                  </a:lnTo>
                  <a:close/>
                  <a:moveTo>
                    <a:pt x="12549" y="7704"/>
                  </a:moveTo>
                  <a:lnTo>
                    <a:pt x="13752" y="9752"/>
                  </a:lnTo>
                  <a:lnTo>
                    <a:pt x="11299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99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47;p5"/>
            <p:cNvSpPr/>
            <p:nvPr/>
          </p:nvSpPr>
          <p:spPr>
            <a:xfrm>
              <a:off x="1924768" y="3734204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108" y="2512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42" y="2405"/>
                  </a:lnTo>
                  <a:lnTo>
                    <a:pt x="10037" y="1238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86" y="4846"/>
                  </a:lnTo>
                  <a:lnTo>
                    <a:pt x="3739" y="4215"/>
                  </a:lnTo>
                  <a:close/>
                  <a:moveTo>
                    <a:pt x="11371" y="4132"/>
                  </a:moveTo>
                  <a:lnTo>
                    <a:pt x="13716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12549" y="7704"/>
                  </a:moveTo>
                  <a:lnTo>
                    <a:pt x="13776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75" y="11037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57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48;p5"/>
            <p:cNvSpPr/>
            <p:nvPr/>
          </p:nvSpPr>
          <p:spPr>
            <a:xfrm>
              <a:off x="1924768" y="4198916"/>
              <a:ext cx="478740" cy="465094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11371" y="4132"/>
                  </a:moveTo>
                  <a:lnTo>
                    <a:pt x="13716" y="4739"/>
                  </a:lnTo>
                  <a:lnTo>
                    <a:pt x="12430" y="6882"/>
                  </a:lnTo>
                  <a:lnTo>
                    <a:pt x="8513" y="6882"/>
                  </a:lnTo>
                  <a:lnTo>
                    <a:pt x="11371" y="4132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2549" y="7715"/>
                  </a:moveTo>
                  <a:lnTo>
                    <a:pt x="13776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42" y="8299"/>
                  </a:moveTo>
                  <a:lnTo>
                    <a:pt x="10775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57" y="4132"/>
                  </a:lnTo>
                  <a:lnTo>
                    <a:pt x="0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49;p5"/>
            <p:cNvSpPr/>
            <p:nvPr/>
          </p:nvSpPr>
          <p:spPr>
            <a:xfrm>
              <a:off x="1924768" y="4663629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86"/>
                  </a:moveTo>
                  <a:lnTo>
                    <a:pt x="7108" y="2524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39" y="4203"/>
                  </a:moveTo>
                  <a:lnTo>
                    <a:pt x="6513" y="6882"/>
                  </a:lnTo>
                  <a:lnTo>
                    <a:pt x="2489" y="6882"/>
                  </a:lnTo>
                  <a:lnTo>
                    <a:pt x="1274" y="4846"/>
                  </a:lnTo>
                  <a:lnTo>
                    <a:pt x="3739" y="4203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95" y="4132"/>
                  </a:lnTo>
                  <a:close/>
                  <a:moveTo>
                    <a:pt x="12549" y="7715"/>
                  </a:moveTo>
                  <a:lnTo>
                    <a:pt x="13776" y="9763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34" y="9858"/>
                  </a:lnTo>
                  <a:lnTo>
                    <a:pt x="2608" y="7715"/>
                  </a:lnTo>
                  <a:close/>
                  <a:moveTo>
                    <a:pt x="7954" y="8287"/>
                  </a:moveTo>
                  <a:lnTo>
                    <a:pt x="10799" y="11037"/>
                  </a:lnTo>
                  <a:lnTo>
                    <a:pt x="10168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70" y="36"/>
                  </a:lnTo>
                  <a:lnTo>
                    <a:pt x="4144" y="857"/>
                  </a:lnTo>
                  <a:lnTo>
                    <a:pt x="3429" y="3441"/>
                  </a:lnTo>
                  <a:lnTo>
                    <a:pt x="857" y="4120"/>
                  </a:lnTo>
                  <a:lnTo>
                    <a:pt x="0" y="4334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50;p5"/>
            <p:cNvSpPr/>
            <p:nvPr/>
          </p:nvSpPr>
          <p:spPr>
            <a:xfrm>
              <a:off x="1442624" y="4663629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1" y="3572"/>
                  </a:lnTo>
                  <a:lnTo>
                    <a:pt x="4882" y="1286"/>
                  </a:lnTo>
                  <a:close/>
                  <a:moveTo>
                    <a:pt x="10038" y="1250"/>
                  </a:moveTo>
                  <a:lnTo>
                    <a:pt x="10692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50"/>
                  </a:lnTo>
                  <a:close/>
                  <a:moveTo>
                    <a:pt x="3727" y="4203"/>
                  </a:moveTo>
                  <a:lnTo>
                    <a:pt x="6501" y="6882"/>
                  </a:lnTo>
                  <a:lnTo>
                    <a:pt x="2477" y="6882"/>
                  </a:lnTo>
                  <a:lnTo>
                    <a:pt x="1263" y="4846"/>
                  </a:lnTo>
                  <a:lnTo>
                    <a:pt x="3727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12538" y="7715"/>
                  </a:moveTo>
                  <a:lnTo>
                    <a:pt x="13764" y="9763"/>
                  </a:lnTo>
                  <a:lnTo>
                    <a:pt x="11288" y="10394"/>
                  </a:lnTo>
                  <a:lnTo>
                    <a:pt x="8525" y="7715"/>
                  </a:lnTo>
                  <a:close/>
                  <a:moveTo>
                    <a:pt x="6501" y="7715"/>
                  </a:moveTo>
                  <a:lnTo>
                    <a:pt x="3656" y="10478"/>
                  </a:lnTo>
                  <a:lnTo>
                    <a:pt x="1310" y="9858"/>
                  </a:lnTo>
                  <a:lnTo>
                    <a:pt x="2584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57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36" y="10370"/>
                  </a:lnTo>
                  <a:lnTo>
                    <a:pt x="894" y="10597"/>
                  </a:lnTo>
                  <a:lnTo>
                    <a:pt x="3549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8" y="14145"/>
                  </a:lnTo>
                  <a:lnTo>
                    <a:pt x="10680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51;p5"/>
            <p:cNvSpPr/>
            <p:nvPr/>
          </p:nvSpPr>
          <p:spPr>
            <a:xfrm>
              <a:off x="6262825" y="4198916"/>
              <a:ext cx="478740" cy="465094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11383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13" y="7715"/>
                  </a:moveTo>
                  <a:lnTo>
                    <a:pt x="3668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097" y="8299"/>
                  </a:moveTo>
                  <a:lnTo>
                    <a:pt x="7097" y="12192"/>
                  </a:lnTo>
                  <a:lnTo>
                    <a:pt x="5001" y="13371"/>
                  </a:lnTo>
                  <a:lnTo>
                    <a:pt x="4334" y="10978"/>
                  </a:lnTo>
                  <a:lnTo>
                    <a:pt x="7097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52;p5"/>
            <p:cNvSpPr/>
            <p:nvPr/>
          </p:nvSpPr>
          <p:spPr>
            <a:xfrm>
              <a:off x="6262825" y="3269110"/>
              <a:ext cx="478740" cy="465126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16" y="3632"/>
                  </a:lnTo>
                  <a:lnTo>
                    <a:pt x="7954" y="6311"/>
                  </a:lnTo>
                  <a:lnTo>
                    <a:pt x="7954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01" y="7728"/>
                  </a:moveTo>
                  <a:lnTo>
                    <a:pt x="3668" y="10478"/>
                  </a:lnTo>
                  <a:lnTo>
                    <a:pt x="1310" y="9871"/>
                  </a:lnTo>
                  <a:lnTo>
                    <a:pt x="2596" y="7728"/>
                  </a:lnTo>
                  <a:close/>
                  <a:moveTo>
                    <a:pt x="7954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53;p5"/>
            <p:cNvSpPr/>
            <p:nvPr/>
          </p:nvSpPr>
          <p:spPr>
            <a:xfrm>
              <a:off x="6262825" y="3734204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4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40" y="4751"/>
                  </a:lnTo>
                  <a:lnTo>
                    <a:pt x="12454" y="6894"/>
                  </a:lnTo>
                  <a:lnTo>
                    <a:pt x="8549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68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7" y="11037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54;p5"/>
            <p:cNvSpPr/>
            <p:nvPr/>
          </p:nvSpPr>
          <p:spPr>
            <a:xfrm>
              <a:off x="6745319" y="2804398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31" y="6311"/>
                  </a:lnTo>
                  <a:lnTo>
                    <a:pt x="7931" y="2405"/>
                  </a:lnTo>
                  <a:lnTo>
                    <a:pt x="7942" y="2405"/>
                  </a:lnTo>
                  <a:lnTo>
                    <a:pt x="10050" y="1239"/>
                  </a:lnTo>
                  <a:close/>
                  <a:moveTo>
                    <a:pt x="4883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2" y="3572"/>
                  </a:lnTo>
                  <a:lnTo>
                    <a:pt x="4883" y="1298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7" y="9752"/>
                  </a:lnTo>
                  <a:lnTo>
                    <a:pt x="11312" y="10383"/>
                  </a:lnTo>
                  <a:lnTo>
                    <a:pt x="8538" y="7704"/>
                  </a:lnTo>
                  <a:close/>
                  <a:moveTo>
                    <a:pt x="6514" y="7704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53"/>
                  </a:lnTo>
                  <a:lnTo>
                    <a:pt x="4359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7"/>
                  </a:lnTo>
                  <a:lnTo>
                    <a:pt x="13229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8" y="4013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55;p5"/>
            <p:cNvSpPr/>
            <p:nvPr/>
          </p:nvSpPr>
          <p:spPr>
            <a:xfrm>
              <a:off x="6262825" y="2804398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64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13" y="7704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28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56;p5"/>
            <p:cNvSpPr/>
            <p:nvPr/>
          </p:nvSpPr>
          <p:spPr>
            <a:xfrm>
              <a:off x="6262444" y="4663629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94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75" y="3572"/>
                  </a:lnTo>
                  <a:lnTo>
                    <a:pt x="4894" y="1286"/>
                  </a:lnTo>
                  <a:close/>
                  <a:moveTo>
                    <a:pt x="10061" y="1250"/>
                  </a:moveTo>
                  <a:lnTo>
                    <a:pt x="10716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66" y="2417"/>
                  </a:lnTo>
                  <a:lnTo>
                    <a:pt x="10061" y="1250"/>
                  </a:lnTo>
                  <a:close/>
                  <a:moveTo>
                    <a:pt x="3763" y="4203"/>
                  </a:moveTo>
                  <a:lnTo>
                    <a:pt x="6537" y="6882"/>
                  </a:lnTo>
                  <a:lnTo>
                    <a:pt x="2513" y="6882"/>
                  </a:lnTo>
                  <a:lnTo>
                    <a:pt x="1310" y="4846"/>
                  </a:lnTo>
                  <a:lnTo>
                    <a:pt x="3763" y="4203"/>
                  </a:lnTo>
                  <a:close/>
                  <a:moveTo>
                    <a:pt x="11395" y="4132"/>
                  </a:moveTo>
                  <a:lnTo>
                    <a:pt x="13740" y="4739"/>
                  </a:lnTo>
                  <a:lnTo>
                    <a:pt x="12454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25" y="7715"/>
                  </a:moveTo>
                  <a:lnTo>
                    <a:pt x="3680" y="10478"/>
                  </a:lnTo>
                  <a:lnTo>
                    <a:pt x="1334" y="9858"/>
                  </a:lnTo>
                  <a:lnTo>
                    <a:pt x="2620" y="7715"/>
                  </a:lnTo>
                  <a:close/>
                  <a:moveTo>
                    <a:pt x="7966" y="8287"/>
                  </a:moveTo>
                  <a:lnTo>
                    <a:pt x="10799" y="11037"/>
                  </a:lnTo>
                  <a:lnTo>
                    <a:pt x="10180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2" y="8299"/>
                  </a:moveTo>
                  <a:lnTo>
                    <a:pt x="7132" y="12204"/>
                  </a:lnTo>
                  <a:lnTo>
                    <a:pt x="7109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32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34" y="7394"/>
                  </a:lnTo>
                  <a:lnTo>
                    <a:pt x="489" y="9632"/>
                  </a:lnTo>
                  <a:lnTo>
                    <a:pt x="60" y="10370"/>
                  </a:lnTo>
                  <a:lnTo>
                    <a:pt x="905" y="10597"/>
                  </a:lnTo>
                  <a:lnTo>
                    <a:pt x="3572" y="11287"/>
                  </a:lnTo>
                  <a:lnTo>
                    <a:pt x="4251" y="13788"/>
                  </a:lnTo>
                  <a:lnTo>
                    <a:pt x="4477" y="14609"/>
                  </a:lnTo>
                  <a:lnTo>
                    <a:pt x="5239" y="14192"/>
                  </a:lnTo>
                  <a:lnTo>
                    <a:pt x="7632" y="12859"/>
                  </a:lnTo>
                  <a:lnTo>
                    <a:pt x="9942" y="14145"/>
                  </a:lnTo>
                  <a:lnTo>
                    <a:pt x="10692" y="14561"/>
                  </a:lnTo>
                  <a:lnTo>
                    <a:pt x="10919" y="13752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38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57;p5"/>
            <p:cNvSpPr/>
            <p:nvPr/>
          </p:nvSpPr>
          <p:spPr>
            <a:xfrm>
              <a:off x="6745319" y="4198916"/>
              <a:ext cx="478391" cy="465094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3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2" y="3560"/>
                  </a:lnTo>
                  <a:lnTo>
                    <a:pt x="4883" y="1286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31" y="6310"/>
                  </a:lnTo>
                  <a:lnTo>
                    <a:pt x="7931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65" y="9751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66"/>
                  </a:lnTo>
                  <a:lnTo>
                    <a:pt x="1323" y="9859"/>
                  </a:lnTo>
                  <a:lnTo>
                    <a:pt x="2608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4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58;p5"/>
            <p:cNvSpPr/>
            <p:nvPr/>
          </p:nvSpPr>
          <p:spPr>
            <a:xfrm>
              <a:off x="7228227" y="3733822"/>
              <a:ext cx="473460" cy="464744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86"/>
                  </a:moveTo>
                  <a:lnTo>
                    <a:pt x="7085" y="2524"/>
                  </a:lnTo>
                  <a:lnTo>
                    <a:pt x="7085" y="6323"/>
                  </a:lnTo>
                  <a:lnTo>
                    <a:pt x="4239" y="3572"/>
                  </a:lnTo>
                  <a:lnTo>
                    <a:pt x="4870" y="1286"/>
                  </a:lnTo>
                  <a:close/>
                  <a:moveTo>
                    <a:pt x="10026" y="1250"/>
                  </a:moveTo>
                  <a:lnTo>
                    <a:pt x="10680" y="3644"/>
                  </a:lnTo>
                  <a:lnTo>
                    <a:pt x="7918" y="6323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50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58"/>
                  </a:lnTo>
                  <a:lnTo>
                    <a:pt x="3727" y="4227"/>
                  </a:lnTo>
                  <a:close/>
                  <a:moveTo>
                    <a:pt x="11371" y="4144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71" y="4144"/>
                  </a:lnTo>
                  <a:close/>
                  <a:moveTo>
                    <a:pt x="12526" y="7716"/>
                  </a:moveTo>
                  <a:lnTo>
                    <a:pt x="13752" y="9763"/>
                  </a:lnTo>
                  <a:lnTo>
                    <a:pt x="11276" y="10394"/>
                  </a:lnTo>
                  <a:lnTo>
                    <a:pt x="8513" y="7716"/>
                  </a:lnTo>
                  <a:close/>
                  <a:moveTo>
                    <a:pt x="6501" y="7716"/>
                  </a:moveTo>
                  <a:lnTo>
                    <a:pt x="3644" y="10478"/>
                  </a:lnTo>
                  <a:lnTo>
                    <a:pt x="1310" y="9859"/>
                  </a:lnTo>
                  <a:lnTo>
                    <a:pt x="2584" y="7716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35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097" y="8299"/>
                  </a:moveTo>
                  <a:lnTo>
                    <a:pt x="7097" y="12204"/>
                  </a:lnTo>
                  <a:lnTo>
                    <a:pt x="7085" y="12204"/>
                  </a:lnTo>
                  <a:lnTo>
                    <a:pt x="4989" y="13371"/>
                  </a:lnTo>
                  <a:lnTo>
                    <a:pt x="4334" y="10978"/>
                  </a:lnTo>
                  <a:lnTo>
                    <a:pt x="7097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8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62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13"/>
                  </a:lnTo>
                  <a:lnTo>
                    <a:pt x="14598" y="9537"/>
                  </a:lnTo>
                  <a:lnTo>
                    <a:pt x="13216" y="7215"/>
                  </a:lnTo>
                  <a:lnTo>
                    <a:pt x="14550" y="4965"/>
                  </a:lnTo>
                  <a:lnTo>
                    <a:pt x="14883" y="4418"/>
                  </a:lnTo>
                  <a:lnTo>
                    <a:pt x="14883" y="4203"/>
                  </a:lnTo>
                  <a:lnTo>
                    <a:pt x="14157" y="4013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59;p5"/>
            <p:cNvSpPr/>
            <p:nvPr/>
          </p:nvSpPr>
          <p:spPr>
            <a:xfrm>
              <a:off x="7227845" y="3269110"/>
              <a:ext cx="473460" cy="465126"/>
            </a:xfrm>
            <a:custGeom>
              <a:avLst/>
              <a:gdLst/>
              <a:ahLst/>
              <a:cxnLst/>
              <a:rect l="l" t="t" r="r" b="b"/>
              <a:pathLst>
                <a:path w="14884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9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58"/>
                  </a:lnTo>
                  <a:lnTo>
                    <a:pt x="3739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43" y="6894"/>
                  </a:lnTo>
                  <a:lnTo>
                    <a:pt x="8525" y="6894"/>
                  </a:lnTo>
                  <a:lnTo>
                    <a:pt x="11371" y="4144"/>
                  </a:lnTo>
                  <a:close/>
                  <a:moveTo>
                    <a:pt x="12538" y="7716"/>
                  </a:moveTo>
                  <a:lnTo>
                    <a:pt x="13764" y="9752"/>
                  </a:lnTo>
                  <a:lnTo>
                    <a:pt x="11288" y="10395"/>
                  </a:lnTo>
                  <a:lnTo>
                    <a:pt x="8525" y="7716"/>
                  </a:lnTo>
                  <a:close/>
                  <a:moveTo>
                    <a:pt x="6501" y="7728"/>
                  </a:moveTo>
                  <a:lnTo>
                    <a:pt x="3656" y="10478"/>
                  </a:lnTo>
                  <a:lnTo>
                    <a:pt x="1310" y="9871"/>
                  </a:lnTo>
                  <a:lnTo>
                    <a:pt x="2584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5" y="14205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4883" y="10323"/>
                  </a:lnTo>
                  <a:lnTo>
                    <a:pt x="14883" y="10025"/>
                  </a:lnTo>
                  <a:lnTo>
                    <a:pt x="14598" y="9549"/>
                  </a:lnTo>
                  <a:lnTo>
                    <a:pt x="13216" y="7227"/>
                  </a:lnTo>
                  <a:lnTo>
                    <a:pt x="14550" y="4977"/>
                  </a:lnTo>
                  <a:lnTo>
                    <a:pt x="14883" y="4418"/>
                  </a:lnTo>
                  <a:lnTo>
                    <a:pt x="14883" y="4215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60;p5"/>
            <p:cNvSpPr/>
            <p:nvPr/>
          </p:nvSpPr>
          <p:spPr>
            <a:xfrm>
              <a:off x="7228227" y="4663629"/>
              <a:ext cx="473460" cy="464744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86"/>
                  </a:moveTo>
                  <a:lnTo>
                    <a:pt x="7085" y="2524"/>
                  </a:lnTo>
                  <a:lnTo>
                    <a:pt x="7085" y="6322"/>
                  </a:lnTo>
                  <a:lnTo>
                    <a:pt x="4239" y="3572"/>
                  </a:lnTo>
                  <a:lnTo>
                    <a:pt x="4870" y="1286"/>
                  </a:lnTo>
                  <a:close/>
                  <a:moveTo>
                    <a:pt x="10026" y="1250"/>
                  </a:moveTo>
                  <a:lnTo>
                    <a:pt x="10680" y="3643"/>
                  </a:lnTo>
                  <a:lnTo>
                    <a:pt x="7918" y="6322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50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31" y="6882"/>
                  </a:lnTo>
                  <a:lnTo>
                    <a:pt x="8513" y="6882"/>
                  </a:lnTo>
                  <a:lnTo>
                    <a:pt x="11371" y="4132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58"/>
                  </a:lnTo>
                  <a:lnTo>
                    <a:pt x="3727" y="4227"/>
                  </a:lnTo>
                  <a:close/>
                  <a:moveTo>
                    <a:pt x="12526" y="7715"/>
                  </a:moveTo>
                  <a:lnTo>
                    <a:pt x="13752" y="9763"/>
                  </a:lnTo>
                  <a:lnTo>
                    <a:pt x="11276" y="10394"/>
                  </a:lnTo>
                  <a:lnTo>
                    <a:pt x="8513" y="7715"/>
                  </a:lnTo>
                  <a:close/>
                  <a:moveTo>
                    <a:pt x="6501" y="7715"/>
                  </a:moveTo>
                  <a:lnTo>
                    <a:pt x="3644" y="10478"/>
                  </a:lnTo>
                  <a:lnTo>
                    <a:pt x="1310" y="9858"/>
                  </a:lnTo>
                  <a:lnTo>
                    <a:pt x="2584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35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085" y="8299"/>
                  </a:moveTo>
                  <a:lnTo>
                    <a:pt x="7085" y="12204"/>
                  </a:lnTo>
                  <a:lnTo>
                    <a:pt x="4989" y="13371"/>
                  </a:lnTo>
                  <a:lnTo>
                    <a:pt x="4311" y="10978"/>
                  </a:lnTo>
                  <a:lnTo>
                    <a:pt x="7085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47"/>
                  </a:lnTo>
                  <a:lnTo>
                    <a:pt x="9930" y="14145"/>
                  </a:lnTo>
                  <a:lnTo>
                    <a:pt x="10680" y="14561"/>
                  </a:lnTo>
                  <a:lnTo>
                    <a:pt x="10907" y="13740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4883" y="10311"/>
                  </a:lnTo>
                  <a:lnTo>
                    <a:pt x="14883" y="9989"/>
                  </a:lnTo>
                  <a:lnTo>
                    <a:pt x="14598" y="9537"/>
                  </a:lnTo>
                  <a:lnTo>
                    <a:pt x="13216" y="7215"/>
                  </a:lnTo>
                  <a:lnTo>
                    <a:pt x="14550" y="4965"/>
                  </a:lnTo>
                  <a:lnTo>
                    <a:pt x="14883" y="4417"/>
                  </a:lnTo>
                  <a:lnTo>
                    <a:pt x="14883" y="4203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61;p5"/>
            <p:cNvSpPr/>
            <p:nvPr/>
          </p:nvSpPr>
          <p:spPr>
            <a:xfrm>
              <a:off x="7228227" y="4198535"/>
              <a:ext cx="473460" cy="465126"/>
            </a:xfrm>
            <a:custGeom>
              <a:avLst/>
              <a:gdLst/>
              <a:ahLst/>
              <a:cxnLst/>
              <a:rect l="l" t="t" r="r" b="b"/>
              <a:pathLst>
                <a:path w="14884" h="14622" extrusionOk="0">
                  <a:moveTo>
                    <a:pt x="4870" y="1298"/>
                  </a:moveTo>
                  <a:lnTo>
                    <a:pt x="7085" y="2536"/>
                  </a:lnTo>
                  <a:lnTo>
                    <a:pt x="7085" y="6322"/>
                  </a:lnTo>
                  <a:lnTo>
                    <a:pt x="4239" y="3572"/>
                  </a:lnTo>
                  <a:lnTo>
                    <a:pt x="4870" y="1298"/>
                  </a:lnTo>
                  <a:close/>
                  <a:moveTo>
                    <a:pt x="10026" y="1250"/>
                  </a:moveTo>
                  <a:lnTo>
                    <a:pt x="10680" y="3644"/>
                  </a:lnTo>
                  <a:lnTo>
                    <a:pt x="7918" y="6322"/>
                  </a:lnTo>
                  <a:lnTo>
                    <a:pt x="7918" y="2429"/>
                  </a:lnTo>
                  <a:lnTo>
                    <a:pt x="7930" y="2429"/>
                  </a:lnTo>
                  <a:lnTo>
                    <a:pt x="10026" y="1250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71" y="4144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70"/>
                  </a:lnTo>
                  <a:lnTo>
                    <a:pt x="3727" y="4227"/>
                  </a:lnTo>
                  <a:close/>
                  <a:moveTo>
                    <a:pt x="12526" y="7727"/>
                  </a:moveTo>
                  <a:lnTo>
                    <a:pt x="13752" y="9763"/>
                  </a:lnTo>
                  <a:lnTo>
                    <a:pt x="11276" y="10406"/>
                  </a:lnTo>
                  <a:lnTo>
                    <a:pt x="8513" y="7727"/>
                  </a:lnTo>
                  <a:close/>
                  <a:moveTo>
                    <a:pt x="6501" y="7727"/>
                  </a:moveTo>
                  <a:lnTo>
                    <a:pt x="3644" y="10478"/>
                  </a:lnTo>
                  <a:lnTo>
                    <a:pt x="1310" y="9871"/>
                  </a:lnTo>
                  <a:lnTo>
                    <a:pt x="2584" y="7727"/>
                  </a:lnTo>
                  <a:close/>
                  <a:moveTo>
                    <a:pt x="7930" y="8311"/>
                  </a:moveTo>
                  <a:lnTo>
                    <a:pt x="10776" y="11061"/>
                  </a:lnTo>
                  <a:lnTo>
                    <a:pt x="10145" y="13335"/>
                  </a:lnTo>
                  <a:lnTo>
                    <a:pt x="7930" y="12097"/>
                  </a:lnTo>
                  <a:lnTo>
                    <a:pt x="7930" y="8311"/>
                  </a:lnTo>
                  <a:close/>
                  <a:moveTo>
                    <a:pt x="7097" y="8311"/>
                  </a:moveTo>
                  <a:lnTo>
                    <a:pt x="7097" y="12204"/>
                  </a:lnTo>
                  <a:lnTo>
                    <a:pt x="7085" y="12204"/>
                  </a:lnTo>
                  <a:lnTo>
                    <a:pt x="4989" y="13383"/>
                  </a:lnTo>
                  <a:lnTo>
                    <a:pt x="4334" y="10990"/>
                  </a:lnTo>
                  <a:lnTo>
                    <a:pt x="7097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13"/>
                  </a:lnTo>
                  <a:lnTo>
                    <a:pt x="14598" y="9561"/>
                  </a:lnTo>
                  <a:lnTo>
                    <a:pt x="13216" y="7215"/>
                  </a:lnTo>
                  <a:lnTo>
                    <a:pt x="14550" y="4977"/>
                  </a:lnTo>
                  <a:lnTo>
                    <a:pt x="14883" y="4417"/>
                  </a:lnTo>
                  <a:lnTo>
                    <a:pt x="14883" y="4215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62;p5"/>
            <p:cNvSpPr/>
            <p:nvPr/>
          </p:nvSpPr>
          <p:spPr>
            <a:xfrm>
              <a:off x="6745319" y="3269110"/>
              <a:ext cx="478391" cy="465126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3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2" y="3560"/>
                  </a:lnTo>
                  <a:lnTo>
                    <a:pt x="4883" y="1286"/>
                  </a:lnTo>
                  <a:close/>
                  <a:moveTo>
                    <a:pt x="10050" y="1239"/>
                  </a:moveTo>
                  <a:lnTo>
                    <a:pt x="10705" y="3632"/>
                  </a:lnTo>
                  <a:lnTo>
                    <a:pt x="7931" y="6311"/>
                  </a:lnTo>
                  <a:lnTo>
                    <a:pt x="7931" y="2417"/>
                  </a:lnTo>
                  <a:lnTo>
                    <a:pt x="7942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5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63;p5"/>
            <p:cNvSpPr/>
            <p:nvPr/>
          </p:nvSpPr>
          <p:spPr>
            <a:xfrm>
              <a:off x="6745319" y="3734204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3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2" y="3560"/>
                  </a:lnTo>
                  <a:lnTo>
                    <a:pt x="4883" y="1274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31" y="6311"/>
                  </a:lnTo>
                  <a:lnTo>
                    <a:pt x="7931" y="2405"/>
                  </a:lnTo>
                  <a:lnTo>
                    <a:pt x="7942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99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5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56" y="10466"/>
                  </a:lnTo>
                  <a:lnTo>
                    <a:pt x="1323" y="9847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800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3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64;p5"/>
            <p:cNvSpPr/>
            <p:nvPr/>
          </p:nvSpPr>
          <p:spPr>
            <a:xfrm>
              <a:off x="5780299" y="3269110"/>
              <a:ext cx="478772" cy="465126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44"/>
                  </a:lnTo>
                  <a:close/>
                  <a:moveTo>
                    <a:pt x="12550" y="7716"/>
                  </a:moveTo>
                  <a:lnTo>
                    <a:pt x="13776" y="9752"/>
                  </a:lnTo>
                  <a:lnTo>
                    <a:pt x="11300" y="10395"/>
                  </a:lnTo>
                  <a:lnTo>
                    <a:pt x="8538" y="7716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65;p5"/>
            <p:cNvSpPr/>
            <p:nvPr/>
          </p:nvSpPr>
          <p:spPr>
            <a:xfrm>
              <a:off x="6745319" y="4663629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3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2" y="3572"/>
                  </a:lnTo>
                  <a:lnTo>
                    <a:pt x="4883" y="1286"/>
                  </a:lnTo>
                  <a:close/>
                  <a:moveTo>
                    <a:pt x="10050" y="1250"/>
                  </a:moveTo>
                  <a:lnTo>
                    <a:pt x="10705" y="3643"/>
                  </a:lnTo>
                  <a:lnTo>
                    <a:pt x="7931" y="6322"/>
                  </a:lnTo>
                  <a:lnTo>
                    <a:pt x="7931" y="2417"/>
                  </a:lnTo>
                  <a:lnTo>
                    <a:pt x="7942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14" y="6882"/>
                  </a:lnTo>
                  <a:lnTo>
                    <a:pt x="2501" y="6882"/>
                  </a:lnTo>
                  <a:lnTo>
                    <a:pt x="1299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50" y="7715"/>
                  </a:moveTo>
                  <a:lnTo>
                    <a:pt x="13765" y="9763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78"/>
                  </a:lnTo>
                  <a:lnTo>
                    <a:pt x="1323" y="9858"/>
                  </a:lnTo>
                  <a:lnTo>
                    <a:pt x="2608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05"/>
                  </a:lnTo>
                  <a:lnTo>
                    <a:pt x="7419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32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40" y="13788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2"/>
                  </a:lnTo>
                  <a:lnTo>
                    <a:pt x="11491" y="3310"/>
                  </a:lnTo>
                  <a:lnTo>
                    <a:pt x="10800" y="810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66;p5"/>
            <p:cNvSpPr/>
            <p:nvPr/>
          </p:nvSpPr>
          <p:spPr>
            <a:xfrm>
              <a:off x="4333167" y="4663629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86"/>
                  </a:moveTo>
                  <a:lnTo>
                    <a:pt x="7120" y="2524"/>
                  </a:lnTo>
                  <a:lnTo>
                    <a:pt x="7120" y="6322"/>
                  </a:lnTo>
                  <a:lnTo>
                    <a:pt x="4274" y="3572"/>
                  </a:lnTo>
                  <a:lnTo>
                    <a:pt x="4894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0" y="6882"/>
                  </a:lnTo>
                  <a:lnTo>
                    <a:pt x="1298" y="4846"/>
                  </a:lnTo>
                  <a:lnTo>
                    <a:pt x="3751" y="4203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49" y="6882"/>
                  </a:lnTo>
                  <a:lnTo>
                    <a:pt x="11382" y="4132"/>
                  </a:lnTo>
                  <a:close/>
                  <a:moveTo>
                    <a:pt x="12561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11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43" y="869"/>
                  </a:lnTo>
                  <a:lnTo>
                    <a:pt x="3429" y="3465"/>
                  </a:lnTo>
                  <a:lnTo>
                    <a:pt x="845" y="4132"/>
                  </a:lnTo>
                  <a:lnTo>
                    <a:pt x="0" y="4358"/>
                  </a:lnTo>
                  <a:lnTo>
                    <a:pt x="429" y="5084"/>
                  </a:lnTo>
                  <a:lnTo>
                    <a:pt x="1822" y="7394"/>
                  </a:lnTo>
                  <a:lnTo>
                    <a:pt x="476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204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67;p5"/>
            <p:cNvSpPr/>
            <p:nvPr/>
          </p:nvSpPr>
          <p:spPr>
            <a:xfrm>
              <a:off x="4815661" y="4663629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1" y="3572"/>
                  </a:lnTo>
                  <a:lnTo>
                    <a:pt x="4882" y="1286"/>
                  </a:lnTo>
                  <a:close/>
                  <a:moveTo>
                    <a:pt x="10050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501" y="6882"/>
                  </a:lnTo>
                  <a:lnTo>
                    <a:pt x="1275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56" y="10478"/>
                  </a:lnTo>
                  <a:lnTo>
                    <a:pt x="1322" y="9858"/>
                  </a:lnTo>
                  <a:lnTo>
                    <a:pt x="2596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68;p5"/>
            <p:cNvSpPr/>
            <p:nvPr/>
          </p:nvSpPr>
          <p:spPr>
            <a:xfrm>
              <a:off x="4815661" y="2804398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9"/>
                  </a:lnTo>
                  <a:close/>
                  <a:moveTo>
                    <a:pt x="4894" y="1298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2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7"/>
                  </a:lnTo>
                  <a:lnTo>
                    <a:pt x="13228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69;p5"/>
            <p:cNvSpPr/>
            <p:nvPr/>
          </p:nvSpPr>
          <p:spPr>
            <a:xfrm>
              <a:off x="4815661" y="3269110"/>
              <a:ext cx="478391" cy="465126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70;p5"/>
            <p:cNvSpPr/>
            <p:nvPr/>
          </p:nvSpPr>
          <p:spPr>
            <a:xfrm>
              <a:off x="4815661" y="4198916"/>
              <a:ext cx="478391" cy="465094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71;p5"/>
            <p:cNvSpPr/>
            <p:nvPr/>
          </p:nvSpPr>
          <p:spPr>
            <a:xfrm>
              <a:off x="4815661" y="3734204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3" y="7704"/>
                  </a:moveTo>
                  <a:lnTo>
                    <a:pt x="3680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72;p5"/>
            <p:cNvSpPr/>
            <p:nvPr/>
          </p:nvSpPr>
          <p:spPr>
            <a:xfrm>
              <a:off x="4333167" y="4198916"/>
              <a:ext cx="478740" cy="465094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096" y="2512"/>
                  </a:lnTo>
                  <a:lnTo>
                    <a:pt x="7096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8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49" y="6882"/>
                  </a:lnTo>
                  <a:lnTo>
                    <a:pt x="11382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204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73;p5"/>
            <p:cNvSpPr/>
            <p:nvPr/>
          </p:nvSpPr>
          <p:spPr>
            <a:xfrm>
              <a:off x="4333167" y="2804398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9"/>
                  </a:lnTo>
                  <a:close/>
                  <a:moveTo>
                    <a:pt x="4894" y="1274"/>
                  </a:moveTo>
                  <a:lnTo>
                    <a:pt x="7120" y="2513"/>
                  </a:lnTo>
                  <a:lnTo>
                    <a:pt x="7120" y="6323"/>
                  </a:lnTo>
                  <a:lnTo>
                    <a:pt x="4274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32"/>
                  </a:lnTo>
                  <a:close/>
                  <a:moveTo>
                    <a:pt x="12561" y="7704"/>
                  </a:moveTo>
                  <a:lnTo>
                    <a:pt x="13788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79" y="10478"/>
                  </a:lnTo>
                  <a:lnTo>
                    <a:pt x="1334" y="9871"/>
                  </a:lnTo>
                  <a:lnTo>
                    <a:pt x="2619" y="7704"/>
                  </a:lnTo>
                  <a:close/>
                  <a:moveTo>
                    <a:pt x="7953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28" y="7216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74;p5"/>
            <p:cNvSpPr/>
            <p:nvPr/>
          </p:nvSpPr>
          <p:spPr>
            <a:xfrm>
              <a:off x="5780299" y="3734204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74"/>
                  </a:moveTo>
                  <a:lnTo>
                    <a:pt x="7109" y="2512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9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32"/>
                  </a:lnTo>
                  <a:close/>
                  <a:moveTo>
                    <a:pt x="12550" y="7704"/>
                  </a:moveTo>
                  <a:lnTo>
                    <a:pt x="13776" y="9751"/>
                  </a:lnTo>
                  <a:lnTo>
                    <a:pt x="11300" y="10382"/>
                  </a:lnTo>
                  <a:lnTo>
                    <a:pt x="8538" y="7704"/>
                  </a:lnTo>
                  <a:close/>
                  <a:moveTo>
                    <a:pt x="6525" y="7704"/>
                  </a:moveTo>
                  <a:lnTo>
                    <a:pt x="3668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1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75;p5"/>
            <p:cNvSpPr/>
            <p:nvPr/>
          </p:nvSpPr>
          <p:spPr>
            <a:xfrm>
              <a:off x="4333167" y="3734204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6" y="2512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98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32"/>
                  </a:lnTo>
                  <a:close/>
                  <a:moveTo>
                    <a:pt x="12549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57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204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76;p5"/>
            <p:cNvSpPr/>
            <p:nvPr/>
          </p:nvSpPr>
          <p:spPr>
            <a:xfrm>
              <a:off x="4333167" y="3269110"/>
              <a:ext cx="478740" cy="465126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44"/>
                  </a:lnTo>
                  <a:close/>
                  <a:moveTo>
                    <a:pt x="12549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204" y="10502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77;p5"/>
            <p:cNvSpPr/>
            <p:nvPr/>
          </p:nvSpPr>
          <p:spPr>
            <a:xfrm>
              <a:off x="5780299" y="4663629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50" y="1250"/>
                  </a:moveTo>
                  <a:lnTo>
                    <a:pt x="10705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1" y="6882"/>
                  </a:lnTo>
                  <a:lnTo>
                    <a:pt x="1287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38" y="6882"/>
                  </a:lnTo>
                  <a:lnTo>
                    <a:pt x="11395" y="4132"/>
                  </a:lnTo>
                  <a:close/>
                  <a:moveTo>
                    <a:pt x="12550" y="7715"/>
                  </a:moveTo>
                  <a:lnTo>
                    <a:pt x="13776" y="9763"/>
                  </a:lnTo>
                  <a:lnTo>
                    <a:pt x="11300" y="10394"/>
                  </a:lnTo>
                  <a:lnTo>
                    <a:pt x="8538" y="7715"/>
                  </a:lnTo>
                  <a:close/>
                  <a:moveTo>
                    <a:pt x="6525" y="7715"/>
                  </a:moveTo>
                  <a:lnTo>
                    <a:pt x="3668" y="10478"/>
                  </a:lnTo>
                  <a:lnTo>
                    <a:pt x="1334" y="9858"/>
                  </a:lnTo>
                  <a:lnTo>
                    <a:pt x="2608" y="7715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5001" y="13371"/>
                  </a:lnTo>
                  <a:lnTo>
                    <a:pt x="4335" y="10978"/>
                  </a:lnTo>
                  <a:lnTo>
                    <a:pt x="7109" y="8299"/>
                  </a:lnTo>
                  <a:close/>
                  <a:moveTo>
                    <a:pt x="10586" y="0"/>
                  </a:moveTo>
                  <a:lnTo>
                    <a:pt x="9824" y="405"/>
                  </a:lnTo>
                  <a:lnTo>
                    <a:pt x="7430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51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2" y="810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78;p5"/>
            <p:cNvSpPr/>
            <p:nvPr/>
          </p:nvSpPr>
          <p:spPr>
            <a:xfrm>
              <a:off x="5780299" y="2804398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906" y="1298"/>
                  </a:moveTo>
                  <a:lnTo>
                    <a:pt x="7121" y="2525"/>
                  </a:lnTo>
                  <a:lnTo>
                    <a:pt x="7121" y="6323"/>
                  </a:lnTo>
                  <a:lnTo>
                    <a:pt x="4275" y="3572"/>
                  </a:lnTo>
                  <a:lnTo>
                    <a:pt x="4906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2"/>
                  </a:lnTo>
                  <a:lnTo>
                    <a:pt x="11312" y="10383"/>
                  </a:lnTo>
                  <a:lnTo>
                    <a:pt x="8550" y="7704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21" y="12192"/>
                  </a:lnTo>
                  <a:lnTo>
                    <a:pt x="5025" y="13359"/>
                  </a:lnTo>
                  <a:lnTo>
                    <a:pt x="4359" y="10966"/>
                  </a:lnTo>
                  <a:lnTo>
                    <a:pt x="7133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41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79;p5"/>
            <p:cNvSpPr/>
            <p:nvPr/>
          </p:nvSpPr>
          <p:spPr>
            <a:xfrm>
              <a:off x="5780299" y="4198916"/>
              <a:ext cx="478772" cy="465094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86"/>
                  </a:moveTo>
                  <a:lnTo>
                    <a:pt x="7109" y="2512"/>
                  </a:lnTo>
                  <a:lnTo>
                    <a:pt x="7109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8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38" y="6882"/>
                  </a:lnTo>
                  <a:lnTo>
                    <a:pt x="11395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7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76" y="9751"/>
                  </a:lnTo>
                  <a:lnTo>
                    <a:pt x="11300" y="10394"/>
                  </a:lnTo>
                  <a:lnTo>
                    <a:pt x="8538" y="7715"/>
                  </a:lnTo>
                  <a:close/>
                  <a:moveTo>
                    <a:pt x="6525" y="7715"/>
                  </a:moveTo>
                  <a:lnTo>
                    <a:pt x="3668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80;p5"/>
            <p:cNvSpPr/>
            <p:nvPr/>
          </p:nvSpPr>
          <p:spPr>
            <a:xfrm>
              <a:off x="5298187" y="2804398"/>
              <a:ext cx="478359" cy="464744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10037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9"/>
                  </a:lnTo>
                  <a:close/>
                  <a:moveTo>
                    <a:pt x="4882" y="1274"/>
                  </a:moveTo>
                  <a:lnTo>
                    <a:pt x="7096" y="2513"/>
                  </a:lnTo>
                  <a:lnTo>
                    <a:pt x="7096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46"/>
                  </a:lnTo>
                  <a:lnTo>
                    <a:pt x="3739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1" y="7704"/>
                  </a:moveTo>
                  <a:lnTo>
                    <a:pt x="13776" y="9752"/>
                  </a:lnTo>
                  <a:lnTo>
                    <a:pt x="11311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7"/>
                  </a:lnTo>
                  <a:lnTo>
                    <a:pt x="13228" y="7216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5297805" y="4198916"/>
              <a:ext cx="478740" cy="465094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94" y="1286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94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54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49" y="7715"/>
                  </a:moveTo>
                  <a:lnTo>
                    <a:pt x="13776" y="9751"/>
                  </a:lnTo>
                  <a:lnTo>
                    <a:pt x="11299" y="10394"/>
                  </a:lnTo>
                  <a:lnTo>
                    <a:pt x="8537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799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58" y="4132"/>
                  </a:lnTo>
                  <a:lnTo>
                    <a:pt x="0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40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82;p5"/>
            <p:cNvSpPr/>
            <p:nvPr/>
          </p:nvSpPr>
          <p:spPr>
            <a:xfrm>
              <a:off x="5297805" y="3734204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74"/>
                  </a:moveTo>
                  <a:lnTo>
                    <a:pt x="7108" y="2512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54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49" y="7704"/>
                  </a:moveTo>
                  <a:lnTo>
                    <a:pt x="13776" y="9751"/>
                  </a:lnTo>
                  <a:lnTo>
                    <a:pt x="11299" y="10382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99" y="11037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58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83;p5"/>
            <p:cNvSpPr/>
            <p:nvPr/>
          </p:nvSpPr>
          <p:spPr>
            <a:xfrm>
              <a:off x="5297424" y="3269110"/>
              <a:ext cx="479122" cy="465126"/>
            </a:xfrm>
            <a:custGeom>
              <a:avLst/>
              <a:gdLst/>
              <a:ahLst/>
              <a:cxnLst/>
              <a:rect l="l" t="t" r="r" b="b"/>
              <a:pathLst>
                <a:path w="15062" h="14622" extrusionOk="0">
                  <a:moveTo>
                    <a:pt x="4906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61" y="1239"/>
                  </a:moveTo>
                  <a:lnTo>
                    <a:pt x="10716" y="3632"/>
                  </a:lnTo>
                  <a:lnTo>
                    <a:pt x="7954" y="6311"/>
                  </a:lnTo>
                  <a:lnTo>
                    <a:pt x="7954" y="2417"/>
                  </a:lnTo>
                  <a:lnTo>
                    <a:pt x="7966" y="2417"/>
                  </a:lnTo>
                  <a:lnTo>
                    <a:pt x="10061" y="1239"/>
                  </a:lnTo>
                  <a:close/>
                  <a:moveTo>
                    <a:pt x="3763" y="4215"/>
                  </a:moveTo>
                  <a:lnTo>
                    <a:pt x="6537" y="6894"/>
                  </a:lnTo>
                  <a:lnTo>
                    <a:pt x="2513" y="6894"/>
                  </a:lnTo>
                  <a:lnTo>
                    <a:pt x="1310" y="4858"/>
                  </a:lnTo>
                  <a:lnTo>
                    <a:pt x="3763" y="4215"/>
                  </a:lnTo>
                  <a:close/>
                  <a:moveTo>
                    <a:pt x="11407" y="4144"/>
                  </a:moveTo>
                  <a:lnTo>
                    <a:pt x="13740" y="4751"/>
                  </a:lnTo>
                  <a:lnTo>
                    <a:pt x="12466" y="6894"/>
                  </a:lnTo>
                  <a:lnTo>
                    <a:pt x="8549" y="6894"/>
                  </a:lnTo>
                  <a:lnTo>
                    <a:pt x="11407" y="4144"/>
                  </a:lnTo>
                  <a:close/>
                  <a:moveTo>
                    <a:pt x="12561" y="7716"/>
                  </a:moveTo>
                  <a:lnTo>
                    <a:pt x="13788" y="9752"/>
                  </a:lnTo>
                  <a:lnTo>
                    <a:pt x="11311" y="10395"/>
                  </a:lnTo>
                  <a:lnTo>
                    <a:pt x="8549" y="7716"/>
                  </a:lnTo>
                  <a:close/>
                  <a:moveTo>
                    <a:pt x="6537" y="7728"/>
                  </a:moveTo>
                  <a:lnTo>
                    <a:pt x="3679" y="10478"/>
                  </a:lnTo>
                  <a:lnTo>
                    <a:pt x="1346" y="9871"/>
                  </a:lnTo>
                  <a:lnTo>
                    <a:pt x="2620" y="7728"/>
                  </a:lnTo>
                  <a:close/>
                  <a:moveTo>
                    <a:pt x="7966" y="8299"/>
                  </a:moveTo>
                  <a:lnTo>
                    <a:pt x="10811" y="11049"/>
                  </a:lnTo>
                  <a:lnTo>
                    <a:pt x="10180" y="13323"/>
                  </a:lnTo>
                  <a:lnTo>
                    <a:pt x="7966" y="12085"/>
                  </a:lnTo>
                  <a:lnTo>
                    <a:pt x="7966" y="8299"/>
                  </a:lnTo>
                  <a:close/>
                  <a:moveTo>
                    <a:pt x="7132" y="8299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25" y="13371"/>
                  </a:lnTo>
                  <a:lnTo>
                    <a:pt x="4358" y="10978"/>
                  </a:lnTo>
                  <a:lnTo>
                    <a:pt x="7132" y="8299"/>
                  </a:lnTo>
                  <a:close/>
                  <a:moveTo>
                    <a:pt x="10597" y="0"/>
                  </a:moveTo>
                  <a:lnTo>
                    <a:pt x="9835" y="417"/>
                  </a:lnTo>
                  <a:lnTo>
                    <a:pt x="7442" y="1763"/>
                  </a:lnTo>
                  <a:lnTo>
                    <a:pt x="5132" y="465"/>
                  </a:lnTo>
                  <a:lnTo>
                    <a:pt x="4382" y="48"/>
                  </a:lnTo>
                  <a:lnTo>
                    <a:pt x="4156" y="870"/>
                  </a:lnTo>
                  <a:lnTo>
                    <a:pt x="3441" y="3453"/>
                  </a:lnTo>
                  <a:lnTo>
                    <a:pt x="858" y="4132"/>
                  </a:lnTo>
                  <a:lnTo>
                    <a:pt x="0" y="4346"/>
                  </a:lnTo>
                  <a:lnTo>
                    <a:pt x="453" y="5084"/>
                  </a:lnTo>
                  <a:lnTo>
                    <a:pt x="1834" y="7406"/>
                  </a:lnTo>
                  <a:lnTo>
                    <a:pt x="489" y="9644"/>
                  </a:lnTo>
                  <a:lnTo>
                    <a:pt x="60" y="10383"/>
                  </a:lnTo>
                  <a:lnTo>
                    <a:pt x="905" y="10597"/>
                  </a:lnTo>
                  <a:lnTo>
                    <a:pt x="3572" y="11299"/>
                  </a:lnTo>
                  <a:lnTo>
                    <a:pt x="4263" y="13800"/>
                  </a:lnTo>
                  <a:lnTo>
                    <a:pt x="4477" y="14621"/>
                  </a:lnTo>
                  <a:lnTo>
                    <a:pt x="5239" y="14205"/>
                  </a:lnTo>
                  <a:lnTo>
                    <a:pt x="7632" y="12859"/>
                  </a:lnTo>
                  <a:lnTo>
                    <a:pt x="9942" y="14157"/>
                  </a:lnTo>
                  <a:lnTo>
                    <a:pt x="10704" y="14574"/>
                  </a:lnTo>
                  <a:lnTo>
                    <a:pt x="10930" y="13752"/>
                  </a:lnTo>
                  <a:lnTo>
                    <a:pt x="11645" y="11168"/>
                  </a:lnTo>
                  <a:lnTo>
                    <a:pt x="14216" y="10502"/>
                  </a:lnTo>
                  <a:lnTo>
                    <a:pt x="15062" y="10275"/>
                  </a:lnTo>
                  <a:lnTo>
                    <a:pt x="14633" y="9549"/>
                  </a:lnTo>
                  <a:lnTo>
                    <a:pt x="13252" y="7227"/>
                  </a:lnTo>
                  <a:lnTo>
                    <a:pt x="14586" y="4977"/>
                  </a:lnTo>
                  <a:lnTo>
                    <a:pt x="15014" y="4251"/>
                  </a:lnTo>
                  <a:lnTo>
                    <a:pt x="14169" y="4025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97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84;p5"/>
            <p:cNvSpPr/>
            <p:nvPr/>
          </p:nvSpPr>
          <p:spPr>
            <a:xfrm>
              <a:off x="5297805" y="4663629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86"/>
                  </a:moveTo>
                  <a:lnTo>
                    <a:pt x="7108" y="2524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94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1" y="6882"/>
                  </a:lnTo>
                  <a:lnTo>
                    <a:pt x="1286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54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12573" y="7715"/>
                  </a:moveTo>
                  <a:lnTo>
                    <a:pt x="13788" y="9763"/>
                  </a:lnTo>
                  <a:lnTo>
                    <a:pt x="11323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34" y="9858"/>
                  </a:lnTo>
                  <a:lnTo>
                    <a:pt x="2608" y="7715"/>
                  </a:lnTo>
                  <a:close/>
                  <a:moveTo>
                    <a:pt x="7954" y="8287"/>
                  </a:moveTo>
                  <a:lnTo>
                    <a:pt x="10799" y="11037"/>
                  </a:lnTo>
                  <a:lnTo>
                    <a:pt x="10168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70" y="36"/>
                  </a:lnTo>
                  <a:lnTo>
                    <a:pt x="4144" y="857"/>
                  </a:lnTo>
                  <a:lnTo>
                    <a:pt x="3429" y="3441"/>
                  </a:lnTo>
                  <a:lnTo>
                    <a:pt x="858" y="4120"/>
                  </a:lnTo>
                  <a:lnTo>
                    <a:pt x="0" y="4334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85;p5"/>
            <p:cNvSpPr/>
            <p:nvPr/>
          </p:nvSpPr>
          <p:spPr>
            <a:xfrm>
              <a:off x="8665530" y="3269110"/>
              <a:ext cx="478391" cy="465126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86;p5"/>
            <p:cNvSpPr/>
            <p:nvPr/>
          </p:nvSpPr>
          <p:spPr>
            <a:xfrm>
              <a:off x="8183036" y="3269110"/>
              <a:ext cx="478740" cy="465126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44"/>
                  </a:lnTo>
                  <a:close/>
                  <a:moveTo>
                    <a:pt x="12549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2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87;p5"/>
            <p:cNvSpPr/>
            <p:nvPr/>
          </p:nvSpPr>
          <p:spPr>
            <a:xfrm>
              <a:off x="7700510" y="2804398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906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5" y="3572"/>
                  </a:lnTo>
                  <a:lnTo>
                    <a:pt x="4906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04"/>
                  </a:lnTo>
                  <a:close/>
                  <a:moveTo>
                    <a:pt x="7954" y="8287"/>
                  </a:moveTo>
                  <a:lnTo>
                    <a:pt x="10800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25" y="13359"/>
                  </a:lnTo>
                  <a:lnTo>
                    <a:pt x="4370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88;p5"/>
            <p:cNvSpPr/>
            <p:nvPr/>
          </p:nvSpPr>
          <p:spPr>
            <a:xfrm>
              <a:off x="7700510" y="3269110"/>
              <a:ext cx="478772" cy="465126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12550" y="7716"/>
                  </a:moveTo>
                  <a:lnTo>
                    <a:pt x="13776" y="9752"/>
                  </a:lnTo>
                  <a:lnTo>
                    <a:pt x="11300" y="10395"/>
                  </a:lnTo>
                  <a:lnTo>
                    <a:pt x="8537" y="7716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89;p5"/>
            <p:cNvSpPr/>
            <p:nvPr/>
          </p:nvSpPr>
          <p:spPr>
            <a:xfrm>
              <a:off x="7700510" y="4198916"/>
              <a:ext cx="478772" cy="465094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906" y="1286"/>
                  </a:moveTo>
                  <a:lnTo>
                    <a:pt x="7120" y="2512"/>
                  </a:lnTo>
                  <a:lnTo>
                    <a:pt x="7120" y="6310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8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90;p5"/>
            <p:cNvSpPr/>
            <p:nvPr/>
          </p:nvSpPr>
          <p:spPr>
            <a:xfrm>
              <a:off x="7700510" y="3734204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74"/>
                  </a:moveTo>
                  <a:lnTo>
                    <a:pt x="7109" y="2512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8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1"/>
                  </a:lnTo>
                  <a:lnTo>
                    <a:pt x="11311" y="10382"/>
                  </a:lnTo>
                  <a:lnTo>
                    <a:pt x="8549" y="7704"/>
                  </a:lnTo>
                  <a:close/>
                  <a:moveTo>
                    <a:pt x="6525" y="7704"/>
                  </a:moveTo>
                  <a:lnTo>
                    <a:pt x="3668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91;p5"/>
            <p:cNvSpPr/>
            <p:nvPr/>
          </p:nvSpPr>
          <p:spPr>
            <a:xfrm>
              <a:off x="8665530" y="3734204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38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8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3" y="7704"/>
                  </a:moveTo>
                  <a:lnTo>
                    <a:pt x="3656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92;p5"/>
            <p:cNvSpPr/>
            <p:nvPr/>
          </p:nvSpPr>
          <p:spPr>
            <a:xfrm>
              <a:off x="8665530" y="4198916"/>
              <a:ext cx="478391" cy="465094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94" y="1286"/>
                  </a:moveTo>
                  <a:lnTo>
                    <a:pt x="7109" y="2512"/>
                  </a:lnTo>
                  <a:lnTo>
                    <a:pt x="7109" y="6310"/>
                  </a:lnTo>
                  <a:lnTo>
                    <a:pt x="4275" y="3560"/>
                  </a:lnTo>
                  <a:lnTo>
                    <a:pt x="4894" y="1286"/>
                  </a:lnTo>
                  <a:close/>
                  <a:moveTo>
                    <a:pt x="10038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2562" y="7715"/>
                  </a:moveTo>
                  <a:lnTo>
                    <a:pt x="13776" y="9751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93;p5"/>
            <p:cNvSpPr/>
            <p:nvPr/>
          </p:nvSpPr>
          <p:spPr>
            <a:xfrm>
              <a:off x="8665530" y="4663629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94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75" y="3572"/>
                  </a:lnTo>
                  <a:lnTo>
                    <a:pt x="4894" y="1286"/>
                  </a:lnTo>
                  <a:close/>
                  <a:moveTo>
                    <a:pt x="10038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501" y="6882"/>
                  </a:lnTo>
                  <a:lnTo>
                    <a:pt x="1275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56" y="10478"/>
                  </a:lnTo>
                  <a:lnTo>
                    <a:pt x="1322" y="9858"/>
                  </a:lnTo>
                  <a:lnTo>
                    <a:pt x="2596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57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94;p5"/>
            <p:cNvSpPr/>
            <p:nvPr/>
          </p:nvSpPr>
          <p:spPr>
            <a:xfrm>
              <a:off x="8665530" y="2804398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38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8" y="1239"/>
                  </a:lnTo>
                  <a:close/>
                  <a:moveTo>
                    <a:pt x="4894" y="1298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2" y="10383"/>
                  </a:lnTo>
                  <a:lnTo>
                    <a:pt x="8537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7"/>
                  </a:lnTo>
                  <a:lnTo>
                    <a:pt x="13229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95;p5"/>
            <p:cNvSpPr/>
            <p:nvPr/>
          </p:nvSpPr>
          <p:spPr>
            <a:xfrm>
              <a:off x="8183036" y="2804398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9"/>
                  </a:lnTo>
                  <a:close/>
                  <a:moveTo>
                    <a:pt x="4894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4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32"/>
                  </a:lnTo>
                  <a:close/>
                  <a:moveTo>
                    <a:pt x="12561" y="7704"/>
                  </a:moveTo>
                  <a:lnTo>
                    <a:pt x="13764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79" y="10478"/>
                  </a:lnTo>
                  <a:lnTo>
                    <a:pt x="1346" y="9871"/>
                  </a:lnTo>
                  <a:lnTo>
                    <a:pt x="2619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3" y="858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28" y="7216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96;p5"/>
            <p:cNvSpPr/>
            <p:nvPr/>
          </p:nvSpPr>
          <p:spPr>
            <a:xfrm>
              <a:off x="8183036" y="3734204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6" y="2512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98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32"/>
                  </a:lnTo>
                  <a:close/>
                  <a:moveTo>
                    <a:pt x="12549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57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90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97;p5"/>
            <p:cNvSpPr/>
            <p:nvPr/>
          </p:nvSpPr>
          <p:spPr>
            <a:xfrm>
              <a:off x="8183036" y="4198916"/>
              <a:ext cx="478740" cy="465094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94" y="1286"/>
                  </a:moveTo>
                  <a:lnTo>
                    <a:pt x="7120" y="2512"/>
                  </a:lnTo>
                  <a:lnTo>
                    <a:pt x="7120" y="6310"/>
                  </a:lnTo>
                  <a:lnTo>
                    <a:pt x="4274" y="3560"/>
                  </a:lnTo>
                  <a:lnTo>
                    <a:pt x="4894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8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2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1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98;p5"/>
            <p:cNvSpPr/>
            <p:nvPr/>
          </p:nvSpPr>
          <p:spPr>
            <a:xfrm>
              <a:off x="8183036" y="4663629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86"/>
                  </a:moveTo>
                  <a:lnTo>
                    <a:pt x="7120" y="2524"/>
                  </a:lnTo>
                  <a:lnTo>
                    <a:pt x="7120" y="6322"/>
                  </a:lnTo>
                  <a:lnTo>
                    <a:pt x="4274" y="3572"/>
                  </a:lnTo>
                  <a:lnTo>
                    <a:pt x="4894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0" y="6882"/>
                  </a:lnTo>
                  <a:lnTo>
                    <a:pt x="1286" y="4846"/>
                  </a:lnTo>
                  <a:lnTo>
                    <a:pt x="3751" y="4203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2" y="4132"/>
                  </a:lnTo>
                  <a:close/>
                  <a:moveTo>
                    <a:pt x="12561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3" y="857"/>
                  </a:lnTo>
                  <a:lnTo>
                    <a:pt x="3429" y="3441"/>
                  </a:lnTo>
                  <a:lnTo>
                    <a:pt x="845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61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89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99;p5"/>
            <p:cNvSpPr/>
            <p:nvPr/>
          </p:nvSpPr>
          <p:spPr>
            <a:xfrm>
              <a:off x="7700510" y="4663629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86"/>
                  </a:moveTo>
                  <a:lnTo>
                    <a:pt x="7120" y="2524"/>
                  </a:lnTo>
                  <a:lnTo>
                    <a:pt x="7120" y="6322"/>
                  </a:lnTo>
                  <a:lnTo>
                    <a:pt x="4275" y="3572"/>
                  </a:lnTo>
                  <a:lnTo>
                    <a:pt x="4906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1" y="6882"/>
                  </a:lnTo>
                  <a:lnTo>
                    <a:pt x="1286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12562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13" y="7715"/>
                  </a:moveTo>
                  <a:lnTo>
                    <a:pt x="3668" y="10478"/>
                  </a:lnTo>
                  <a:lnTo>
                    <a:pt x="1310" y="9858"/>
                  </a:lnTo>
                  <a:lnTo>
                    <a:pt x="2596" y="7715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8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5"/>
            <p:cNvSpPr/>
            <p:nvPr/>
          </p:nvSpPr>
          <p:spPr>
            <a:xfrm>
              <a:off x="964647" y="3269110"/>
              <a:ext cx="478772" cy="465126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86"/>
                  </a:moveTo>
                  <a:lnTo>
                    <a:pt x="7121" y="2525"/>
                  </a:lnTo>
                  <a:lnTo>
                    <a:pt x="7121" y="6311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44"/>
                  </a:lnTo>
                  <a:close/>
                  <a:moveTo>
                    <a:pt x="12562" y="7716"/>
                  </a:moveTo>
                  <a:lnTo>
                    <a:pt x="13788" y="9752"/>
                  </a:lnTo>
                  <a:lnTo>
                    <a:pt x="11312" y="10395"/>
                  </a:lnTo>
                  <a:lnTo>
                    <a:pt x="8550" y="7716"/>
                  </a:lnTo>
                  <a:close/>
                  <a:moveTo>
                    <a:pt x="6526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5"/>
            <p:cNvSpPr/>
            <p:nvPr/>
          </p:nvSpPr>
          <p:spPr>
            <a:xfrm>
              <a:off x="482535" y="3269110"/>
              <a:ext cx="478359" cy="465126"/>
            </a:xfrm>
            <a:custGeom>
              <a:avLst/>
              <a:gdLst/>
              <a:ahLst/>
              <a:cxnLst/>
              <a:rect l="l" t="t" r="r" b="b"/>
              <a:pathLst>
                <a:path w="15038" h="14622" extrusionOk="0">
                  <a:moveTo>
                    <a:pt x="4894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94" y="1286"/>
                  </a:lnTo>
                  <a:close/>
                  <a:moveTo>
                    <a:pt x="10037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12561" y="7716"/>
                  </a:moveTo>
                  <a:lnTo>
                    <a:pt x="13776" y="9752"/>
                  </a:lnTo>
                  <a:lnTo>
                    <a:pt x="11311" y="10395"/>
                  </a:lnTo>
                  <a:lnTo>
                    <a:pt x="8537" y="7716"/>
                  </a:lnTo>
                  <a:close/>
                  <a:moveTo>
                    <a:pt x="6513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73" y="0"/>
                  </a:moveTo>
                  <a:lnTo>
                    <a:pt x="9811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6" y="9644"/>
                  </a:lnTo>
                  <a:lnTo>
                    <a:pt x="36" y="10383"/>
                  </a:lnTo>
                  <a:lnTo>
                    <a:pt x="881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53" y="14621"/>
                  </a:lnTo>
                  <a:lnTo>
                    <a:pt x="5215" y="14205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2"/>
                  </a:lnTo>
                  <a:lnTo>
                    <a:pt x="15038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5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5"/>
            <p:cNvSpPr/>
            <p:nvPr/>
          </p:nvSpPr>
          <p:spPr>
            <a:xfrm>
              <a:off x="9" y="2804398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9"/>
                  </a:lnTo>
                  <a:close/>
                  <a:moveTo>
                    <a:pt x="4894" y="1274"/>
                  </a:moveTo>
                  <a:lnTo>
                    <a:pt x="7109" y="2513"/>
                  </a:lnTo>
                  <a:lnTo>
                    <a:pt x="7109" y="6323"/>
                  </a:lnTo>
                  <a:lnTo>
                    <a:pt x="4275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2" y="10383"/>
                  </a:lnTo>
                  <a:lnTo>
                    <a:pt x="8537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97" y="0"/>
                  </a:moveTo>
                  <a:lnTo>
                    <a:pt x="9835" y="417"/>
                  </a:lnTo>
                  <a:lnTo>
                    <a:pt x="7442" y="1751"/>
                  </a:lnTo>
                  <a:lnTo>
                    <a:pt x="5132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33" y="9537"/>
                  </a:lnTo>
                  <a:lnTo>
                    <a:pt x="13240" y="7216"/>
                  </a:lnTo>
                  <a:lnTo>
                    <a:pt x="14586" y="4965"/>
                  </a:lnTo>
                  <a:lnTo>
                    <a:pt x="15014" y="4239"/>
                  </a:lnTo>
                  <a:lnTo>
                    <a:pt x="14169" y="4013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97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5"/>
            <p:cNvSpPr/>
            <p:nvPr/>
          </p:nvSpPr>
          <p:spPr>
            <a:xfrm>
              <a:off x="9" y="3269110"/>
              <a:ext cx="478772" cy="465126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0"/>
                  </a:lnTo>
                  <a:lnTo>
                    <a:pt x="4894" y="1286"/>
                  </a:lnTo>
                  <a:close/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44"/>
                  </a:lnTo>
                  <a:close/>
                  <a:moveTo>
                    <a:pt x="12562" y="7716"/>
                  </a:moveTo>
                  <a:lnTo>
                    <a:pt x="13776" y="9752"/>
                  </a:lnTo>
                  <a:lnTo>
                    <a:pt x="11312" y="10395"/>
                  </a:lnTo>
                  <a:lnTo>
                    <a:pt x="8537" y="7716"/>
                  </a:lnTo>
                  <a:close/>
                  <a:moveTo>
                    <a:pt x="6501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097" y="8299"/>
                  </a:move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097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50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104;p5"/>
            <p:cNvSpPr/>
            <p:nvPr/>
          </p:nvSpPr>
          <p:spPr>
            <a:xfrm>
              <a:off x="9" y="4198916"/>
              <a:ext cx="478772" cy="465094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94" y="1286"/>
                  </a:moveTo>
                  <a:lnTo>
                    <a:pt x="7109" y="2512"/>
                  </a:lnTo>
                  <a:lnTo>
                    <a:pt x="7109" y="6310"/>
                  </a:lnTo>
                  <a:lnTo>
                    <a:pt x="4275" y="3560"/>
                  </a:lnTo>
                  <a:lnTo>
                    <a:pt x="4894" y="1286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63" y="4858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51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37" y="7715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20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3" y="8299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33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50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5"/>
            <p:cNvSpPr/>
            <p:nvPr/>
          </p:nvSpPr>
          <p:spPr>
            <a:xfrm>
              <a:off x="9" y="3734204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94" y="1274"/>
                  </a:moveTo>
                  <a:lnTo>
                    <a:pt x="7109" y="2512"/>
                  </a:lnTo>
                  <a:lnTo>
                    <a:pt x="7109" y="6311"/>
                  </a:lnTo>
                  <a:lnTo>
                    <a:pt x="4275" y="3560"/>
                  </a:lnTo>
                  <a:lnTo>
                    <a:pt x="4894" y="1274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1"/>
                  </a:lnTo>
                  <a:lnTo>
                    <a:pt x="11312" y="10382"/>
                  </a:lnTo>
                  <a:lnTo>
                    <a:pt x="8537" y="7704"/>
                  </a:lnTo>
                  <a:close/>
                  <a:moveTo>
                    <a:pt x="6537" y="7704"/>
                  </a:moveTo>
                  <a:lnTo>
                    <a:pt x="3680" y="10466"/>
                  </a:lnTo>
                  <a:lnTo>
                    <a:pt x="1334" y="9847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5"/>
            <p:cNvSpPr/>
            <p:nvPr/>
          </p:nvSpPr>
          <p:spPr>
            <a:xfrm>
              <a:off x="964647" y="3734204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74"/>
                  </a:moveTo>
                  <a:lnTo>
                    <a:pt x="7121" y="2512"/>
                  </a:lnTo>
                  <a:lnTo>
                    <a:pt x="7121" y="6311"/>
                  </a:lnTo>
                  <a:lnTo>
                    <a:pt x="4275" y="3560"/>
                  </a:lnTo>
                  <a:lnTo>
                    <a:pt x="4906" y="1274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1"/>
                  </a:lnTo>
                  <a:lnTo>
                    <a:pt x="11312" y="10382"/>
                  </a:lnTo>
                  <a:lnTo>
                    <a:pt x="8550" y="7704"/>
                  </a:lnTo>
                  <a:close/>
                  <a:moveTo>
                    <a:pt x="6526" y="7704"/>
                  </a:moveTo>
                  <a:lnTo>
                    <a:pt x="3668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41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5"/>
            <p:cNvSpPr/>
            <p:nvPr/>
          </p:nvSpPr>
          <p:spPr>
            <a:xfrm>
              <a:off x="964647" y="4198916"/>
              <a:ext cx="478772" cy="465094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906" y="1286"/>
                  </a:moveTo>
                  <a:lnTo>
                    <a:pt x="7121" y="2512"/>
                  </a:lnTo>
                  <a:lnTo>
                    <a:pt x="7121" y="6310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8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95" y="4132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2" y="10394"/>
                  </a:lnTo>
                  <a:lnTo>
                    <a:pt x="8550" y="7715"/>
                  </a:lnTo>
                  <a:close/>
                  <a:moveTo>
                    <a:pt x="6537" y="7715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20" y="7715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5"/>
            <p:cNvSpPr/>
            <p:nvPr/>
          </p:nvSpPr>
          <p:spPr>
            <a:xfrm>
              <a:off x="964647" y="4663629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86"/>
                  </a:moveTo>
                  <a:lnTo>
                    <a:pt x="7121" y="2524"/>
                  </a:lnTo>
                  <a:lnTo>
                    <a:pt x="7121" y="6322"/>
                  </a:lnTo>
                  <a:lnTo>
                    <a:pt x="4275" y="3572"/>
                  </a:lnTo>
                  <a:lnTo>
                    <a:pt x="4906" y="1286"/>
                  </a:lnTo>
                  <a:close/>
                  <a:moveTo>
                    <a:pt x="10050" y="1250"/>
                  </a:moveTo>
                  <a:lnTo>
                    <a:pt x="10705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26" y="6882"/>
                  </a:lnTo>
                  <a:lnTo>
                    <a:pt x="2501" y="6882"/>
                  </a:lnTo>
                  <a:lnTo>
                    <a:pt x="1287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95" y="4132"/>
                  </a:lnTo>
                  <a:close/>
                  <a:moveTo>
                    <a:pt x="12562" y="7715"/>
                  </a:moveTo>
                  <a:lnTo>
                    <a:pt x="13788" y="9763"/>
                  </a:lnTo>
                  <a:lnTo>
                    <a:pt x="11312" y="10394"/>
                  </a:lnTo>
                  <a:lnTo>
                    <a:pt x="8550" y="7715"/>
                  </a:lnTo>
                  <a:close/>
                  <a:moveTo>
                    <a:pt x="6537" y="7715"/>
                  </a:moveTo>
                  <a:lnTo>
                    <a:pt x="3680" y="10478"/>
                  </a:lnTo>
                  <a:lnTo>
                    <a:pt x="1346" y="9858"/>
                  </a:lnTo>
                  <a:lnTo>
                    <a:pt x="2620" y="7715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99"/>
                  </a:moveTo>
                  <a:lnTo>
                    <a:pt x="7133" y="12204"/>
                  </a:lnTo>
                  <a:lnTo>
                    <a:pt x="7121" y="12204"/>
                  </a:lnTo>
                  <a:lnTo>
                    <a:pt x="5025" y="13371"/>
                  </a:lnTo>
                  <a:lnTo>
                    <a:pt x="4370" y="10978"/>
                  </a:lnTo>
                  <a:lnTo>
                    <a:pt x="7133" y="8299"/>
                  </a:lnTo>
                  <a:close/>
                  <a:moveTo>
                    <a:pt x="10586" y="0"/>
                  </a:moveTo>
                  <a:lnTo>
                    <a:pt x="9824" y="405"/>
                  </a:lnTo>
                  <a:lnTo>
                    <a:pt x="7430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32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51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61"/>
                  </a:lnTo>
                  <a:lnTo>
                    <a:pt x="10907" y="13752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41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2" y="810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5"/>
            <p:cNvSpPr/>
            <p:nvPr/>
          </p:nvSpPr>
          <p:spPr>
            <a:xfrm>
              <a:off x="964647" y="2804398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906" y="1274"/>
                  </a:moveTo>
                  <a:lnTo>
                    <a:pt x="7121" y="2513"/>
                  </a:lnTo>
                  <a:lnTo>
                    <a:pt x="7121" y="6323"/>
                  </a:lnTo>
                  <a:lnTo>
                    <a:pt x="4275" y="3560"/>
                  </a:lnTo>
                  <a:lnTo>
                    <a:pt x="4906" y="1274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2"/>
                  </a:lnTo>
                  <a:lnTo>
                    <a:pt x="11312" y="10383"/>
                  </a:lnTo>
                  <a:lnTo>
                    <a:pt x="8550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04"/>
                  </a:lnTo>
                  <a:close/>
                  <a:moveTo>
                    <a:pt x="7954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21" y="12192"/>
                  </a:lnTo>
                  <a:lnTo>
                    <a:pt x="5025" y="13359"/>
                  </a:lnTo>
                  <a:lnTo>
                    <a:pt x="4370" y="10966"/>
                  </a:lnTo>
                  <a:lnTo>
                    <a:pt x="7133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53"/>
                  </a:lnTo>
                  <a:lnTo>
                    <a:pt x="4359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41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5"/>
            <p:cNvSpPr/>
            <p:nvPr/>
          </p:nvSpPr>
          <p:spPr>
            <a:xfrm>
              <a:off x="482535" y="2804398"/>
              <a:ext cx="478359" cy="464744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10037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9"/>
                  </a:lnTo>
                  <a:close/>
                  <a:moveTo>
                    <a:pt x="4894" y="1274"/>
                  </a:moveTo>
                  <a:lnTo>
                    <a:pt x="7108" y="2513"/>
                  </a:lnTo>
                  <a:lnTo>
                    <a:pt x="7108" y="6323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1" y="7704"/>
                  </a:moveTo>
                  <a:lnTo>
                    <a:pt x="13764" y="9752"/>
                  </a:lnTo>
                  <a:lnTo>
                    <a:pt x="11311" y="10383"/>
                  </a:lnTo>
                  <a:lnTo>
                    <a:pt x="8537" y="7704"/>
                  </a:lnTo>
                  <a:close/>
                  <a:moveTo>
                    <a:pt x="6513" y="7704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7"/>
                  </a:lnTo>
                  <a:lnTo>
                    <a:pt x="13228" y="7216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5"/>
            <p:cNvSpPr/>
            <p:nvPr/>
          </p:nvSpPr>
          <p:spPr>
            <a:xfrm>
              <a:off x="482535" y="3734204"/>
              <a:ext cx="478359" cy="464744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94" y="1274"/>
                  </a:moveTo>
                  <a:lnTo>
                    <a:pt x="7108" y="2512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1" y="7704"/>
                  </a:moveTo>
                  <a:lnTo>
                    <a:pt x="13776" y="9751"/>
                  </a:lnTo>
                  <a:lnTo>
                    <a:pt x="11311" y="10382"/>
                  </a:lnTo>
                  <a:lnTo>
                    <a:pt x="8537" y="7704"/>
                  </a:lnTo>
                  <a:close/>
                  <a:moveTo>
                    <a:pt x="6513" y="7704"/>
                  </a:moveTo>
                  <a:lnTo>
                    <a:pt x="3655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42" y="8287"/>
                  </a:moveTo>
                  <a:lnTo>
                    <a:pt x="10787" y="11037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11" y="417"/>
                  </a:lnTo>
                  <a:lnTo>
                    <a:pt x="7418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53" y="14609"/>
                  </a:lnTo>
                  <a:lnTo>
                    <a:pt x="5215" y="14192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90"/>
                  </a:lnTo>
                  <a:lnTo>
                    <a:pt x="15038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4990" y="4239"/>
                  </a:lnTo>
                  <a:lnTo>
                    <a:pt x="14145" y="4013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5"/>
            <p:cNvSpPr/>
            <p:nvPr/>
          </p:nvSpPr>
          <p:spPr>
            <a:xfrm>
              <a:off x="482535" y="4198916"/>
              <a:ext cx="478359" cy="465094"/>
            </a:xfrm>
            <a:custGeom>
              <a:avLst/>
              <a:gdLst/>
              <a:ahLst/>
              <a:cxnLst/>
              <a:rect l="l" t="t" r="r" b="b"/>
              <a:pathLst>
                <a:path w="15038" h="14621" extrusionOk="0">
                  <a:moveTo>
                    <a:pt x="4894" y="1286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94" y="1286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11383" y="4132"/>
                  </a:moveTo>
                  <a:lnTo>
                    <a:pt x="13716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58"/>
                  </a:lnTo>
                  <a:lnTo>
                    <a:pt x="3751" y="4215"/>
                  </a:lnTo>
                  <a:close/>
                  <a:moveTo>
                    <a:pt x="12561" y="7715"/>
                  </a:moveTo>
                  <a:lnTo>
                    <a:pt x="13776" y="9751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620" y="7715"/>
                  </a:lnTo>
                  <a:close/>
                  <a:moveTo>
                    <a:pt x="7942" y="8299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20" y="8299"/>
                  </a:lnTo>
                  <a:close/>
                  <a:moveTo>
                    <a:pt x="10573" y="0"/>
                  </a:moveTo>
                  <a:lnTo>
                    <a:pt x="9811" y="417"/>
                  </a:lnTo>
                  <a:lnTo>
                    <a:pt x="7418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6" y="9644"/>
                  </a:lnTo>
                  <a:lnTo>
                    <a:pt x="36" y="10382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799"/>
                  </a:lnTo>
                  <a:lnTo>
                    <a:pt x="4453" y="14621"/>
                  </a:lnTo>
                  <a:lnTo>
                    <a:pt x="5215" y="14204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1"/>
                  </a:lnTo>
                  <a:lnTo>
                    <a:pt x="15038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4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5"/>
            <p:cNvSpPr/>
            <p:nvPr/>
          </p:nvSpPr>
          <p:spPr>
            <a:xfrm>
              <a:off x="482535" y="4663629"/>
              <a:ext cx="478359" cy="464744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94" y="1286"/>
                  </a:moveTo>
                  <a:lnTo>
                    <a:pt x="7108" y="2524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94" y="1286"/>
                  </a:lnTo>
                  <a:close/>
                  <a:moveTo>
                    <a:pt x="10037" y="1250"/>
                  </a:moveTo>
                  <a:lnTo>
                    <a:pt x="10692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501" y="6882"/>
                  </a:lnTo>
                  <a:lnTo>
                    <a:pt x="1274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6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12561" y="7715"/>
                  </a:moveTo>
                  <a:lnTo>
                    <a:pt x="13776" y="9763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67" y="10478"/>
                  </a:lnTo>
                  <a:lnTo>
                    <a:pt x="1334" y="9858"/>
                  </a:lnTo>
                  <a:lnTo>
                    <a:pt x="2620" y="7715"/>
                  </a:lnTo>
                  <a:close/>
                  <a:moveTo>
                    <a:pt x="7942" y="8287"/>
                  </a:moveTo>
                  <a:lnTo>
                    <a:pt x="10787" y="11037"/>
                  </a:lnTo>
                  <a:lnTo>
                    <a:pt x="10156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20" y="8299"/>
                  </a:lnTo>
                  <a:close/>
                  <a:moveTo>
                    <a:pt x="10573" y="0"/>
                  </a:moveTo>
                  <a:lnTo>
                    <a:pt x="9811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7" y="3441"/>
                  </a:lnTo>
                  <a:lnTo>
                    <a:pt x="846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32"/>
                  </a:lnTo>
                  <a:lnTo>
                    <a:pt x="36" y="10370"/>
                  </a:lnTo>
                  <a:lnTo>
                    <a:pt x="893" y="10597"/>
                  </a:lnTo>
                  <a:lnTo>
                    <a:pt x="3548" y="11287"/>
                  </a:lnTo>
                  <a:lnTo>
                    <a:pt x="4239" y="13788"/>
                  </a:lnTo>
                  <a:lnTo>
                    <a:pt x="4453" y="14609"/>
                  </a:lnTo>
                  <a:lnTo>
                    <a:pt x="5215" y="14192"/>
                  </a:lnTo>
                  <a:lnTo>
                    <a:pt x="7608" y="12859"/>
                  </a:lnTo>
                  <a:lnTo>
                    <a:pt x="9918" y="14145"/>
                  </a:lnTo>
                  <a:lnTo>
                    <a:pt x="10680" y="14561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89"/>
                  </a:lnTo>
                  <a:lnTo>
                    <a:pt x="15038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4990" y="4239"/>
                  </a:lnTo>
                  <a:lnTo>
                    <a:pt x="14145" y="4012"/>
                  </a:lnTo>
                  <a:lnTo>
                    <a:pt x="11478" y="3310"/>
                  </a:lnTo>
                  <a:lnTo>
                    <a:pt x="10799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5"/>
            <p:cNvSpPr/>
            <p:nvPr/>
          </p:nvSpPr>
          <p:spPr>
            <a:xfrm>
              <a:off x="9" y="4663629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94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75" y="3548"/>
                  </a:lnTo>
                  <a:lnTo>
                    <a:pt x="4894" y="1286"/>
                  </a:lnTo>
                  <a:close/>
                  <a:moveTo>
                    <a:pt x="10050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489" y="6882"/>
                  </a:lnTo>
                  <a:lnTo>
                    <a:pt x="1263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80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99"/>
                  </a:moveTo>
                  <a:lnTo>
                    <a:pt x="7133" y="12204"/>
                  </a:lnTo>
                  <a:lnTo>
                    <a:pt x="7109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33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32" y="869"/>
                  </a:lnTo>
                  <a:lnTo>
                    <a:pt x="3418" y="3465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36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5" name="Google Shape;115;p5"/>
          <p:cNvSpPr txBox="1">
            <a:spLocks noGrp="1"/>
          </p:cNvSpPr>
          <p:nvPr>
            <p:ph type="subTitle" idx="1"/>
          </p:nvPr>
        </p:nvSpPr>
        <p:spPr>
          <a:xfrm>
            <a:off x="1427238" y="2155400"/>
            <a:ext cx="2222100" cy="48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/>
          </a:p>
        </p:txBody>
      </p:sp>
      <p:sp>
        <p:nvSpPr>
          <p:cNvPr id="116" name="Google Shape;116;p5"/>
          <p:cNvSpPr txBox="1">
            <a:spLocks noGrp="1"/>
          </p:cNvSpPr>
          <p:nvPr>
            <p:ph type="subTitle" idx="2"/>
          </p:nvPr>
        </p:nvSpPr>
        <p:spPr>
          <a:xfrm>
            <a:off x="5494638" y="2155400"/>
            <a:ext cx="2222100" cy="48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/>
          </a:p>
        </p:txBody>
      </p:sp>
      <p:sp>
        <p:nvSpPr>
          <p:cNvPr id="117" name="Google Shape;117;p5"/>
          <p:cNvSpPr txBox="1">
            <a:spLocks noGrp="1"/>
          </p:cNvSpPr>
          <p:nvPr>
            <p:ph type="subTitle" idx="3"/>
          </p:nvPr>
        </p:nvSpPr>
        <p:spPr>
          <a:xfrm>
            <a:off x="1427238" y="2537300"/>
            <a:ext cx="2222100" cy="104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ar-SA" smtClean="0"/>
              <a:t>انقر لتحرير نمط العنوان الثانوي الرئيسي</a:t>
            </a:r>
            <a:endParaRPr/>
          </a:p>
        </p:txBody>
      </p:sp>
      <p:sp>
        <p:nvSpPr>
          <p:cNvPr id="118" name="Google Shape;118;p5"/>
          <p:cNvSpPr txBox="1">
            <a:spLocks noGrp="1"/>
          </p:cNvSpPr>
          <p:nvPr>
            <p:ph type="subTitle" idx="4"/>
          </p:nvPr>
        </p:nvSpPr>
        <p:spPr>
          <a:xfrm>
            <a:off x="5494638" y="2537300"/>
            <a:ext cx="2222100" cy="104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ar-SA" smtClean="0"/>
              <a:t>انقر لتحرير نمط العنوان الثانوي الرئيسي</a:t>
            </a:r>
            <a:endParaRPr/>
          </a:p>
        </p:txBody>
      </p:sp>
      <p:sp>
        <p:nvSpPr>
          <p:cNvPr id="119" name="Google Shape;119;p5"/>
          <p:cNvSpPr txBox="1">
            <a:spLocks noGrp="1"/>
          </p:cNvSpPr>
          <p:nvPr>
            <p:ph type="title"/>
          </p:nvPr>
        </p:nvSpPr>
        <p:spPr>
          <a:xfrm>
            <a:off x="713225" y="360397"/>
            <a:ext cx="7732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9pPr>
          </a:lstStyle>
          <a:p>
            <a:r>
              <a:rPr lang="ar-SA" smtClean="0"/>
              <a:t>انقر لتحرير نمط العنوان الرئيسي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72120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2.xml"/><Relationship Id="rId21" Type="http://schemas.openxmlformats.org/officeDocument/2006/relationships/slideLayout" Target="../slideLayouts/slideLayout30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25.xml"/><Relationship Id="rId20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19.xml"/><Relationship Id="rId19" Type="http://schemas.openxmlformats.org/officeDocument/2006/relationships/slideLayout" Target="../slideLayouts/slideLayout28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Relationship Id="rId2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gradFill>
          <a:gsLst>
            <a:gs pos="0">
              <a:schemeClr val="accent6"/>
            </a:gs>
            <a:gs pos="100000">
              <a:srgbClr val="FEEADB"/>
            </a:gs>
          </a:gsLst>
          <a:lin ang="5400012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aviraj"/>
              <a:buNone/>
              <a:defRPr sz="28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aviraj"/>
              <a:buNone/>
              <a:defRPr sz="28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aviraj"/>
              <a:buNone/>
              <a:defRPr sz="28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aviraj"/>
              <a:buNone/>
              <a:defRPr sz="28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aviraj"/>
              <a:buNone/>
              <a:defRPr sz="28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aviraj"/>
              <a:buNone/>
              <a:defRPr sz="28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aviraj"/>
              <a:buNone/>
              <a:defRPr sz="28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aviraj"/>
              <a:buNone/>
              <a:defRPr sz="28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aviraj"/>
              <a:buNone/>
              <a:defRPr sz="28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nchez"/>
              <a:buChar char="●"/>
              <a:defRPr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nchez"/>
              <a:buChar char="○"/>
              <a:defRPr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nchez"/>
              <a:buChar char="■"/>
              <a:defRPr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nchez"/>
              <a:buChar char="●"/>
              <a:defRPr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nchez"/>
              <a:buChar char="○"/>
              <a:defRPr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nchez"/>
              <a:buChar char="■"/>
              <a:defRPr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nchez"/>
              <a:buChar char="●"/>
              <a:defRPr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nchez"/>
              <a:buChar char="○"/>
              <a:defRPr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nchez"/>
              <a:buChar char="■"/>
              <a:defRPr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4" r:id="rId7"/>
    <p:sldLayoutId id="2147483672" r:id="rId8"/>
    <p:sldLayoutId id="2147483673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rgbClr val="FEEADB"/>
            </a:gs>
          </a:gsLst>
          <a:lin ang="5400012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aviraj"/>
              <a:buNone/>
              <a:defRPr sz="28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aviraj"/>
              <a:buNone/>
              <a:defRPr sz="28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aviraj"/>
              <a:buNone/>
              <a:defRPr sz="28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aviraj"/>
              <a:buNone/>
              <a:defRPr sz="28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aviraj"/>
              <a:buNone/>
              <a:defRPr sz="28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aviraj"/>
              <a:buNone/>
              <a:defRPr sz="28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aviraj"/>
              <a:buNone/>
              <a:defRPr sz="28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aviraj"/>
              <a:buNone/>
              <a:defRPr sz="28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aviraj"/>
              <a:buNone/>
              <a:defRPr sz="28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nchez"/>
              <a:buChar char="●"/>
              <a:defRPr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nchez"/>
              <a:buChar char="○"/>
              <a:defRPr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nchez"/>
              <a:buChar char="■"/>
              <a:defRPr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nchez"/>
              <a:buChar char="●"/>
              <a:defRPr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nchez"/>
              <a:buChar char="○"/>
              <a:defRPr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nchez"/>
              <a:buChar char="■"/>
              <a:defRPr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nchez"/>
              <a:buChar char="●"/>
              <a:defRPr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nchez"/>
              <a:buChar char="○"/>
              <a:defRPr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nchez"/>
              <a:buChar char="■"/>
              <a:defRPr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4392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9" r:id="rId14"/>
    <p:sldLayoutId id="2147483690" r:id="rId15"/>
    <p:sldLayoutId id="2147483691" r:id="rId16"/>
    <p:sldLayoutId id="2147483692" r:id="rId17"/>
    <p:sldLayoutId id="2147483693" r:id="rId18"/>
    <p:sldLayoutId id="2147483694" r:id="rId19"/>
    <p:sldLayoutId id="2147483695" r:id="rId20"/>
    <p:sldLayoutId id="2147483696" r:id="rId2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5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" name="Google Shape;1035;p26">
            <a:extLst>
              <a:ext uri="{FF2B5EF4-FFF2-40B4-BE49-F238E27FC236}">
                <a16:creationId xmlns:a16="http://schemas.microsoft.com/office/drawing/2014/main" id="{D741714F-9FCF-4450-B6C9-C3C014C60800}"/>
              </a:ext>
            </a:extLst>
          </p:cNvPr>
          <p:cNvGrpSpPr/>
          <p:nvPr/>
        </p:nvGrpSpPr>
        <p:grpSpPr>
          <a:xfrm>
            <a:off x="997007" y="483524"/>
            <a:ext cx="7149986" cy="4176452"/>
            <a:chOff x="997007" y="483524"/>
            <a:chExt cx="7149986" cy="4176452"/>
          </a:xfrm>
        </p:grpSpPr>
        <p:sp>
          <p:nvSpPr>
            <p:cNvPr id="143" name="Google Shape;1036;p26">
              <a:extLst>
                <a:ext uri="{FF2B5EF4-FFF2-40B4-BE49-F238E27FC236}">
                  <a16:creationId xmlns:a16="http://schemas.microsoft.com/office/drawing/2014/main" id="{D43E18C5-40CF-452B-AF19-0F41ABF3DAD3}"/>
                </a:ext>
              </a:extLst>
            </p:cNvPr>
            <p:cNvSpPr/>
            <p:nvPr/>
          </p:nvSpPr>
          <p:spPr>
            <a:xfrm>
              <a:off x="1103283" y="541486"/>
              <a:ext cx="6937434" cy="4061206"/>
            </a:xfrm>
            <a:custGeom>
              <a:avLst/>
              <a:gdLst/>
              <a:ahLst/>
              <a:cxnLst/>
              <a:rect l="l" t="t" r="r" b="b"/>
              <a:pathLst>
                <a:path w="112575" h="65926" extrusionOk="0">
                  <a:moveTo>
                    <a:pt x="32743" y="1"/>
                  </a:moveTo>
                  <a:cubicBezTo>
                    <a:pt x="30219" y="1"/>
                    <a:pt x="28242" y="1025"/>
                    <a:pt x="26861" y="3073"/>
                  </a:cubicBezTo>
                  <a:cubicBezTo>
                    <a:pt x="25825" y="4621"/>
                    <a:pt x="25527" y="6204"/>
                    <a:pt x="25527" y="6216"/>
                  </a:cubicBezTo>
                  <a:lnTo>
                    <a:pt x="25480" y="6454"/>
                  </a:lnTo>
                  <a:lnTo>
                    <a:pt x="25230" y="6454"/>
                  </a:lnTo>
                  <a:cubicBezTo>
                    <a:pt x="19217" y="6454"/>
                    <a:pt x="19039" y="11229"/>
                    <a:pt x="19039" y="11788"/>
                  </a:cubicBezTo>
                  <a:lnTo>
                    <a:pt x="19039" y="11812"/>
                  </a:lnTo>
                  <a:lnTo>
                    <a:pt x="19050" y="12122"/>
                  </a:lnTo>
                  <a:lnTo>
                    <a:pt x="18741" y="12122"/>
                  </a:lnTo>
                  <a:cubicBezTo>
                    <a:pt x="15479" y="12122"/>
                    <a:pt x="13121" y="13217"/>
                    <a:pt x="11776" y="15360"/>
                  </a:cubicBezTo>
                  <a:cubicBezTo>
                    <a:pt x="10668" y="17098"/>
                    <a:pt x="10502" y="19087"/>
                    <a:pt x="10502" y="20134"/>
                  </a:cubicBezTo>
                  <a:cubicBezTo>
                    <a:pt x="10502" y="20539"/>
                    <a:pt x="10537" y="20777"/>
                    <a:pt x="10537" y="20777"/>
                  </a:cubicBezTo>
                  <a:lnTo>
                    <a:pt x="10561" y="21099"/>
                  </a:lnTo>
                  <a:lnTo>
                    <a:pt x="10240" y="21099"/>
                  </a:lnTo>
                  <a:cubicBezTo>
                    <a:pt x="6930" y="21099"/>
                    <a:pt x="4227" y="25266"/>
                    <a:pt x="2810" y="29171"/>
                  </a:cubicBezTo>
                  <a:cubicBezTo>
                    <a:pt x="1977" y="31469"/>
                    <a:pt x="727" y="32517"/>
                    <a:pt x="0" y="32957"/>
                  </a:cubicBezTo>
                  <a:cubicBezTo>
                    <a:pt x="727" y="33410"/>
                    <a:pt x="1977" y="34446"/>
                    <a:pt x="2798" y="36755"/>
                  </a:cubicBezTo>
                  <a:cubicBezTo>
                    <a:pt x="4215" y="40661"/>
                    <a:pt x="6906" y="44828"/>
                    <a:pt x="10228" y="44828"/>
                  </a:cubicBezTo>
                  <a:lnTo>
                    <a:pt x="10549" y="44828"/>
                  </a:lnTo>
                  <a:lnTo>
                    <a:pt x="10526" y="45149"/>
                  </a:lnTo>
                  <a:cubicBezTo>
                    <a:pt x="10526" y="45161"/>
                    <a:pt x="10490" y="45399"/>
                    <a:pt x="10490" y="45792"/>
                  </a:cubicBezTo>
                  <a:cubicBezTo>
                    <a:pt x="10490" y="46828"/>
                    <a:pt x="10657" y="48828"/>
                    <a:pt x="11752" y="50567"/>
                  </a:cubicBezTo>
                  <a:cubicBezTo>
                    <a:pt x="13109" y="52710"/>
                    <a:pt x="15467" y="53793"/>
                    <a:pt x="18717" y="53793"/>
                  </a:cubicBezTo>
                  <a:lnTo>
                    <a:pt x="19039" y="53793"/>
                  </a:lnTo>
                  <a:lnTo>
                    <a:pt x="19015" y="54115"/>
                  </a:lnTo>
                  <a:lnTo>
                    <a:pt x="19015" y="54139"/>
                  </a:lnTo>
                  <a:cubicBezTo>
                    <a:pt x="19015" y="54401"/>
                    <a:pt x="19062" y="55722"/>
                    <a:pt x="19848" y="56984"/>
                  </a:cubicBezTo>
                  <a:cubicBezTo>
                    <a:pt x="20884" y="58639"/>
                    <a:pt x="22682" y="59473"/>
                    <a:pt x="25230" y="59473"/>
                  </a:cubicBezTo>
                  <a:lnTo>
                    <a:pt x="25480" y="59473"/>
                  </a:lnTo>
                  <a:lnTo>
                    <a:pt x="25527" y="59711"/>
                  </a:lnTo>
                  <a:cubicBezTo>
                    <a:pt x="25527" y="59723"/>
                    <a:pt x="25825" y="61306"/>
                    <a:pt x="26861" y="62854"/>
                  </a:cubicBezTo>
                  <a:cubicBezTo>
                    <a:pt x="28242" y="64890"/>
                    <a:pt x="30219" y="65926"/>
                    <a:pt x="32743" y="65926"/>
                  </a:cubicBezTo>
                  <a:lnTo>
                    <a:pt x="79832" y="65926"/>
                  </a:lnTo>
                  <a:cubicBezTo>
                    <a:pt x="82344" y="65926"/>
                    <a:pt x="84321" y="64902"/>
                    <a:pt x="85714" y="62854"/>
                  </a:cubicBezTo>
                  <a:cubicBezTo>
                    <a:pt x="86749" y="61306"/>
                    <a:pt x="87047" y="59723"/>
                    <a:pt x="87047" y="59711"/>
                  </a:cubicBezTo>
                  <a:lnTo>
                    <a:pt x="87095" y="59473"/>
                  </a:lnTo>
                  <a:lnTo>
                    <a:pt x="87345" y="59473"/>
                  </a:lnTo>
                  <a:cubicBezTo>
                    <a:pt x="93357" y="59473"/>
                    <a:pt x="93536" y="54686"/>
                    <a:pt x="93536" y="54139"/>
                  </a:cubicBezTo>
                  <a:lnTo>
                    <a:pt x="93536" y="54115"/>
                  </a:lnTo>
                  <a:lnTo>
                    <a:pt x="93524" y="53793"/>
                  </a:lnTo>
                  <a:lnTo>
                    <a:pt x="93834" y="53793"/>
                  </a:lnTo>
                  <a:cubicBezTo>
                    <a:pt x="97096" y="53793"/>
                    <a:pt x="99441" y="52710"/>
                    <a:pt x="100799" y="50567"/>
                  </a:cubicBezTo>
                  <a:cubicBezTo>
                    <a:pt x="101906" y="48828"/>
                    <a:pt x="102061" y="46828"/>
                    <a:pt x="102061" y="45792"/>
                  </a:cubicBezTo>
                  <a:cubicBezTo>
                    <a:pt x="102061" y="45388"/>
                    <a:pt x="102037" y="45149"/>
                    <a:pt x="102037" y="45149"/>
                  </a:cubicBezTo>
                  <a:lnTo>
                    <a:pt x="102001" y="44828"/>
                  </a:lnTo>
                  <a:lnTo>
                    <a:pt x="102335" y="44828"/>
                  </a:lnTo>
                  <a:cubicBezTo>
                    <a:pt x="105633" y="44828"/>
                    <a:pt x="108347" y="40661"/>
                    <a:pt x="109764" y="36755"/>
                  </a:cubicBezTo>
                  <a:cubicBezTo>
                    <a:pt x="110598" y="34446"/>
                    <a:pt x="111848" y="33410"/>
                    <a:pt x="112574" y="32957"/>
                  </a:cubicBezTo>
                  <a:cubicBezTo>
                    <a:pt x="111848" y="32517"/>
                    <a:pt x="110598" y="31469"/>
                    <a:pt x="109764" y="29171"/>
                  </a:cubicBezTo>
                  <a:cubicBezTo>
                    <a:pt x="108347" y="25266"/>
                    <a:pt x="105657" y="21099"/>
                    <a:pt x="102335" y="21099"/>
                  </a:cubicBezTo>
                  <a:lnTo>
                    <a:pt x="102001" y="21099"/>
                  </a:lnTo>
                  <a:lnTo>
                    <a:pt x="102037" y="20777"/>
                  </a:lnTo>
                  <a:cubicBezTo>
                    <a:pt x="102037" y="20765"/>
                    <a:pt x="102061" y="20515"/>
                    <a:pt x="102061" y="20134"/>
                  </a:cubicBezTo>
                  <a:cubicBezTo>
                    <a:pt x="102061" y="19087"/>
                    <a:pt x="101906" y="17098"/>
                    <a:pt x="100799" y="15360"/>
                  </a:cubicBezTo>
                  <a:cubicBezTo>
                    <a:pt x="99441" y="13217"/>
                    <a:pt x="97096" y="12122"/>
                    <a:pt x="93834" y="12122"/>
                  </a:cubicBezTo>
                  <a:lnTo>
                    <a:pt x="93524" y="12122"/>
                  </a:lnTo>
                  <a:lnTo>
                    <a:pt x="93536" y="11812"/>
                  </a:lnTo>
                  <a:lnTo>
                    <a:pt x="93536" y="11788"/>
                  </a:lnTo>
                  <a:cubicBezTo>
                    <a:pt x="93536" y="11229"/>
                    <a:pt x="93369" y="6454"/>
                    <a:pt x="87345" y="6454"/>
                  </a:cubicBezTo>
                  <a:lnTo>
                    <a:pt x="87095" y="6454"/>
                  </a:lnTo>
                  <a:lnTo>
                    <a:pt x="87047" y="6216"/>
                  </a:lnTo>
                  <a:cubicBezTo>
                    <a:pt x="87047" y="6204"/>
                    <a:pt x="86749" y="4621"/>
                    <a:pt x="85714" y="3073"/>
                  </a:cubicBezTo>
                  <a:cubicBezTo>
                    <a:pt x="84321" y="1037"/>
                    <a:pt x="82344" y="1"/>
                    <a:pt x="79832" y="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  <a:effectLst>
              <a:outerShdw blurRad="257175" dist="180975" dir="5520000" algn="bl" rotWithShape="0">
                <a:srgbClr val="CEA37C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4" name="Google Shape;1037;p26">
              <a:extLst>
                <a:ext uri="{FF2B5EF4-FFF2-40B4-BE49-F238E27FC236}">
                  <a16:creationId xmlns:a16="http://schemas.microsoft.com/office/drawing/2014/main" id="{4AF04BD3-4937-4BB4-AB0A-7B771B5F0890}"/>
                </a:ext>
              </a:extLst>
            </p:cNvPr>
            <p:cNvGrpSpPr/>
            <p:nvPr/>
          </p:nvGrpSpPr>
          <p:grpSpPr>
            <a:xfrm>
              <a:off x="1184751" y="540069"/>
              <a:ext cx="6822196" cy="4063363"/>
              <a:chOff x="5930800" y="-1718525"/>
              <a:chExt cx="2767625" cy="1649025"/>
            </a:xfrm>
          </p:grpSpPr>
          <p:sp>
            <p:nvSpPr>
              <p:cNvPr id="152" name="Google Shape;1038;p26">
                <a:extLst>
                  <a:ext uri="{FF2B5EF4-FFF2-40B4-BE49-F238E27FC236}">
                    <a16:creationId xmlns:a16="http://schemas.microsoft.com/office/drawing/2014/main" id="{020A57EB-B82F-4FE1-9DC0-83C77B04C42A}"/>
                  </a:ext>
                </a:extLst>
              </p:cNvPr>
              <p:cNvSpPr/>
              <p:nvPr/>
            </p:nvSpPr>
            <p:spPr>
              <a:xfrm>
                <a:off x="6389475" y="-1500650"/>
                <a:ext cx="3119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12217" extrusionOk="0">
                    <a:moveTo>
                      <a:pt x="4084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1" y="2989"/>
                    </a:lnTo>
                    <a:lnTo>
                      <a:pt x="4084" y="1084"/>
                    </a:lnTo>
                    <a:close/>
                    <a:moveTo>
                      <a:pt x="8394" y="1036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6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65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42" y="6454"/>
                    </a:moveTo>
                    <a:lnTo>
                      <a:pt x="3060" y="8763"/>
                    </a:lnTo>
                    <a:lnTo>
                      <a:pt x="1096" y="8252"/>
                    </a:lnTo>
                    <a:lnTo>
                      <a:pt x="2168" y="6454"/>
                    </a:lnTo>
                    <a:close/>
                    <a:moveTo>
                      <a:pt x="6644" y="6954"/>
                    </a:moveTo>
                    <a:lnTo>
                      <a:pt x="9026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92" y="11192"/>
                    </a:lnTo>
                    <a:lnTo>
                      <a:pt x="3632" y="9180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65"/>
                    </a:lnTo>
                    <a:lnTo>
                      <a:pt x="4275" y="382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30"/>
                    </a:lnTo>
                    <a:lnTo>
                      <a:pt x="3561" y="11538"/>
                    </a:lnTo>
                    <a:lnTo>
                      <a:pt x="3751" y="12216"/>
                    </a:lnTo>
                    <a:lnTo>
                      <a:pt x="4382" y="11859"/>
                    </a:lnTo>
                    <a:lnTo>
                      <a:pt x="6394" y="10740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02"/>
                    </a:lnTo>
                    <a:lnTo>
                      <a:pt x="9740" y="9335"/>
                    </a:lnTo>
                    <a:lnTo>
                      <a:pt x="11895" y="8763"/>
                    </a:lnTo>
                    <a:lnTo>
                      <a:pt x="12478" y="8621"/>
                    </a:lnTo>
                    <a:lnTo>
                      <a:pt x="12478" y="8359"/>
                    </a:lnTo>
                    <a:lnTo>
                      <a:pt x="12240" y="7978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466" y="3691"/>
                    </a:lnTo>
                    <a:lnTo>
                      <a:pt x="12466" y="3513"/>
                    </a:lnTo>
                    <a:lnTo>
                      <a:pt x="11847" y="3346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039;p26">
                <a:extLst>
                  <a:ext uri="{FF2B5EF4-FFF2-40B4-BE49-F238E27FC236}">
                    <a16:creationId xmlns:a16="http://schemas.microsoft.com/office/drawing/2014/main" id="{C146D25A-5AA4-420D-836A-A096985B6FB4}"/>
                  </a:ext>
                </a:extLst>
              </p:cNvPr>
              <p:cNvSpPr/>
              <p:nvPr/>
            </p:nvSpPr>
            <p:spPr>
              <a:xfrm>
                <a:off x="6469850" y="-1717650"/>
                <a:ext cx="231600" cy="217325"/>
              </a:xfrm>
              <a:custGeom>
                <a:avLst/>
                <a:gdLst/>
                <a:ahLst/>
                <a:cxnLst/>
                <a:rect l="l" t="t" r="r" b="b"/>
                <a:pathLst>
                  <a:path w="9264" h="8693" extrusionOk="0">
                    <a:moveTo>
                      <a:pt x="9251" y="1"/>
                    </a:moveTo>
                    <a:cubicBezTo>
                      <a:pt x="8692" y="49"/>
                      <a:pt x="8192" y="132"/>
                      <a:pt x="7704" y="263"/>
                    </a:cubicBezTo>
                    <a:lnTo>
                      <a:pt x="8263" y="418"/>
                    </a:lnTo>
                    <a:lnTo>
                      <a:pt x="7192" y="2215"/>
                    </a:lnTo>
                    <a:lnTo>
                      <a:pt x="4644" y="2215"/>
                    </a:lnTo>
                    <a:cubicBezTo>
                      <a:pt x="4453" y="2430"/>
                      <a:pt x="4275" y="2668"/>
                      <a:pt x="4108" y="2906"/>
                    </a:cubicBezTo>
                    <a:lnTo>
                      <a:pt x="7299" y="2906"/>
                    </a:lnTo>
                    <a:lnTo>
                      <a:pt x="8311" y="4609"/>
                    </a:lnTo>
                    <a:lnTo>
                      <a:pt x="6239" y="5144"/>
                    </a:lnTo>
                    <a:lnTo>
                      <a:pt x="4036" y="3001"/>
                    </a:lnTo>
                    <a:cubicBezTo>
                      <a:pt x="4025" y="3025"/>
                      <a:pt x="4013" y="3037"/>
                      <a:pt x="3989" y="3061"/>
                    </a:cubicBezTo>
                    <a:cubicBezTo>
                      <a:pt x="3870" y="3239"/>
                      <a:pt x="3751" y="3442"/>
                      <a:pt x="3655" y="3620"/>
                    </a:cubicBezTo>
                    <a:lnTo>
                      <a:pt x="5811" y="5704"/>
                    </a:lnTo>
                    <a:lnTo>
                      <a:pt x="5287" y="7609"/>
                    </a:lnTo>
                    <a:lnTo>
                      <a:pt x="3429" y="6561"/>
                    </a:lnTo>
                    <a:lnTo>
                      <a:pt x="3429" y="4037"/>
                    </a:lnTo>
                    <a:cubicBezTo>
                      <a:pt x="3024" y="4823"/>
                      <a:pt x="2822" y="5525"/>
                      <a:pt x="2727" y="5906"/>
                    </a:cubicBezTo>
                    <a:lnTo>
                      <a:pt x="2727" y="6656"/>
                    </a:lnTo>
                    <a:lnTo>
                      <a:pt x="977" y="7633"/>
                    </a:lnTo>
                    <a:lnTo>
                      <a:pt x="691" y="6597"/>
                    </a:lnTo>
                    <a:cubicBezTo>
                      <a:pt x="453" y="6633"/>
                      <a:pt x="215" y="6704"/>
                      <a:pt x="0" y="6764"/>
                    </a:cubicBezTo>
                    <a:lnTo>
                      <a:pt x="346" y="8002"/>
                    </a:lnTo>
                    <a:lnTo>
                      <a:pt x="536" y="8692"/>
                    </a:lnTo>
                    <a:lnTo>
                      <a:pt x="1167" y="8335"/>
                    </a:lnTo>
                    <a:lnTo>
                      <a:pt x="3179" y="7216"/>
                    </a:lnTo>
                    <a:lnTo>
                      <a:pt x="5108" y="8300"/>
                    </a:lnTo>
                    <a:lnTo>
                      <a:pt x="5739" y="8657"/>
                    </a:lnTo>
                    <a:lnTo>
                      <a:pt x="5930" y="7978"/>
                    </a:lnTo>
                    <a:lnTo>
                      <a:pt x="6525" y="5799"/>
                    </a:lnTo>
                    <a:lnTo>
                      <a:pt x="8680" y="5240"/>
                    </a:lnTo>
                    <a:lnTo>
                      <a:pt x="9263" y="5085"/>
                    </a:lnTo>
                    <a:lnTo>
                      <a:pt x="9263" y="4835"/>
                    </a:lnTo>
                    <a:lnTo>
                      <a:pt x="9025" y="4454"/>
                    </a:lnTo>
                    <a:lnTo>
                      <a:pt x="7858" y="2501"/>
                    </a:lnTo>
                    <a:lnTo>
                      <a:pt x="8978" y="620"/>
                    </a:lnTo>
                    <a:lnTo>
                      <a:pt x="9251" y="144"/>
                    </a:lnTo>
                    <a:lnTo>
                      <a:pt x="9251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040;p26">
                <a:extLst>
                  <a:ext uri="{FF2B5EF4-FFF2-40B4-BE49-F238E27FC236}">
                    <a16:creationId xmlns:a16="http://schemas.microsoft.com/office/drawing/2014/main" id="{C0B9BAAF-FC81-4AB8-92F4-FFDB3A6551C3}"/>
                  </a:ext>
                </a:extLst>
              </p:cNvPr>
              <p:cNvSpPr/>
              <p:nvPr/>
            </p:nvSpPr>
            <p:spPr>
              <a:xfrm>
                <a:off x="6160275" y="-1414625"/>
                <a:ext cx="225650" cy="22087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8835" extrusionOk="0">
                    <a:moveTo>
                      <a:pt x="6990" y="3013"/>
                    </a:moveTo>
                    <a:lnTo>
                      <a:pt x="8002" y="4727"/>
                    </a:lnTo>
                    <a:lnTo>
                      <a:pt x="5930" y="5263"/>
                    </a:lnTo>
                    <a:lnTo>
                      <a:pt x="3620" y="3013"/>
                    </a:lnTo>
                    <a:close/>
                    <a:moveTo>
                      <a:pt x="3120" y="3513"/>
                    </a:moveTo>
                    <a:lnTo>
                      <a:pt x="5501" y="5811"/>
                    </a:lnTo>
                    <a:lnTo>
                      <a:pt x="4978" y="7716"/>
                    </a:lnTo>
                    <a:lnTo>
                      <a:pt x="3120" y="6680"/>
                    </a:lnTo>
                    <a:lnTo>
                      <a:pt x="3120" y="3513"/>
                    </a:lnTo>
                    <a:close/>
                    <a:moveTo>
                      <a:pt x="8549" y="0"/>
                    </a:moveTo>
                    <a:lnTo>
                      <a:pt x="8549" y="12"/>
                    </a:lnTo>
                    <a:lnTo>
                      <a:pt x="8240" y="12"/>
                    </a:lnTo>
                    <a:cubicBezTo>
                      <a:pt x="7585" y="12"/>
                      <a:pt x="6966" y="48"/>
                      <a:pt x="6394" y="143"/>
                    </a:cubicBezTo>
                    <a:lnTo>
                      <a:pt x="7954" y="548"/>
                    </a:lnTo>
                    <a:lnTo>
                      <a:pt x="6883" y="2346"/>
                    </a:lnTo>
                    <a:lnTo>
                      <a:pt x="3608" y="2346"/>
                    </a:lnTo>
                    <a:lnTo>
                      <a:pt x="5751" y="262"/>
                    </a:lnTo>
                    <a:lnTo>
                      <a:pt x="5751" y="262"/>
                    </a:lnTo>
                    <a:cubicBezTo>
                      <a:pt x="5228" y="381"/>
                      <a:pt x="4739" y="536"/>
                      <a:pt x="4275" y="727"/>
                    </a:cubicBezTo>
                    <a:lnTo>
                      <a:pt x="3096" y="1870"/>
                    </a:lnTo>
                    <a:lnTo>
                      <a:pt x="3096" y="1370"/>
                    </a:lnTo>
                    <a:cubicBezTo>
                      <a:pt x="2442" y="1810"/>
                      <a:pt x="1882" y="2382"/>
                      <a:pt x="1418" y="3048"/>
                    </a:cubicBezTo>
                    <a:lnTo>
                      <a:pt x="1894" y="3048"/>
                    </a:lnTo>
                    <a:lnTo>
                      <a:pt x="822" y="4084"/>
                    </a:lnTo>
                    <a:cubicBezTo>
                      <a:pt x="596" y="4584"/>
                      <a:pt x="417" y="5084"/>
                      <a:pt x="298" y="5561"/>
                    </a:cubicBezTo>
                    <a:lnTo>
                      <a:pt x="2382" y="3537"/>
                    </a:lnTo>
                    <a:lnTo>
                      <a:pt x="2382" y="6811"/>
                    </a:lnTo>
                    <a:lnTo>
                      <a:pt x="632" y="7799"/>
                    </a:lnTo>
                    <a:lnTo>
                      <a:pt x="179" y="6156"/>
                    </a:lnTo>
                    <a:cubicBezTo>
                      <a:pt x="48" y="6918"/>
                      <a:pt x="1" y="7573"/>
                      <a:pt x="1" y="8049"/>
                    </a:cubicBezTo>
                    <a:lnTo>
                      <a:pt x="1" y="8168"/>
                    </a:lnTo>
                    <a:lnTo>
                      <a:pt x="179" y="8835"/>
                    </a:lnTo>
                    <a:lnTo>
                      <a:pt x="810" y="8478"/>
                    </a:lnTo>
                    <a:lnTo>
                      <a:pt x="2823" y="7358"/>
                    </a:lnTo>
                    <a:lnTo>
                      <a:pt x="4751" y="8454"/>
                    </a:lnTo>
                    <a:lnTo>
                      <a:pt x="5382" y="8811"/>
                    </a:lnTo>
                    <a:lnTo>
                      <a:pt x="5573" y="8120"/>
                    </a:lnTo>
                    <a:lnTo>
                      <a:pt x="6168" y="5954"/>
                    </a:lnTo>
                    <a:lnTo>
                      <a:pt x="8323" y="5382"/>
                    </a:lnTo>
                    <a:lnTo>
                      <a:pt x="9026" y="5203"/>
                    </a:lnTo>
                    <a:lnTo>
                      <a:pt x="8669" y="4596"/>
                    </a:lnTo>
                    <a:lnTo>
                      <a:pt x="7537" y="2596"/>
                    </a:lnTo>
                    <a:lnTo>
                      <a:pt x="8657" y="727"/>
                    </a:lnTo>
                    <a:lnTo>
                      <a:pt x="9014" y="108"/>
                    </a:lnTo>
                    <a:lnTo>
                      <a:pt x="8549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041;p26">
                <a:extLst>
                  <a:ext uri="{FF2B5EF4-FFF2-40B4-BE49-F238E27FC236}">
                    <a16:creationId xmlns:a16="http://schemas.microsoft.com/office/drawing/2014/main" id="{058297EC-3402-4F00-AA2C-F28CD656E1A1}"/>
                  </a:ext>
                </a:extLst>
              </p:cNvPr>
              <p:cNvSpPr/>
              <p:nvPr/>
            </p:nvSpPr>
            <p:spPr>
              <a:xfrm>
                <a:off x="7018425" y="-1500650"/>
                <a:ext cx="3116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17" extrusionOk="0">
                    <a:moveTo>
                      <a:pt x="4072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72" y="1084"/>
                    </a:lnTo>
                    <a:close/>
                    <a:moveTo>
                      <a:pt x="8394" y="1036"/>
                    </a:moveTo>
                    <a:lnTo>
                      <a:pt x="8942" y="3049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36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20" y="3525"/>
                    </a:lnTo>
                    <a:close/>
                    <a:moveTo>
                      <a:pt x="9514" y="3465"/>
                    </a:moveTo>
                    <a:lnTo>
                      <a:pt x="11478" y="3965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02" y="6454"/>
                    </a:moveTo>
                    <a:lnTo>
                      <a:pt x="11514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30" y="6454"/>
                    </a:moveTo>
                    <a:lnTo>
                      <a:pt x="3048" y="8763"/>
                    </a:lnTo>
                    <a:lnTo>
                      <a:pt x="1084" y="8252"/>
                    </a:lnTo>
                    <a:lnTo>
                      <a:pt x="2156" y="6454"/>
                    </a:lnTo>
                    <a:close/>
                    <a:moveTo>
                      <a:pt x="6632" y="6954"/>
                    </a:moveTo>
                    <a:lnTo>
                      <a:pt x="9014" y="9252"/>
                    </a:lnTo>
                    <a:lnTo>
                      <a:pt x="8502" y="11157"/>
                    </a:lnTo>
                    <a:lnTo>
                      <a:pt x="6632" y="10121"/>
                    </a:lnTo>
                    <a:lnTo>
                      <a:pt x="6632" y="6954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80" y="11192"/>
                    </a:lnTo>
                    <a:lnTo>
                      <a:pt x="3632" y="9180"/>
                    </a:lnTo>
                    <a:lnTo>
                      <a:pt x="5942" y="6930"/>
                    </a:lnTo>
                    <a:close/>
                    <a:moveTo>
                      <a:pt x="8835" y="1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2"/>
                    </a:lnTo>
                    <a:lnTo>
                      <a:pt x="3644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70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30"/>
                    </a:lnTo>
                    <a:lnTo>
                      <a:pt x="3560" y="11538"/>
                    </a:lnTo>
                    <a:lnTo>
                      <a:pt x="3751" y="12216"/>
                    </a:lnTo>
                    <a:lnTo>
                      <a:pt x="4370" y="11859"/>
                    </a:lnTo>
                    <a:lnTo>
                      <a:pt x="6382" y="10740"/>
                    </a:lnTo>
                    <a:lnTo>
                      <a:pt x="8323" y="11835"/>
                    </a:lnTo>
                    <a:lnTo>
                      <a:pt x="8942" y="12192"/>
                    </a:lnTo>
                    <a:lnTo>
                      <a:pt x="9133" y="11502"/>
                    </a:lnTo>
                    <a:lnTo>
                      <a:pt x="9728" y="9335"/>
                    </a:lnTo>
                    <a:lnTo>
                      <a:pt x="11895" y="8763"/>
                    </a:lnTo>
                    <a:lnTo>
                      <a:pt x="12466" y="8621"/>
                    </a:lnTo>
                    <a:lnTo>
                      <a:pt x="12466" y="8359"/>
                    </a:lnTo>
                    <a:lnTo>
                      <a:pt x="12228" y="7978"/>
                    </a:lnTo>
                    <a:lnTo>
                      <a:pt x="11073" y="6025"/>
                    </a:lnTo>
                    <a:lnTo>
                      <a:pt x="12192" y="4156"/>
                    </a:lnTo>
                    <a:lnTo>
                      <a:pt x="12454" y="3691"/>
                    </a:lnTo>
                    <a:lnTo>
                      <a:pt x="12454" y="3513"/>
                    </a:lnTo>
                    <a:lnTo>
                      <a:pt x="11847" y="3346"/>
                    </a:lnTo>
                    <a:lnTo>
                      <a:pt x="9609" y="2775"/>
                    </a:lnTo>
                    <a:lnTo>
                      <a:pt x="9037" y="679"/>
                    </a:lnTo>
                    <a:lnTo>
                      <a:pt x="883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042;p26">
                <a:extLst>
                  <a:ext uri="{FF2B5EF4-FFF2-40B4-BE49-F238E27FC236}">
                    <a16:creationId xmlns:a16="http://schemas.microsoft.com/office/drawing/2014/main" id="{6E9D8631-BBCD-42A5-8C5E-992D8E24E72B}"/>
                  </a:ext>
                </a:extLst>
              </p:cNvPr>
              <p:cNvSpPr/>
              <p:nvPr/>
            </p:nvSpPr>
            <p:spPr>
              <a:xfrm>
                <a:off x="7018125" y="-1717950"/>
                <a:ext cx="311675" cy="2173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8693" extrusionOk="0">
                    <a:moveTo>
                      <a:pt x="10514" y="2918"/>
                    </a:moveTo>
                    <a:lnTo>
                      <a:pt x="11526" y="4621"/>
                    </a:lnTo>
                    <a:lnTo>
                      <a:pt x="9466" y="5156"/>
                    </a:lnTo>
                    <a:lnTo>
                      <a:pt x="7156" y="2918"/>
                    </a:lnTo>
                    <a:close/>
                    <a:moveTo>
                      <a:pt x="5442" y="2918"/>
                    </a:moveTo>
                    <a:lnTo>
                      <a:pt x="3060" y="5216"/>
                    </a:lnTo>
                    <a:lnTo>
                      <a:pt x="1096" y="4716"/>
                    </a:lnTo>
                    <a:lnTo>
                      <a:pt x="2168" y="2918"/>
                    </a:lnTo>
                    <a:close/>
                    <a:moveTo>
                      <a:pt x="6644" y="3406"/>
                    </a:moveTo>
                    <a:lnTo>
                      <a:pt x="9026" y="5716"/>
                    </a:lnTo>
                    <a:lnTo>
                      <a:pt x="8514" y="7621"/>
                    </a:lnTo>
                    <a:lnTo>
                      <a:pt x="6644" y="6573"/>
                    </a:lnTo>
                    <a:lnTo>
                      <a:pt x="6644" y="3406"/>
                    </a:lnTo>
                    <a:close/>
                    <a:moveTo>
                      <a:pt x="5954" y="3394"/>
                    </a:moveTo>
                    <a:lnTo>
                      <a:pt x="5954" y="6668"/>
                    </a:lnTo>
                    <a:lnTo>
                      <a:pt x="4192" y="7645"/>
                    </a:lnTo>
                    <a:lnTo>
                      <a:pt x="3644" y="5633"/>
                    </a:lnTo>
                    <a:lnTo>
                      <a:pt x="5954" y="3394"/>
                    </a:lnTo>
                    <a:close/>
                    <a:moveTo>
                      <a:pt x="417" y="1"/>
                    </a:moveTo>
                    <a:lnTo>
                      <a:pt x="1" y="96"/>
                    </a:lnTo>
                    <a:lnTo>
                      <a:pt x="370" y="715"/>
                    </a:lnTo>
                    <a:lnTo>
                      <a:pt x="1525" y="2656"/>
                    </a:lnTo>
                    <a:lnTo>
                      <a:pt x="417" y="4537"/>
                    </a:lnTo>
                    <a:lnTo>
                      <a:pt x="36" y="5144"/>
                    </a:lnTo>
                    <a:lnTo>
                      <a:pt x="739" y="5323"/>
                    </a:lnTo>
                    <a:lnTo>
                      <a:pt x="2977" y="5906"/>
                    </a:lnTo>
                    <a:lnTo>
                      <a:pt x="3549" y="8002"/>
                    </a:lnTo>
                    <a:lnTo>
                      <a:pt x="3751" y="8693"/>
                    </a:lnTo>
                    <a:lnTo>
                      <a:pt x="4370" y="8335"/>
                    </a:lnTo>
                    <a:lnTo>
                      <a:pt x="6382" y="7216"/>
                    </a:lnTo>
                    <a:lnTo>
                      <a:pt x="8311" y="8300"/>
                    </a:lnTo>
                    <a:lnTo>
                      <a:pt x="8942" y="8657"/>
                    </a:lnTo>
                    <a:lnTo>
                      <a:pt x="9133" y="7978"/>
                    </a:lnTo>
                    <a:lnTo>
                      <a:pt x="9728" y="5799"/>
                    </a:lnTo>
                    <a:lnTo>
                      <a:pt x="11883" y="5240"/>
                    </a:lnTo>
                    <a:lnTo>
                      <a:pt x="12466" y="5085"/>
                    </a:lnTo>
                    <a:lnTo>
                      <a:pt x="12466" y="4835"/>
                    </a:lnTo>
                    <a:lnTo>
                      <a:pt x="12228" y="4442"/>
                    </a:lnTo>
                    <a:lnTo>
                      <a:pt x="11073" y="2501"/>
                    </a:lnTo>
                    <a:lnTo>
                      <a:pt x="12181" y="620"/>
                    </a:lnTo>
                    <a:lnTo>
                      <a:pt x="12466" y="156"/>
                    </a:lnTo>
                    <a:lnTo>
                      <a:pt x="12466" y="1"/>
                    </a:lnTo>
                    <a:lnTo>
                      <a:pt x="9776" y="1"/>
                    </a:lnTo>
                    <a:lnTo>
                      <a:pt x="11490" y="442"/>
                    </a:lnTo>
                    <a:lnTo>
                      <a:pt x="10419" y="2239"/>
                    </a:lnTo>
                    <a:lnTo>
                      <a:pt x="7144" y="2239"/>
                    </a:lnTo>
                    <a:lnTo>
                      <a:pt x="9442" y="1"/>
                    </a:lnTo>
                    <a:lnTo>
                      <a:pt x="8454" y="1"/>
                    </a:lnTo>
                    <a:lnTo>
                      <a:pt x="6632" y="1751"/>
                    </a:lnTo>
                    <a:lnTo>
                      <a:pt x="6632" y="1"/>
                    </a:lnTo>
                    <a:lnTo>
                      <a:pt x="5930" y="1"/>
                    </a:lnTo>
                    <a:lnTo>
                      <a:pt x="5930" y="1751"/>
                    </a:lnTo>
                    <a:lnTo>
                      <a:pt x="4120" y="1"/>
                    </a:lnTo>
                    <a:lnTo>
                      <a:pt x="3120" y="1"/>
                    </a:lnTo>
                    <a:lnTo>
                      <a:pt x="5430" y="2239"/>
                    </a:lnTo>
                    <a:lnTo>
                      <a:pt x="2060" y="2239"/>
                    </a:lnTo>
                    <a:lnTo>
                      <a:pt x="1048" y="537"/>
                    </a:lnTo>
                    <a:lnTo>
                      <a:pt x="3120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043;p26">
                <a:extLst>
                  <a:ext uri="{FF2B5EF4-FFF2-40B4-BE49-F238E27FC236}">
                    <a16:creationId xmlns:a16="http://schemas.microsoft.com/office/drawing/2014/main" id="{22212EA2-FDBF-4F73-8C16-D6E4158EC1FA}"/>
                  </a:ext>
                </a:extLst>
              </p:cNvPr>
              <p:cNvSpPr/>
              <p:nvPr/>
            </p:nvSpPr>
            <p:spPr>
              <a:xfrm>
                <a:off x="6700525" y="-1500350"/>
                <a:ext cx="3149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17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18" y="1024"/>
                    </a:moveTo>
                    <a:lnTo>
                      <a:pt x="8966" y="3037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18" y="1024"/>
                    </a:lnTo>
                    <a:close/>
                    <a:moveTo>
                      <a:pt x="3144" y="3513"/>
                    </a:moveTo>
                    <a:lnTo>
                      <a:pt x="5454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53"/>
                    </a:lnTo>
                    <a:lnTo>
                      <a:pt x="10419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42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68" y="6442"/>
                    </a:lnTo>
                    <a:close/>
                    <a:moveTo>
                      <a:pt x="5454" y="6442"/>
                    </a:moveTo>
                    <a:lnTo>
                      <a:pt x="3072" y="8751"/>
                    </a:lnTo>
                    <a:lnTo>
                      <a:pt x="1108" y="8240"/>
                    </a:lnTo>
                    <a:lnTo>
                      <a:pt x="2179" y="6442"/>
                    </a:lnTo>
                    <a:close/>
                    <a:moveTo>
                      <a:pt x="6656" y="6942"/>
                    </a:moveTo>
                    <a:lnTo>
                      <a:pt x="9037" y="9240"/>
                    </a:lnTo>
                    <a:lnTo>
                      <a:pt x="8514" y="11145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18"/>
                    </a:moveTo>
                    <a:lnTo>
                      <a:pt x="5954" y="10192"/>
                    </a:lnTo>
                    <a:lnTo>
                      <a:pt x="4204" y="11180"/>
                    </a:lnTo>
                    <a:lnTo>
                      <a:pt x="3656" y="9168"/>
                    </a:lnTo>
                    <a:lnTo>
                      <a:pt x="5954" y="6918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81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7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1" y="11538"/>
                    </a:lnTo>
                    <a:lnTo>
                      <a:pt x="3751" y="12216"/>
                    </a:lnTo>
                    <a:lnTo>
                      <a:pt x="4382" y="11859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02"/>
                    </a:lnTo>
                    <a:lnTo>
                      <a:pt x="9740" y="9335"/>
                    </a:lnTo>
                    <a:lnTo>
                      <a:pt x="11895" y="8763"/>
                    </a:lnTo>
                    <a:lnTo>
                      <a:pt x="12597" y="8585"/>
                    </a:lnTo>
                    <a:lnTo>
                      <a:pt x="12240" y="7978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7"/>
                    </a:lnTo>
                    <a:lnTo>
                      <a:pt x="11847" y="3358"/>
                    </a:lnTo>
                    <a:lnTo>
                      <a:pt x="9621" y="2786"/>
                    </a:lnTo>
                    <a:lnTo>
                      <a:pt x="9037" y="679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044;p26">
                <a:extLst>
                  <a:ext uri="{FF2B5EF4-FFF2-40B4-BE49-F238E27FC236}">
                    <a16:creationId xmlns:a16="http://schemas.microsoft.com/office/drawing/2014/main" id="{ECCDB235-46D1-4780-8AD7-6CEF3B233BC6}"/>
                  </a:ext>
                </a:extLst>
              </p:cNvPr>
              <p:cNvSpPr/>
              <p:nvPr/>
            </p:nvSpPr>
            <p:spPr>
              <a:xfrm>
                <a:off x="6700525" y="-1718525"/>
                <a:ext cx="314650" cy="217600"/>
              </a:xfrm>
              <a:custGeom>
                <a:avLst/>
                <a:gdLst/>
                <a:ahLst/>
                <a:cxnLst/>
                <a:rect l="l" t="t" r="r" b="b"/>
                <a:pathLst>
                  <a:path w="12586" h="8704" extrusionOk="0">
                    <a:moveTo>
                      <a:pt x="10526" y="2941"/>
                    </a:moveTo>
                    <a:lnTo>
                      <a:pt x="11538" y="4644"/>
                    </a:lnTo>
                    <a:lnTo>
                      <a:pt x="9466" y="5179"/>
                    </a:lnTo>
                    <a:lnTo>
                      <a:pt x="7168" y="2941"/>
                    </a:lnTo>
                    <a:close/>
                    <a:moveTo>
                      <a:pt x="5454" y="2941"/>
                    </a:moveTo>
                    <a:lnTo>
                      <a:pt x="3072" y="5239"/>
                    </a:lnTo>
                    <a:lnTo>
                      <a:pt x="1108" y="4739"/>
                    </a:lnTo>
                    <a:lnTo>
                      <a:pt x="2179" y="2941"/>
                    </a:lnTo>
                    <a:close/>
                    <a:moveTo>
                      <a:pt x="6656" y="3429"/>
                    </a:moveTo>
                    <a:lnTo>
                      <a:pt x="9037" y="5739"/>
                    </a:lnTo>
                    <a:lnTo>
                      <a:pt x="8514" y="7644"/>
                    </a:lnTo>
                    <a:lnTo>
                      <a:pt x="6656" y="6596"/>
                    </a:lnTo>
                    <a:lnTo>
                      <a:pt x="6656" y="3429"/>
                    </a:lnTo>
                    <a:close/>
                    <a:moveTo>
                      <a:pt x="5954" y="3417"/>
                    </a:moveTo>
                    <a:lnTo>
                      <a:pt x="5954" y="6691"/>
                    </a:lnTo>
                    <a:lnTo>
                      <a:pt x="4204" y="7668"/>
                    </a:lnTo>
                    <a:lnTo>
                      <a:pt x="3656" y="5656"/>
                    </a:lnTo>
                    <a:lnTo>
                      <a:pt x="5954" y="3417"/>
                    </a:lnTo>
                    <a:close/>
                    <a:moveTo>
                      <a:pt x="394" y="0"/>
                    </a:moveTo>
                    <a:lnTo>
                      <a:pt x="1" y="107"/>
                    </a:lnTo>
                    <a:lnTo>
                      <a:pt x="358" y="726"/>
                    </a:lnTo>
                    <a:lnTo>
                      <a:pt x="1525" y="2667"/>
                    </a:lnTo>
                    <a:lnTo>
                      <a:pt x="405" y="4548"/>
                    </a:lnTo>
                    <a:lnTo>
                      <a:pt x="36" y="5156"/>
                    </a:lnTo>
                    <a:lnTo>
                      <a:pt x="739" y="5334"/>
                    </a:lnTo>
                    <a:lnTo>
                      <a:pt x="2965" y="5918"/>
                    </a:lnTo>
                    <a:lnTo>
                      <a:pt x="3549" y="8013"/>
                    </a:lnTo>
                    <a:lnTo>
                      <a:pt x="3739" y="8704"/>
                    </a:lnTo>
                    <a:lnTo>
                      <a:pt x="4370" y="8346"/>
                    </a:lnTo>
                    <a:lnTo>
                      <a:pt x="6370" y="7227"/>
                    </a:lnTo>
                    <a:lnTo>
                      <a:pt x="8311" y="8311"/>
                    </a:lnTo>
                    <a:lnTo>
                      <a:pt x="8930" y="8668"/>
                    </a:lnTo>
                    <a:lnTo>
                      <a:pt x="9133" y="7989"/>
                    </a:lnTo>
                    <a:lnTo>
                      <a:pt x="9728" y="5810"/>
                    </a:lnTo>
                    <a:lnTo>
                      <a:pt x="11883" y="5251"/>
                    </a:lnTo>
                    <a:lnTo>
                      <a:pt x="12586" y="5072"/>
                    </a:lnTo>
                    <a:lnTo>
                      <a:pt x="12228" y="4453"/>
                    </a:lnTo>
                    <a:lnTo>
                      <a:pt x="11062" y="2512"/>
                    </a:lnTo>
                    <a:lnTo>
                      <a:pt x="12181" y="631"/>
                    </a:lnTo>
                    <a:lnTo>
                      <a:pt x="12538" y="24"/>
                    </a:lnTo>
                    <a:lnTo>
                      <a:pt x="12478" y="0"/>
                    </a:lnTo>
                    <a:lnTo>
                      <a:pt x="9752" y="0"/>
                    </a:lnTo>
                    <a:lnTo>
                      <a:pt x="11490" y="453"/>
                    </a:lnTo>
                    <a:lnTo>
                      <a:pt x="10419" y="2250"/>
                    </a:lnTo>
                    <a:lnTo>
                      <a:pt x="7144" y="2250"/>
                    </a:lnTo>
                    <a:lnTo>
                      <a:pt x="9454" y="0"/>
                    </a:lnTo>
                    <a:lnTo>
                      <a:pt x="8454" y="0"/>
                    </a:lnTo>
                    <a:lnTo>
                      <a:pt x="6644" y="1762"/>
                    </a:lnTo>
                    <a:lnTo>
                      <a:pt x="6644" y="0"/>
                    </a:lnTo>
                    <a:lnTo>
                      <a:pt x="5942" y="0"/>
                    </a:lnTo>
                    <a:lnTo>
                      <a:pt x="5942" y="1762"/>
                    </a:lnTo>
                    <a:lnTo>
                      <a:pt x="4120" y="0"/>
                    </a:lnTo>
                    <a:lnTo>
                      <a:pt x="3132" y="0"/>
                    </a:lnTo>
                    <a:lnTo>
                      <a:pt x="5430" y="2250"/>
                    </a:lnTo>
                    <a:lnTo>
                      <a:pt x="2072" y="2250"/>
                    </a:lnTo>
                    <a:lnTo>
                      <a:pt x="1060" y="536"/>
                    </a:lnTo>
                    <a:lnTo>
                      <a:pt x="3132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045;p26">
                <a:extLst>
                  <a:ext uri="{FF2B5EF4-FFF2-40B4-BE49-F238E27FC236}">
                    <a16:creationId xmlns:a16="http://schemas.microsoft.com/office/drawing/2014/main" id="{17226526-E149-48DC-8006-F7BDBAD0CF71}"/>
                  </a:ext>
                </a:extLst>
              </p:cNvPr>
              <p:cNvSpPr/>
              <p:nvPr/>
            </p:nvSpPr>
            <p:spPr>
              <a:xfrm>
                <a:off x="7647075" y="-1500650"/>
                <a:ext cx="3119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12217" extrusionOk="0">
                    <a:moveTo>
                      <a:pt x="4084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84" y="1084"/>
                    </a:lnTo>
                    <a:close/>
                    <a:moveTo>
                      <a:pt x="8394" y="1036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6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65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42" y="6454"/>
                    </a:moveTo>
                    <a:lnTo>
                      <a:pt x="3060" y="8763"/>
                    </a:lnTo>
                    <a:lnTo>
                      <a:pt x="1096" y="8252"/>
                    </a:lnTo>
                    <a:lnTo>
                      <a:pt x="2167" y="6454"/>
                    </a:lnTo>
                    <a:close/>
                    <a:moveTo>
                      <a:pt x="6644" y="6954"/>
                    </a:moveTo>
                    <a:lnTo>
                      <a:pt x="9025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91" y="11192"/>
                    </a:lnTo>
                    <a:lnTo>
                      <a:pt x="3632" y="9180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65"/>
                    </a:lnTo>
                    <a:lnTo>
                      <a:pt x="4275" y="382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81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30"/>
                    </a:lnTo>
                    <a:lnTo>
                      <a:pt x="3560" y="11538"/>
                    </a:lnTo>
                    <a:lnTo>
                      <a:pt x="3751" y="12216"/>
                    </a:lnTo>
                    <a:lnTo>
                      <a:pt x="4382" y="11859"/>
                    </a:lnTo>
                    <a:lnTo>
                      <a:pt x="6394" y="10740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4" y="11502"/>
                    </a:lnTo>
                    <a:lnTo>
                      <a:pt x="9740" y="9335"/>
                    </a:lnTo>
                    <a:lnTo>
                      <a:pt x="11895" y="8763"/>
                    </a:lnTo>
                    <a:lnTo>
                      <a:pt x="12478" y="8621"/>
                    </a:lnTo>
                    <a:lnTo>
                      <a:pt x="12478" y="8359"/>
                    </a:lnTo>
                    <a:lnTo>
                      <a:pt x="12240" y="7978"/>
                    </a:lnTo>
                    <a:lnTo>
                      <a:pt x="11073" y="6025"/>
                    </a:lnTo>
                    <a:lnTo>
                      <a:pt x="12192" y="4156"/>
                    </a:lnTo>
                    <a:lnTo>
                      <a:pt x="12466" y="3691"/>
                    </a:lnTo>
                    <a:lnTo>
                      <a:pt x="12466" y="3513"/>
                    </a:lnTo>
                    <a:lnTo>
                      <a:pt x="11847" y="3346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046;p26">
                <a:extLst>
                  <a:ext uri="{FF2B5EF4-FFF2-40B4-BE49-F238E27FC236}">
                    <a16:creationId xmlns:a16="http://schemas.microsoft.com/office/drawing/2014/main" id="{B5DDEFF9-858E-4677-B976-7A4495EF617F}"/>
                  </a:ext>
                </a:extLst>
              </p:cNvPr>
              <p:cNvSpPr/>
              <p:nvPr/>
            </p:nvSpPr>
            <p:spPr>
              <a:xfrm>
                <a:off x="7646775" y="-1718525"/>
                <a:ext cx="311975" cy="217600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8704" extrusionOk="0">
                    <a:moveTo>
                      <a:pt x="10526" y="2941"/>
                    </a:moveTo>
                    <a:lnTo>
                      <a:pt x="11538" y="4644"/>
                    </a:lnTo>
                    <a:lnTo>
                      <a:pt x="9466" y="5179"/>
                    </a:lnTo>
                    <a:lnTo>
                      <a:pt x="7156" y="2941"/>
                    </a:lnTo>
                    <a:close/>
                    <a:moveTo>
                      <a:pt x="5454" y="2941"/>
                    </a:moveTo>
                    <a:lnTo>
                      <a:pt x="3072" y="5239"/>
                    </a:lnTo>
                    <a:lnTo>
                      <a:pt x="1108" y="4739"/>
                    </a:lnTo>
                    <a:lnTo>
                      <a:pt x="2179" y="2941"/>
                    </a:lnTo>
                    <a:close/>
                    <a:moveTo>
                      <a:pt x="6656" y="3429"/>
                    </a:moveTo>
                    <a:lnTo>
                      <a:pt x="9037" y="5739"/>
                    </a:lnTo>
                    <a:lnTo>
                      <a:pt x="8514" y="7644"/>
                    </a:lnTo>
                    <a:lnTo>
                      <a:pt x="6656" y="6596"/>
                    </a:lnTo>
                    <a:lnTo>
                      <a:pt x="6656" y="3429"/>
                    </a:lnTo>
                    <a:close/>
                    <a:moveTo>
                      <a:pt x="5954" y="3417"/>
                    </a:moveTo>
                    <a:lnTo>
                      <a:pt x="5954" y="6691"/>
                    </a:lnTo>
                    <a:lnTo>
                      <a:pt x="4203" y="7668"/>
                    </a:lnTo>
                    <a:lnTo>
                      <a:pt x="3644" y="5656"/>
                    </a:lnTo>
                    <a:lnTo>
                      <a:pt x="5954" y="3417"/>
                    </a:lnTo>
                    <a:close/>
                    <a:moveTo>
                      <a:pt x="417" y="0"/>
                    </a:moveTo>
                    <a:lnTo>
                      <a:pt x="1" y="107"/>
                    </a:lnTo>
                    <a:lnTo>
                      <a:pt x="370" y="726"/>
                    </a:lnTo>
                    <a:lnTo>
                      <a:pt x="1536" y="2667"/>
                    </a:lnTo>
                    <a:lnTo>
                      <a:pt x="417" y="4548"/>
                    </a:lnTo>
                    <a:lnTo>
                      <a:pt x="48" y="5156"/>
                    </a:lnTo>
                    <a:lnTo>
                      <a:pt x="751" y="5334"/>
                    </a:lnTo>
                    <a:lnTo>
                      <a:pt x="2977" y="5918"/>
                    </a:lnTo>
                    <a:lnTo>
                      <a:pt x="3561" y="8013"/>
                    </a:lnTo>
                    <a:lnTo>
                      <a:pt x="3751" y="8704"/>
                    </a:lnTo>
                    <a:lnTo>
                      <a:pt x="4382" y="8346"/>
                    </a:lnTo>
                    <a:lnTo>
                      <a:pt x="6382" y="7227"/>
                    </a:lnTo>
                    <a:lnTo>
                      <a:pt x="8323" y="8311"/>
                    </a:lnTo>
                    <a:lnTo>
                      <a:pt x="8942" y="8668"/>
                    </a:lnTo>
                    <a:lnTo>
                      <a:pt x="9145" y="7989"/>
                    </a:lnTo>
                    <a:lnTo>
                      <a:pt x="9740" y="5810"/>
                    </a:lnTo>
                    <a:lnTo>
                      <a:pt x="11895" y="5251"/>
                    </a:lnTo>
                    <a:lnTo>
                      <a:pt x="12478" y="5096"/>
                    </a:lnTo>
                    <a:lnTo>
                      <a:pt x="12478" y="4846"/>
                    </a:lnTo>
                    <a:lnTo>
                      <a:pt x="12240" y="4453"/>
                    </a:lnTo>
                    <a:lnTo>
                      <a:pt x="11073" y="2512"/>
                    </a:lnTo>
                    <a:lnTo>
                      <a:pt x="12193" y="631"/>
                    </a:lnTo>
                    <a:lnTo>
                      <a:pt x="12335" y="393"/>
                    </a:lnTo>
                    <a:cubicBezTo>
                      <a:pt x="11597" y="143"/>
                      <a:pt x="10764" y="0"/>
                      <a:pt x="9883" y="0"/>
                    </a:cubicBezTo>
                    <a:lnTo>
                      <a:pt x="9776" y="0"/>
                    </a:lnTo>
                    <a:lnTo>
                      <a:pt x="11490" y="453"/>
                    </a:lnTo>
                    <a:lnTo>
                      <a:pt x="10419" y="2250"/>
                    </a:lnTo>
                    <a:lnTo>
                      <a:pt x="7144" y="2250"/>
                    </a:lnTo>
                    <a:lnTo>
                      <a:pt x="9454" y="0"/>
                    </a:lnTo>
                    <a:lnTo>
                      <a:pt x="8454" y="0"/>
                    </a:lnTo>
                    <a:lnTo>
                      <a:pt x="6644" y="1762"/>
                    </a:lnTo>
                    <a:lnTo>
                      <a:pt x="6644" y="0"/>
                    </a:lnTo>
                    <a:lnTo>
                      <a:pt x="5942" y="0"/>
                    </a:lnTo>
                    <a:lnTo>
                      <a:pt x="5942" y="1762"/>
                    </a:lnTo>
                    <a:lnTo>
                      <a:pt x="4120" y="0"/>
                    </a:lnTo>
                    <a:lnTo>
                      <a:pt x="3132" y="0"/>
                    </a:lnTo>
                    <a:lnTo>
                      <a:pt x="5430" y="2250"/>
                    </a:lnTo>
                    <a:lnTo>
                      <a:pt x="2072" y="2250"/>
                    </a:lnTo>
                    <a:lnTo>
                      <a:pt x="1060" y="536"/>
                    </a:lnTo>
                    <a:lnTo>
                      <a:pt x="3132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047;p26">
                <a:extLst>
                  <a:ext uri="{FF2B5EF4-FFF2-40B4-BE49-F238E27FC236}">
                    <a16:creationId xmlns:a16="http://schemas.microsoft.com/office/drawing/2014/main" id="{8829793B-D144-471C-9536-D702E02DBE55}"/>
                  </a:ext>
                </a:extLst>
              </p:cNvPr>
              <p:cNvSpPr/>
              <p:nvPr/>
            </p:nvSpPr>
            <p:spPr>
              <a:xfrm>
                <a:off x="7329475" y="-1500350"/>
                <a:ext cx="3146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86" h="12217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06" y="1024"/>
                    </a:moveTo>
                    <a:lnTo>
                      <a:pt x="8954" y="3037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06" y="1024"/>
                    </a:lnTo>
                    <a:close/>
                    <a:moveTo>
                      <a:pt x="3144" y="3513"/>
                    </a:moveTo>
                    <a:lnTo>
                      <a:pt x="5442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53"/>
                    </a:lnTo>
                    <a:lnTo>
                      <a:pt x="10418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42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56" y="6442"/>
                    </a:lnTo>
                    <a:close/>
                    <a:moveTo>
                      <a:pt x="5442" y="6442"/>
                    </a:moveTo>
                    <a:lnTo>
                      <a:pt x="3060" y="8751"/>
                    </a:lnTo>
                    <a:lnTo>
                      <a:pt x="1096" y="8240"/>
                    </a:lnTo>
                    <a:lnTo>
                      <a:pt x="2167" y="6442"/>
                    </a:lnTo>
                    <a:close/>
                    <a:moveTo>
                      <a:pt x="6656" y="6942"/>
                    </a:moveTo>
                    <a:lnTo>
                      <a:pt x="9037" y="9240"/>
                    </a:lnTo>
                    <a:lnTo>
                      <a:pt x="8513" y="11145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18"/>
                    </a:moveTo>
                    <a:lnTo>
                      <a:pt x="5954" y="10192"/>
                    </a:lnTo>
                    <a:lnTo>
                      <a:pt x="4192" y="11180"/>
                    </a:lnTo>
                    <a:lnTo>
                      <a:pt x="3644" y="9168"/>
                    </a:lnTo>
                    <a:lnTo>
                      <a:pt x="5954" y="6918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81"/>
                    </a:lnTo>
                    <a:lnTo>
                      <a:pt x="3644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70" y="4239"/>
                    </a:lnTo>
                    <a:lnTo>
                      <a:pt x="1525" y="6192"/>
                    </a:lnTo>
                    <a:lnTo>
                      <a:pt x="417" y="8073"/>
                    </a:lnTo>
                    <a:lnTo>
                      <a:pt x="36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16"/>
                    </a:lnTo>
                    <a:lnTo>
                      <a:pt x="4370" y="11859"/>
                    </a:lnTo>
                    <a:lnTo>
                      <a:pt x="6382" y="10752"/>
                    </a:lnTo>
                    <a:lnTo>
                      <a:pt x="8323" y="11835"/>
                    </a:lnTo>
                    <a:lnTo>
                      <a:pt x="8942" y="12192"/>
                    </a:lnTo>
                    <a:lnTo>
                      <a:pt x="9133" y="11502"/>
                    </a:lnTo>
                    <a:lnTo>
                      <a:pt x="9728" y="9335"/>
                    </a:lnTo>
                    <a:lnTo>
                      <a:pt x="11895" y="8763"/>
                    </a:lnTo>
                    <a:lnTo>
                      <a:pt x="12585" y="8585"/>
                    </a:lnTo>
                    <a:lnTo>
                      <a:pt x="12228" y="7978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7"/>
                    </a:lnTo>
                    <a:lnTo>
                      <a:pt x="11847" y="3358"/>
                    </a:lnTo>
                    <a:lnTo>
                      <a:pt x="9609" y="2786"/>
                    </a:lnTo>
                    <a:lnTo>
                      <a:pt x="9037" y="679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048;p26">
                <a:extLst>
                  <a:ext uri="{FF2B5EF4-FFF2-40B4-BE49-F238E27FC236}">
                    <a16:creationId xmlns:a16="http://schemas.microsoft.com/office/drawing/2014/main" id="{F0EE8836-6F0F-4443-81B1-85F80D58F6B4}"/>
                  </a:ext>
                </a:extLst>
              </p:cNvPr>
              <p:cNvSpPr/>
              <p:nvPr/>
            </p:nvSpPr>
            <p:spPr>
              <a:xfrm>
                <a:off x="7329175" y="-1718525"/>
                <a:ext cx="314350" cy="217600"/>
              </a:xfrm>
              <a:custGeom>
                <a:avLst/>
                <a:gdLst/>
                <a:ahLst/>
                <a:cxnLst/>
                <a:rect l="l" t="t" r="r" b="b"/>
                <a:pathLst>
                  <a:path w="12574" h="8704" extrusionOk="0">
                    <a:moveTo>
                      <a:pt x="10538" y="2941"/>
                    </a:moveTo>
                    <a:lnTo>
                      <a:pt x="11550" y="4644"/>
                    </a:lnTo>
                    <a:lnTo>
                      <a:pt x="9478" y="5179"/>
                    </a:lnTo>
                    <a:lnTo>
                      <a:pt x="7168" y="2941"/>
                    </a:lnTo>
                    <a:close/>
                    <a:moveTo>
                      <a:pt x="5454" y="2941"/>
                    </a:moveTo>
                    <a:lnTo>
                      <a:pt x="3072" y="5239"/>
                    </a:lnTo>
                    <a:lnTo>
                      <a:pt x="1108" y="4739"/>
                    </a:lnTo>
                    <a:lnTo>
                      <a:pt x="2179" y="2941"/>
                    </a:lnTo>
                    <a:close/>
                    <a:moveTo>
                      <a:pt x="6668" y="3429"/>
                    </a:moveTo>
                    <a:lnTo>
                      <a:pt x="9049" y="5739"/>
                    </a:lnTo>
                    <a:lnTo>
                      <a:pt x="8525" y="7644"/>
                    </a:lnTo>
                    <a:lnTo>
                      <a:pt x="6668" y="6596"/>
                    </a:lnTo>
                    <a:lnTo>
                      <a:pt x="6668" y="3429"/>
                    </a:lnTo>
                    <a:close/>
                    <a:moveTo>
                      <a:pt x="5966" y="3417"/>
                    </a:moveTo>
                    <a:lnTo>
                      <a:pt x="5966" y="6691"/>
                    </a:lnTo>
                    <a:lnTo>
                      <a:pt x="4204" y="7668"/>
                    </a:lnTo>
                    <a:lnTo>
                      <a:pt x="3656" y="5656"/>
                    </a:lnTo>
                    <a:lnTo>
                      <a:pt x="5966" y="3417"/>
                    </a:lnTo>
                    <a:close/>
                    <a:moveTo>
                      <a:pt x="417" y="0"/>
                    </a:moveTo>
                    <a:lnTo>
                      <a:pt x="1" y="107"/>
                    </a:lnTo>
                    <a:lnTo>
                      <a:pt x="358" y="726"/>
                    </a:lnTo>
                    <a:lnTo>
                      <a:pt x="1513" y="2667"/>
                    </a:lnTo>
                    <a:lnTo>
                      <a:pt x="394" y="4548"/>
                    </a:lnTo>
                    <a:lnTo>
                      <a:pt x="24" y="5156"/>
                    </a:lnTo>
                    <a:lnTo>
                      <a:pt x="727" y="5334"/>
                    </a:lnTo>
                    <a:lnTo>
                      <a:pt x="2953" y="5918"/>
                    </a:lnTo>
                    <a:lnTo>
                      <a:pt x="3537" y="8013"/>
                    </a:lnTo>
                    <a:lnTo>
                      <a:pt x="3727" y="8704"/>
                    </a:lnTo>
                    <a:lnTo>
                      <a:pt x="4358" y="8346"/>
                    </a:lnTo>
                    <a:lnTo>
                      <a:pt x="6370" y="7227"/>
                    </a:lnTo>
                    <a:lnTo>
                      <a:pt x="8299" y="8311"/>
                    </a:lnTo>
                    <a:lnTo>
                      <a:pt x="8930" y="8668"/>
                    </a:lnTo>
                    <a:lnTo>
                      <a:pt x="9121" y="7989"/>
                    </a:lnTo>
                    <a:lnTo>
                      <a:pt x="9716" y="5810"/>
                    </a:lnTo>
                    <a:lnTo>
                      <a:pt x="11871" y="5251"/>
                    </a:lnTo>
                    <a:lnTo>
                      <a:pt x="12574" y="5072"/>
                    </a:lnTo>
                    <a:lnTo>
                      <a:pt x="12216" y="4453"/>
                    </a:lnTo>
                    <a:lnTo>
                      <a:pt x="11050" y="2512"/>
                    </a:lnTo>
                    <a:lnTo>
                      <a:pt x="12169" y="631"/>
                    </a:lnTo>
                    <a:lnTo>
                      <a:pt x="12526" y="24"/>
                    </a:lnTo>
                    <a:lnTo>
                      <a:pt x="12466" y="0"/>
                    </a:lnTo>
                    <a:lnTo>
                      <a:pt x="9740" y="0"/>
                    </a:lnTo>
                    <a:lnTo>
                      <a:pt x="11502" y="453"/>
                    </a:lnTo>
                    <a:lnTo>
                      <a:pt x="10430" y="2250"/>
                    </a:lnTo>
                    <a:lnTo>
                      <a:pt x="7156" y="2250"/>
                    </a:lnTo>
                    <a:lnTo>
                      <a:pt x="9466" y="0"/>
                    </a:lnTo>
                    <a:lnTo>
                      <a:pt x="8466" y="0"/>
                    </a:lnTo>
                    <a:lnTo>
                      <a:pt x="6644" y="1762"/>
                    </a:lnTo>
                    <a:lnTo>
                      <a:pt x="6644" y="0"/>
                    </a:lnTo>
                    <a:lnTo>
                      <a:pt x="5942" y="0"/>
                    </a:lnTo>
                    <a:lnTo>
                      <a:pt x="5942" y="1762"/>
                    </a:lnTo>
                    <a:lnTo>
                      <a:pt x="4132" y="0"/>
                    </a:lnTo>
                    <a:lnTo>
                      <a:pt x="3132" y="0"/>
                    </a:lnTo>
                    <a:lnTo>
                      <a:pt x="5442" y="2250"/>
                    </a:lnTo>
                    <a:lnTo>
                      <a:pt x="2072" y="2250"/>
                    </a:lnTo>
                    <a:lnTo>
                      <a:pt x="1060" y="536"/>
                    </a:lnTo>
                    <a:lnTo>
                      <a:pt x="3132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049;p26">
                <a:extLst>
                  <a:ext uri="{FF2B5EF4-FFF2-40B4-BE49-F238E27FC236}">
                    <a16:creationId xmlns:a16="http://schemas.microsoft.com/office/drawing/2014/main" id="{3B2770E7-0FD2-4B50-8435-B1BBFFEB18C3}"/>
                  </a:ext>
                </a:extLst>
              </p:cNvPr>
              <p:cNvSpPr/>
              <p:nvPr/>
            </p:nvSpPr>
            <p:spPr>
              <a:xfrm>
                <a:off x="8276625" y="-1411950"/>
                <a:ext cx="173250" cy="217625"/>
              </a:xfrm>
              <a:custGeom>
                <a:avLst/>
                <a:gdLst/>
                <a:ahLst/>
                <a:cxnLst/>
                <a:rect l="l" t="t" r="r" b="b"/>
                <a:pathLst>
                  <a:path w="6930" h="8705" extrusionOk="0">
                    <a:moveTo>
                      <a:pt x="5406" y="2906"/>
                    </a:moveTo>
                    <a:lnTo>
                      <a:pt x="3024" y="5215"/>
                    </a:lnTo>
                    <a:lnTo>
                      <a:pt x="1060" y="4704"/>
                    </a:lnTo>
                    <a:lnTo>
                      <a:pt x="2131" y="2906"/>
                    </a:lnTo>
                    <a:close/>
                    <a:moveTo>
                      <a:pt x="381" y="1"/>
                    </a:moveTo>
                    <a:lnTo>
                      <a:pt x="0" y="108"/>
                    </a:lnTo>
                    <a:lnTo>
                      <a:pt x="381" y="727"/>
                    </a:lnTo>
                    <a:lnTo>
                      <a:pt x="1536" y="2668"/>
                    </a:lnTo>
                    <a:lnTo>
                      <a:pt x="417" y="4549"/>
                    </a:lnTo>
                    <a:lnTo>
                      <a:pt x="48" y="5156"/>
                    </a:lnTo>
                    <a:lnTo>
                      <a:pt x="750" y="5335"/>
                    </a:lnTo>
                    <a:lnTo>
                      <a:pt x="2977" y="5918"/>
                    </a:lnTo>
                    <a:lnTo>
                      <a:pt x="3560" y="8013"/>
                    </a:lnTo>
                    <a:lnTo>
                      <a:pt x="3751" y="8704"/>
                    </a:lnTo>
                    <a:lnTo>
                      <a:pt x="4382" y="8347"/>
                    </a:lnTo>
                    <a:lnTo>
                      <a:pt x="6394" y="7228"/>
                    </a:lnTo>
                    <a:lnTo>
                      <a:pt x="6930" y="7525"/>
                    </a:lnTo>
                    <a:cubicBezTo>
                      <a:pt x="6906" y="7287"/>
                      <a:pt x="6894" y="7001"/>
                      <a:pt x="6870" y="6704"/>
                    </a:cubicBezTo>
                    <a:lnTo>
                      <a:pt x="6632" y="6573"/>
                    </a:lnTo>
                    <a:lnTo>
                      <a:pt x="6632" y="5394"/>
                    </a:lnTo>
                    <a:cubicBezTo>
                      <a:pt x="6477" y="4799"/>
                      <a:pt x="6251" y="4168"/>
                      <a:pt x="5930" y="3561"/>
                    </a:cubicBezTo>
                    <a:lnTo>
                      <a:pt x="5930" y="6680"/>
                    </a:lnTo>
                    <a:lnTo>
                      <a:pt x="4167" y="7656"/>
                    </a:lnTo>
                    <a:lnTo>
                      <a:pt x="3620" y="5644"/>
                    </a:lnTo>
                    <a:lnTo>
                      <a:pt x="5882" y="3465"/>
                    </a:lnTo>
                    <a:cubicBezTo>
                      <a:pt x="5822" y="3358"/>
                      <a:pt x="5763" y="3239"/>
                      <a:pt x="5691" y="3132"/>
                    </a:cubicBezTo>
                    <a:cubicBezTo>
                      <a:pt x="5477" y="2799"/>
                      <a:pt x="5251" y="2501"/>
                      <a:pt x="5001" y="2239"/>
                    </a:cubicBezTo>
                    <a:lnTo>
                      <a:pt x="2072" y="2239"/>
                    </a:lnTo>
                    <a:lnTo>
                      <a:pt x="1060" y="524"/>
                    </a:lnTo>
                    <a:lnTo>
                      <a:pt x="1881" y="322"/>
                    </a:lnTo>
                    <a:cubicBezTo>
                      <a:pt x="1405" y="191"/>
                      <a:pt x="917" y="60"/>
                      <a:pt x="381" y="1"/>
                    </a:cubicBez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050;p26">
                <a:extLst>
                  <a:ext uri="{FF2B5EF4-FFF2-40B4-BE49-F238E27FC236}">
                    <a16:creationId xmlns:a16="http://schemas.microsoft.com/office/drawing/2014/main" id="{78E6A651-29F2-4793-BAC4-78948E221375}"/>
                  </a:ext>
                </a:extLst>
              </p:cNvPr>
              <p:cNvSpPr/>
              <p:nvPr/>
            </p:nvSpPr>
            <p:spPr>
              <a:xfrm>
                <a:off x="7958125" y="-1500350"/>
                <a:ext cx="3149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17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18" y="1024"/>
                    </a:moveTo>
                    <a:lnTo>
                      <a:pt x="8966" y="3037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18" y="1024"/>
                    </a:lnTo>
                    <a:close/>
                    <a:moveTo>
                      <a:pt x="3144" y="3513"/>
                    </a:moveTo>
                    <a:lnTo>
                      <a:pt x="5454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53"/>
                    </a:lnTo>
                    <a:lnTo>
                      <a:pt x="10418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42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68" y="6442"/>
                    </a:lnTo>
                    <a:close/>
                    <a:moveTo>
                      <a:pt x="5454" y="6442"/>
                    </a:moveTo>
                    <a:lnTo>
                      <a:pt x="3072" y="8751"/>
                    </a:lnTo>
                    <a:lnTo>
                      <a:pt x="1108" y="8240"/>
                    </a:lnTo>
                    <a:lnTo>
                      <a:pt x="2179" y="6442"/>
                    </a:lnTo>
                    <a:close/>
                    <a:moveTo>
                      <a:pt x="6656" y="6942"/>
                    </a:moveTo>
                    <a:lnTo>
                      <a:pt x="9037" y="9240"/>
                    </a:lnTo>
                    <a:lnTo>
                      <a:pt x="8513" y="11145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18"/>
                    </a:moveTo>
                    <a:lnTo>
                      <a:pt x="5954" y="10192"/>
                    </a:lnTo>
                    <a:lnTo>
                      <a:pt x="4203" y="11180"/>
                    </a:lnTo>
                    <a:lnTo>
                      <a:pt x="3656" y="9168"/>
                    </a:lnTo>
                    <a:lnTo>
                      <a:pt x="5954" y="6918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81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16"/>
                    </a:lnTo>
                    <a:lnTo>
                      <a:pt x="4382" y="11859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02"/>
                    </a:lnTo>
                    <a:lnTo>
                      <a:pt x="9740" y="9335"/>
                    </a:lnTo>
                    <a:lnTo>
                      <a:pt x="11895" y="8763"/>
                    </a:lnTo>
                    <a:lnTo>
                      <a:pt x="12597" y="8585"/>
                    </a:lnTo>
                    <a:lnTo>
                      <a:pt x="12240" y="7978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7"/>
                    </a:lnTo>
                    <a:lnTo>
                      <a:pt x="11847" y="3358"/>
                    </a:lnTo>
                    <a:lnTo>
                      <a:pt x="9621" y="2786"/>
                    </a:lnTo>
                    <a:lnTo>
                      <a:pt x="9037" y="679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051;p26">
                <a:extLst>
                  <a:ext uri="{FF2B5EF4-FFF2-40B4-BE49-F238E27FC236}">
                    <a16:creationId xmlns:a16="http://schemas.microsoft.com/office/drawing/2014/main" id="{EB917290-2DEE-4DEA-AA32-1B52176CDE83}"/>
                  </a:ext>
                </a:extLst>
              </p:cNvPr>
              <p:cNvSpPr/>
              <p:nvPr/>
            </p:nvSpPr>
            <p:spPr>
              <a:xfrm>
                <a:off x="7959025" y="-1704850"/>
                <a:ext cx="229225" cy="204225"/>
              </a:xfrm>
              <a:custGeom>
                <a:avLst/>
                <a:gdLst/>
                <a:ahLst/>
                <a:cxnLst/>
                <a:rect l="l" t="t" r="r" b="b"/>
                <a:pathLst>
                  <a:path w="9169" h="8169" extrusionOk="0">
                    <a:moveTo>
                      <a:pt x="203" y="1"/>
                    </a:moveTo>
                    <a:lnTo>
                      <a:pt x="322" y="191"/>
                    </a:lnTo>
                    <a:lnTo>
                      <a:pt x="1489" y="2144"/>
                    </a:lnTo>
                    <a:lnTo>
                      <a:pt x="369" y="4013"/>
                    </a:lnTo>
                    <a:lnTo>
                      <a:pt x="0" y="4620"/>
                    </a:lnTo>
                    <a:lnTo>
                      <a:pt x="691" y="4799"/>
                    </a:lnTo>
                    <a:lnTo>
                      <a:pt x="2929" y="5382"/>
                    </a:lnTo>
                    <a:lnTo>
                      <a:pt x="3513" y="7478"/>
                    </a:lnTo>
                    <a:lnTo>
                      <a:pt x="3703" y="8169"/>
                    </a:lnTo>
                    <a:lnTo>
                      <a:pt x="4322" y="7811"/>
                    </a:lnTo>
                    <a:lnTo>
                      <a:pt x="6334" y="6692"/>
                    </a:lnTo>
                    <a:lnTo>
                      <a:pt x="8275" y="7776"/>
                    </a:lnTo>
                    <a:lnTo>
                      <a:pt x="8894" y="8133"/>
                    </a:lnTo>
                    <a:lnTo>
                      <a:pt x="9085" y="7454"/>
                    </a:lnTo>
                    <a:lnTo>
                      <a:pt x="9168" y="7204"/>
                    </a:lnTo>
                    <a:cubicBezTo>
                      <a:pt x="8989" y="7037"/>
                      <a:pt x="8775" y="6895"/>
                      <a:pt x="8561" y="6764"/>
                    </a:cubicBezTo>
                    <a:lnTo>
                      <a:pt x="8466" y="7085"/>
                    </a:lnTo>
                    <a:lnTo>
                      <a:pt x="6703" y="6097"/>
                    </a:lnTo>
                    <a:cubicBezTo>
                      <a:pt x="6453" y="6049"/>
                      <a:pt x="6191" y="6002"/>
                      <a:pt x="5906" y="5978"/>
                    </a:cubicBezTo>
                    <a:lnTo>
                      <a:pt x="5906" y="6144"/>
                    </a:lnTo>
                    <a:lnTo>
                      <a:pt x="4144" y="7121"/>
                    </a:lnTo>
                    <a:lnTo>
                      <a:pt x="3596" y="5121"/>
                    </a:lnTo>
                    <a:lnTo>
                      <a:pt x="4251" y="4478"/>
                    </a:lnTo>
                    <a:cubicBezTo>
                      <a:pt x="4179" y="4263"/>
                      <a:pt x="4072" y="4025"/>
                      <a:pt x="3965" y="3787"/>
                    </a:cubicBezTo>
                    <a:lnTo>
                      <a:pt x="3036" y="4704"/>
                    </a:lnTo>
                    <a:lnTo>
                      <a:pt x="1072" y="4192"/>
                    </a:lnTo>
                    <a:lnTo>
                      <a:pt x="2143" y="2394"/>
                    </a:lnTo>
                    <a:lnTo>
                      <a:pt x="3155" y="2394"/>
                    </a:lnTo>
                    <a:cubicBezTo>
                      <a:pt x="2977" y="2156"/>
                      <a:pt x="2798" y="1918"/>
                      <a:pt x="2620" y="1703"/>
                    </a:cubicBezTo>
                    <a:lnTo>
                      <a:pt x="2048" y="1703"/>
                    </a:lnTo>
                    <a:lnTo>
                      <a:pt x="1405" y="632"/>
                    </a:lnTo>
                    <a:cubicBezTo>
                      <a:pt x="1036" y="382"/>
                      <a:pt x="631" y="156"/>
                      <a:pt x="203" y="1"/>
                    </a:cubicBez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052;p26">
                <a:extLst>
                  <a:ext uri="{FF2B5EF4-FFF2-40B4-BE49-F238E27FC236}">
                    <a16:creationId xmlns:a16="http://schemas.microsoft.com/office/drawing/2014/main" id="{BF761B5C-D6E8-4AA3-9BA8-F9E92F808910}"/>
                  </a:ext>
                </a:extLst>
              </p:cNvPr>
              <p:cNvSpPr/>
              <p:nvPr/>
            </p:nvSpPr>
            <p:spPr>
              <a:xfrm>
                <a:off x="5930800" y="-894325"/>
                <a:ext cx="141700" cy="225350"/>
              </a:xfrm>
              <a:custGeom>
                <a:avLst/>
                <a:gdLst/>
                <a:ahLst/>
                <a:cxnLst/>
                <a:rect l="l" t="t" r="r" b="b"/>
                <a:pathLst>
                  <a:path w="5668" h="9014" extrusionOk="0">
                    <a:moveTo>
                      <a:pt x="2036" y="0"/>
                    </a:moveTo>
                    <a:lnTo>
                      <a:pt x="1417" y="358"/>
                    </a:lnTo>
                    <a:lnTo>
                      <a:pt x="0" y="1143"/>
                    </a:lnTo>
                    <a:cubicBezTo>
                      <a:pt x="155" y="1310"/>
                      <a:pt x="286" y="1489"/>
                      <a:pt x="429" y="1703"/>
                    </a:cubicBezTo>
                    <a:lnTo>
                      <a:pt x="1607" y="1048"/>
                    </a:lnTo>
                    <a:lnTo>
                      <a:pt x="2155" y="3048"/>
                    </a:lnTo>
                    <a:lnTo>
                      <a:pt x="1476" y="3727"/>
                    </a:lnTo>
                    <a:cubicBezTo>
                      <a:pt x="1488" y="3751"/>
                      <a:pt x="1500" y="3787"/>
                      <a:pt x="1500" y="3810"/>
                    </a:cubicBezTo>
                    <a:cubicBezTo>
                      <a:pt x="1584" y="4025"/>
                      <a:pt x="1655" y="4215"/>
                      <a:pt x="1738" y="4418"/>
                    </a:cubicBezTo>
                    <a:lnTo>
                      <a:pt x="2727" y="3465"/>
                    </a:lnTo>
                    <a:lnTo>
                      <a:pt x="4691" y="3977"/>
                    </a:lnTo>
                    <a:lnTo>
                      <a:pt x="3620" y="5775"/>
                    </a:lnTo>
                    <a:lnTo>
                      <a:pt x="2322" y="5775"/>
                    </a:lnTo>
                    <a:cubicBezTo>
                      <a:pt x="2429" y="6001"/>
                      <a:pt x="2548" y="6239"/>
                      <a:pt x="2667" y="6466"/>
                    </a:cubicBezTo>
                    <a:lnTo>
                      <a:pt x="3703" y="6466"/>
                    </a:lnTo>
                    <a:lnTo>
                      <a:pt x="4715" y="8180"/>
                    </a:lnTo>
                    <a:lnTo>
                      <a:pt x="3822" y="8418"/>
                    </a:lnTo>
                    <a:cubicBezTo>
                      <a:pt x="3977" y="8621"/>
                      <a:pt x="4108" y="8811"/>
                      <a:pt x="4262" y="9014"/>
                    </a:cubicBezTo>
                    <a:lnTo>
                      <a:pt x="5096" y="8799"/>
                    </a:lnTo>
                    <a:lnTo>
                      <a:pt x="5667" y="8656"/>
                    </a:lnTo>
                    <a:lnTo>
                      <a:pt x="5667" y="8394"/>
                    </a:lnTo>
                    <a:lnTo>
                      <a:pt x="5429" y="8013"/>
                    </a:lnTo>
                    <a:lnTo>
                      <a:pt x="4274" y="6061"/>
                    </a:lnTo>
                    <a:lnTo>
                      <a:pt x="5394" y="4191"/>
                    </a:lnTo>
                    <a:lnTo>
                      <a:pt x="5656" y="3727"/>
                    </a:lnTo>
                    <a:lnTo>
                      <a:pt x="5656" y="3549"/>
                    </a:lnTo>
                    <a:lnTo>
                      <a:pt x="5048" y="3382"/>
                    </a:lnTo>
                    <a:lnTo>
                      <a:pt x="2810" y="2787"/>
                    </a:lnTo>
                    <a:lnTo>
                      <a:pt x="2238" y="691"/>
                    </a:lnTo>
                    <a:lnTo>
                      <a:pt x="2036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053;p26">
                <a:extLst>
                  <a:ext uri="{FF2B5EF4-FFF2-40B4-BE49-F238E27FC236}">
                    <a16:creationId xmlns:a16="http://schemas.microsoft.com/office/drawing/2014/main" id="{7C21FA1C-5D8E-4A6A-887E-EC6AB9A8D3E9}"/>
                  </a:ext>
                </a:extLst>
              </p:cNvPr>
              <p:cNvSpPr/>
              <p:nvPr/>
            </p:nvSpPr>
            <p:spPr>
              <a:xfrm>
                <a:off x="5932275" y="-1120850"/>
                <a:ext cx="139925" cy="225350"/>
              </a:xfrm>
              <a:custGeom>
                <a:avLst/>
                <a:gdLst/>
                <a:ahLst/>
                <a:cxnLst/>
                <a:rect l="l" t="t" r="r" b="b"/>
                <a:pathLst>
                  <a:path w="5597" h="9014" extrusionOk="0">
                    <a:moveTo>
                      <a:pt x="4275" y="1"/>
                    </a:moveTo>
                    <a:cubicBezTo>
                      <a:pt x="4120" y="191"/>
                      <a:pt x="3977" y="394"/>
                      <a:pt x="3822" y="596"/>
                    </a:cubicBezTo>
                    <a:lnTo>
                      <a:pt x="4620" y="799"/>
                    </a:lnTo>
                    <a:lnTo>
                      <a:pt x="3537" y="2608"/>
                    </a:lnTo>
                    <a:lnTo>
                      <a:pt x="2608" y="2608"/>
                    </a:lnTo>
                    <a:cubicBezTo>
                      <a:pt x="2489" y="2835"/>
                      <a:pt x="2382" y="3049"/>
                      <a:pt x="2263" y="3287"/>
                    </a:cubicBezTo>
                    <a:lnTo>
                      <a:pt x="3632" y="3287"/>
                    </a:lnTo>
                    <a:lnTo>
                      <a:pt x="4644" y="5001"/>
                    </a:lnTo>
                    <a:lnTo>
                      <a:pt x="2572" y="5537"/>
                    </a:lnTo>
                    <a:lnTo>
                      <a:pt x="1667" y="4656"/>
                    </a:lnTo>
                    <a:cubicBezTo>
                      <a:pt x="1584" y="4871"/>
                      <a:pt x="1501" y="5073"/>
                      <a:pt x="1429" y="5287"/>
                    </a:cubicBezTo>
                    <a:cubicBezTo>
                      <a:pt x="1417" y="5311"/>
                      <a:pt x="1417" y="5335"/>
                      <a:pt x="1406" y="5359"/>
                    </a:cubicBezTo>
                    <a:lnTo>
                      <a:pt x="2144" y="6085"/>
                    </a:lnTo>
                    <a:lnTo>
                      <a:pt x="1620" y="7990"/>
                    </a:lnTo>
                    <a:lnTo>
                      <a:pt x="417" y="7311"/>
                    </a:lnTo>
                    <a:cubicBezTo>
                      <a:pt x="286" y="7514"/>
                      <a:pt x="132" y="7692"/>
                      <a:pt x="1" y="7859"/>
                    </a:cubicBezTo>
                    <a:lnTo>
                      <a:pt x="1441" y="8657"/>
                    </a:lnTo>
                    <a:lnTo>
                      <a:pt x="2072" y="9014"/>
                    </a:lnTo>
                    <a:lnTo>
                      <a:pt x="2263" y="8335"/>
                    </a:lnTo>
                    <a:lnTo>
                      <a:pt x="2858" y="6156"/>
                    </a:lnTo>
                    <a:lnTo>
                      <a:pt x="5013" y="5597"/>
                    </a:lnTo>
                    <a:lnTo>
                      <a:pt x="5597" y="5442"/>
                    </a:lnTo>
                    <a:lnTo>
                      <a:pt x="5597" y="5192"/>
                    </a:lnTo>
                    <a:lnTo>
                      <a:pt x="5358" y="4811"/>
                    </a:lnTo>
                    <a:lnTo>
                      <a:pt x="4203" y="2858"/>
                    </a:lnTo>
                    <a:lnTo>
                      <a:pt x="5311" y="977"/>
                    </a:lnTo>
                    <a:lnTo>
                      <a:pt x="5585" y="525"/>
                    </a:lnTo>
                    <a:lnTo>
                      <a:pt x="5585" y="346"/>
                    </a:lnTo>
                    <a:lnTo>
                      <a:pt x="4977" y="179"/>
                    </a:lnTo>
                    <a:lnTo>
                      <a:pt x="427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054;p26">
                <a:extLst>
                  <a:ext uri="{FF2B5EF4-FFF2-40B4-BE49-F238E27FC236}">
                    <a16:creationId xmlns:a16="http://schemas.microsoft.com/office/drawing/2014/main" id="{6C39B11C-234B-4882-9976-894945993C21}"/>
                  </a:ext>
                </a:extLst>
              </p:cNvPr>
              <p:cNvSpPr/>
              <p:nvPr/>
            </p:nvSpPr>
            <p:spPr>
              <a:xfrm>
                <a:off x="6389475" y="-894325"/>
                <a:ext cx="3119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12229" extrusionOk="0">
                    <a:moveTo>
                      <a:pt x="4084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1" y="2989"/>
                    </a:lnTo>
                    <a:lnTo>
                      <a:pt x="4084" y="1084"/>
                    </a:lnTo>
                    <a:close/>
                    <a:moveTo>
                      <a:pt x="8394" y="1048"/>
                    </a:moveTo>
                    <a:lnTo>
                      <a:pt x="8954" y="3048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48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42" y="6466"/>
                    </a:moveTo>
                    <a:lnTo>
                      <a:pt x="3060" y="8763"/>
                    </a:lnTo>
                    <a:lnTo>
                      <a:pt x="1096" y="8263"/>
                    </a:lnTo>
                    <a:lnTo>
                      <a:pt x="2168" y="6466"/>
                    </a:lnTo>
                    <a:close/>
                    <a:moveTo>
                      <a:pt x="6644" y="6954"/>
                    </a:moveTo>
                    <a:lnTo>
                      <a:pt x="9026" y="9264"/>
                    </a:lnTo>
                    <a:lnTo>
                      <a:pt x="8502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92" y="11192"/>
                    </a:lnTo>
                    <a:lnTo>
                      <a:pt x="3632" y="9180"/>
                    </a:lnTo>
                    <a:lnTo>
                      <a:pt x="5942" y="6942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3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51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1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14"/>
                    </a:lnTo>
                    <a:lnTo>
                      <a:pt x="9740" y="9335"/>
                    </a:lnTo>
                    <a:lnTo>
                      <a:pt x="11895" y="8775"/>
                    </a:lnTo>
                    <a:lnTo>
                      <a:pt x="12478" y="8621"/>
                    </a:lnTo>
                    <a:lnTo>
                      <a:pt x="12478" y="8371"/>
                    </a:lnTo>
                    <a:lnTo>
                      <a:pt x="12240" y="7978"/>
                    </a:lnTo>
                    <a:lnTo>
                      <a:pt x="11073" y="6037"/>
                    </a:lnTo>
                    <a:lnTo>
                      <a:pt x="12193" y="4156"/>
                    </a:lnTo>
                    <a:lnTo>
                      <a:pt x="12466" y="3691"/>
                    </a:lnTo>
                    <a:lnTo>
                      <a:pt x="12466" y="3513"/>
                    </a:lnTo>
                    <a:lnTo>
                      <a:pt x="11847" y="3346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055;p26">
                <a:extLst>
                  <a:ext uri="{FF2B5EF4-FFF2-40B4-BE49-F238E27FC236}">
                    <a16:creationId xmlns:a16="http://schemas.microsoft.com/office/drawing/2014/main" id="{D45B5AF3-2732-4716-92B8-ACF20A6B1AEB}"/>
                  </a:ext>
                </a:extLst>
              </p:cNvPr>
              <p:cNvSpPr/>
              <p:nvPr/>
            </p:nvSpPr>
            <p:spPr>
              <a:xfrm>
                <a:off x="6389475" y="-1200025"/>
                <a:ext cx="3116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17" extrusionOk="0">
                    <a:moveTo>
                      <a:pt x="4084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1" y="2977"/>
                    </a:lnTo>
                    <a:lnTo>
                      <a:pt x="4084" y="1072"/>
                    </a:lnTo>
                    <a:close/>
                    <a:moveTo>
                      <a:pt x="8394" y="1037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7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42" y="6454"/>
                    </a:moveTo>
                    <a:lnTo>
                      <a:pt x="3060" y="8764"/>
                    </a:lnTo>
                    <a:lnTo>
                      <a:pt x="1096" y="8252"/>
                    </a:lnTo>
                    <a:lnTo>
                      <a:pt x="2168" y="6454"/>
                    </a:lnTo>
                    <a:close/>
                    <a:moveTo>
                      <a:pt x="6644" y="6942"/>
                    </a:moveTo>
                    <a:lnTo>
                      <a:pt x="9026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92" y="11193"/>
                    </a:lnTo>
                    <a:lnTo>
                      <a:pt x="3632" y="9181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65"/>
                    </a:lnTo>
                    <a:lnTo>
                      <a:pt x="4275" y="382"/>
                    </a:lnTo>
                    <a:lnTo>
                      <a:pt x="3656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1" y="3632"/>
                    </a:lnTo>
                    <a:lnTo>
                      <a:pt x="358" y="4239"/>
                    </a:lnTo>
                    <a:lnTo>
                      <a:pt x="1525" y="6192"/>
                    </a:lnTo>
                    <a:lnTo>
                      <a:pt x="405" y="8061"/>
                    </a:lnTo>
                    <a:lnTo>
                      <a:pt x="36" y="8680"/>
                    </a:lnTo>
                    <a:lnTo>
                      <a:pt x="739" y="8847"/>
                    </a:lnTo>
                    <a:lnTo>
                      <a:pt x="2965" y="9431"/>
                    </a:lnTo>
                    <a:lnTo>
                      <a:pt x="3549" y="11526"/>
                    </a:lnTo>
                    <a:lnTo>
                      <a:pt x="3739" y="12217"/>
                    </a:lnTo>
                    <a:lnTo>
                      <a:pt x="4370" y="11859"/>
                    </a:lnTo>
                    <a:lnTo>
                      <a:pt x="6370" y="10740"/>
                    </a:lnTo>
                    <a:lnTo>
                      <a:pt x="8311" y="11836"/>
                    </a:lnTo>
                    <a:lnTo>
                      <a:pt x="8930" y="12193"/>
                    </a:lnTo>
                    <a:lnTo>
                      <a:pt x="9133" y="11502"/>
                    </a:lnTo>
                    <a:lnTo>
                      <a:pt x="9728" y="9323"/>
                    </a:lnTo>
                    <a:lnTo>
                      <a:pt x="11883" y="8764"/>
                    </a:lnTo>
                    <a:lnTo>
                      <a:pt x="12466" y="8609"/>
                    </a:lnTo>
                    <a:lnTo>
                      <a:pt x="12466" y="8359"/>
                    </a:lnTo>
                    <a:lnTo>
                      <a:pt x="12228" y="7978"/>
                    </a:lnTo>
                    <a:lnTo>
                      <a:pt x="11061" y="6025"/>
                    </a:lnTo>
                    <a:lnTo>
                      <a:pt x="12181" y="4144"/>
                    </a:lnTo>
                    <a:lnTo>
                      <a:pt x="12466" y="3704"/>
                    </a:lnTo>
                    <a:lnTo>
                      <a:pt x="12466" y="3525"/>
                    </a:lnTo>
                    <a:lnTo>
                      <a:pt x="11847" y="3358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056;p26">
                <a:extLst>
                  <a:ext uri="{FF2B5EF4-FFF2-40B4-BE49-F238E27FC236}">
                    <a16:creationId xmlns:a16="http://schemas.microsoft.com/office/drawing/2014/main" id="{91D315C4-80CF-49CA-9F01-9980FBB14C5D}"/>
                  </a:ext>
                </a:extLst>
              </p:cNvPr>
              <p:cNvSpPr/>
              <p:nvPr/>
            </p:nvSpPr>
            <p:spPr>
              <a:xfrm>
                <a:off x="6071875" y="-894025"/>
                <a:ext cx="3146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86" h="12229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06" y="1036"/>
                    </a:moveTo>
                    <a:lnTo>
                      <a:pt x="8954" y="3036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06" y="1036"/>
                    </a:lnTo>
                    <a:close/>
                    <a:moveTo>
                      <a:pt x="3144" y="3513"/>
                    </a:moveTo>
                    <a:lnTo>
                      <a:pt x="5442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65"/>
                    </a:lnTo>
                    <a:lnTo>
                      <a:pt x="10419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54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56" y="6454"/>
                    </a:lnTo>
                    <a:close/>
                    <a:moveTo>
                      <a:pt x="5442" y="6454"/>
                    </a:moveTo>
                    <a:lnTo>
                      <a:pt x="3061" y="8751"/>
                    </a:lnTo>
                    <a:lnTo>
                      <a:pt x="1096" y="8251"/>
                    </a:lnTo>
                    <a:lnTo>
                      <a:pt x="2168" y="6454"/>
                    </a:lnTo>
                    <a:close/>
                    <a:moveTo>
                      <a:pt x="6656" y="6942"/>
                    </a:moveTo>
                    <a:lnTo>
                      <a:pt x="9037" y="9252"/>
                    </a:lnTo>
                    <a:lnTo>
                      <a:pt x="8514" y="11157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30"/>
                    </a:moveTo>
                    <a:lnTo>
                      <a:pt x="5954" y="10204"/>
                    </a:lnTo>
                    <a:lnTo>
                      <a:pt x="4192" y="11180"/>
                    </a:lnTo>
                    <a:lnTo>
                      <a:pt x="3644" y="9168"/>
                    </a:lnTo>
                    <a:lnTo>
                      <a:pt x="5954" y="6930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3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70" y="4251"/>
                    </a:lnTo>
                    <a:lnTo>
                      <a:pt x="1525" y="6192"/>
                    </a:lnTo>
                    <a:lnTo>
                      <a:pt x="417" y="8073"/>
                    </a:lnTo>
                    <a:lnTo>
                      <a:pt x="36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1" y="11538"/>
                    </a:lnTo>
                    <a:lnTo>
                      <a:pt x="3751" y="12228"/>
                    </a:lnTo>
                    <a:lnTo>
                      <a:pt x="4370" y="11871"/>
                    </a:lnTo>
                    <a:lnTo>
                      <a:pt x="6382" y="10752"/>
                    </a:lnTo>
                    <a:lnTo>
                      <a:pt x="8323" y="11835"/>
                    </a:lnTo>
                    <a:lnTo>
                      <a:pt x="8942" y="12192"/>
                    </a:lnTo>
                    <a:lnTo>
                      <a:pt x="9133" y="11514"/>
                    </a:lnTo>
                    <a:lnTo>
                      <a:pt x="9728" y="9335"/>
                    </a:lnTo>
                    <a:lnTo>
                      <a:pt x="11895" y="8775"/>
                    </a:lnTo>
                    <a:lnTo>
                      <a:pt x="12586" y="8597"/>
                    </a:lnTo>
                    <a:lnTo>
                      <a:pt x="12228" y="7978"/>
                    </a:lnTo>
                    <a:lnTo>
                      <a:pt x="11073" y="6037"/>
                    </a:lnTo>
                    <a:lnTo>
                      <a:pt x="12193" y="4156"/>
                    </a:lnTo>
                    <a:lnTo>
                      <a:pt x="12550" y="3548"/>
                    </a:lnTo>
                    <a:lnTo>
                      <a:pt x="11847" y="3370"/>
                    </a:lnTo>
                    <a:lnTo>
                      <a:pt x="9609" y="2786"/>
                    </a:lnTo>
                    <a:lnTo>
                      <a:pt x="9037" y="691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057;p26">
                <a:extLst>
                  <a:ext uri="{FF2B5EF4-FFF2-40B4-BE49-F238E27FC236}">
                    <a16:creationId xmlns:a16="http://schemas.microsoft.com/office/drawing/2014/main" id="{1E8EEB6E-1A97-404C-A5E7-7E5F4038C934}"/>
                  </a:ext>
                </a:extLst>
              </p:cNvPr>
              <p:cNvSpPr/>
              <p:nvPr/>
            </p:nvSpPr>
            <p:spPr>
              <a:xfrm>
                <a:off x="6072175" y="-1200025"/>
                <a:ext cx="3149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17" extrusionOk="0">
                    <a:moveTo>
                      <a:pt x="4084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394" y="1037"/>
                    </a:moveTo>
                    <a:lnTo>
                      <a:pt x="8942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7"/>
                    </a:lnTo>
                    <a:close/>
                    <a:moveTo>
                      <a:pt x="3132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30" y="6454"/>
                    </a:moveTo>
                    <a:lnTo>
                      <a:pt x="3049" y="8764"/>
                    </a:lnTo>
                    <a:lnTo>
                      <a:pt x="1084" y="8252"/>
                    </a:lnTo>
                    <a:lnTo>
                      <a:pt x="2156" y="6454"/>
                    </a:lnTo>
                    <a:close/>
                    <a:moveTo>
                      <a:pt x="6644" y="6942"/>
                    </a:moveTo>
                    <a:lnTo>
                      <a:pt x="9025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80" y="11193"/>
                    </a:lnTo>
                    <a:lnTo>
                      <a:pt x="3632" y="9181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2"/>
                    </a:lnTo>
                    <a:lnTo>
                      <a:pt x="3644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1" y="3632"/>
                    </a:lnTo>
                    <a:lnTo>
                      <a:pt x="370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31"/>
                    </a:lnTo>
                    <a:lnTo>
                      <a:pt x="3560" y="11538"/>
                    </a:lnTo>
                    <a:lnTo>
                      <a:pt x="3751" y="12217"/>
                    </a:lnTo>
                    <a:lnTo>
                      <a:pt x="4382" y="11859"/>
                    </a:lnTo>
                    <a:lnTo>
                      <a:pt x="6382" y="10740"/>
                    </a:lnTo>
                    <a:lnTo>
                      <a:pt x="8323" y="11836"/>
                    </a:lnTo>
                    <a:lnTo>
                      <a:pt x="8942" y="12193"/>
                    </a:lnTo>
                    <a:lnTo>
                      <a:pt x="9145" y="11502"/>
                    </a:lnTo>
                    <a:lnTo>
                      <a:pt x="9740" y="9335"/>
                    </a:lnTo>
                    <a:lnTo>
                      <a:pt x="11895" y="8764"/>
                    </a:lnTo>
                    <a:lnTo>
                      <a:pt x="12597" y="8585"/>
                    </a:lnTo>
                    <a:lnTo>
                      <a:pt x="12228" y="7978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7"/>
                    </a:lnTo>
                    <a:lnTo>
                      <a:pt x="11847" y="3358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058;p26">
                <a:extLst>
                  <a:ext uri="{FF2B5EF4-FFF2-40B4-BE49-F238E27FC236}">
                    <a16:creationId xmlns:a16="http://schemas.microsoft.com/office/drawing/2014/main" id="{DBEEA394-6003-46AF-A180-1493D94E0A5D}"/>
                  </a:ext>
                </a:extLst>
              </p:cNvPr>
              <p:cNvSpPr/>
              <p:nvPr/>
            </p:nvSpPr>
            <p:spPr>
              <a:xfrm>
                <a:off x="7018425" y="-894325"/>
                <a:ext cx="3116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29" extrusionOk="0">
                    <a:moveTo>
                      <a:pt x="4072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72" y="1084"/>
                    </a:lnTo>
                    <a:close/>
                    <a:moveTo>
                      <a:pt x="8394" y="1048"/>
                    </a:moveTo>
                    <a:lnTo>
                      <a:pt x="8942" y="3048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48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20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02" y="6466"/>
                    </a:moveTo>
                    <a:lnTo>
                      <a:pt x="11514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30" y="6466"/>
                    </a:moveTo>
                    <a:lnTo>
                      <a:pt x="3048" y="8763"/>
                    </a:lnTo>
                    <a:lnTo>
                      <a:pt x="1084" y="8263"/>
                    </a:lnTo>
                    <a:lnTo>
                      <a:pt x="2156" y="6466"/>
                    </a:lnTo>
                    <a:close/>
                    <a:moveTo>
                      <a:pt x="6632" y="6954"/>
                    </a:moveTo>
                    <a:lnTo>
                      <a:pt x="9014" y="9264"/>
                    </a:lnTo>
                    <a:lnTo>
                      <a:pt x="8502" y="11169"/>
                    </a:lnTo>
                    <a:lnTo>
                      <a:pt x="6632" y="10121"/>
                    </a:lnTo>
                    <a:lnTo>
                      <a:pt x="6632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80" y="11192"/>
                    </a:lnTo>
                    <a:lnTo>
                      <a:pt x="3632" y="9180"/>
                    </a:lnTo>
                    <a:lnTo>
                      <a:pt x="5942" y="6942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3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70" y="4251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70" y="11871"/>
                    </a:lnTo>
                    <a:lnTo>
                      <a:pt x="6382" y="10752"/>
                    </a:lnTo>
                    <a:lnTo>
                      <a:pt x="8323" y="11835"/>
                    </a:lnTo>
                    <a:lnTo>
                      <a:pt x="8942" y="12192"/>
                    </a:lnTo>
                    <a:lnTo>
                      <a:pt x="9133" y="11514"/>
                    </a:lnTo>
                    <a:lnTo>
                      <a:pt x="9728" y="9335"/>
                    </a:lnTo>
                    <a:lnTo>
                      <a:pt x="11895" y="8775"/>
                    </a:lnTo>
                    <a:lnTo>
                      <a:pt x="12466" y="8621"/>
                    </a:lnTo>
                    <a:lnTo>
                      <a:pt x="12466" y="8371"/>
                    </a:lnTo>
                    <a:lnTo>
                      <a:pt x="12228" y="7978"/>
                    </a:lnTo>
                    <a:lnTo>
                      <a:pt x="11073" y="6037"/>
                    </a:lnTo>
                    <a:lnTo>
                      <a:pt x="12192" y="4156"/>
                    </a:lnTo>
                    <a:lnTo>
                      <a:pt x="12454" y="3691"/>
                    </a:lnTo>
                    <a:lnTo>
                      <a:pt x="12454" y="3513"/>
                    </a:lnTo>
                    <a:lnTo>
                      <a:pt x="11847" y="3346"/>
                    </a:lnTo>
                    <a:lnTo>
                      <a:pt x="9609" y="2787"/>
                    </a:lnTo>
                    <a:lnTo>
                      <a:pt x="9037" y="691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059;p26">
                <a:extLst>
                  <a:ext uri="{FF2B5EF4-FFF2-40B4-BE49-F238E27FC236}">
                    <a16:creationId xmlns:a16="http://schemas.microsoft.com/office/drawing/2014/main" id="{21B769E2-A68B-4602-946C-2E433A001595}"/>
                  </a:ext>
                </a:extLst>
              </p:cNvPr>
              <p:cNvSpPr/>
              <p:nvPr/>
            </p:nvSpPr>
            <p:spPr>
              <a:xfrm>
                <a:off x="7018425" y="-1200025"/>
                <a:ext cx="3113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55" h="12217" extrusionOk="0">
                    <a:moveTo>
                      <a:pt x="4072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0" y="2977"/>
                    </a:lnTo>
                    <a:lnTo>
                      <a:pt x="4072" y="1072"/>
                    </a:lnTo>
                    <a:close/>
                    <a:moveTo>
                      <a:pt x="8394" y="1037"/>
                    </a:moveTo>
                    <a:lnTo>
                      <a:pt x="8942" y="3049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37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20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02" y="6454"/>
                    </a:moveTo>
                    <a:lnTo>
                      <a:pt x="11514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30" y="6454"/>
                    </a:moveTo>
                    <a:lnTo>
                      <a:pt x="3048" y="8764"/>
                    </a:lnTo>
                    <a:lnTo>
                      <a:pt x="1084" y="8252"/>
                    </a:lnTo>
                    <a:lnTo>
                      <a:pt x="2156" y="6454"/>
                    </a:lnTo>
                    <a:close/>
                    <a:moveTo>
                      <a:pt x="6632" y="6942"/>
                    </a:moveTo>
                    <a:lnTo>
                      <a:pt x="9014" y="9252"/>
                    </a:lnTo>
                    <a:lnTo>
                      <a:pt x="8502" y="11157"/>
                    </a:lnTo>
                    <a:lnTo>
                      <a:pt x="6632" y="10121"/>
                    </a:lnTo>
                    <a:lnTo>
                      <a:pt x="6632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80" y="11193"/>
                    </a:lnTo>
                    <a:lnTo>
                      <a:pt x="3632" y="9181"/>
                    </a:lnTo>
                    <a:lnTo>
                      <a:pt x="5942" y="6930"/>
                    </a:lnTo>
                    <a:close/>
                    <a:moveTo>
                      <a:pt x="8835" y="1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2"/>
                    </a:lnTo>
                    <a:lnTo>
                      <a:pt x="3644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13" y="6192"/>
                    </a:lnTo>
                    <a:lnTo>
                      <a:pt x="405" y="8061"/>
                    </a:lnTo>
                    <a:lnTo>
                      <a:pt x="24" y="8680"/>
                    </a:lnTo>
                    <a:lnTo>
                      <a:pt x="727" y="8847"/>
                    </a:lnTo>
                    <a:lnTo>
                      <a:pt x="2965" y="9431"/>
                    </a:lnTo>
                    <a:lnTo>
                      <a:pt x="3537" y="11526"/>
                    </a:lnTo>
                    <a:lnTo>
                      <a:pt x="3739" y="12217"/>
                    </a:lnTo>
                    <a:lnTo>
                      <a:pt x="4358" y="11859"/>
                    </a:lnTo>
                    <a:lnTo>
                      <a:pt x="6370" y="10740"/>
                    </a:lnTo>
                    <a:lnTo>
                      <a:pt x="8299" y="11836"/>
                    </a:lnTo>
                    <a:lnTo>
                      <a:pt x="8930" y="12193"/>
                    </a:lnTo>
                    <a:lnTo>
                      <a:pt x="9121" y="11502"/>
                    </a:lnTo>
                    <a:lnTo>
                      <a:pt x="9716" y="9323"/>
                    </a:lnTo>
                    <a:lnTo>
                      <a:pt x="11871" y="8764"/>
                    </a:lnTo>
                    <a:lnTo>
                      <a:pt x="12454" y="8609"/>
                    </a:lnTo>
                    <a:lnTo>
                      <a:pt x="12454" y="8359"/>
                    </a:lnTo>
                    <a:lnTo>
                      <a:pt x="12216" y="7978"/>
                    </a:lnTo>
                    <a:lnTo>
                      <a:pt x="11061" y="6025"/>
                    </a:lnTo>
                    <a:lnTo>
                      <a:pt x="12169" y="4144"/>
                    </a:lnTo>
                    <a:lnTo>
                      <a:pt x="12454" y="3704"/>
                    </a:lnTo>
                    <a:lnTo>
                      <a:pt x="12454" y="3525"/>
                    </a:lnTo>
                    <a:lnTo>
                      <a:pt x="11847" y="3358"/>
                    </a:lnTo>
                    <a:lnTo>
                      <a:pt x="9609" y="2775"/>
                    </a:lnTo>
                    <a:lnTo>
                      <a:pt x="9037" y="679"/>
                    </a:lnTo>
                    <a:lnTo>
                      <a:pt x="883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060;p26">
                <a:extLst>
                  <a:ext uri="{FF2B5EF4-FFF2-40B4-BE49-F238E27FC236}">
                    <a16:creationId xmlns:a16="http://schemas.microsoft.com/office/drawing/2014/main" id="{00650C80-DDA1-474F-AFF7-29DB8F5ED689}"/>
                  </a:ext>
                </a:extLst>
              </p:cNvPr>
              <p:cNvSpPr/>
              <p:nvPr/>
            </p:nvSpPr>
            <p:spPr>
              <a:xfrm>
                <a:off x="6700525" y="-894025"/>
                <a:ext cx="3149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29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18" y="1036"/>
                    </a:moveTo>
                    <a:lnTo>
                      <a:pt x="8966" y="3036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18" y="1036"/>
                    </a:lnTo>
                    <a:close/>
                    <a:moveTo>
                      <a:pt x="3144" y="3513"/>
                    </a:moveTo>
                    <a:lnTo>
                      <a:pt x="5454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65"/>
                    </a:lnTo>
                    <a:lnTo>
                      <a:pt x="10419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54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68" y="6454"/>
                    </a:lnTo>
                    <a:close/>
                    <a:moveTo>
                      <a:pt x="5454" y="6454"/>
                    </a:moveTo>
                    <a:lnTo>
                      <a:pt x="3072" y="8751"/>
                    </a:lnTo>
                    <a:lnTo>
                      <a:pt x="1108" y="8251"/>
                    </a:lnTo>
                    <a:lnTo>
                      <a:pt x="2179" y="6454"/>
                    </a:lnTo>
                    <a:close/>
                    <a:moveTo>
                      <a:pt x="6656" y="6942"/>
                    </a:moveTo>
                    <a:lnTo>
                      <a:pt x="9037" y="9252"/>
                    </a:lnTo>
                    <a:lnTo>
                      <a:pt x="8514" y="11157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30"/>
                    </a:moveTo>
                    <a:lnTo>
                      <a:pt x="5954" y="10204"/>
                    </a:lnTo>
                    <a:lnTo>
                      <a:pt x="4204" y="11180"/>
                    </a:lnTo>
                    <a:lnTo>
                      <a:pt x="3656" y="9168"/>
                    </a:lnTo>
                    <a:lnTo>
                      <a:pt x="5954" y="6930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3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51"/>
                    </a:lnTo>
                    <a:lnTo>
                      <a:pt x="1537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1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14"/>
                    </a:lnTo>
                    <a:lnTo>
                      <a:pt x="9740" y="9335"/>
                    </a:lnTo>
                    <a:lnTo>
                      <a:pt x="11895" y="8775"/>
                    </a:lnTo>
                    <a:lnTo>
                      <a:pt x="12597" y="8597"/>
                    </a:lnTo>
                    <a:lnTo>
                      <a:pt x="12240" y="7978"/>
                    </a:lnTo>
                    <a:lnTo>
                      <a:pt x="11073" y="6037"/>
                    </a:lnTo>
                    <a:lnTo>
                      <a:pt x="12193" y="4156"/>
                    </a:lnTo>
                    <a:lnTo>
                      <a:pt x="12550" y="3548"/>
                    </a:lnTo>
                    <a:lnTo>
                      <a:pt x="11847" y="3370"/>
                    </a:lnTo>
                    <a:lnTo>
                      <a:pt x="9621" y="2786"/>
                    </a:lnTo>
                    <a:lnTo>
                      <a:pt x="9037" y="691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061;p26">
                <a:extLst>
                  <a:ext uri="{FF2B5EF4-FFF2-40B4-BE49-F238E27FC236}">
                    <a16:creationId xmlns:a16="http://schemas.microsoft.com/office/drawing/2014/main" id="{81643848-50F9-43FA-86E7-5EDBCE431BFA}"/>
                  </a:ext>
                </a:extLst>
              </p:cNvPr>
              <p:cNvSpPr/>
              <p:nvPr/>
            </p:nvSpPr>
            <p:spPr>
              <a:xfrm>
                <a:off x="6700825" y="-1200025"/>
                <a:ext cx="3149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17" extrusionOk="0">
                    <a:moveTo>
                      <a:pt x="4084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406" y="1037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406" y="1037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56" y="6454"/>
                    </a:lnTo>
                    <a:close/>
                    <a:moveTo>
                      <a:pt x="5442" y="6454"/>
                    </a:moveTo>
                    <a:lnTo>
                      <a:pt x="3060" y="8764"/>
                    </a:lnTo>
                    <a:lnTo>
                      <a:pt x="1096" y="8252"/>
                    </a:lnTo>
                    <a:lnTo>
                      <a:pt x="2167" y="6454"/>
                    </a:lnTo>
                    <a:close/>
                    <a:moveTo>
                      <a:pt x="6644" y="6942"/>
                    </a:moveTo>
                    <a:lnTo>
                      <a:pt x="9025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92" y="11193"/>
                    </a:lnTo>
                    <a:lnTo>
                      <a:pt x="3644" y="9181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65"/>
                    </a:lnTo>
                    <a:lnTo>
                      <a:pt x="4275" y="382"/>
                    </a:lnTo>
                    <a:lnTo>
                      <a:pt x="3656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31"/>
                    </a:lnTo>
                    <a:lnTo>
                      <a:pt x="3560" y="11538"/>
                    </a:lnTo>
                    <a:lnTo>
                      <a:pt x="3751" y="12217"/>
                    </a:lnTo>
                    <a:lnTo>
                      <a:pt x="4382" y="11859"/>
                    </a:lnTo>
                    <a:lnTo>
                      <a:pt x="6394" y="10740"/>
                    </a:lnTo>
                    <a:lnTo>
                      <a:pt x="8323" y="11836"/>
                    </a:lnTo>
                    <a:lnTo>
                      <a:pt x="8954" y="12193"/>
                    </a:lnTo>
                    <a:lnTo>
                      <a:pt x="9145" y="11502"/>
                    </a:lnTo>
                    <a:lnTo>
                      <a:pt x="9740" y="9335"/>
                    </a:lnTo>
                    <a:lnTo>
                      <a:pt x="11895" y="8764"/>
                    </a:lnTo>
                    <a:lnTo>
                      <a:pt x="12597" y="8585"/>
                    </a:lnTo>
                    <a:lnTo>
                      <a:pt x="12240" y="7978"/>
                    </a:lnTo>
                    <a:lnTo>
                      <a:pt x="11085" y="6025"/>
                    </a:lnTo>
                    <a:lnTo>
                      <a:pt x="12193" y="4156"/>
                    </a:lnTo>
                    <a:lnTo>
                      <a:pt x="12550" y="3537"/>
                    </a:lnTo>
                    <a:lnTo>
                      <a:pt x="11859" y="3358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062;p26">
                <a:extLst>
                  <a:ext uri="{FF2B5EF4-FFF2-40B4-BE49-F238E27FC236}">
                    <a16:creationId xmlns:a16="http://schemas.microsoft.com/office/drawing/2014/main" id="{E4F58FD9-A82D-4DFF-AC3B-74AAA5C63EAF}"/>
                  </a:ext>
                </a:extLst>
              </p:cNvPr>
              <p:cNvSpPr/>
              <p:nvPr/>
            </p:nvSpPr>
            <p:spPr>
              <a:xfrm>
                <a:off x="7647075" y="-894325"/>
                <a:ext cx="3119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12229" extrusionOk="0">
                    <a:moveTo>
                      <a:pt x="4084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84" y="1084"/>
                    </a:lnTo>
                    <a:close/>
                    <a:moveTo>
                      <a:pt x="8394" y="1048"/>
                    </a:moveTo>
                    <a:lnTo>
                      <a:pt x="8954" y="3048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48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42" y="6466"/>
                    </a:moveTo>
                    <a:lnTo>
                      <a:pt x="3060" y="8763"/>
                    </a:lnTo>
                    <a:lnTo>
                      <a:pt x="1096" y="8263"/>
                    </a:lnTo>
                    <a:lnTo>
                      <a:pt x="2167" y="6466"/>
                    </a:lnTo>
                    <a:close/>
                    <a:moveTo>
                      <a:pt x="6644" y="6954"/>
                    </a:moveTo>
                    <a:lnTo>
                      <a:pt x="9025" y="9264"/>
                    </a:lnTo>
                    <a:lnTo>
                      <a:pt x="8502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91" y="11192"/>
                    </a:lnTo>
                    <a:lnTo>
                      <a:pt x="3632" y="9180"/>
                    </a:lnTo>
                    <a:lnTo>
                      <a:pt x="5942" y="6942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3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81" y="4251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4" y="11514"/>
                    </a:lnTo>
                    <a:lnTo>
                      <a:pt x="9740" y="9335"/>
                    </a:lnTo>
                    <a:lnTo>
                      <a:pt x="11895" y="8775"/>
                    </a:lnTo>
                    <a:lnTo>
                      <a:pt x="12478" y="8621"/>
                    </a:lnTo>
                    <a:lnTo>
                      <a:pt x="12478" y="8371"/>
                    </a:lnTo>
                    <a:lnTo>
                      <a:pt x="12240" y="7978"/>
                    </a:lnTo>
                    <a:lnTo>
                      <a:pt x="11073" y="6037"/>
                    </a:lnTo>
                    <a:lnTo>
                      <a:pt x="12192" y="4156"/>
                    </a:lnTo>
                    <a:lnTo>
                      <a:pt x="12466" y="3691"/>
                    </a:lnTo>
                    <a:lnTo>
                      <a:pt x="12466" y="3513"/>
                    </a:lnTo>
                    <a:lnTo>
                      <a:pt x="11847" y="3346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063;p26">
                <a:extLst>
                  <a:ext uri="{FF2B5EF4-FFF2-40B4-BE49-F238E27FC236}">
                    <a16:creationId xmlns:a16="http://schemas.microsoft.com/office/drawing/2014/main" id="{5691EEEC-C8BE-4C22-B8EA-278EE01BFC96}"/>
                  </a:ext>
                </a:extLst>
              </p:cNvPr>
              <p:cNvSpPr/>
              <p:nvPr/>
            </p:nvSpPr>
            <p:spPr>
              <a:xfrm>
                <a:off x="7647075" y="-1200025"/>
                <a:ext cx="3116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17" extrusionOk="0">
                    <a:moveTo>
                      <a:pt x="4084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394" y="1037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7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42" y="6454"/>
                    </a:moveTo>
                    <a:lnTo>
                      <a:pt x="3060" y="8764"/>
                    </a:lnTo>
                    <a:lnTo>
                      <a:pt x="1096" y="8252"/>
                    </a:lnTo>
                    <a:lnTo>
                      <a:pt x="2167" y="6454"/>
                    </a:lnTo>
                    <a:close/>
                    <a:moveTo>
                      <a:pt x="6644" y="6942"/>
                    </a:moveTo>
                    <a:lnTo>
                      <a:pt x="9025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91" y="11193"/>
                    </a:lnTo>
                    <a:lnTo>
                      <a:pt x="3632" y="9181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2"/>
                    </a:lnTo>
                    <a:lnTo>
                      <a:pt x="3644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24" y="6192"/>
                    </a:lnTo>
                    <a:lnTo>
                      <a:pt x="405" y="8061"/>
                    </a:lnTo>
                    <a:lnTo>
                      <a:pt x="36" y="8680"/>
                    </a:lnTo>
                    <a:lnTo>
                      <a:pt x="727" y="8847"/>
                    </a:lnTo>
                    <a:lnTo>
                      <a:pt x="2965" y="9431"/>
                    </a:lnTo>
                    <a:lnTo>
                      <a:pt x="3549" y="11526"/>
                    </a:lnTo>
                    <a:lnTo>
                      <a:pt x="3739" y="12217"/>
                    </a:lnTo>
                    <a:lnTo>
                      <a:pt x="4370" y="11859"/>
                    </a:lnTo>
                    <a:lnTo>
                      <a:pt x="6370" y="10740"/>
                    </a:lnTo>
                    <a:lnTo>
                      <a:pt x="8311" y="11836"/>
                    </a:lnTo>
                    <a:lnTo>
                      <a:pt x="8930" y="12193"/>
                    </a:lnTo>
                    <a:lnTo>
                      <a:pt x="9133" y="11502"/>
                    </a:lnTo>
                    <a:lnTo>
                      <a:pt x="9728" y="9323"/>
                    </a:lnTo>
                    <a:lnTo>
                      <a:pt x="11883" y="8764"/>
                    </a:lnTo>
                    <a:lnTo>
                      <a:pt x="12466" y="8609"/>
                    </a:lnTo>
                    <a:lnTo>
                      <a:pt x="12466" y="8359"/>
                    </a:lnTo>
                    <a:lnTo>
                      <a:pt x="12228" y="7978"/>
                    </a:lnTo>
                    <a:lnTo>
                      <a:pt x="11061" y="6025"/>
                    </a:lnTo>
                    <a:lnTo>
                      <a:pt x="12181" y="4144"/>
                    </a:lnTo>
                    <a:lnTo>
                      <a:pt x="12466" y="3704"/>
                    </a:lnTo>
                    <a:lnTo>
                      <a:pt x="12466" y="3525"/>
                    </a:lnTo>
                    <a:lnTo>
                      <a:pt x="11847" y="3358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064;p26">
                <a:extLst>
                  <a:ext uri="{FF2B5EF4-FFF2-40B4-BE49-F238E27FC236}">
                    <a16:creationId xmlns:a16="http://schemas.microsoft.com/office/drawing/2014/main" id="{4386B2E3-6486-41FA-9B4C-C577FDEF430A}"/>
                  </a:ext>
                </a:extLst>
              </p:cNvPr>
              <p:cNvSpPr/>
              <p:nvPr/>
            </p:nvSpPr>
            <p:spPr>
              <a:xfrm>
                <a:off x="7329475" y="-894025"/>
                <a:ext cx="3146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86" h="12229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06" y="1036"/>
                    </a:moveTo>
                    <a:lnTo>
                      <a:pt x="8954" y="3036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06" y="1036"/>
                    </a:lnTo>
                    <a:close/>
                    <a:moveTo>
                      <a:pt x="3144" y="3513"/>
                    </a:moveTo>
                    <a:lnTo>
                      <a:pt x="5442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65"/>
                    </a:lnTo>
                    <a:lnTo>
                      <a:pt x="10418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54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56" y="6454"/>
                    </a:lnTo>
                    <a:close/>
                    <a:moveTo>
                      <a:pt x="5442" y="6454"/>
                    </a:moveTo>
                    <a:lnTo>
                      <a:pt x="3060" y="8751"/>
                    </a:lnTo>
                    <a:lnTo>
                      <a:pt x="1096" y="8251"/>
                    </a:lnTo>
                    <a:lnTo>
                      <a:pt x="2167" y="6454"/>
                    </a:lnTo>
                    <a:close/>
                    <a:moveTo>
                      <a:pt x="6656" y="6942"/>
                    </a:moveTo>
                    <a:lnTo>
                      <a:pt x="9037" y="9252"/>
                    </a:lnTo>
                    <a:lnTo>
                      <a:pt x="8513" y="11157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30"/>
                    </a:moveTo>
                    <a:lnTo>
                      <a:pt x="5954" y="10204"/>
                    </a:lnTo>
                    <a:lnTo>
                      <a:pt x="4192" y="11180"/>
                    </a:lnTo>
                    <a:lnTo>
                      <a:pt x="3644" y="9168"/>
                    </a:lnTo>
                    <a:lnTo>
                      <a:pt x="5954" y="6930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3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70" y="4251"/>
                    </a:lnTo>
                    <a:lnTo>
                      <a:pt x="1525" y="6192"/>
                    </a:lnTo>
                    <a:lnTo>
                      <a:pt x="417" y="8073"/>
                    </a:lnTo>
                    <a:lnTo>
                      <a:pt x="36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70" y="11871"/>
                    </a:lnTo>
                    <a:lnTo>
                      <a:pt x="6382" y="10752"/>
                    </a:lnTo>
                    <a:lnTo>
                      <a:pt x="8323" y="11835"/>
                    </a:lnTo>
                    <a:lnTo>
                      <a:pt x="8942" y="12192"/>
                    </a:lnTo>
                    <a:lnTo>
                      <a:pt x="9133" y="11514"/>
                    </a:lnTo>
                    <a:lnTo>
                      <a:pt x="9728" y="9335"/>
                    </a:lnTo>
                    <a:lnTo>
                      <a:pt x="11895" y="8775"/>
                    </a:lnTo>
                    <a:lnTo>
                      <a:pt x="12585" y="8597"/>
                    </a:lnTo>
                    <a:lnTo>
                      <a:pt x="12228" y="7978"/>
                    </a:lnTo>
                    <a:lnTo>
                      <a:pt x="11073" y="6037"/>
                    </a:lnTo>
                    <a:lnTo>
                      <a:pt x="12193" y="4156"/>
                    </a:lnTo>
                    <a:lnTo>
                      <a:pt x="12550" y="3548"/>
                    </a:lnTo>
                    <a:lnTo>
                      <a:pt x="11847" y="3370"/>
                    </a:lnTo>
                    <a:lnTo>
                      <a:pt x="9609" y="2786"/>
                    </a:lnTo>
                    <a:lnTo>
                      <a:pt x="9037" y="691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065;p26">
                <a:extLst>
                  <a:ext uri="{FF2B5EF4-FFF2-40B4-BE49-F238E27FC236}">
                    <a16:creationId xmlns:a16="http://schemas.microsoft.com/office/drawing/2014/main" id="{EB7CF17D-194A-423A-90D4-954BF81B355A}"/>
                  </a:ext>
                </a:extLst>
              </p:cNvPr>
              <p:cNvSpPr/>
              <p:nvPr/>
            </p:nvSpPr>
            <p:spPr>
              <a:xfrm>
                <a:off x="7329775" y="-1200025"/>
                <a:ext cx="3149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17" extrusionOk="0">
                    <a:moveTo>
                      <a:pt x="4084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394" y="1037"/>
                    </a:moveTo>
                    <a:lnTo>
                      <a:pt x="8942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7"/>
                    </a:lnTo>
                    <a:close/>
                    <a:moveTo>
                      <a:pt x="3132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6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30" y="6454"/>
                    </a:moveTo>
                    <a:lnTo>
                      <a:pt x="3048" y="8764"/>
                    </a:lnTo>
                    <a:lnTo>
                      <a:pt x="1084" y="8252"/>
                    </a:lnTo>
                    <a:lnTo>
                      <a:pt x="2155" y="6454"/>
                    </a:lnTo>
                    <a:close/>
                    <a:moveTo>
                      <a:pt x="6644" y="6942"/>
                    </a:moveTo>
                    <a:lnTo>
                      <a:pt x="9025" y="9252"/>
                    </a:lnTo>
                    <a:lnTo>
                      <a:pt x="8501" y="11157"/>
                    </a:lnTo>
                    <a:lnTo>
                      <a:pt x="6644" y="10121"/>
                    </a:lnTo>
                    <a:lnTo>
                      <a:pt x="6644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80" y="11193"/>
                    </a:lnTo>
                    <a:lnTo>
                      <a:pt x="3632" y="9181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2"/>
                    </a:lnTo>
                    <a:lnTo>
                      <a:pt x="3644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70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31"/>
                    </a:lnTo>
                    <a:lnTo>
                      <a:pt x="3560" y="11538"/>
                    </a:lnTo>
                    <a:lnTo>
                      <a:pt x="3751" y="12217"/>
                    </a:lnTo>
                    <a:lnTo>
                      <a:pt x="4382" y="11859"/>
                    </a:lnTo>
                    <a:lnTo>
                      <a:pt x="6382" y="10740"/>
                    </a:lnTo>
                    <a:lnTo>
                      <a:pt x="8323" y="11836"/>
                    </a:lnTo>
                    <a:lnTo>
                      <a:pt x="8942" y="12193"/>
                    </a:lnTo>
                    <a:lnTo>
                      <a:pt x="9144" y="11502"/>
                    </a:lnTo>
                    <a:lnTo>
                      <a:pt x="9740" y="9335"/>
                    </a:lnTo>
                    <a:lnTo>
                      <a:pt x="11895" y="8764"/>
                    </a:lnTo>
                    <a:lnTo>
                      <a:pt x="12597" y="8585"/>
                    </a:lnTo>
                    <a:lnTo>
                      <a:pt x="12228" y="7978"/>
                    </a:lnTo>
                    <a:lnTo>
                      <a:pt x="11073" y="6025"/>
                    </a:lnTo>
                    <a:lnTo>
                      <a:pt x="12192" y="4156"/>
                    </a:lnTo>
                    <a:lnTo>
                      <a:pt x="12550" y="3537"/>
                    </a:lnTo>
                    <a:lnTo>
                      <a:pt x="11847" y="3358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066;p26">
                <a:extLst>
                  <a:ext uri="{FF2B5EF4-FFF2-40B4-BE49-F238E27FC236}">
                    <a16:creationId xmlns:a16="http://schemas.microsoft.com/office/drawing/2014/main" id="{7747C295-05F2-49B3-9E4A-F2A25249D666}"/>
                  </a:ext>
                </a:extLst>
              </p:cNvPr>
              <p:cNvSpPr/>
              <p:nvPr/>
            </p:nvSpPr>
            <p:spPr>
              <a:xfrm>
                <a:off x="8276025" y="-894325"/>
                <a:ext cx="3116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29" extrusionOk="0">
                    <a:moveTo>
                      <a:pt x="4072" y="1084"/>
                    </a:moveTo>
                    <a:lnTo>
                      <a:pt x="5930" y="2132"/>
                    </a:lnTo>
                    <a:lnTo>
                      <a:pt x="5930" y="5299"/>
                    </a:lnTo>
                    <a:lnTo>
                      <a:pt x="3548" y="2989"/>
                    </a:lnTo>
                    <a:lnTo>
                      <a:pt x="4072" y="1084"/>
                    </a:lnTo>
                    <a:close/>
                    <a:moveTo>
                      <a:pt x="8394" y="1048"/>
                    </a:moveTo>
                    <a:lnTo>
                      <a:pt x="8942" y="3048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48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20" y="3525"/>
                    </a:lnTo>
                    <a:close/>
                    <a:moveTo>
                      <a:pt x="9502" y="3465"/>
                    </a:moveTo>
                    <a:lnTo>
                      <a:pt x="11466" y="3977"/>
                    </a:lnTo>
                    <a:lnTo>
                      <a:pt x="10395" y="5775"/>
                    </a:lnTo>
                    <a:lnTo>
                      <a:pt x="7120" y="5775"/>
                    </a:lnTo>
                    <a:lnTo>
                      <a:pt x="9502" y="3465"/>
                    </a:lnTo>
                    <a:close/>
                    <a:moveTo>
                      <a:pt x="10502" y="6466"/>
                    </a:moveTo>
                    <a:lnTo>
                      <a:pt x="11514" y="8168"/>
                    </a:lnTo>
                    <a:lnTo>
                      <a:pt x="9442" y="8704"/>
                    </a:lnTo>
                    <a:lnTo>
                      <a:pt x="7144" y="6466"/>
                    </a:lnTo>
                    <a:close/>
                    <a:moveTo>
                      <a:pt x="5430" y="6466"/>
                    </a:moveTo>
                    <a:lnTo>
                      <a:pt x="3048" y="8763"/>
                    </a:lnTo>
                    <a:lnTo>
                      <a:pt x="1084" y="8263"/>
                    </a:lnTo>
                    <a:lnTo>
                      <a:pt x="2155" y="6466"/>
                    </a:lnTo>
                    <a:close/>
                    <a:moveTo>
                      <a:pt x="6632" y="6954"/>
                    </a:moveTo>
                    <a:lnTo>
                      <a:pt x="9013" y="9264"/>
                    </a:lnTo>
                    <a:lnTo>
                      <a:pt x="8501" y="11169"/>
                    </a:lnTo>
                    <a:lnTo>
                      <a:pt x="6632" y="10121"/>
                    </a:lnTo>
                    <a:lnTo>
                      <a:pt x="6632" y="6954"/>
                    </a:lnTo>
                    <a:close/>
                    <a:moveTo>
                      <a:pt x="5930" y="6942"/>
                    </a:moveTo>
                    <a:lnTo>
                      <a:pt x="5930" y="10216"/>
                    </a:lnTo>
                    <a:lnTo>
                      <a:pt x="4179" y="11192"/>
                    </a:lnTo>
                    <a:lnTo>
                      <a:pt x="3632" y="9180"/>
                    </a:lnTo>
                    <a:lnTo>
                      <a:pt x="5930" y="6942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3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69" y="4251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70" y="11871"/>
                    </a:lnTo>
                    <a:lnTo>
                      <a:pt x="6382" y="10752"/>
                    </a:lnTo>
                    <a:lnTo>
                      <a:pt x="8180" y="11764"/>
                    </a:lnTo>
                    <a:cubicBezTo>
                      <a:pt x="8525" y="11692"/>
                      <a:pt x="8859" y="11550"/>
                      <a:pt x="9180" y="11395"/>
                    </a:cubicBezTo>
                    <a:lnTo>
                      <a:pt x="9752" y="9335"/>
                    </a:lnTo>
                    <a:lnTo>
                      <a:pt x="11907" y="8775"/>
                    </a:lnTo>
                    <a:lnTo>
                      <a:pt x="12133" y="8716"/>
                    </a:lnTo>
                    <a:cubicBezTo>
                      <a:pt x="12228" y="8573"/>
                      <a:pt x="12335" y="8430"/>
                      <a:pt x="12431" y="8275"/>
                    </a:cubicBezTo>
                    <a:lnTo>
                      <a:pt x="12252" y="7966"/>
                    </a:lnTo>
                    <a:lnTo>
                      <a:pt x="11085" y="6013"/>
                    </a:lnTo>
                    <a:lnTo>
                      <a:pt x="12204" y="4144"/>
                    </a:lnTo>
                    <a:lnTo>
                      <a:pt x="12466" y="3680"/>
                    </a:lnTo>
                    <a:lnTo>
                      <a:pt x="12466" y="3501"/>
                    </a:lnTo>
                    <a:lnTo>
                      <a:pt x="11859" y="3334"/>
                    </a:lnTo>
                    <a:lnTo>
                      <a:pt x="9609" y="2787"/>
                    </a:lnTo>
                    <a:lnTo>
                      <a:pt x="9037" y="691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067;p26">
                <a:extLst>
                  <a:ext uri="{FF2B5EF4-FFF2-40B4-BE49-F238E27FC236}">
                    <a16:creationId xmlns:a16="http://schemas.microsoft.com/office/drawing/2014/main" id="{B92B4E69-29C3-4EE1-A2B9-AFEAE5A04D4E}"/>
                  </a:ext>
                </a:extLst>
              </p:cNvPr>
              <p:cNvSpPr/>
              <p:nvPr/>
            </p:nvSpPr>
            <p:spPr>
              <a:xfrm>
                <a:off x="8276625" y="-1199425"/>
                <a:ext cx="311950" cy="304825"/>
              </a:xfrm>
              <a:custGeom>
                <a:avLst/>
                <a:gdLst/>
                <a:ahLst/>
                <a:cxnLst/>
                <a:rect l="l" t="t" r="r" b="b"/>
                <a:pathLst>
                  <a:path w="12478" h="12193" extrusionOk="0">
                    <a:moveTo>
                      <a:pt x="4048" y="1048"/>
                    </a:moveTo>
                    <a:lnTo>
                      <a:pt x="5906" y="2084"/>
                    </a:lnTo>
                    <a:lnTo>
                      <a:pt x="5906" y="5251"/>
                    </a:lnTo>
                    <a:lnTo>
                      <a:pt x="3524" y="2953"/>
                    </a:lnTo>
                    <a:lnTo>
                      <a:pt x="4048" y="1048"/>
                    </a:lnTo>
                    <a:close/>
                    <a:moveTo>
                      <a:pt x="8370" y="1013"/>
                    </a:moveTo>
                    <a:lnTo>
                      <a:pt x="8918" y="3025"/>
                    </a:lnTo>
                    <a:lnTo>
                      <a:pt x="6608" y="5275"/>
                    </a:lnTo>
                    <a:lnTo>
                      <a:pt x="6608" y="2001"/>
                    </a:lnTo>
                    <a:lnTo>
                      <a:pt x="8370" y="1013"/>
                    </a:lnTo>
                    <a:close/>
                    <a:moveTo>
                      <a:pt x="3096" y="3501"/>
                    </a:moveTo>
                    <a:lnTo>
                      <a:pt x="5406" y="5751"/>
                    </a:lnTo>
                    <a:lnTo>
                      <a:pt x="2048" y="5751"/>
                    </a:lnTo>
                    <a:lnTo>
                      <a:pt x="1036" y="4037"/>
                    </a:lnTo>
                    <a:lnTo>
                      <a:pt x="3096" y="3501"/>
                    </a:lnTo>
                    <a:close/>
                    <a:moveTo>
                      <a:pt x="9478" y="3442"/>
                    </a:moveTo>
                    <a:lnTo>
                      <a:pt x="11442" y="3942"/>
                    </a:lnTo>
                    <a:lnTo>
                      <a:pt x="10371" y="5751"/>
                    </a:lnTo>
                    <a:lnTo>
                      <a:pt x="7096" y="5751"/>
                    </a:lnTo>
                    <a:lnTo>
                      <a:pt x="9478" y="3442"/>
                    </a:lnTo>
                    <a:close/>
                    <a:moveTo>
                      <a:pt x="10478" y="6430"/>
                    </a:moveTo>
                    <a:lnTo>
                      <a:pt x="11490" y="8144"/>
                    </a:lnTo>
                    <a:lnTo>
                      <a:pt x="9418" y="8680"/>
                    </a:lnTo>
                    <a:lnTo>
                      <a:pt x="7120" y="6430"/>
                    </a:lnTo>
                    <a:close/>
                    <a:moveTo>
                      <a:pt x="5406" y="6430"/>
                    </a:moveTo>
                    <a:lnTo>
                      <a:pt x="3024" y="8740"/>
                    </a:lnTo>
                    <a:lnTo>
                      <a:pt x="1060" y="8228"/>
                    </a:lnTo>
                    <a:lnTo>
                      <a:pt x="2131" y="6430"/>
                    </a:lnTo>
                    <a:close/>
                    <a:moveTo>
                      <a:pt x="6608" y="6918"/>
                    </a:moveTo>
                    <a:lnTo>
                      <a:pt x="8989" y="9228"/>
                    </a:lnTo>
                    <a:lnTo>
                      <a:pt x="8477" y="11133"/>
                    </a:lnTo>
                    <a:lnTo>
                      <a:pt x="6608" y="10097"/>
                    </a:lnTo>
                    <a:lnTo>
                      <a:pt x="6608" y="6918"/>
                    </a:lnTo>
                    <a:close/>
                    <a:moveTo>
                      <a:pt x="5906" y="6906"/>
                    </a:moveTo>
                    <a:lnTo>
                      <a:pt x="5906" y="10180"/>
                    </a:lnTo>
                    <a:lnTo>
                      <a:pt x="4155" y="11169"/>
                    </a:lnTo>
                    <a:lnTo>
                      <a:pt x="3608" y="9157"/>
                    </a:lnTo>
                    <a:lnTo>
                      <a:pt x="5906" y="6906"/>
                    </a:lnTo>
                    <a:close/>
                    <a:moveTo>
                      <a:pt x="3655" y="1"/>
                    </a:moveTo>
                    <a:lnTo>
                      <a:pt x="3453" y="691"/>
                    </a:lnTo>
                    <a:lnTo>
                      <a:pt x="2858" y="2858"/>
                    </a:lnTo>
                    <a:lnTo>
                      <a:pt x="703" y="3430"/>
                    </a:lnTo>
                    <a:lnTo>
                      <a:pt x="0" y="3608"/>
                    </a:lnTo>
                    <a:lnTo>
                      <a:pt x="381" y="4215"/>
                    </a:lnTo>
                    <a:lnTo>
                      <a:pt x="1536" y="6168"/>
                    </a:lnTo>
                    <a:lnTo>
                      <a:pt x="417" y="8037"/>
                    </a:lnTo>
                    <a:lnTo>
                      <a:pt x="48" y="8656"/>
                    </a:lnTo>
                    <a:lnTo>
                      <a:pt x="750" y="8835"/>
                    </a:lnTo>
                    <a:lnTo>
                      <a:pt x="2977" y="9407"/>
                    </a:lnTo>
                    <a:lnTo>
                      <a:pt x="3560" y="11514"/>
                    </a:lnTo>
                    <a:lnTo>
                      <a:pt x="3751" y="12193"/>
                    </a:lnTo>
                    <a:lnTo>
                      <a:pt x="4382" y="11835"/>
                    </a:lnTo>
                    <a:lnTo>
                      <a:pt x="6394" y="10716"/>
                    </a:lnTo>
                    <a:lnTo>
                      <a:pt x="8323" y="11812"/>
                    </a:lnTo>
                    <a:lnTo>
                      <a:pt x="8954" y="12169"/>
                    </a:lnTo>
                    <a:lnTo>
                      <a:pt x="9144" y="11478"/>
                    </a:lnTo>
                    <a:lnTo>
                      <a:pt x="9740" y="9311"/>
                    </a:lnTo>
                    <a:lnTo>
                      <a:pt x="11895" y="8740"/>
                    </a:lnTo>
                    <a:lnTo>
                      <a:pt x="12478" y="8597"/>
                    </a:lnTo>
                    <a:lnTo>
                      <a:pt x="12478" y="8335"/>
                    </a:lnTo>
                    <a:lnTo>
                      <a:pt x="12240" y="7954"/>
                    </a:lnTo>
                    <a:lnTo>
                      <a:pt x="11073" y="6001"/>
                    </a:lnTo>
                    <a:lnTo>
                      <a:pt x="12192" y="4132"/>
                    </a:lnTo>
                    <a:lnTo>
                      <a:pt x="12323" y="3858"/>
                    </a:lnTo>
                    <a:cubicBezTo>
                      <a:pt x="12204" y="3692"/>
                      <a:pt x="12109" y="3525"/>
                      <a:pt x="11990" y="3382"/>
                    </a:cubicBezTo>
                    <a:lnTo>
                      <a:pt x="11835" y="3334"/>
                    </a:lnTo>
                    <a:lnTo>
                      <a:pt x="9609" y="2751"/>
                    </a:lnTo>
                    <a:lnTo>
                      <a:pt x="9073" y="786"/>
                    </a:lnTo>
                    <a:cubicBezTo>
                      <a:pt x="8727" y="632"/>
                      <a:pt x="8370" y="513"/>
                      <a:pt x="8013" y="429"/>
                    </a:cubicBezTo>
                    <a:lnTo>
                      <a:pt x="6215" y="1441"/>
                    </a:lnTo>
                    <a:lnTo>
                      <a:pt x="4275" y="358"/>
                    </a:lnTo>
                    <a:lnTo>
                      <a:pt x="365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068;p26">
                <a:extLst>
                  <a:ext uri="{FF2B5EF4-FFF2-40B4-BE49-F238E27FC236}">
                    <a16:creationId xmlns:a16="http://schemas.microsoft.com/office/drawing/2014/main" id="{9DE63056-BEDF-4CB1-AEFC-EE81D951773B}"/>
                  </a:ext>
                </a:extLst>
              </p:cNvPr>
              <p:cNvSpPr/>
              <p:nvPr/>
            </p:nvSpPr>
            <p:spPr>
              <a:xfrm>
                <a:off x="7958125" y="-894025"/>
                <a:ext cx="3149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29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18" y="1036"/>
                    </a:moveTo>
                    <a:lnTo>
                      <a:pt x="8966" y="3036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18" y="1036"/>
                    </a:lnTo>
                    <a:close/>
                    <a:moveTo>
                      <a:pt x="3144" y="3513"/>
                    </a:moveTo>
                    <a:lnTo>
                      <a:pt x="5454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65"/>
                    </a:lnTo>
                    <a:lnTo>
                      <a:pt x="10418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54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68" y="6454"/>
                    </a:lnTo>
                    <a:close/>
                    <a:moveTo>
                      <a:pt x="5454" y="6454"/>
                    </a:moveTo>
                    <a:lnTo>
                      <a:pt x="3072" y="8751"/>
                    </a:lnTo>
                    <a:lnTo>
                      <a:pt x="1108" y="8251"/>
                    </a:lnTo>
                    <a:lnTo>
                      <a:pt x="2179" y="6454"/>
                    </a:lnTo>
                    <a:close/>
                    <a:moveTo>
                      <a:pt x="6656" y="6942"/>
                    </a:moveTo>
                    <a:lnTo>
                      <a:pt x="9037" y="9252"/>
                    </a:lnTo>
                    <a:lnTo>
                      <a:pt x="8513" y="11157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30"/>
                    </a:moveTo>
                    <a:lnTo>
                      <a:pt x="5954" y="10204"/>
                    </a:lnTo>
                    <a:lnTo>
                      <a:pt x="4203" y="11180"/>
                    </a:lnTo>
                    <a:lnTo>
                      <a:pt x="3656" y="9168"/>
                    </a:lnTo>
                    <a:lnTo>
                      <a:pt x="5954" y="6930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3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51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14"/>
                    </a:lnTo>
                    <a:lnTo>
                      <a:pt x="9740" y="9335"/>
                    </a:lnTo>
                    <a:lnTo>
                      <a:pt x="11895" y="8775"/>
                    </a:lnTo>
                    <a:lnTo>
                      <a:pt x="12597" y="8597"/>
                    </a:lnTo>
                    <a:lnTo>
                      <a:pt x="12240" y="7978"/>
                    </a:lnTo>
                    <a:lnTo>
                      <a:pt x="11073" y="6037"/>
                    </a:lnTo>
                    <a:lnTo>
                      <a:pt x="12193" y="4156"/>
                    </a:lnTo>
                    <a:lnTo>
                      <a:pt x="12550" y="3548"/>
                    </a:lnTo>
                    <a:lnTo>
                      <a:pt x="11847" y="3370"/>
                    </a:lnTo>
                    <a:lnTo>
                      <a:pt x="9621" y="2786"/>
                    </a:lnTo>
                    <a:lnTo>
                      <a:pt x="9037" y="691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069;p26">
                <a:extLst>
                  <a:ext uri="{FF2B5EF4-FFF2-40B4-BE49-F238E27FC236}">
                    <a16:creationId xmlns:a16="http://schemas.microsoft.com/office/drawing/2014/main" id="{BCB7D325-E406-419D-A826-0AF7298E23DF}"/>
                  </a:ext>
                </a:extLst>
              </p:cNvPr>
              <p:cNvSpPr/>
              <p:nvPr/>
            </p:nvSpPr>
            <p:spPr>
              <a:xfrm>
                <a:off x="7958725" y="-1200025"/>
                <a:ext cx="3143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74" h="12217" extrusionOk="0">
                    <a:moveTo>
                      <a:pt x="4072" y="1072"/>
                    </a:moveTo>
                    <a:lnTo>
                      <a:pt x="5930" y="2108"/>
                    </a:lnTo>
                    <a:lnTo>
                      <a:pt x="5930" y="5275"/>
                    </a:lnTo>
                    <a:lnTo>
                      <a:pt x="3548" y="2977"/>
                    </a:lnTo>
                    <a:lnTo>
                      <a:pt x="4072" y="1072"/>
                    </a:lnTo>
                    <a:close/>
                    <a:moveTo>
                      <a:pt x="8394" y="1037"/>
                    </a:moveTo>
                    <a:lnTo>
                      <a:pt x="8942" y="3049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37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60" y="5775"/>
                    </a:lnTo>
                    <a:lnTo>
                      <a:pt x="1048" y="4061"/>
                    </a:lnTo>
                    <a:lnTo>
                      <a:pt x="3120" y="3525"/>
                    </a:lnTo>
                    <a:close/>
                    <a:moveTo>
                      <a:pt x="9502" y="3466"/>
                    </a:moveTo>
                    <a:lnTo>
                      <a:pt x="11466" y="3966"/>
                    </a:lnTo>
                    <a:lnTo>
                      <a:pt x="10394" y="5775"/>
                    </a:lnTo>
                    <a:lnTo>
                      <a:pt x="7120" y="5775"/>
                    </a:lnTo>
                    <a:lnTo>
                      <a:pt x="9502" y="3466"/>
                    </a:lnTo>
                    <a:close/>
                    <a:moveTo>
                      <a:pt x="10502" y="6454"/>
                    </a:moveTo>
                    <a:lnTo>
                      <a:pt x="11514" y="8168"/>
                    </a:lnTo>
                    <a:lnTo>
                      <a:pt x="9442" y="8704"/>
                    </a:lnTo>
                    <a:lnTo>
                      <a:pt x="7144" y="6454"/>
                    </a:lnTo>
                    <a:close/>
                    <a:moveTo>
                      <a:pt x="5430" y="6454"/>
                    </a:moveTo>
                    <a:lnTo>
                      <a:pt x="3048" y="8764"/>
                    </a:lnTo>
                    <a:lnTo>
                      <a:pt x="1084" y="8252"/>
                    </a:lnTo>
                    <a:lnTo>
                      <a:pt x="2155" y="6454"/>
                    </a:lnTo>
                    <a:close/>
                    <a:moveTo>
                      <a:pt x="6632" y="6942"/>
                    </a:moveTo>
                    <a:lnTo>
                      <a:pt x="9013" y="9252"/>
                    </a:lnTo>
                    <a:lnTo>
                      <a:pt x="8489" y="11157"/>
                    </a:lnTo>
                    <a:lnTo>
                      <a:pt x="6632" y="10121"/>
                    </a:lnTo>
                    <a:lnTo>
                      <a:pt x="6632" y="6942"/>
                    </a:lnTo>
                    <a:close/>
                    <a:moveTo>
                      <a:pt x="5930" y="6930"/>
                    </a:moveTo>
                    <a:lnTo>
                      <a:pt x="5930" y="10204"/>
                    </a:lnTo>
                    <a:lnTo>
                      <a:pt x="4179" y="11193"/>
                    </a:lnTo>
                    <a:lnTo>
                      <a:pt x="3632" y="9181"/>
                    </a:lnTo>
                    <a:lnTo>
                      <a:pt x="5930" y="6930"/>
                    </a:lnTo>
                    <a:close/>
                    <a:moveTo>
                      <a:pt x="8835" y="1"/>
                    </a:moveTo>
                    <a:lnTo>
                      <a:pt x="8216" y="358"/>
                    </a:lnTo>
                    <a:lnTo>
                      <a:pt x="6203" y="1465"/>
                    </a:lnTo>
                    <a:lnTo>
                      <a:pt x="4263" y="382"/>
                    </a:lnTo>
                    <a:lnTo>
                      <a:pt x="3644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691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12" y="6192"/>
                    </a:lnTo>
                    <a:lnTo>
                      <a:pt x="393" y="8061"/>
                    </a:lnTo>
                    <a:lnTo>
                      <a:pt x="24" y="8680"/>
                    </a:lnTo>
                    <a:lnTo>
                      <a:pt x="727" y="8859"/>
                    </a:lnTo>
                    <a:lnTo>
                      <a:pt x="2953" y="9431"/>
                    </a:lnTo>
                    <a:lnTo>
                      <a:pt x="3536" y="11538"/>
                    </a:lnTo>
                    <a:lnTo>
                      <a:pt x="3727" y="12217"/>
                    </a:lnTo>
                    <a:lnTo>
                      <a:pt x="4358" y="11859"/>
                    </a:lnTo>
                    <a:lnTo>
                      <a:pt x="6370" y="10740"/>
                    </a:lnTo>
                    <a:lnTo>
                      <a:pt x="8299" y="11836"/>
                    </a:lnTo>
                    <a:lnTo>
                      <a:pt x="8930" y="12193"/>
                    </a:lnTo>
                    <a:lnTo>
                      <a:pt x="9121" y="11502"/>
                    </a:lnTo>
                    <a:lnTo>
                      <a:pt x="9716" y="9335"/>
                    </a:lnTo>
                    <a:lnTo>
                      <a:pt x="11871" y="8764"/>
                    </a:lnTo>
                    <a:lnTo>
                      <a:pt x="12573" y="8585"/>
                    </a:lnTo>
                    <a:lnTo>
                      <a:pt x="12216" y="7978"/>
                    </a:lnTo>
                    <a:lnTo>
                      <a:pt x="11049" y="6025"/>
                    </a:lnTo>
                    <a:lnTo>
                      <a:pt x="12169" y="4156"/>
                    </a:lnTo>
                    <a:lnTo>
                      <a:pt x="12538" y="3537"/>
                    </a:lnTo>
                    <a:lnTo>
                      <a:pt x="11847" y="3358"/>
                    </a:lnTo>
                    <a:lnTo>
                      <a:pt x="9609" y="2775"/>
                    </a:lnTo>
                    <a:lnTo>
                      <a:pt x="9025" y="679"/>
                    </a:lnTo>
                    <a:lnTo>
                      <a:pt x="883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070;p26">
                <a:extLst>
                  <a:ext uri="{FF2B5EF4-FFF2-40B4-BE49-F238E27FC236}">
                    <a16:creationId xmlns:a16="http://schemas.microsoft.com/office/drawing/2014/main" id="{5DA863AD-CC39-4B16-BB2D-6E7CCDB88101}"/>
                  </a:ext>
                </a:extLst>
              </p:cNvPr>
              <p:cNvSpPr/>
              <p:nvPr/>
            </p:nvSpPr>
            <p:spPr>
              <a:xfrm>
                <a:off x="8664750" y="-893425"/>
                <a:ext cx="32475" cy="47650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1906" extrusionOk="0">
                    <a:moveTo>
                      <a:pt x="537" y="0"/>
                    </a:moveTo>
                    <a:lnTo>
                      <a:pt x="346" y="679"/>
                    </a:lnTo>
                    <a:lnTo>
                      <a:pt x="1" y="1905"/>
                    </a:lnTo>
                    <a:cubicBezTo>
                      <a:pt x="453" y="1250"/>
                      <a:pt x="894" y="774"/>
                      <a:pt x="1299" y="429"/>
                    </a:cubicBezTo>
                    <a:lnTo>
                      <a:pt x="1168" y="357"/>
                    </a:lnTo>
                    <a:lnTo>
                      <a:pt x="53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071;p26">
                <a:extLst>
                  <a:ext uri="{FF2B5EF4-FFF2-40B4-BE49-F238E27FC236}">
                    <a16:creationId xmlns:a16="http://schemas.microsoft.com/office/drawing/2014/main" id="{E7303B58-EAF4-4EB8-B42F-3E84FD17A57E}"/>
                  </a:ext>
                </a:extLst>
              </p:cNvPr>
              <p:cNvSpPr/>
              <p:nvPr/>
            </p:nvSpPr>
            <p:spPr>
              <a:xfrm>
                <a:off x="8587075" y="-819900"/>
                <a:ext cx="64025" cy="72650"/>
              </a:xfrm>
              <a:custGeom>
                <a:avLst/>
                <a:gdLst/>
                <a:ahLst/>
                <a:cxnLst/>
                <a:rect l="l" t="t" r="r" b="b"/>
                <a:pathLst>
                  <a:path w="2561" h="2906" extrusionOk="0">
                    <a:moveTo>
                      <a:pt x="2560" y="0"/>
                    </a:moveTo>
                    <a:lnTo>
                      <a:pt x="703" y="476"/>
                    </a:lnTo>
                    <a:lnTo>
                      <a:pt x="0" y="655"/>
                    </a:lnTo>
                    <a:lnTo>
                      <a:pt x="370" y="1262"/>
                    </a:lnTo>
                    <a:lnTo>
                      <a:pt x="1334" y="2905"/>
                    </a:lnTo>
                    <a:cubicBezTo>
                      <a:pt x="1453" y="2655"/>
                      <a:pt x="1572" y="2381"/>
                      <a:pt x="1691" y="2131"/>
                    </a:cubicBezTo>
                    <a:lnTo>
                      <a:pt x="1072" y="1084"/>
                    </a:lnTo>
                    <a:lnTo>
                      <a:pt x="2227" y="786"/>
                    </a:lnTo>
                    <a:cubicBezTo>
                      <a:pt x="2334" y="512"/>
                      <a:pt x="2441" y="238"/>
                      <a:pt x="2560" y="0"/>
                    </a:cubicBez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072;p26">
                <a:extLst>
                  <a:ext uri="{FF2B5EF4-FFF2-40B4-BE49-F238E27FC236}">
                    <a16:creationId xmlns:a16="http://schemas.microsoft.com/office/drawing/2014/main" id="{99D74174-5159-44D6-9EA9-352D53A6FFB0}"/>
                  </a:ext>
                </a:extLst>
              </p:cNvPr>
              <p:cNvSpPr/>
              <p:nvPr/>
            </p:nvSpPr>
            <p:spPr>
              <a:xfrm>
                <a:off x="8668925" y="-936300"/>
                <a:ext cx="29500" cy="42000"/>
              </a:xfrm>
              <a:custGeom>
                <a:avLst/>
                <a:gdLst/>
                <a:ahLst/>
                <a:cxnLst/>
                <a:rect l="l" t="t" r="r" b="b"/>
                <a:pathLst>
                  <a:path w="1180" h="1680" extrusionOk="0">
                    <a:moveTo>
                      <a:pt x="1" y="1"/>
                    </a:moveTo>
                    <a:lnTo>
                      <a:pt x="286" y="1001"/>
                    </a:lnTo>
                    <a:lnTo>
                      <a:pt x="477" y="1679"/>
                    </a:lnTo>
                    <a:lnTo>
                      <a:pt x="1096" y="1322"/>
                    </a:lnTo>
                    <a:lnTo>
                      <a:pt x="1179" y="1275"/>
                    </a:lnTo>
                    <a:cubicBezTo>
                      <a:pt x="822" y="977"/>
                      <a:pt x="405" y="560"/>
                      <a:pt x="1" y="1"/>
                    </a:cubicBez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073;p26">
                <a:extLst>
                  <a:ext uri="{FF2B5EF4-FFF2-40B4-BE49-F238E27FC236}">
                    <a16:creationId xmlns:a16="http://schemas.microsoft.com/office/drawing/2014/main" id="{DC66CE7E-C5A3-40E2-87A8-311593EEC9D3}"/>
                  </a:ext>
                </a:extLst>
              </p:cNvPr>
              <p:cNvSpPr/>
              <p:nvPr/>
            </p:nvSpPr>
            <p:spPr>
              <a:xfrm>
                <a:off x="8587375" y="-1038975"/>
                <a:ext cx="63725" cy="72650"/>
              </a:xfrm>
              <a:custGeom>
                <a:avLst/>
                <a:gdLst/>
                <a:ahLst/>
                <a:cxnLst/>
                <a:rect l="l" t="t" r="r" b="b"/>
                <a:pathLst>
                  <a:path w="2549" h="2906" extrusionOk="0">
                    <a:moveTo>
                      <a:pt x="1346" y="0"/>
                    </a:moveTo>
                    <a:lnTo>
                      <a:pt x="369" y="1631"/>
                    </a:lnTo>
                    <a:lnTo>
                      <a:pt x="0" y="2250"/>
                    </a:lnTo>
                    <a:lnTo>
                      <a:pt x="703" y="2429"/>
                    </a:lnTo>
                    <a:lnTo>
                      <a:pt x="2548" y="2905"/>
                    </a:lnTo>
                    <a:cubicBezTo>
                      <a:pt x="2453" y="2667"/>
                      <a:pt x="2334" y="2393"/>
                      <a:pt x="2239" y="2107"/>
                    </a:cubicBezTo>
                    <a:lnTo>
                      <a:pt x="1084" y="1810"/>
                    </a:lnTo>
                    <a:lnTo>
                      <a:pt x="1703" y="774"/>
                    </a:lnTo>
                    <a:cubicBezTo>
                      <a:pt x="1584" y="524"/>
                      <a:pt x="1477" y="250"/>
                      <a:pt x="1346" y="0"/>
                    </a:cubicBez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074;p26">
                <a:extLst>
                  <a:ext uri="{FF2B5EF4-FFF2-40B4-BE49-F238E27FC236}">
                    <a16:creationId xmlns:a16="http://schemas.microsoft.com/office/drawing/2014/main" id="{F5947DBC-DFD4-4D42-B5BC-BC262DF35A9F}"/>
                  </a:ext>
                </a:extLst>
              </p:cNvPr>
              <p:cNvSpPr/>
              <p:nvPr/>
            </p:nvSpPr>
            <p:spPr>
              <a:xfrm>
                <a:off x="6467750" y="-287700"/>
                <a:ext cx="233400" cy="217300"/>
              </a:xfrm>
              <a:custGeom>
                <a:avLst/>
                <a:gdLst/>
                <a:ahLst/>
                <a:cxnLst/>
                <a:rect l="l" t="t" r="r" b="b"/>
                <a:pathLst>
                  <a:path w="9336" h="8692" extrusionOk="0">
                    <a:moveTo>
                      <a:pt x="5716" y="0"/>
                    </a:moveTo>
                    <a:lnTo>
                      <a:pt x="5085" y="358"/>
                    </a:lnTo>
                    <a:lnTo>
                      <a:pt x="3085" y="1465"/>
                    </a:lnTo>
                    <a:lnTo>
                      <a:pt x="1144" y="381"/>
                    </a:lnTo>
                    <a:lnTo>
                      <a:pt x="525" y="24"/>
                    </a:lnTo>
                    <a:lnTo>
                      <a:pt x="322" y="715"/>
                    </a:lnTo>
                    <a:lnTo>
                      <a:pt x="1" y="1917"/>
                    </a:lnTo>
                    <a:cubicBezTo>
                      <a:pt x="227" y="1977"/>
                      <a:pt x="441" y="2036"/>
                      <a:pt x="680" y="2084"/>
                    </a:cubicBezTo>
                    <a:lnTo>
                      <a:pt x="965" y="1060"/>
                    </a:lnTo>
                    <a:lnTo>
                      <a:pt x="2823" y="2096"/>
                    </a:lnTo>
                    <a:lnTo>
                      <a:pt x="2823" y="2786"/>
                    </a:lnTo>
                    <a:cubicBezTo>
                      <a:pt x="2930" y="3156"/>
                      <a:pt x="3144" y="3870"/>
                      <a:pt x="3525" y="4656"/>
                    </a:cubicBezTo>
                    <a:lnTo>
                      <a:pt x="3525" y="2013"/>
                    </a:lnTo>
                    <a:lnTo>
                      <a:pt x="5287" y="1024"/>
                    </a:lnTo>
                    <a:lnTo>
                      <a:pt x="5835" y="3036"/>
                    </a:lnTo>
                    <a:lnTo>
                      <a:pt x="3739" y="5072"/>
                    </a:lnTo>
                    <a:cubicBezTo>
                      <a:pt x="3835" y="5263"/>
                      <a:pt x="3954" y="5442"/>
                      <a:pt x="4073" y="5644"/>
                    </a:cubicBezTo>
                    <a:cubicBezTo>
                      <a:pt x="4097" y="5656"/>
                      <a:pt x="4097" y="5668"/>
                      <a:pt x="4109" y="5680"/>
                    </a:cubicBezTo>
                    <a:lnTo>
                      <a:pt x="6395" y="3465"/>
                    </a:lnTo>
                    <a:lnTo>
                      <a:pt x="8359" y="3977"/>
                    </a:lnTo>
                    <a:lnTo>
                      <a:pt x="7288" y="5775"/>
                    </a:lnTo>
                    <a:lnTo>
                      <a:pt x="4180" y="5775"/>
                    </a:lnTo>
                    <a:cubicBezTo>
                      <a:pt x="4347" y="6013"/>
                      <a:pt x="4525" y="6251"/>
                      <a:pt x="4716" y="6454"/>
                    </a:cubicBezTo>
                    <a:lnTo>
                      <a:pt x="7383" y="6454"/>
                    </a:lnTo>
                    <a:lnTo>
                      <a:pt x="8395" y="8168"/>
                    </a:lnTo>
                    <a:lnTo>
                      <a:pt x="7585" y="8382"/>
                    </a:lnTo>
                    <a:cubicBezTo>
                      <a:pt x="8061" y="8525"/>
                      <a:pt x="8573" y="8644"/>
                      <a:pt x="9109" y="8692"/>
                    </a:cubicBezTo>
                    <a:lnTo>
                      <a:pt x="9335" y="8632"/>
                    </a:lnTo>
                    <a:lnTo>
                      <a:pt x="9335" y="8382"/>
                    </a:lnTo>
                    <a:lnTo>
                      <a:pt x="9097" y="7989"/>
                    </a:lnTo>
                    <a:lnTo>
                      <a:pt x="7930" y="6037"/>
                    </a:lnTo>
                    <a:lnTo>
                      <a:pt x="9050" y="4168"/>
                    </a:lnTo>
                    <a:lnTo>
                      <a:pt x="9312" y="3703"/>
                    </a:lnTo>
                    <a:lnTo>
                      <a:pt x="9312" y="3525"/>
                    </a:lnTo>
                    <a:lnTo>
                      <a:pt x="8704" y="3358"/>
                    </a:lnTo>
                    <a:lnTo>
                      <a:pt x="6490" y="2775"/>
                    </a:lnTo>
                    <a:lnTo>
                      <a:pt x="5906" y="679"/>
                    </a:lnTo>
                    <a:lnTo>
                      <a:pt x="5716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075;p26">
                <a:extLst>
                  <a:ext uri="{FF2B5EF4-FFF2-40B4-BE49-F238E27FC236}">
                    <a16:creationId xmlns:a16="http://schemas.microsoft.com/office/drawing/2014/main" id="{876B5B9F-F907-4C57-B8D2-26383930B17F}"/>
                  </a:ext>
                </a:extLst>
              </p:cNvPr>
              <p:cNvSpPr/>
              <p:nvPr/>
            </p:nvSpPr>
            <p:spPr>
              <a:xfrm>
                <a:off x="6389475" y="-593700"/>
                <a:ext cx="3116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29" extrusionOk="0">
                    <a:moveTo>
                      <a:pt x="4084" y="1072"/>
                    </a:moveTo>
                    <a:lnTo>
                      <a:pt x="5942" y="2120"/>
                    </a:lnTo>
                    <a:lnTo>
                      <a:pt x="5942" y="5287"/>
                    </a:lnTo>
                    <a:lnTo>
                      <a:pt x="3561" y="2977"/>
                    </a:lnTo>
                    <a:lnTo>
                      <a:pt x="4084" y="1072"/>
                    </a:lnTo>
                    <a:close/>
                    <a:moveTo>
                      <a:pt x="8394" y="1049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49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42" y="6466"/>
                    </a:moveTo>
                    <a:lnTo>
                      <a:pt x="3060" y="8764"/>
                    </a:lnTo>
                    <a:lnTo>
                      <a:pt x="1096" y="8264"/>
                    </a:lnTo>
                    <a:lnTo>
                      <a:pt x="2168" y="6466"/>
                    </a:lnTo>
                    <a:close/>
                    <a:moveTo>
                      <a:pt x="6644" y="6954"/>
                    </a:moveTo>
                    <a:lnTo>
                      <a:pt x="9026" y="9264"/>
                    </a:lnTo>
                    <a:lnTo>
                      <a:pt x="8502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92" y="11193"/>
                    </a:lnTo>
                    <a:lnTo>
                      <a:pt x="3632" y="9192"/>
                    </a:lnTo>
                    <a:lnTo>
                      <a:pt x="5942" y="6942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4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4"/>
                    </a:lnTo>
                    <a:lnTo>
                      <a:pt x="1" y="3632"/>
                    </a:lnTo>
                    <a:lnTo>
                      <a:pt x="358" y="4239"/>
                    </a:lnTo>
                    <a:lnTo>
                      <a:pt x="1525" y="6192"/>
                    </a:lnTo>
                    <a:lnTo>
                      <a:pt x="405" y="8073"/>
                    </a:lnTo>
                    <a:lnTo>
                      <a:pt x="36" y="8680"/>
                    </a:lnTo>
                    <a:lnTo>
                      <a:pt x="739" y="8859"/>
                    </a:lnTo>
                    <a:lnTo>
                      <a:pt x="2965" y="9442"/>
                    </a:lnTo>
                    <a:lnTo>
                      <a:pt x="3549" y="11538"/>
                    </a:lnTo>
                    <a:lnTo>
                      <a:pt x="3739" y="12228"/>
                    </a:lnTo>
                    <a:lnTo>
                      <a:pt x="4370" y="11871"/>
                    </a:lnTo>
                    <a:lnTo>
                      <a:pt x="6370" y="10752"/>
                    </a:lnTo>
                    <a:lnTo>
                      <a:pt x="8311" y="11836"/>
                    </a:lnTo>
                    <a:lnTo>
                      <a:pt x="8930" y="12193"/>
                    </a:lnTo>
                    <a:lnTo>
                      <a:pt x="9133" y="11514"/>
                    </a:lnTo>
                    <a:lnTo>
                      <a:pt x="9728" y="9335"/>
                    </a:lnTo>
                    <a:lnTo>
                      <a:pt x="11883" y="8776"/>
                    </a:lnTo>
                    <a:lnTo>
                      <a:pt x="12466" y="8621"/>
                    </a:lnTo>
                    <a:lnTo>
                      <a:pt x="12466" y="8371"/>
                    </a:lnTo>
                    <a:lnTo>
                      <a:pt x="12228" y="7978"/>
                    </a:lnTo>
                    <a:lnTo>
                      <a:pt x="11061" y="6025"/>
                    </a:lnTo>
                    <a:lnTo>
                      <a:pt x="12181" y="4156"/>
                    </a:lnTo>
                    <a:lnTo>
                      <a:pt x="12466" y="3704"/>
                    </a:lnTo>
                    <a:lnTo>
                      <a:pt x="12466" y="3525"/>
                    </a:lnTo>
                    <a:lnTo>
                      <a:pt x="11847" y="3370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076;p26">
                <a:extLst>
                  <a:ext uri="{FF2B5EF4-FFF2-40B4-BE49-F238E27FC236}">
                    <a16:creationId xmlns:a16="http://schemas.microsoft.com/office/drawing/2014/main" id="{7164A2DF-1353-4E9C-A377-17B9FF506EDD}"/>
                  </a:ext>
                </a:extLst>
              </p:cNvPr>
              <p:cNvSpPr/>
              <p:nvPr/>
            </p:nvSpPr>
            <p:spPr>
              <a:xfrm>
                <a:off x="6160875" y="-593400"/>
                <a:ext cx="225650" cy="219700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8788" extrusionOk="0">
                    <a:moveTo>
                      <a:pt x="4846" y="1013"/>
                    </a:moveTo>
                    <a:lnTo>
                      <a:pt x="5394" y="3025"/>
                    </a:lnTo>
                    <a:lnTo>
                      <a:pt x="3096" y="5275"/>
                    </a:lnTo>
                    <a:lnTo>
                      <a:pt x="3096" y="2001"/>
                    </a:lnTo>
                    <a:lnTo>
                      <a:pt x="4846" y="1013"/>
                    </a:lnTo>
                    <a:close/>
                    <a:moveTo>
                      <a:pt x="5966" y="3453"/>
                    </a:moveTo>
                    <a:lnTo>
                      <a:pt x="7930" y="3965"/>
                    </a:lnTo>
                    <a:lnTo>
                      <a:pt x="6859" y="5763"/>
                    </a:lnTo>
                    <a:lnTo>
                      <a:pt x="3584" y="5763"/>
                    </a:lnTo>
                    <a:lnTo>
                      <a:pt x="5966" y="3453"/>
                    </a:lnTo>
                    <a:close/>
                    <a:moveTo>
                      <a:pt x="5275" y="1"/>
                    </a:moveTo>
                    <a:lnTo>
                      <a:pt x="4656" y="358"/>
                    </a:lnTo>
                    <a:lnTo>
                      <a:pt x="2644" y="1477"/>
                    </a:lnTo>
                    <a:lnTo>
                      <a:pt x="715" y="394"/>
                    </a:lnTo>
                    <a:lnTo>
                      <a:pt x="84" y="36"/>
                    </a:lnTo>
                    <a:lnTo>
                      <a:pt x="12" y="298"/>
                    </a:lnTo>
                    <a:cubicBezTo>
                      <a:pt x="12" y="405"/>
                      <a:pt x="1" y="584"/>
                      <a:pt x="1" y="810"/>
                    </a:cubicBezTo>
                    <a:cubicBezTo>
                      <a:pt x="1" y="1239"/>
                      <a:pt x="24" y="1822"/>
                      <a:pt x="132" y="2489"/>
                    </a:cubicBezTo>
                    <a:lnTo>
                      <a:pt x="513" y="1060"/>
                    </a:lnTo>
                    <a:lnTo>
                      <a:pt x="2382" y="2108"/>
                    </a:lnTo>
                    <a:lnTo>
                      <a:pt x="2382" y="5275"/>
                    </a:lnTo>
                    <a:lnTo>
                      <a:pt x="274" y="3239"/>
                    </a:lnTo>
                    <a:lnTo>
                      <a:pt x="274" y="3239"/>
                    </a:lnTo>
                    <a:cubicBezTo>
                      <a:pt x="393" y="3715"/>
                      <a:pt x="560" y="4204"/>
                      <a:pt x="786" y="4692"/>
                    </a:cubicBezTo>
                    <a:lnTo>
                      <a:pt x="1870" y="5751"/>
                    </a:lnTo>
                    <a:lnTo>
                      <a:pt x="1382" y="5751"/>
                    </a:lnTo>
                    <a:cubicBezTo>
                      <a:pt x="1846" y="6430"/>
                      <a:pt x="2406" y="7002"/>
                      <a:pt x="3072" y="7442"/>
                    </a:cubicBezTo>
                    <a:lnTo>
                      <a:pt x="3072" y="6906"/>
                    </a:lnTo>
                    <a:lnTo>
                      <a:pt x="4311" y="8097"/>
                    </a:lnTo>
                    <a:cubicBezTo>
                      <a:pt x="4763" y="8299"/>
                      <a:pt x="5251" y="8442"/>
                      <a:pt x="5775" y="8549"/>
                    </a:cubicBezTo>
                    <a:lnTo>
                      <a:pt x="3584" y="6418"/>
                    </a:lnTo>
                    <a:lnTo>
                      <a:pt x="6942" y="6418"/>
                    </a:lnTo>
                    <a:lnTo>
                      <a:pt x="7954" y="8133"/>
                    </a:lnTo>
                    <a:lnTo>
                      <a:pt x="6097" y="8609"/>
                    </a:lnTo>
                    <a:cubicBezTo>
                      <a:pt x="6740" y="8728"/>
                      <a:pt x="7418" y="8787"/>
                      <a:pt x="8156" y="8787"/>
                    </a:cubicBezTo>
                    <a:lnTo>
                      <a:pt x="8335" y="8740"/>
                    </a:lnTo>
                    <a:lnTo>
                      <a:pt x="9026" y="8561"/>
                    </a:lnTo>
                    <a:lnTo>
                      <a:pt x="8668" y="7954"/>
                    </a:lnTo>
                    <a:lnTo>
                      <a:pt x="7513" y="6037"/>
                    </a:lnTo>
                    <a:lnTo>
                      <a:pt x="8633" y="4156"/>
                    </a:lnTo>
                    <a:lnTo>
                      <a:pt x="8990" y="3549"/>
                    </a:lnTo>
                    <a:lnTo>
                      <a:pt x="8287" y="3370"/>
                    </a:lnTo>
                    <a:lnTo>
                      <a:pt x="6049" y="2787"/>
                    </a:lnTo>
                    <a:lnTo>
                      <a:pt x="5477" y="691"/>
                    </a:lnTo>
                    <a:lnTo>
                      <a:pt x="527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077;p26">
                <a:extLst>
                  <a:ext uri="{FF2B5EF4-FFF2-40B4-BE49-F238E27FC236}">
                    <a16:creationId xmlns:a16="http://schemas.microsoft.com/office/drawing/2014/main" id="{767085DE-CCBC-4E4A-83F5-01BF9C4D648C}"/>
                  </a:ext>
                </a:extLst>
              </p:cNvPr>
              <p:cNvSpPr/>
              <p:nvPr/>
            </p:nvSpPr>
            <p:spPr>
              <a:xfrm>
                <a:off x="7018425" y="-287700"/>
                <a:ext cx="311975" cy="217900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8716" extrusionOk="0">
                    <a:moveTo>
                      <a:pt x="4072" y="1084"/>
                    </a:moveTo>
                    <a:lnTo>
                      <a:pt x="5942" y="2120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72" y="1084"/>
                    </a:lnTo>
                    <a:close/>
                    <a:moveTo>
                      <a:pt x="8394" y="1036"/>
                    </a:moveTo>
                    <a:lnTo>
                      <a:pt x="8942" y="3048"/>
                    </a:lnTo>
                    <a:lnTo>
                      <a:pt x="6632" y="5299"/>
                    </a:lnTo>
                    <a:lnTo>
                      <a:pt x="6632" y="2024"/>
                    </a:lnTo>
                    <a:lnTo>
                      <a:pt x="8394" y="1036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0"/>
                    </a:lnTo>
                    <a:lnTo>
                      <a:pt x="3120" y="3525"/>
                    </a:lnTo>
                    <a:close/>
                    <a:moveTo>
                      <a:pt x="9514" y="3465"/>
                    </a:moveTo>
                    <a:lnTo>
                      <a:pt x="11478" y="3965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02" y="6454"/>
                    </a:moveTo>
                    <a:lnTo>
                      <a:pt x="11514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1"/>
                    </a:lnTo>
                    <a:lnTo>
                      <a:pt x="3644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70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203" y="8716"/>
                    </a:lnTo>
                    <a:lnTo>
                      <a:pt x="2929" y="8716"/>
                    </a:lnTo>
                    <a:lnTo>
                      <a:pt x="1108" y="8239"/>
                    </a:lnTo>
                    <a:lnTo>
                      <a:pt x="2179" y="6442"/>
                    </a:lnTo>
                    <a:lnTo>
                      <a:pt x="5454" y="6442"/>
                    </a:lnTo>
                    <a:lnTo>
                      <a:pt x="3120" y="8716"/>
                    </a:lnTo>
                    <a:lnTo>
                      <a:pt x="4120" y="8716"/>
                    </a:lnTo>
                    <a:lnTo>
                      <a:pt x="5966" y="6930"/>
                    </a:lnTo>
                    <a:lnTo>
                      <a:pt x="5966" y="8716"/>
                    </a:lnTo>
                    <a:lnTo>
                      <a:pt x="6668" y="8716"/>
                    </a:lnTo>
                    <a:lnTo>
                      <a:pt x="6668" y="6930"/>
                    </a:lnTo>
                    <a:lnTo>
                      <a:pt x="8513" y="8716"/>
                    </a:lnTo>
                    <a:lnTo>
                      <a:pt x="12097" y="8716"/>
                    </a:lnTo>
                    <a:lnTo>
                      <a:pt x="12478" y="8620"/>
                    </a:lnTo>
                    <a:lnTo>
                      <a:pt x="12478" y="8359"/>
                    </a:lnTo>
                    <a:lnTo>
                      <a:pt x="12252" y="7978"/>
                    </a:lnTo>
                    <a:lnTo>
                      <a:pt x="11085" y="6025"/>
                    </a:lnTo>
                    <a:lnTo>
                      <a:pt x="12204" y="4156"/>
                    </a:lnTo>
                    <a:lnTo>
                      <a:pt x="12466" y="3691"/>
                    </a:lnTo>
                    <a:lnTo>
                      <a:pt x="12466" y="3513"/>
                    </a:lnTo>
                    <a:lnTo>
                      <a:pt x="11859" y="3346"/>
                    </a:lnTo>
                    <a:lnTo>
                      <a:pt x="9609" y="2775"/>
                    </a:lnTo>
                    <a:lnTo>
                      <a:pt x="9037" y="679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078;p26">
                <a:extLst>
                  <a:ext uri="{FF2B5EF4-FFF2-40B4-BE49-F238E27FC236}">
                    <a16:creationId xmlns:a16="http://schemas.microsoft.com/office/drawing/2014/main" id="{ECF614B5-9593-4D0A-BDC5-F5B3E0DB3940}"/>
                  </a:ext>
                </a:extLst>
              </p:cNvPr>
              <p:cNvSpPr/>
              <p:nvPr/>
            </p:nvSpPr>
            <p:spPr>
              <a:xfrm>
                <a:off x="7018425" y="-593700"/>
                <a:ext cx="3113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55" h="12229" extrusionOk="0">
                    <a:moveTo>
                      <a:pt x="4072" y="1072"/>
                    </a:moveTo>
                    <a:lnTo>
                      <a:pt x="5942" y="2120"/>
                    </a:lnTo>
                    <a:lnTo>
                      <a:pt x="5942" y="5287"/>
                    </a:lnTo>
                    <a:lnTo>
                      <a:pt x="3560" y="2977"/>
                    </a:lnTo>
                    <a:lnTo>
                      <a:pt x="4072" y="1072"/>
                    </a:lnTo>
                    <a:close/>
                    <a:moveTo>
                      <a:pt x="8394" y="1049"/>
                    </a:moveTo>
                    <a:lnTo>
                      <a:pt x="8942" y="3049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49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20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02" y="6466"/>
                    </a:moveTo>
                    <a:lnTo>
                      <a:pt x="11514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30" y="6466"/>
                    </a:moveTo>
                    <a:lnTo>
                      <a:pt x="3048" y="8764"/>
                    </a:lnTo>
                    <a:lnTo>
                      <a:pt x="1084" y="8264"/>
                    </a:lnTo>
                    <a:lnTo>
                      <a:pt x="2156" y="6466"/>
                    </a:lnTo>
                    <a:close/>
                    <a:moveTo>
                      <a:pt x="6632" y="6954"/>
                    </a:moveTo>
                    <a:lnTo>
                      <a:pt x="9014" y="9264"/>
                    </a:lnTo>
                    <a:lnTo>
                      <a:pt x="8502" y="11169"/>
                    </a:lnTo>
                    <a:lnTo>
                      <a:pt x="6632" y="10121"/>
                    </a:lnTo>
                    <a:lnTo>
                      <a:pt x="6632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80" y="11193"/>
                    </a:lnTo>
                    <a:lnTo>
                      <a:pt x="3632" y="9192"/>
                    </a:lnTo>
                    <a:lnTo>
                      <a:pt x="5942" y="6942"/>
                    </a:lnTo>
                    <a:close/>
                    <a:moveTo>
                      <a:pt x="8835" y="1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4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13" y="6192"/>
                    </a:lnTo>
                    <a:lnTo>
                      <a:pt x="405" y="8073"/>
                    </a:lnTo>
                    <a:lnTo>
                      <a:pt x="24" y="8680"/>
                    </a:lnTo>
                    <a:lnTo>
                      <a:pt x="727" y="8859"/>
                    </a:lnTo>
                    <a:lnTo>
                      <a:pt x="2965" y="9442"/>
                    </a:lnTo>
                    <a:lnTo>
                      <a:pt x="3537" y="11538"/>
                    </a:lnTo>
                    <a:lnTo>
                      <a:pt x="3739" y="12228"/>
                    </a:lnTo>
                    <a:lnTo>
                      <a:pt x="4358" y="11871"/>
                    </a:lnTo>
                    <a:lnTo>
                      <a:pt x="6370" y="10752"/>
                    </a:lnTo>
                    <a:lnTo>
                      <a:pt x="8299" y="11836"/>
                    </a:lnTo>
                    <a:lnTo>
                      <a:pt x="8930" y="12193"/>
                    </a:lnTo>
                    <a:lnTo>
                      <a:pt x="9121" y="11514"/>
                    </a:lnTo>
                    <a:lnTo>
                      <a:pt x="9716" y="9335"/>
                    </a:lnTo>
                    <a:lnTo>
                      <a:pt x="11871" y="8776"/>
                    </a:lnTo>
                    <a:lnTo>
                      <a:pt x="12454" y="8621"/>
                    </a:lnTo>
                    <a:lnTo>
                      <a:pt x="12454" y="8371"/>
                    </a:lnTo>
                    <a:lnTo>
                      <a:pt x="12216" y="7978"/>
                    </a:lnTo>
                    <a:lnTo>
                      <a:pt x="11061" y="6025"/>
                    </a:lnTo>
                    <a:lnTo>
                      <a:pt x="12169" y="4156"/>
                    </a:lnTo>
                    <a:lnTo>
                      <a:pt x="12454" y="3704"/>
                    </a:lnTo>
                    <a:lnTo>
                      <a:pt x="12454" y="3525"/>
                    </a:lnTo>
                    <a:lnTo>
                      <a:pt x="11847" y="3370"/>
                    </a:lnTo>
                    <a:lnTo>
                      <a:pt x="9609" y="2787"/>
                    </a:lnTo>
                    <a:lnTo>
                      <a:pt x="9037" y="691"/>
                    </a:lnTo>
                    <a:lnTo>
                      <a:pt x="883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079;p26">
                <a:extLst>
                  <a:ext uri="{FF2B5EF4-FFF2-40B4-BE49-F238E27FC236}">
                    <a16:creationId xmlns:a16="http://schemas.microsoft.com/office/drawing/2014/main" id="{D6A25ADD-FDCB-4F73-9589-9D68EFDF79F4}"/>
                  </a:ext>
                </a:extLst>
              </p:cNvPr>
              <p:cNvSpPr/>
              <p:nvPr/>
            </p:nvSpPr>
            <p:spPr>
              <a:xfrm>
                <a:off x="6700525" y="-287400"/>
                <a:ext cx="316150" cy="217900"/>
              </a:xfrm>
              <a:custGeom>
                <a:avLst/>
                <a:gdLst/>
                <a:ahLst/>
                <a:cxnLst/>
                <a:rect l="l" t="t" r="r" b="b"/>
                <a:pathLst>
                  <a:path w="12646" h="8716" extrusionOk="0">
                    <a:moveTo>
                      <a:pt x="4096" y="1072"/>
                    </a:moveTo>
                    <a:lnTo>
                      <a:pt x="5954" y="2108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18" y="1024"/>
                    </a:moveTo>
                    <a:lnTo>
                      <a:pt x="8966" y="3036"/>
                    </a:lnTo>
                    <a:lnTo>
                      <a:pt x="6656" y="5287"/>
                    </a:lnTo>
                    <a:lnTo>
                      <a:pt x="6656" y="2012"/>
                    </a:lnTo>
                    <a:lnTo>
                      <a:pt x="8418" y="1024"/>
                    </a:lnTo>
                    <a:close/>
                    <a:moveTo>
                      <a:pt x="3144" y="3513"/>
                    </a:moveTo>
                    <a:lnTo>
                      <a:pt x="5454" y="5763"/>
                    </a:lnTo>
                    <a:lnTo>
                      <a:pt x="2084" y="5763"/>
                    </a:lnTo>
                    <a:lnTo>
                      <a:pt x="1072" y="4048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53"/>
                    </a:lnTo>
                    <a:lnTo>
                      <a:pt x="10419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42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68" y="6442"/>
                    </a:lnTo>
                    <a:close/>
                    <a:moveTo>
                      <a:pt x="8847" y="0"/>
                    </a:moveTo>
                    <a:lnTo>
                      <a:pt x="8216" y="357"/>
                    </a:lnTo>
                    <a:lnTo>
                      <a:pt x="6216" y="1477"/>
                    </a:lnTo>
                    <a:lnTo>
                      <a:pt x="4275" y="381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7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167" y="8704"/>
                    </a:lnTo>
                    <a:cubicBezTo>
                      <a:pt x="334" y="8716"/>
                      <a:pt x="489" y="8716"/>
                      <a:pt x="655" y="8716"/>
                    </a:cubicBezTo>
                    <a:lnTo>
                      <a:pt x="2953" y="8716"/>
                    </a:lnTo>
                    <a:lnTo>
                      <a:pt x="1132" y="8239"/>
                    </a:lnTo>
                    <a:lnTo>
                      <a:pt x="2203" y="6442"/>
                    </a:lnTo>
                    <a:lnTo>
                      <a:pt x="5477" y="6442"/>
                    </a:lnTo>
                    <a:lnTo>
                      <a:pt x="3144" y="8716"/>
                    </a:lnTo>
                    <a:lnTo>
                      <a:pt x="4144" y="8716"/>
                    </a:lnTo>
                    <a:lnTo>
                      <a:pt x="5989" y="6930"/>
                    </a:lnTo>
                    <a:lnTo>
                      <a:pt x="5989" y="8716"/>
                    </a:lnTo>
                    <a:lnTo>
                      <a:pt x="6692" y="8716"/>
                    </a:lnTo>
                    <a:lnTo>
                      <a:pt x="6692" y="6930"/>
                    </a:lnTo>
                    <a:lnTo>
                      <a:pt x="8537" y="8716"/>
                    </a:lnTo>
                    <a:lnTo>
                      <a:pt x="12121" y="8716"/>
                    </a:lnTo>
                    <a:lnTo>
                      <a:pt x="12645" y="8585"/>
                    </a:lnTo>
                    <a:lnTo>
                      <a:pt x="12288" y="7977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6"/>
                    </a:lnTo>
                    <a:lnTo>
                      <a:pt x="11847" y="3358"/>
                    </a:lnTo>
                    <a:lnTo>
                      <a:pt x="9621" y="2786"/>
                    </a:lnTo>
                    <a:lnTo>
                      <a:pt x="9037" y="679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080;p26">
                <a:extLst>
                  <a:ext uri="{FF2B5EF4-FFF2-40B4-BE49-F238E27FC236}">
                    <a16:creationId xmlns:a16="http://schemas.microsoft.com/office/drawing/2014/main" id="{D345DB9C-0A4A-4C7B-A3D8-DB24015BAF62}"/>
                  </a:ext>
                </a:extLst>
              </p:cNvPr>
              <p:cNvSpPr/>
              <p:nvPr/>
            </p:nvSpPr>
            <p:spPr>
              <a:xfrm>
                <a:off x="6700825" y="-593700"/>
                <a:ext cx="3149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29" extrusionOk="0">
                    <a:moveTo>
                      <a:pt x="4084" y="1072"/>
                    </a:moveTo>
                    <a:lnTo>
                      <a:pt x="5942" y="2120"/>
                    </a:lnTo>
                    <a:lnTo>
                      <a:pt x="5942" y="5287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406" y="1049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406" y="1049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56" y="6466"/>
                    </a:lnTo>
                    <a:close/>
                    <a:moveTo>
                      <a:pt x="5442" y="6466"/>
                    </a:moveTo>
                    <a:lnTo>
                      <a:pt x="3060" y="8764"/>
                    </a:lnTo>
                    <a:lnTo>
                      <a:pt x="1096" y="8264"/>
                    </a:lnTo>
                    <a:lnTo>
                      <a:pt x="2167" y="6466"/>
                    </a:lnTo>
                    <a:close/>
                    <a:moveTo>
                      <a:pt x="6644" y="6954"/>
                    </a:moveTo>
                    <a:lnTo>
                      <a:pt x="9025" y="9264"/>
                    </a:lnTo>
                    <a:lnTo>
                      <a:pt x="8502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92" y="11193"/>
                    </a:lnTo>
                    <a:lnTo>
                      <a:pt x="3644" y="9192"/>
                    </a:lnTo>
                    <a:lnTo>
                      <a:pt x="5942" y="6942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4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4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94" y="10752"/>
                    </a:lnTo>
                    <a:lnTo>
                      <a:pt x="8323" y="11836"/>
                    </a:lnTo>
                    <a:lnTo>
                      <a:pt x="8954" y="12193"/>
                    </a:lnTo>
                    <a:lnTo>
                      <a:pt x="9145" y="11514"/>
                    </a:lnTo>
                    <a:lnTo>
                      <a:pt x="9740" y="9335"/>
                    </a:lnTo>
                    <a:lnTo>
                      <a:pt x="11895" y="8776"/>
                    </a:lnTo>
                    <a:lnTo>
                      <a:pt x="12597" y="8597"/>
                    </a:lnTo>
                    <a:lnTo>
                      <a:pt x="12240" y="7978"/>
                    </a:lnTo>
                    <a:lnTo>
                      <a:pt x="11085" y="6025"/>
                    </a:lnTo>
                    <a:lnTo>
                      <a:pt x="12193" y="4156"/>
                    </a:lnTo>
                    <a:lnTo>
                      <a:pt x="12550" y="3549"/>
                    </a:lnTo>
                    <a:lnTo>
                      <a:pt x="11859" y="3370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081;p26">
                <a:extLst>
                  <a:ext uri="{FF2B5EF4-FFF2-40B4-BE49-F238E27FC236}">
                    <a16:creationId xmlns:a16="http://schemas.microsoft.com/office/drawing/2014/main" id="{D0B307DE-161B-487C-962C-9C1582D405A9}"/>
                  </a:ext>
                </a:extLst>
              </p:cNvPr>
              <p:cNvSpPr/>
              <p:nvPr/>
            </p:nvSpPr>
            <p:spPr>
              <a:xfrm>
                <a:off x="7647075" y="-287700"/>
                <a:ext cx="311975" cy="217900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8716" extrusionOk="0">
                    <a:moveTo>
                      <a:pt x="4084" y="1084"/>
                    </a:moveTo>
                    <a:lnTo>
                      <a:pt x="5942" y="2120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84" y="1084"/>
                    </a:lnTo>
                    <a:close/>
                    <a:moveTo>
                      <a:pt x="8394" y="1036"/>
                    </a:moveTo>
                    <a:lnTo>
                      <a:pt x="8954" y="3048"/>
                    </a:lnTo>
                    <a:lnTo>
                      <a:pt x="6644" y="5299"/>
                    </a:lnTo>
                    <a:lnTo>
                      <a:pt x="6644" y="2024"/>
                    </a:lnTo>
                    <a:lnTo>
                      <a:pt x="8394" y="1036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0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65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65"/>
                    </a:lnTo>
                    <a:lnTo>
                      <a:pt x="4275" y="381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81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215" y="8716"/>
                    </a:lnTo>
                    <a:lnTo>
                      <a:pt x="2929" y="8716"/>
                    </a:lnTo>
                    <a:lnTo>
                      <a:pt x="1120" y="8239"/>
                    </a:lnTo>
                    <a:lnTo>
                      <a:pt x="2191" y="6442"/>
                    </a:lnTo>
                    <a:lnTo>
                      <a:pt x="5465" y="6442"/>
                    </a:lnTo>
                    <a:lnTo>
                      <a:pt x="3132" y="8716"/>
                    </a:lnTo>
                    <a:lnTo>
                      <a:pt x="4120" y="8716"/>
                    </a:lnTo>
                    <a:lnTo>
                      <a:pt x="5977" y="6930"/>
                    </a:lnTo>
                    <a:lnTo>
                      <a:pt x="5977" y="8716"/>
                    </a:lnTo>
                    <a:lnTo>
                      <a:pt x="6668" y="8716"/>
                    </a:lnTo>
                    <a:lnTo>
                      <a:pt x="6668" y="6930"/>
                    </a:lnTo>
                    <a:lnTo>
                      <a:pt x="8513" y="8716"/>
                    </a:lnTo>
                    <a:lnTo>
                      <a:pt x="9906" y="8716"/>
                    </a:lnTo>
                    <a:cubicBezTo>
                      <a:pt x="10823" y="8716"/>
                      <a:pt x="11669" y="8585"/>
                      <a:pt x="12443" y="8299"/>
                    </a:cubicBezTo>
                    <a:lnTo>
                      <a:pt x="12252" y="7978"/>
                    </a:lnTo>
                    <a:lnTo>
                      <a:pt x="11085" y="6025"/>
                    </a:lnTo>
                    <a:lnTo>
                      <a:pt x="12204" y="4156"/>
                    </a:lnTo>
                    <a:lnTo>
                      <a:pt x="12478" y="3691"/>
                    </a:lnTo>
                    <a:lnTo>
                      <a:pt x="12478" y="3513"/>
                    </a:lnTo>
                    <a:lnTo>
                      <a:pt x="11871" y="3346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082;p26">
                <a:extLst>
                  <a:ext uri="{FF2B5EF4-FFF2-40B4-BE49-F238E27FC236}">
                    <a16:creationId xmlns:a16="http://schemas.microsoft.com/office/drawing/2014/main" id="{B14958B5-EE4E-452C-9381-31FDCE2030F0}"/>
                  </a:ext>
                </a:extLst>
              </p:cNvPr>
              <p:cNvSpPr/>
              <p:nvPr/>
            </p:nvSpPr>
            <p:spPr>
              <a:xfrm>
                <a:off x="7647075" y="-593700"/>
                <a:ext cx="3116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29" extrusionOk="0">
                    <a:moveTo>
                      <a:pt x="4084" y="1072"/>
                    </a:moveTo>
                    <a:lnTo>
                      <a:pt x="5942" y="2120"/>
                    </a:lnTo>
                    <a:lnTo>
                      <a:pt x="5942" y="5287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394" y="1049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49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42" y="6466"/>
                    </a:moveTo>
                    <a:lnTo>
                      <a:pt x="3060" y="8764"/>
                    </a:lnTo>
                    <a:lnTo>
                      <a:pt x="1096" y="8264"/>
                    </a:lnTo>
                    <a:lnTo>
                      <a:pt x="2167" y="6466"/>
                    </a:lnTo>
                    <a:close/>
                    <a:moveTo>
                      <a:pt x="6644" y="6954"/>
                    </a:moveTo>
                    <a:lnTo>
                      <a:pt x="9025" y="9264"/>
                    </a:lnTo>
                    <a:lnTo>
                      <a:pt x="8502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91" y="11193"/>
                    </a:lnTo>
                    <a:lnTo>
                      <a:pt x="3632" y="9192"/>
                    </a:lnTo>
                    <a:lnTo>
                      <a:pt x="5942" y="6942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4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24" y="6192"/>
                    </a:lnTo>
                    <a:lnTo>
                      <a:pt x="405" y="8073"/>
                    </a:lnTo>
                    <a:lnTo>
                      <a:pt x="36" y="8680"/>
                    </a:lnTo>
                    <a:lnTo>
                      <a:pt x="727" y="8859"/>
                    </a:lnTo>
                    <a:lnTo>
                      <a:pt x="2965" y="9442"/>
                    </a:lnTo>
                    <a:lnTo>
                      <a:pt x="3549" y="11538"/>
                    </a:lnTo>
                    <a:lnTo>
                      <a:pt x="3739" y="12228"/>
                    </a:lnTo>
                    <a:lnTo>
                      <a:pt x="4370" y="11871"/>
                    </a:lnTo>
                    <a:lnTo>
                      <a:pt x="6370" y="10752"/>
                    </a:lnTo>
                    <a:lnTo>
                      <a:pt x="8311" y="11836"/>
                    </a:lnTo>
                    <a:lnTo>
                      <a:pt x="8930" y="12193"/>
                    </a:lnTo>
                    <a:lnTo>
                      <a:pt x="9133" y="11514"/>
                    </a:lnTo>
                    <a:lnTo>
                      <a:pt x="9728" y="9335"/>
                    </a:lnTo>
                    <a:lnTo>
                      <a:pt x="11883" y="8776"/>
                    </a:lnTo>
                    <a:lnTo>
                      <a:pt x="12466" y="8621"/>
                    </a:lnTo>
                    <a:lnTo>
                      <a:pt x="12466" y="8371"/>
                    </a:lnTo>
                    <a:lnTo>
                      <a:pt x="12228" y="7978"/>
                    </a:lnTo>
                    <a:lnTo>
                      <a:pt x="11061" y="6025"/>
                    </a:lnTo>
                    <a:lnTo>
                      <a:pt x="12181" y="4156"/>
                    </a:lnTo>
                    <a:lnTo>
                      <a:pt x="12466" y="3704"/>
                    </a:lnTo>
                    <a:lnTo>
                      <a:pt x="12466" y="3525"/>
                    </a:lnTo>
                    <a:lnTo>
                      <a:pt x="11847" y="3370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083;p26">
                <a:extLst>
                  <a:ext uri="{FF2B5EF4-FFF2-40B4-BE49-F238E27FC236}">
                    <a16:creationId xmlns:a16="http://schemas.microsoft.com/office/drawing/2014/main" id="{3AFAA3E7-08BB-4250-B726-0F97773EA88A}"/>
                  </a:ext>
                </a:extLst>
              </p:cNvPr>
              <p:cNvSpPr/>
              <p:nvPr/>
            </p:nvSpPr>
            <p:spPr>
              <a:xfrm>
                <a:off x="7329475" y="-287400"/>
                <a:ext cx="315550" cy="217900"/>
              </a:xfrm>
              <a:custGeom>
                <a:avLst/>
                <a:gdLst/>
                <a:ahLst/>
                <a:cxnLst/>
                <a:rect l="l" t="t" r="r" b="b"/>
                <a:pathLst>
                  <a:path w="12622" h="8716" extrusionOk="0">
                    <a:moveTo>
                      <a:pt x="4096" y="1072"/>
                    </a:moveTo>
                    <a:lnTo>
                      <a:pt x="5954" y="2108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06" y="1024"/>
                    </a:moveTo>
                    <a:lnTo>
                      <a:pt x="8954" y="3036"/>
                    </a:lnTo>
                    <a:lnTo>
                      <a:pt x="6656" y="5287"/>
                    </a:lnTo>
                    <a:lnTo>
                      <a:pt x="6656" y="2012"/>
                    </a:lnTo>
                    <a:lnTo>
                      <a:pt x="8406" y="1024"/>
                    </a:lnTo>
                    <a:close/>
                    <a:moveTo>
                      <a:pt x="3144" y="3513"/>
                    </a:moveTo>
                    <a:lnTo>
                      <a:pt x="5442" y="5763"/>
                    </a:lnTo>
                    <a:lnTo>
                      <a:pt x="2084" y="5763"/>
                    </a:lnTo>
                    <a:lnTo>
                      <a:pt x="1072" y="4048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53"/>
                    </a:lnTo>
                    <a:lnTo>
                      <a:pt x="10418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42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56" y="6442"/>
                    </a:lnTo>
                    <a:close/>
                    <a:moveTo>
                      <a:pt x="8835" y="0"/>
                    </a:moveTo>
                    <a:lnTo>
                      <a:pt x="8216" y="357"/>
                    </a:lnTo>
                    <a:lnTo>
                      <a:pt x="6204" y="1477"/>
                    </a:lnTo>
                    <a:lnTo>
                      <a:pt x="4275" y="381"/>
                    </a:lnTo>
                    <a:lnTo>
                      <a:pt x="3644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70" y="4239"/>
                    </a:lnTo>
                    <a:lnTo>
                      <a:pt x="1525" y="6192"/>
                    </a:lnTo>
                    <a:lnTo>
                      <a:pt x="417" y="8061"/>
                    </a:lnTo>
                    <a:lnTo>
                      <a:pt x="36" y="8680"/>
                    </a:lnTo>
                    <a:lnTo>
                      <a:pt x="203" y="8716"/>
                    </a:lnTo>
                    <a:lnTo>
                      <a:pt x="2929" y="8716"/>
                    </a:lnTo>
                    <a:lnTo>
                      <a:pt x="1108" y="8251"/>
                    </a:lnTo>
                    <a:lnTo>
                      <a:pt x="2179" y="6442"/>
                    </a:lnTo>
                    <a:lnTo>
                      <a:pt x="5454" y="6442"/>
                    </a:lnTo>
                    <a:lnTo>
                      <a:pt x="3120" y="8716"/>
                    </a:lnTo>
                    <a:lnTo>
                      <a:pt x="4120" y="8716"/>
                    </a:lnTo>
                    <a:lnTo>
                      <a:pt x="5966" y="6930"/>
                    </a:lnTo>
                    <a:lnTo>
                      <a:pt x="5966" y="8716"/>
                    </a:lnTo>
                    <a:lnTo>
                      <a:pt x="6668" y="8716"/>
                    </a:lnTo>
                    <a:lnTo>
                      <a:pt x="6668" y="6930"/>
                    </a:lnTo>
                    <a:lnTo>
                      <a:pt x="8513" y="8716"/>
                    </a:lnTo>
                    <a:lnTo>
                      <a:pt x="12097" y="8716"/>
                    </a:lnTo>
                    <a:lnTo>
                      <a:pt x="12621" y="8585"/>
                    </a:lnTo>
                    <a:lnTo>
                      <a:pt x="12264" y="7977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6"/>
                    </a:lnTo>
                    <a:lnTo>
                      <a:pt x="11847" y="3358"/>
                    </a:lnTo>
                    <a:lnTo>
                      <a:pt x="9609" y="2786"/>
                    </a:lnTo>
                    <a:lnTo>
                      <a:pt x="9037" y="679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084;p26">
                <a:extLst>
                  <a:ext uri="{FF2B5EF4-FFF2-40B4-BE49-F238E27FC236}">
                    <a16:creationId xmlns:a16="http://schemas.microsoft.com/office/drawing/2014/main" id="{436B5FF0-4F0F-406F-96A1-0429AF239A5A}"/>
                  </a:ext>
                </a:extLst>
              </p:cNvPr>
              <p:cNvSpPr/>
              <p:nvPr/>
            </p:nvSpPr>
            <p:spPr>
              <a:xfrm>
                <a:off x="7329775" y="-593700"/>
                <a:ext cx="3149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29" extrusionOk="0">
                    <a:moveTo>
                      <a:pt x="4084" y="1072"/>
                    </a:moveTo>
                    <a:lnTo>
                      <a:pt x="5942" y="2120"/>
                    </a:lnTo>
                    <a:lnTo>
                      <a:pt x="5942" y="5287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394" y="1049"/>
                    </a:moveTo>
                    <a:lnTo>
                      <a:pt x="8942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49"/>
                    </a:lnTo>
                    <a:close/>
                    <a:moveTo>
                      <a:pt x="3132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6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30" y="6466"/>
                    </a:moveTo>
                    <a:lnTo>
                      <a:pt x="3048" y="8764"/>
                    </a:lnTo>
                    <a:lnTo>
                      <a:pt x="1084" y="8264"/>
                    </a:lnTo>
                    <a:lnTo>
                      <a:pt x="2155" y="6466"/>
                    </a:lnTo>
                    <a:close/>
                    <a:moveTo>
                      <a:pt x="6644" y="6954"/>
                    </a:moveTo>
                    <a:lnTo>
                      <a:pt x="9025" y="9264"/>
                    </a:lnTo>
                    <a:lnTo>
                      <a:pt x="8501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80" y="11193"/>
                    </a:lnTo>
                    <a:lnTo>
                      <a:pt x="3632" y="9192"/>
                    </a:lnTo>
                    <a:lnTo>
                      <a:pt x="5942" y="6942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4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70" y="4239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82" y="10752"/>
                    </a:lnTo>
                    <a:lnTo>
                      <a:pt x="8323" y="11836"/>
                    </a:lnTo>
                    <a:lnTo>
                      <a:pt x="8942" y="12193"/>
                    </a:lnTo>
                    <a:lnTo>
                      <a:pt x="9144" y="11514"/>
                    </a:lnTo>
                    <a:lnTo>
                      <a:pt x="9740" y="9335"/>
                    </a:lnTo>
                    <a:lnTo>
                      <a:pt x="11895" y="8776"/>
                    </a:lnTo>
                    <a:lnTo>
                      <a:pt x="12597" y="8597"/>
                    </a:lnTo>
                    <a:lnTo>
                      <a:pt x="12228" y="7978"/>
                    </a:lnTo>
                    <a:lnTo>
                      <a:pt x="11073" y="6025"/>
                    </a:lnTo>
                    <a:lnTo>
                      <a:pt x="12192" y="4156"/>
                    </a:lnTo>
                    <a:lnTo>
                      <a:pt x="12550" y="3549"/>
                    </a:lnTo>
                    <a:lnTo>
                      <a:pt x="11847" y="3370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085;p26">
                <a:extLst>
                  <a:ext uri="{FF2B5EF4-FFF2-40B4-BE49-F238E27FC236}">
                    <a16:creationId xmlns:a16="http://schemas.microsoft.com/office/drawing/2014/main" id="{635E4CDF-296B-42D9-9E8D-E3487D7F735A}"/>
                  </a:ext>
                </a:extLst>
              </p:cNvPr>
              <p:cNvSpPr/>
              <p:nvPr/>
            </p:nvSpPr>
            <p:spPr>
              <a:xfrm>
                <a:off x="8276025" y="-593400"/>
                <a:ext cx="173550" cy="217625"/>
              </a:xfrm>
              <a:custGeom>
                <a:avLst/>
                <a:gdLst/>
                <a:ahLst/>
                <a:cxnLst/>
                <a:rect l="l" t="t" r="r" b="b"/>
                <a:pathLst>
                  <a:path w="6942" h="8705" extrusionOk="0">
                    <a:moveTo>
                      <a:pt x="3120" y="3513"/>
                    </a:moveTo>
                    <a:lnTo>
                      <a:pt x="5430" y="5763"/>
                    </a:lnTo>
                    <a:lnTo>
                      <a:pt x="2072" y="5763"/>
                    </a:lnTo>
                    <a:lnTo>
                      <a:pt x="1060" y="4049"/>
                    </a:lnTo>
                    <a:lnTo>
                      <a:pt x="3120" y="3513"/>
                    </a:lnTo>
                    <a:close/>
                    <a:moveTo>
                      <a:pt x="3644" y="1"/>
                    </a:moveTo>
                    <a:lnTo>
                      <a:pt x="3453" y="691"/>
                    </a:lnTo>
                    <a:lnTo>
                      <a:pt x="2858" y="2870"/>
                    </a:lnTo>
                    <a:lnTo>
                      <a:pt x="691" y="3430"/>
                    </a:lnTo>
                    <a:lnTo>
                      <a:pt x="0" y="3608"/>
                    </a:lnTo>
                    <a:lnTo>
                      <a:pt x="369" y="4215"/>
                    </a:lnTo>
                    <a:lnTo>
                      <a:pt x="1536" y="6168"/>
                    </a:lnTo>
                    <a:lnTo>
                      <a:pt x="417" y="8049"/>
                    </a:lnTo>
                    <a:lnTo>
                      <a:pt x="48" y="8657"/>
                    </a:lnTo>
                    <a:lnTo>
                      <a:pt x="239" y="8704"/>
                    </a:lnTo>
                    <a:cubicBezTo>
                      <a:pt x="786" y="8645"/>
                      <a:pt x="1310" y="8537"/>
                      <a:pt x="1786" y="8406"/>
                    </a:cubicBezTo>
                    <a:lnTo>
                      <a:pt x="1120" y="8228"/>
                    </a:lnTo>
                    <a:lnTo>
                      <a:pt x="2191" y="6418"/>
                    </a:lnTo>
                    <a:lnTo>
                      <a:pt x="5037" y="6418"/>
                    </a:lnTo>
                    <a:cubicBezTo>
                      <a:pt x="5275" y="6156"/>
                      <a:pt x="5501" y="5870"/>
                      <a:pt x="5703" y="5561"/>
                    </a:cubicBezTo>
                    <a:cubicBezTo>
                      <a:pt x="5775" y="5442"/>
                      <a:pt x="5834" y="5335"/>
                      <a:pt x="5906" y="5216"/>
                    </a:cubicBezTo>
                    <a:lnTo>
                      <a:pt x="3572" y="2953"/>
                    </a:lnTo>
                    <a:lnTo>
                      <a:pt x="4096" y="1048"/>
                    </a:lnTo>
                    <a:lnTo>
                      <a:pt x="5930" y="2108"/>
                    </a:lnTo>
                    <a:lnTo>
                      <a:pt x="5930" y="5144"/>
                    </a:lnTo>
                    <a:cubicBezTo>
                      <a:pt x="6263" y="4525"/>
                      <a:pt x="6489" y="3906"/>
                      <a:pt x="6632" y="3311"/>
                    </a:cubicBezTo>
                    <a:lnTo>
                      <a:pt x="6632" y="2001"/>
                    </a:lnTo>
                    <a:lnTo>
                      <a:pt x="6882" y="1846"/>
                    </a:lnTo>
                    <a:cubicBezTo>
                      <a:pt x="6918" y="1548"/>
                      <a:pt x="6930" y="1275"/>
                      <a:pt x="6942" y="1037"/>
                    </a:cubicBezTo>
                    <a:lnTo>
                      <a:pt x="6942" y="1037"/>
                    </a:lnTo>
                    <a:lnTo>
                      <a:pt x="6204" y="1453"/>
                    </a:lnTo>
                    <a:lnTo>
                      <a:pt x="4263" y="358"/>
                    </a:lnTo>
                    <a:lnTo>
                      <a:pt x="3644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1086;p26">
                <a:extLst>
                  <a:ext uri="{FF2B5EF4-FFF2-40B4-BE49-F238E27FC236}">
                    <a16:creationId xmlns:a16="http://schemas.microsoft.com/office/drawing/2014/main" id="{2243F239-DC26-46D6-BA8F-FD14D2FC9C5D}"/>
                  </a:ext>
                </a:extLst>
              </p:cNvPr>
              <p:cNvSpPr/>
              <p:nvPr/>
            </p:nvSpPr>
            <p:spPr>
              <a:xfrm>
                <a:off x="7958725" y="-287700"/>
                <a:ext cx="228325" cy="203925"/>
              </a:xfrm>
              <a:custGeom>
                <a:avLst/>
                <a:gdLst/>
                <a:ahLst/>
                <a:cxnLst/>
                <a:rect l="l" t="t" r="r" b="b"/>
                <a:pathLst>
                  <a:path w="9133" h="8157" extrusionOk="0">
                    <a:moveTo>
                      <a:pt x="8835" y="0"/>
                    </a:moveTo>
                    <a:lnTo>
                      <a:pt x="8216" y="358"/>
                    </a:lnTo>
                    <a:lnTo>
                      <a:pt x="6203" y="1465"/>
                    </a:lnTo>
                    <a:lnTo>
                      <a:pt x="4263" y="381"/>
                    </a:lnTo>
                    <a:lnTo>
                      <a:pt x="3644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691" y="3453"/>
                    </a:lnTo>
                    <a:lnTo>
                      <a:pt x="0" y="3632"/>
                    </a:lnTo>
                    <a:lnTo>
                      <a:pt x="369" y="4239"/>
                    </a:lnTo>
                    <a:lnTo>
                      <a:pt x="1524" y="6192"/>
                    </a:lnTo>
                    <a:lnTo>
                      <a:pt x="417" y="8061"/>
                    </a:lnTo>
                    <a:lnTo>
                      <a:pt x="358" y="8156"/>
                    </a:lnTo>
                    <a:cubicBezTo>
                      <a:pt x="786" y="7966"/>
                      <a:pt x="1203" y="7739"/>
                      <a:pt x="1584" y="7454"/>
                    </a:cubicBezTo>
                    <a:lnTo>
                      <a:pt x="2179" y="6442"/>
                    </a:lnTo>
                    <a:lnTo>
                      <a:pt x="2691" y="6442"/>
                    </a:lnTo>
                    <a:cubicBezTo>
                      <a:pt x="2882" y="6239"/>
                      <a:pt x="3060" y="6001"/>
                      <a:pt x="3227" y="5751"/>
                    </a:cubicBezTo>
                    <a:lnTo>
                      <a:pt x="2096" y="5751"/>
                    </a:lnTo>
                    <a:lnTo>
                      <a:pt x="1084" y="4048"/>
                    </a:lnTo>
                    <a:lnTo>
                      <a:pt x="3155" y="3513"/>
                    </a:lnTo>
                    <a:lnTo>
                      <a:pt x="4025" y="4358"/>
                    </a:lnTo>
                    <a:cubicBezTo>
                      <a:pt x="4144" y="4120"/>
                      <a:pt x="4239" y="3882"/>
                      <a:pt x="4310" y="3667"/>
                    </a:cubicBezTo>
                    <a:lnTo>
                      <a:pt x="3584" y="2953"/>
                    </a:lnTo>
                    <a:lnTo>
                      <a:pt x="4108" y="1048"/>
                    </a:lnTo>
                    <a:lnTo>
                      <a:pt x="5965" y="2096"/>
                    </a:lnTo>
                    <a:lnTo>
                      <a:pt x="5965" y="2179"/>
                    </a:lnTo>
                    <a:cubicBezTo>
                      <a:pt x="6168" y="2179"/>
                      <a:pt x="6406" y="2155"/>
                      <a:pt x="6632" y="2108"/>
                    </a:cubicBezTo>
                    <a:lnTo>
                      <a:pt x="6632" y="2024"/>
                    </a:lnTo>
                    <a:lnTo>
                      <a:pt x="8394" y="1036"/>
                    </a:lnTo>
                    <a:lnTo>
                      <a:pt x="8513" y="1453"/>
                    </a:lnTo>
                    <a:cubicBezTo>
                      <a:pt x="8728" y="1334"/>
                      <a:pt x="8942" y="1203"/>
                      <a:pt x="9132" y="1048"/>
                    </a:cubicBezTo>
                    <a:lnTo>
                      <a:pt x="9025" y="679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1087;p26">
                <a:extLst>
                  <a:ext uri="{FF2B5EF4-FFF2-40B4-BE49-F238E27FC236}">
                    <a16:creationId xmlns:a16="http://schemas.microsoft.com/office/drawing/2014/main" id="{3DE61669-C089-41C3-9967-6DA0946958DC}"/>
                  </a:ext>
                </a:extLst>
              </p:cNvPr>
              <p:cNvSpPr/>
              <p:nvPr/>
            </p:nvSpPr>
            <p:spPr>
              <a:xfrm>
                <a:off x="7958725" y="-593700"/>
                <a:ext cx="3143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74" h="12229" extrusionOk="0">
                    <a:moveTo>
                      <a:pt x="4072" y="1072"/>
                    </a:moveTo>
                    <a:lnTo>
                      <a:pt x="5930" y="2120"/>
                    </a:lnTo>
                    <a:lnTo>
                      <a:pt x="5930" y="5287"/>
                    </a:lnTo>
                    <a:lnTo>
                      <a:pt x="3548" y="2977"/>
                    </a:lnTo>
                    <a:lnTo>
                      <a:pt x="4072" y="1072"/>
                    </a:lnTo>
                    <a:close/>
                    <a:moveTo>
                      <a:pt x="8394" y="1049"/>
                    </a:moveTo>
                    <a:lnTo>
                      <a:pt x="8942" y="3049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49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60" y="5775"/>
                    </a:lnTo>
                    <a:lnTo>
                      <a:pt x="1048" y="4061"/>
                    </a:lnTo>
                    <a:lnTo>
                      <a:pt x="3120" y="3525"/>
                    </a:lnTo>
                    <a:close/>
                    <a:moveTo>
                      <a:pt x="9502" y="3465"/>
                    </a:moveTo>
                    <a:lnTo>
                      <a:pt x="11466" y="3977"/>
                    </a:lnTo>
                    <a:lnTo>
                      <a:pt x="10394" y="5775"/>
                    </a:lnTo>
                    <a:lnTo>
                      <a:pt x="7120" y="5775"/>
                    </a:lnTo>
                    <a:lnTo>
                      <a:pt x="9502" y="3465"/>
                    </a:lnTo>
                    <a:close/>
                    <a:moveTo>
                      <a:pt x="10502" y="6466"/>
                    </a:moveTo>
                    <a:lnTo>
                      <a:pt x="11514" y="8168"/>
                    </a:lnTo>
                    <a:lnTo>
                      <a:pt x="9442" y="8704"/>
                    </a:lnTo>
                    <a:lnTo>
                      <a:pt x="7144" y="6466"/>
                    </a:lnTo>
                    <a:close/>
                    <a:moveTo>
                      <a:pt x="5430" y="6466"/>
                    </a:moveTo>
                    <a:lnTo>
                      <a:pt x="3048" y="8764"/>
                    </a:lnTo>
                    <a:lnTo>
                      <a:pt x="1084" y="8264"/>
                    </a:lnTo>
                    <a:lnTo>
                      <a:pt x="2155" y="6466"/>
                    </a:lnTo>
                    <a:close/>
                    <a:moveTo>
                      <a:pt x="6632" y="6954"/>
                    </a:moveTo>
                    <a:lnTo>
                      <a:pt x="9013" y="9264"/>
                    </a:lnTo>
                    <a:lnTo>
                      <a:pt x="8489" y="11169"/>
                    </a:lnTo>
                    <a:lnTo>
                      <a:pt x="6632" y="10121"/>
                    </a:lnTo>
                    <a:lnTo>
                      <a:pt x="6632" y="6954"/>
                    </a:lnTo>
                    <a:close/>
                    <a:moveTo>
                      <a:pt x="5930" y="6942"/>
                    </a:moveTo>
                    <a:lnTo>
                      <a:pt x="5930" y="10216"/>
                    </a:lnTo>
                    <a:lnTo>
                      <a:pt x="4179" y="11193"/>
                    </a:lnTo>
                    <a:lnTo>
                      <a:pt x="3632" y="9192"/>
                    </a:lnTo>
                    <a:lnTo>
                      <a:pt x="5930" y="6942"/>
                    </a:lnTo>
                    <a:close/>
                    <a:moveTo>
                      <a:pt x="8835" y="1"/>
                    </a:moveTo>
                    <a:lnTo>
                      <a:pt x="8216" y="358"/>
                    </a:lnTo>
                    <a:lnTo>
                      <a:pt x="6203" y="1477"/>
                    </a:lnTo>
                    <a:lnTo>
                      <a:pt x="4263" y="394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691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12" y="6192"/>
                    </a:lnTo>
                    <a:lnTo>
                      <a:pt x="393" y="8073"/>
                    </a:lnTo>
                    <a:lnTo>
                      <a:pt x="24" y="8680"/>
                    </a:lnTo>
                    <a:lnTo>
                      <a:pt x="727" y="8859"/>
                    </a:lnTo>
                    <a:lnTo>
                      <a:pt x="2953" y="9442"/>
                    </a:lnTo>
                    <a:lnTo>
                      <a:pt x="3536" y="11538"/>
                    </a:lnTo>
                    <a:lnTo>
                      <a:pt x="3727" y="12228"/>
                    </a:lnTo>
                    <a:lnTo>
                      <a:pt x="4358" y="11871"/>
                    </a:lnTo>
                    <a:lnTo>
                      <a:pt x="6370" y="10752"/>
                    </a:lnTo>
                    <a:lnTo>
                      <a:pt x="8299" y="11836"/>
                    </a:lnTo>
                    <a:lnTo>
                      <a:pt x="8930" y="12193"/>
                    </a:lnTo>
                    <a:lnTo>
                      <a:pt x="9121" y="11514"/>
                    </a:lnTo>
                    <a:lnTo>
                      <a:pt x="9716" y="9335"/>
                    </a:lnTo>
                    <a:lnTo>
                      <a:pt x="11871" y="8776"/>
                    </a:lnTo>
                    <a:lnTo>
                      <a:pt x="12573" y="8597"/>
                    </a:lnTo>
                    <a:lnTo>
                      <a:pt x="12216" y="7978"/>
                    </a:lnTo>
                    <a:lnTo>
                      <a:pt x="11049" y="6025"/>
                    </a:lnTo>
                    <a:lnTo>
                      <a:pt x="12169" y="4156"/>
                    </a:lnTo>
                    <a:lnTo>
                      <a:pt x="12538" y="3549"/>
                    </a:lnTo>
                    <a:lnTo>
                      <a:pt x="11847" y="3370"/>
                    </a:lnTo>
                    <a:lnTo>
                      <a:pt x="9609" y="2787"/>
                    </a:lnTo>
                    <a:lnTo>
                      <a:pt x="9025" y="691"/>
                    </a:lnTo>
                    <a:lnTo>
                      <a:pt x="883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5" name="Google Shape;1088;p26">
              <a:extLst>
                <a:ext uri="{FF2B5EF4-FFF2-40B4-BE49-F238E27FC236}">
                  <a16:creationId xmlns:a16="http://schemas.microsoft.com/office/drawing/2014/main" id="{CAE2E6B0-95F6-4B3A-8A1C-721735E9B847}"/>
                </a:ext>
              </a:extLst>
            </p:cNvPr>
            <p:cNvGrpSpPr/>
            <p:nvPr/>
          </p:nvGrpSpPr>
          <p:grpSpPr>
            <a:xfrm>
              <a:off x="2999644" y="2503296"/>
              <a:ext cx="3144711" cy="2100136"/>
              <a:chOff x="2265450" y="-2416250"/>
              <a:chExt cx="1130825" cy="755200"/>
            </a:xfrm>
          </p:grpSpPr>
          <p:sp>
            <p:nvSpPr>
              <p:cNvPr id="147" name="Google Shape;1089;p26">
                <a:extLst>
                  <a:ext uri="{FF2B5EF4-FFF2-40B4-BE49-F238E27FC236}">
                    <a16:creationId xmlns:a16="http://schemas.microsoft.com/office/drawing/2014/main" id="{82FDF9BC-2E9A-4D91-88A1-AF09C080C8FD}"/>
                  </a:ext>
                </a:extLst>
              </p:cNvPr>
              <p:cNvSpPr/>
              <p:nvPr/>
            </p:nvSpPr>
            <p:spPr>
              <a:xfrm>
                <a:off x="2480650" y="-2416250"/>
                <a:ext cx="701000" cy="755200"/>
              </a:xfrm>
              <a:custGeom>
                <a:avLst/>
                <a:gdLst/>
                <a:ahLst/>
                <a:cxnLst/>
                <a:rect l="l" t="t" r="r" b="b"/>
                <a:pathLst>
                  <a:path w="28040" h="30208" extrusionOk="0">
                    <a:moveTo>
                      <a:pt x="4477" y="18122"/>
                    </a:moveTo>
                    <a:lnTo>
                      <a:pt x="4477" y="18182"/>
                    </a:lnTo>
                    <a:cubicBezTo>
                      <a:pt x="4466" y="18146"/>
                      <a:pt x="4466" y="18134"/>
                      <a:pt x="4477" y="18122"/>
                    </a:cubicBezTo>
                    <a:close/>
                    <a:moveTo>
                      <a:pt x="24492" y="16753"/>
                    </a:moveTo>
                    <a:lnTo>
                      <a:pt x="24492" y="16753"/>
                    </a:lnTo>
                    <a:cubicBezTo>
                      <a:pt x="24480" y="16860"/>
                      <a:pt x="24468" y="17063"/>
                      <a:pt x="24468" y="17170"/>
                    </a:cubicBezTo>
                    <a:cubicBezTo>
                      <a:pt x="24373" y="17194"/>
                      <a:pt x="24313" y="17277"/>
                      <a:pt x="24313" y="17372"/>
                    </a:cubicBezTo>
                    <a:cubicBezTo>
                      <a:pt x="24313" y="17408"/>
                      <a:pt x="24313" y="17420"/>
                      <a:pt x="24337" y="17455"/>
                    </a:cubicBezTo>
                    <a:lnTo>
                      <a:pt x="24278" y="17455"/>
                    </a:lnTo>
                    <a:cubicBezTo>
                      <a:pt x="24289" y="17515"/>
                      <a:pt x="24349" y="17539"/>
                      <a:pt x="24385" y="17551"/>
                    </a:cubicBezTo>
                    <a:lnTo>
                      <a:pt x="24385" y="19158"/>
                    </a:lnTo>
                    <a:lnTo>
                      <a:pt x="24039" y="19158"/>
                    </a:lnTo>
                    <a:lnTo>
                      <a:pt x="24039" y="17039"/>
                    </a:lnTo>
                    <a:lnTo>
                      <a:pt x="24301" y="17074"/>
                    </a:lnTo>
                    <a:lnTo>
                      <a:pt x="24492" y="16753"/>
                    </a:lnTo>
                    <a:close/>
                    <a:moveTo>
                      <a:pt x="3513" y="16753"/>
                    </a:moveTo>
                    <a:lnTo>
                      <a:pt x="3692" y="17098"/>
                    </a:lnTo>
                    <a:lnTo>
                      <a:pt x="3954" y="17051"/>
                    </a:lnTo>
                    <a:lnTo>
                      <a:pt x="3954" y="19182"/>
                    </a:lnTo>
                    <a:lnTo>
                      <a:pt x="3620" y="19182"/>
                    </a:lnTo>
                    <a:lnTo>
                      <a:pt x="3620" y="17551"/>
                    </a:lnTo>
                    <a:cubicBezTo>
                      <a:pt x="3680" y="17539"/>
                      <a:pt x="3715" y="17515"/>
                      <a:pt x="3727" y="17455"/>
                    </a:cubicBezTo>
                    <a:lnTo>
                      <a:pt x="3680" y="17455"/>
                    </a:lnTo>
                    <a:cubicBezTo>
                      <a:pt x="3692" y="17420"/>
                      <a:pt x="3692" y="17408"/>
                      <a:pt x="3692" y="17372"/>
                    </a:cubicBezTo>
                    <a:cubicBezTo>
                      <a:pt x="3692" y="17289"/>
                      <a:pt x="3632" y="17194"/>
                      <a:pt x="3537" y="17170"/>
                    </a:cubicBezTo>
                    <a:cubicBezTo>
                      <a:pt x="3537" y="17063"/>
                      <a:pt x="3525" y="16860"/>
                      <a:pt x="3513" y="16753"/>
                    </a:cubicBezTo>
                    <a:close/>
                    <a:moveTo>
                      <a:pt x="477" y="17670"/>
                    </a:moveTo>
                    <a:lnTo>
                      <a:pt x="477" y="19563"/>
                    </a:lnTo>
                    <a:lnTo>
                      <a:pt x="429" y="19563"/>
                    </a:lnTo>
                    <a:lnTo>
                      <a:pt x="429" y="17694"/>
                    </a:lnTo>
                    <a:cubicBezTo>
                      <a:pt x="441" y="17694"/>
                      <a:pt x="465" y="17670"/>
                      <a:pt x="477" y="17670"/>
                    </a:cubicBezTo>
                    <a:close/>
                    <a:moveTo>
                      <a:pt x="27528" y="17670"/>
                    </a:moveTo>
                    <a:cubicBezTo>
                      <a:pt x="27552" y="17694"/>
                      <a:pt x="27564" y="17694"/>
                      <a:pt x="27576" y="17694"/>
                    </a:cubicBezTo>
                    <a:lnTo>
                      <a:pt x="27576" y="19575"/>
                    </a:lnTo>
                    <a:lnTo>
                      <a:pt x="27528" y="19575"/>
                    </a:lnTo>
                    <a:lnTo>
                      <a:pt x="27528" y="17670"/>
                    </a:lnTo>
                    <a:close/>
                    <a:moveTo>
                      <a:pt x="14002" y="1"/>
                    </a:moveTo>
                    <a:lnTo>
                      <a:pt x="13860" y="334"/>
                    </a:lnTo>
                    <a:cubicBezTo>
                      <a:pt x="13860" y="334"/>
                      <a:pt x="13871" y="370"/>
                      <a:pt x="13955" y="382"/>
                    </a:cubicBezTo>
                    <a:lnTo>
                      <a:pt x="13955" y="406"/>
                    </a:lnTo>
                    <a:cubicBezTo>
                      <a:pt x="13895" y="430"/>
                      <a:pt x="13871" y="489"/>
                      <a:pt x="13871" y="549"/>
                    </a:cubicBezTo>
                    <a:cubicBezTo>
                      <a:pt x="13871" y="608"/>
                      <a:pt x="13919" y="656"/>
                      <a:pt x="13955" y="680"/>
                    </a:cubicBezTo>
                    <a:lnTo>
                      <a:pt x="13955" y="846"/>
                    </a:lnTo>
                    <a:cubicBezTo>
                      <a:pt x="13776" y="822"/>
                      <a:pt x="13633" y="692"/>
                      <a:pt x="13598" y="513"/>
                    </a:cubicBezTo>
                    <a:cubicBezTo>
                      <a:pt x="13598" y="549"/>
                      <a:pt x="13586" y="561"/>
                      <a:pt x="13586" y="584"/>
                    </a:cubicBezTo>
                    <a:cubicBezTo>
                      <a:pt x="13586" y="799"/>
                      <a:pt x="13752" y="977"/>
                      <a:pt x="13943" y="989"/>
                    </a:cubicBezTo>
                    <a:lnTo>
                      <a:pt x="13943" y="1203"/>
                    </a:lnTo>
                    <a:cubicBezTo>
                      <a:pt x="13824" y="1227"/>
                      <a:pt x="13752" y="1323"/>
                      <a:pt x="13752" y="1442"/>
                    </a:cubicBezTo>
                    <a:cubicBezTo>
                      <a:pt x="13752" y="1561"/>
                      <a:pt x="13836" y="1644"/>
                      <a:pt x="13943" y="1680"/>
                    </a:cubicBezTo>
                    <a:lnTo>
                      <a:pt x="13943" y="1799"/>
                    </a:lnTo>
                    <a:cubicBezTo>
                      <a:pt x="13871" y="1811"/>
                      <a:pt x="13824" y="1823"/>
                      <a:pt x="13824" y="1858"/>
                    </a:cubicBezTo>
                    <a:cubicBezTo>
                      <a:pt x="13824" y="1882"/>
                      <a:pt x="13871" y="1894"/>
                      <a:pt x="13943" y="1918"/>
                    </a:cubicBezTo>
                    <a:lnTo>
                      <a:pt x="13943" y="2168"/>
                    </a:lnTo>
                    <a:cubicBezTo>
                      <a:pt x="13883" y="2180"/>
                      <a:pt x="13824" y="2192"/>
                      <a:pt x="13824" y="2227"/>
                    </a:cubicBezTo>
                    <a:cubicBezTo>
                      <a:pt x="13824" y="2227"/>
                      <a:pt x="13824" y="2239"/>
                      <a:pt x="13836" y="2239"/>
                    </a:cubicBezTo>
                    <a:cubicBezTo>
                      <a:pt x="13705" y="2299"/>
                      <a:pt x="13598" y="2430"/>
                      <a:pt x="13598" y="2597"/>
                    </a:cubicBezTo>
                    <a:cubicBezTo>
                      <a:pt x="13598" y="2787"/>
                      <a:pt x="13752" y="2954"/>
                      <a:pt x="13931" y="2989"/>
                    </a:cubicBezTo>
                    <a:lnTo>
                      <a:pt x="13931" y="3085"/>
                    </a:lnTo>
                    <a:cubicBezTo>
                      <a:pt x="13812" y="3120"/>
                      <a:pt x="13717" y="3228"/>
                      <a:pt x="13717" y="3359"/>
                    </a:cubicBezTo>
                    <a:cubicBezTo>
                      <a:pt x="13717" y="3489"/>
                      <a:pt x="13812" y="3597"/>
                      <a:pt x="13931" y="3620"/>
                    </a:cubicBezTo>
                    <a:lnTo>
                      <a:pt x="13931" y="3668"/>
                    </a:lnTo>
                    <a:cubicBezTo>
                      <a:pt x="13800" y="3704"/>
                      <a:pt x="13693" y="3823"/>
                      <a:pt x="13681" y="3954"/>
                    </a:cubicBezTo>
                    <a:lnTo>
                      <a:pt x="13645" y="3954"/>
                    </a:lnTo>
                    <a:cubicBezTo>
                      <a:pt x="13621" y="3954"/>
                      <a:pt x="13586" y="3978"/>
                      <a:pt x="13586" y="4013"/>
                    </a:cubicBezTo>
                    <a:cubicBezTo>
                      <a:pt x="13586" y="4037"/>
                      <a:pt x="13621" y="4073"/>
                      <a:pt x="13645" y="4073"/>
                    </a:cubicBezTo>
                    <a:cubicBezTo>
                      <a:pt x="13645" y="4073"/>
                      <a:pt x="13467" y="4097"/>
                      <a:pt x="13479" y="4192"/>
                    </a:cubicBezTo>
                    <a:cubicBezTo>
                      <a:pt x="13479" y="4192"/>
                      <a:pt x="13109" y="4323"/>
                      <a:pt x="13264" y="4371"/>
                    </a:cubicBezTo>
                    <a:lnTo>
                      <a:pt x="13348" y="4371"/>
                    </a:lnTo>
                    <a:lnTo>
                      <a:pt x="11990" y="5633"/>
                    </a:lnTo>
                    <a:cubicBezTo>
                      <a:pt x="11919" y="5645"/>
                      <a:pt x="11847" y="5680"/>
                      <a:pt x="11776" y="5704"/>
                    </a:cubicBezTo>
                    <a:cubicBezTo>
                      <a:pt x="11240" y="5942"/>
                      <a:pt x="11312" y="6264"/>
                      <a:pt x="11312" y="6264"/>
                    </a:cubicBezTo>
                    <a:cubicBezTo>
                      <a:pt x="11312" y="6264"/>
                      <a:pt x="5704" y="9121"/>
                      <a:pt x="8216" y="15134"/>
                    </a:cubicBezTo>
                    <a:lnTo>
                      <a:pt x="8216" y="15289"/>
                    </a:lnTo>
                    <a:cubicBezTo>
                      <a:pt x="7823" y="14634"/>
                      <a:pt x="7204" y="14324"/>
                      <a:pt x="7204" y="14324"/>
                    </a:cubicBezTo>
                    <a:cubicBezTo>
                      <a:pt x="7204" y="14324"/>
                      <a:pt x="7228" y="14217"/>
                      <a:pt x="7037" y="14134"/>
                    </a:cubicBezTo>
                    <a:cubicBezTo>
                      <a:pt x="7013" y="14122"/>
                      <a:pt x="6990" y="14122"/>
                      <a:pt x="6966" y="14098"/>
                    </a:cubicBezTo>
                    <a:lnTo>
                      <a:pt x="6490" y="13657"/>
                    </a:lnTo>
                    <a:lnTo>
                      <a:pt x="6513" y="13657"/>
                    </a:lnTo>
                    <a:cubicBezTo>
                      <a:pt x="6561" y="13646"/>
                      <a:pt x="6442" y="13598"/>
                      <a:pt x="6442" y="13598"/>
                    </a:cubicBezTo>
                    <a:cubicBezTo>
                      <a:pt x="6442" y="13562"/>
                      <a:pt x="6382" y="13550"/>
                      <a:pt x="6382" y="13550"/>
                    </a:cubicBezTo>
                    <a:cubicBezTo>
                      <a:pt x="6394" y="13550"/>
                      <a:pt x="6394" y="13538"/>
                      <a:pt x="6394" y="13538"/>
                    </a:cubicBezTo>
                    <a:cubicBezTo>
                      <a:pt x="6394" y="13526"/>
                      <a:pt x="6382" y="13526"/>
                      <a:pt x="6382" y="13526"/>
                    </a:cubicBezTo>
                    <a:lnTo>
                      <a:pt x="6371" y="13526"/>
                    </a:lnTo>
                    <a:cubicBezTo>
                      <a:pt x="6371" y="13479"/>
                      <a:pt x="6323" y="13431"/>
                      <a:pt x="6275" y="13419"/>
                    </a:cubicBezTo>
                    <a:lnTo>
                      <a:pt x="6275" y="13407"/>
                    </a:lnTo>
                    <a:cubicBezTo>
                      <a:pt x="6323" y="13384"/>
                      <a:pt x="6359" y="13360"/>
                      <a:pt x="6359" y="13312"/>
                    </a:cubicBezTo>
                    <a:cubicBezTo>
                      <a:pt x="6359" y="13265"/>
                      <a:pt x="6323" y="13229"/>
                      <a:pt x="6275" y="13229"/>
                    </a:cubicBezTo>
                    <a:lnTo>
                      <a:pt x="6275" y="13181"/>
                    </a:lnTo>
                    <a:cubicBezTo>
                      <a:pt x="6335" y="13169"/>
                      <a:pt x="6394" y="13122"/>
                      <a:pt x="6394" y="13050"/>
                    </a:cubicBezTo>
                    <a:cubicBezTo>
                      <a:pt x="6394" y="12991"/>
                      <a:pt x="6371" y="12943"/>
                      <a:pt x="6311" y="12907"/>
                    </a:cubicBezTo>
                    <a:cubicBezTo>
                      <a:pt x="6311" y="12895"/>
                      <a:pt x="6299" y="12895"/>
                      <a:pt x="6275" y="12895"/>
                    </a:cubicBezTo>
                    <a:lnTo>
                      <a:pt x="6275" y="12812"/>
                    </a:lnTo>
                    <a:cubicBezTo>
                      <a:pt x="6299" y="12812"/>
                      <a:pt x="6311" y="12788"/>
                      <a:pt x="6311" y="12788"/>
                    </a:cubicBezTo>
                    <a:cubicBezTo>
                      <a:pt x="6311" y="12776"/>
                      <a:pt x="6299" y="12776"/>
                      <a:pt x="6275" y="12776"/>
                    </a:cubicBezTo>
                    <a:lnTo>
                      <a:pt x="6275" y="12729"/>
                    </a:lnTo>
                    <a:cubicBezTo>
                      <a:pt x="6311" y="12717"/>
                      <a:pt x="6335" y="12693"/>
                      <a:pt x="6335" y="12657"/>
                    </a:cubicBezTo>
                    <a:cubicBezTo>
                      <a:pt x="6335" y="12610"/>
                      <a:pt x="6311" y="12586"/>
                      <a:pt x="6275" y="12586"/>
                    </a:cubicBezTo>
                    <a:lnTo>
                      <a:pt x="6275" y="12514"/>
                    </a:lnTo>
                    <a:cubicBezTo>
                      <a:pt x="6359" y="12491"/>
                      <a:pt x="6394" y="12431"/>
                      <a:pt x="6394" y="12372"/>
                    </a:cubicBezTo>
                    <a:lnTo>
                      <a:pt x="6394" y="12348"/>
                    </a:lnTo>
                    <a:cubicBezTo>
                      <a:pt x="6382" y="12407"/>
                      <a:pt x="6335" y="12455"/>
                      <a:pt x="6275" y="12467"/>
                    </a:cubicBezTo>
                    <a:lnTo>
                      <a:pt x="6275" y="12407"/>
                    </a:lnTo>
                    <a:cubicBezTo>
                      <a:pt x="6299" y="12395"/>
                      <a:pt x="6311" y="12395"/>
                      <a:pt x="6311" y="12360"/>
                    </a:cubicBezTo>
                    <a:cubicBezTo>
                      <a:pt x="6311" y="12336"/>
                      <a:pt x="6299" y="12336"/>
                      <a:pt x="6275" y="12312"/>
                    </a:cubicBezTo>
                    <a:lnTo>
                      <a:pt x="6275" y="12300"/>
                    </a:lnTo>
                    <a:cubicBezTo>
                      <a:pt x="6311" y="12300"/>
                      <a:pt x="6311" y="12288"/>
                      <a:pt x="6311" y="12288"/>
                    </a:cubicBezTo>
                    <a:lnTo>
                      <a:pt x="6251" y="12193"/>
                    </a:lnTo>
                    <a:lnTo>
                      <a:pt x="6192" y="12288"/>
                    </a:lnTo>
                    <a:cubicBezTo>
                      <a:pt x="6192" y="12288"/>
                      <a:pt x="6192" y="12300"/>
                      <a:pt x="6216" y="12300"/>
                    </a:cubicBezTo>
                    <a:lnTo>
                      <a:pt x="6216" y="12312"/>
                    </a:lnTo>
                    <a:cubicBezTo>
                      <a:pt x="6204" y="12336"/>
                      <a:pt x="6192" y="12336"/>
                      <a:pt x="6192" y="12360"/>
                    </a:cubicBezTo>
                    <a:cubicBezTo>
                      <a:pt x="6192" y="12372"/>
                      <a:pt x="6204" y="12395"/>
                      <a:pt x="6216" y="12407"/>
                    </a:cubicBezTo>
                    <a:lnTo>
                      <a:pt x="6216" y="12467"/>
                    </a:lnTo>
                    <a:cubicBezTo>
                      <a:pt x="6156" y="12455"/>
                      <a:pt x="6121" y="12407"/>
                      <a:pt x="6097" y="12348"/>
                    </a:cubicBezTo>
                    <a:lnTo>
                      <a:pt x="6097" y="12372"/>
                    </a:lnTo>
                    <a:cubicBezTo>
                      <a:pt x="6097" y="12455"/>
                      <a:pt x="6156" y="12514"/>
                      <a:pt x="6216" y="12514"/>
                    </a:cubicBezTo>
                    <a:lnTo>
                      <a:pt x="6216" y="12586"/>
                    </a:lnTo>
                    <a:cubicBezTo>
                      <a:pt x="6192" y="12598"/>
                      <a:pt x="6156" y="12633"/>
                      <a:pt x="6156" y="12657"/>
                    </a:cubicBezTo>
                    <a:cubicBezTo>
                      <a:pt x="6156" y="12705"/>
                      <a:pt x="6192" y="12729"/>
                      <a:pt x="6216" y="12729"/>
                    </a:cubicBezTo>
                    <a:lnTo>
                      <a:pt x="6216" y="12776"/>
                    </a:lnTo>
                    <a:cubicBezTo>
                      <a:pt x="6204" y="12776"/>
                      <a:pt x="6192" y="12788"/>
                      <a:pt x="6192" y="12788"/>
                    </a:cubicBezTo>
                    <a:cubicBezTo>
                      <a:pt x="6192" y="12812"/>
                      <a:pt x="6204" y="12812"/>
                      <a:pt x="6216" y="12812"/>
                    </a:cubicBezTo>
                    <a:lnTo>
                      <a:pt x="6216" y="12895"/>
                    </a:lnTo>
                    <a:cubicBezTo>
                      <a:pt x="6204" y="12895"/>
                      <a:pt x="6192" y="12907"/>
                      <a:pt x="6192" y="12907"/>
                    </a:cubicBezTo>
                    <a:cubicBezTo>
                      <a:pt x="6144" y="12931"/>
                      <a:pt x="6097" y="12991"/>
                      <a:pt x="6097" y="13050"/>
                    </a:cubicBezTo>
                    <a:cubicBezTo>
                      <a:pt x="6097" y="13122"/>
                      <a:pt x="6144" y="13169"/>
                      <a:pt x="6216" y="13181"/>
                    </a:cubicBezTo>
                    <a:lnTo>
                      <a:pt x="6216" y="13229"/>
                    </a:lnTo>
                    <a:cubicBezTo>
                      <a:pt x="6180" y="13241"/>
                      <a:pt x="6144" y="13265"/>
                      <a:pt x="6144" y="13312"/>
                    </a:cubicBezTo>
                    <a:cubicBezTo>
                      <a:pt x="6144" y="13360"/>
                      <a:pt x="6180" y="13407"/>
                      <a:pt x="6216" y="13407"/>
                    </a:cubicBezTo>
                    <a:lnTo>
                      <a:pt x="6216" y="13419"/>
                    </a:lnTo>
                    <a:cubicBezTo>
                      <a:pt x="6180" y="13431"/>
                      <a:pt x="6132" y="13467"/>
                      <a:pt x="6132" y="13526"/>
                    </a:cubicBezTo>
                    <a:lnTo>
                      <a:pt x="6109" y="13526"/>
                    </a:lnTo>
                    <a:cubicBezTo>
                      <a:pt x="6097" y="13526"/>
                      <a:pt x="6097" y="13538"/>
                      <a:pt x="6097" y="13538"/>
                    </a:cubicBezTo>
                    <a:cubicBezTo>
                      <a:pt x="6097" y="13550"/>
                      <a:pt x="6109" y="13550"/>
                      <a:pt x="6109" y="13550"/>
                    </a:cubicBezTo>
                    <a:cubicBezTo>
                      <a:pt x="6109" y="13550"/>
                      <a:pt x="6061" y="13562"/>
                      <a:pt x="6061" y="13598"/>
                    </a:cubicBezTo>
                    <a:cubicBezTo>
                      <a:pt x="6061" y="13598"/>
                      <a:pt x="5918" y="13646"/>
                      <a:pt x="5978" y="13657"/>
                    </a:cubicBezTo>
                    <a:lnTo>
                      <a:pt x="6013" y="13657"/>
                    </a:lnTo>
                    <a:lnTo>
                      <a:pt x="5537" y="14098"/>
                    </a:lnTo>
                    <a:cubicBezTo>
                      <a:pt x="5501" y="14098"/>
                      <a:pt x="5489" y="14122"/>
                      <a:pt x="5466" y="14134"/>
                    </a:cubicBezTo>
                    <a:cubicBezTo>
                      <a:pt x="5263" y="14217"/>
                      <a:pt x="5299" y="14324"/>
                      <a:pt x="5299" y="14324"/>
                    </a:cubicBezTo>
                    <a:cubicBezTo>
                      <a:pt x="5299" y="14324"/>
                      <a:pt x="3823" y="15086"/>
                      <a:pt x="3989" y="16634"/>
                    </a:cubicBezTo>
                    <a:lnTo>
                      <a:pt x="3501" y="16717"/>
                    </a:lnTo>
                    <a:cubicBezTo>
                      <a:pt x="3501" y="16693"/>
                      <a:pt x="3477" y="16682"/>
                      <a:pt x="3477" y="16682"/>
                    </a:cubicBezTo>
                    <a:cubicBezTo>
                      <a:pt x="3442" y="16682"/>
                      <a:pt x="3418" y="17015"/>
                      <a:pt x="3406" y="17170"/>
                    </a:cubicBezTo>
                    <a:cubicBezTo>
                      <a:pt x="3323" y="17194"/>
                      <a:pt x="3263" y="17277"/>
                      <a:pt x="3263" y="17372"/>
                    </a:cubicBezTo>
                    <a:cubicBezTo>
                      <a:pt x="3263" y="17408"/>
                      <a:pt x="3263" y="17420"/>
                      <a:pt x="3275" y="17455"/>
                    </a:cubicBezTo>
                    <a:lnTo>
                      <a:pt x="3215" y="17455"/>
                    </a:lnTo>
                    <a:cubicBezTo>
                      <a:pt x="3227" y="17515"/>
                      <a:pt x="3287" y="17539"/>
                      <a:pt x="3334" y="17551"/>
                    </a:cubicBezTo>
                    <a:lnTo>
                      <a:pt x="3334" y="19158"/>
                    </a:lnTo>
                    <a:lnTo>
                      <a:pt x="2263" y="19313"/>
                    </a:lnTo>
                    <a:lnTo>
                      <a:pt x="2263" y="19146"/>
                    </a:lnTo>
                    <a:lnTo>
                      <a:pt x="2501" y="18920"/>
                    </a:lnTo>
                    <a:lnTo>
                      <a:pt x="2275" y="18741"/>
                    </a:lnTo>
                    <a:lnTo>
                      <a:pt x="2275" y="18468"/>
                    </a:lnTo>
                    <a:lnTo>
                      <a:pt x="1632" y="17646"/>
                    </a:lnTo>
                    <a:lnTo>
                      <a:pt x="1632" y="16824"/>
                    </a:lnTo>
                    <a:cubicBezTo>
                      <a:pt x="1691" y="16813"/>
                      <a:pt x="1739" y="16777"/>
                      <a:pt x="1751" y="16717"/>
                    </a:cubicBezTo>
                    <a:lnTo>
                      <a:pt x="1679" y="16717"/>
                    </a:lnTo>
                    <a:cubicBezTo>
                      <a:pt x="1691" y="16693"/>
                      <a:pt x="1691" y="16682"/>
                      <a:pt x="1691" y="16646"/>
                    </a:cubicBezTo>
                    <a:cubicBezTo>
                      <a:pt x="1691" y="16563"/>
                      <a:pt x="1632" y="16467"/>
                      <a:pt x="1549" y="16443"/>
                    </a:cubicBezTo>
                    <a:cubicBezTo>
                      <a:pt x="1549" y="16289"/>
                      <a:pt x="1513" y="15943"/>
                      <a:pt x="1489" y="15943"/>
                    </a:cubicBezTo>
                    <a:cubicBezTo>
                      <a:pt x="1441" y="15943"/>
                      <a:pt x="1429" y="16289"/>
                      <a:pt x="1418" y="16443"/>
                    </a:cubicBezTo>
                    <a:cubicBezTo>
                      <a:pt x="1322" y="16467"/>
                      <a:pt x="1263" y="16539"/>
                      <a:pt x="1263" y="16646"/>
                    </a:cubicBezTo>
                    <a:cubicBezTo>
                      <a:pt x="1263" y="16682"/>
                      <a:pt x="1263" y="16693"/>
                      <a:pt x="1275" y="16717"/>
                    </a:cubicBezTo>
                    <a:lnTo>
                      <a:pt x="1215" y="16717"/>
                    </a:lnTo>
                    <a:cubicBezTo>
                      <a:pt x="1239" y="16777"/>
                      <a:pt x="1298" y="16813"/>
                      <a:pt x="1334" y="16824"/>
                    </a:cubicBezTo>
                    <a:lnTo>
                      <a:pt x="1334" y="17479"/>
                    </a:lnTo>
                    <a:lnTo>
                      <a:pt x="775" y="17479"/>
                    </a:lnTo>
                    <a:lnTo>
                      <a:pt x="775" y="15753"/>
                    </a:lnTo>
                    <a:cubicBezTo>
                      <a:pt x="834" y="15741"/>
                      <a:pt x="882" y="15705"/>
                      <a:pt x="894" y="15646"/>
                    </a:cubicBezTo>
                    <a:lnTo>
                      <a:pt x="834" y="15646"/>
                    </a:lnTo>
                    <a:cubicBezTo>
                      <a:pt x="846" y="15622"/>
                      <a:pt x="846" y="15610"/>
                      <a:pt x="846" y="15574"/>
                    </a:cubicBezTo>
                    <a:cubicBezTo>
                      <a:pt x="846" y="15491"/>
                      <a:pt x="787" y="15396"/>
                      <a:pt x="703" y="15372"/>
                    </a:cubicBezTo>
                    <a:cubicBezTo>
                      <a:pt x="703" y="15217"/>
                      <a:pt x="667" y="14872"/>
                      <a:pt x="644" y="14872"/>
                    </a:cubicBezTo>
                    <a:cubicBezTo>
                      <a:pt x="596" y="14872"/>
                      <a:pt x="584" y="15217"/>
                      <a:pt x="560" y="15372"/>
                    </a:cubicBezTo>
                    <a:cubicBezTo>
                      <a:pt x="477" y="15396"/>
                      <a:pt x="417" y="15467"/>
                      <a:pt x="417" y="15574"/>
                    </a:cubicBezTo>
                    <a:cubicBezTo>
                      <a:pt x="417" y="15610"/>
                      <a:pt x="417" y="15622"/>
                      <a:pt x="429" y="15646"/>
                    </a:cubicBezTo>
                    <a:lnTo>
                      <a:pt x="370" y="15646"/>
                    </a:lnTo>
                    <a:cubicBezTo>
                      <a:pt x="382" y="15705"/>
                      <a:pt x="441" y="15741"/>
                      <a:pt x="489" y="15753"/>
                    </a:cubicBezTo>
                    <a:lnTo>
                      <a:pt x="489" y="17396"/>
                    </a:lnTo>
                    <a:cubicBezTo>
                      <a:pt x="465" y="17348"/>
                      <a:pt x="417" y="17301"/>
                      <a:pt x="370" y="17289"/>
                    </a:cubicBezTo>
                    <a:cubicBezTo>
                      <a:pt x="370" y="17134"/>
                      <a:pt x="346" y="16801"/>
                      <a:pt x="310" y="16801"/>
                    </a:cubicBezTo>
                    <a:cubicBezTo>
                      <a:pt x="263" y="16801"/>
                      <a:pt x="251" y="17134"/>
                      <a:pt x="239" y="17289"/>
                    </a:cubicBezTo>
                    <a:cubicBezTo>
                      <a:pt x="144" y="17313"/>
                      <a:pt x="84" y="17396"/>
                      <a:pt x="84" y="17491"/>
                    </a:cubicBezTo>
                    <a:cubicBezTo>
                      <a:pt x="84" y="17527"/>
                      <a:pt x="84" y="17539"/>
                      <a:pt x="108" y="17575"/>
                    </a:cubicBezTo>
                    <a:lnTo>
                      <a:pt x="48" y="17575"/>
                    </a:lnTo>
                    <a:cubicBezTo>
                      <a:pt x="60" y="17634"/>
                      <a:pt x="120" y="17658"/>
                      <a:pt x="167" y="17670"/>
                    </a:cubicBezTo>
                    <a:lnTo>
                      <a:pt x="167" y="20170"/>
                    </a:lnTo>
                    <a:lnTo>
                      <a:pt x="84" y="20194"/>
                    </a:lnTo>
                    <a:cubicBezTo>
                      <a:pt x="25" y="20194"/>
                      <a:pt x="1" y="20253"/>
                      <a:pt x="1" y="20289"/>
                    </a:cubicBezTo>
                    <a:cubicBezTo>
                      <a:pt x="1" y="20344"/>
                      <a:pt x="50" y="20398"/>
                      <a:pt x="104" y="20398"/>
                    </a:cubicBezTo>
                    <a:cubicBezTo>
                      <a:pt x="109" y="20398"/>
                      <a:pt x="115" y="20397"/>
                      <a:pt x="120" y="20396"/>
                    </a:cubicBezTo>
                    <a:lnTo>
                      <a:pt x="167" y="20396"/>
                    </a:lnTo>
                    <a:lnTo>
                      <a:pt x="167" y="30207"/>
                    </a:lnTo>
                    <a:lnTo>
                      <a:pt x="27802" y="30207"/>
                    </a:lnTo>
                    <a:lnTo>
                      <a:pt x="27802" y="20396"/>
                    </a:lnTo>
                    <a:lnTo>
                      <a:pt x="27838" y="20396"/>
                    </a:lnTo>
                    <a:cubicBezTo>
                      <a:pt x="27843" y="20397"/>
                      <a:pt x="27848" y="20398"/>
                      <a:pt x="27853" y="20398"/>
                    </a:cubicBezTo>
                    <a:cubicBezTo>
                      <a:pt x="27907" y="20398"/>
                      <a:pt x="27957" y="20344"/>
                      <a:pt x="27957" y="20289"/>
                    </a:cubicBezTo>
                    <a:cubicBezTo>
                      <a:pt x="28040" y="20253"/>
                      <a:pt x="27992" y="20206"/>
                      <a:pt x="27933" y="20194"/>
                    </a:cubicBezTo>
                    <a:lnTo>
                      <a:pt x="27861" y="20170"/>
                    </a:lnTo>
                    <a:lnTo>
                      <a:pt x="27861" y="17670"/>
                    </a:lnTo>
                    <a:cubicBezTo>
                      <a:pt x="27921" y="17658"/>
                      <a:pt x="27968" y="17634"/>
                      <a:pt x="27980" y="17575"/>
                    </a:cubicBezTo>
                    <a:lnTo>
                      <a:pt x="27921" y="17575"/>
                    </a:lnTo>
                    <a:cubicBezTo>
                      <a:pt x="27933" y="17539"/>
                      <a:pt x="27933" y="17527"/>
                      <a:pt x="27933" y="17491"/>
                    </a:cubicBezTo>
                    <a:cubicBezTo>
                      <a:pt x="27933" y="17408"/>
                      <a:pt x="27873" y="17313"/>
                      <a:pt x="27790" y="17289"/>
                    </a:cubicBezTo>
                    <a:cubicBezTo>
                      <a:pt x="27790" y="17134"/>
                      <a:pt x="27766" y="16801"/>
                      <a:pt x="27707" y="16801"/>
                    </a:cubicBezTo>
                    <a:cubicBezTo>
                      <a:pt x="27671" y="16801"/>
                      <a:pt x="27647" y="17134"/>
                      <a:pt x="27647" y="17289"/>
                    </a:cubicBezTo>
                    <a:cubicBezTo>
                      <a:pt x="27587" y="17301"/>
                      <a:pt x="27552" y="17348"/>
                      <a:pt x="27528" y="17396"/>
                    </a:cubicBezTo>
                    <a:lnTo>
                      <a:pt x="27528" y="15753"/>
                    </a:lnTo>
                    <a:cubicBezTo>
                      <a:pt x="27587" y="15741"/>
                      <a:pt x="27635" y="15717"/>
                      <a:pt x="27647" y="15646"/>
                    </a:cubicBezTo>
                    <a:lnTo>
                      <a:pt x="27576" y="15646"/>
                    </a:lnTo>
                    <a:cubicBezTo>
                      <a:pt x="27587" y="15622"/>
                      <a:pt x="27587" y="15610"/>
                      <a:pt x="27587" y="15574"/>
                    </a:cubicBezTo>
                    <a:cubicBezTo>
                      <a:pt x="27587" y="15491"/>
                      <a:pt x="27528" y="15396"/>
                      <a:pt x="27445" y="15372"/>
                    </a:cubicBezTo>
                    <a:cubicBezTo>
                      <a:pt x="27445" y="15217"/>
                      <a:pt x="27433" y="14884"/>
                      <a:pt x="27373" y="14884"/>
                    </a:cubicBezTo>
                    <a:cubicBezTo>
                      <a:pt x="27326" y="14884"/>
                      <a:pt x="27314" y="15217"/>
                      <a:pt x="27314" y="15372"/>
                    </a:cubicBezTo>
                    <a:cubicBezTo>
                      <a:pt x="27218" y="15396"/>
                      <a:pt x="27159" y="15479"/>
                      <a:pt x="27159" y="15574"/>
                    </a:cubicBezTo>
                    <a:cubicBezTo>
                      <a:pt x="27159" y="15610"/>
                      <a:pt x="27159" y="15622"/>
                      <a:pt x="27171" y="15646"/>
                    </a:cubicBezTo>
                    <a:lnTo>
                      <a:pt x="27111" y="15646"/>
                    </a:lnTo>
                    <a:cubicBezTo>
                      <a:pt x="27135" y="15705"/>
                      <a:pt x="27195" y="15741"/>
                      <a:pt x="27230" y="15753"/>
                    </a:cubicBezTo>
                    <a:lnTo>
                      <a:pt x="27230" y="17479"/>
                    </a:lnTo>
                    <a:lnTo>
                      <a:pt x="26671" y="17479"/>
                    </a:lnTo>
                    <a:lnTo>
                      <a:pt x="26671" y="16824"/>
                    </a:lnTo>
                    <a:cubicBezTo>
                      <a:pt x="26730" y="16813"/>
                      <a:pt x="26778" y="16789"/>
                      <a:pt x="26790" y="16729"/>
                    </a:cubicBezTo>
                    <a:lnTo>
                      <a:pt x="26730" y="16729"/>
                    </a:lnTo>
                    <a:cubicBezTo>
                      <a:pt x="26742" y="16693"/>
                      <a:pt x="26742" y="16682"/>
                      <a:pt x="26742" y="16646"/>
                    </a:cubicBezTo>
                    <a:cubicBezTo>
                      <a:pt x="26742" y="16563"/>
                      <a:pt x="26683" y="16467"/>
                      <a:pt x="26599" y="16443"/>
                    </a:cubicBezTo>
                    <a:cubicBezTo>
                      <a:pt x="26599" y="16289"/>
                      <a:pt x="26575" y="15955"/>
                      <a:pt x="26516" y="15955"/>
                    </a:cubicBezTo>
                    <a:cubicBezTo>
                      <a:pt x="26480" y="15955"/>
                      <a:pt x="26456" y="16289"/>
                      <a:pt x="26456" y="16443"/>
                    </a:cubicBezTo>
                    <a:cubicBezTo>
                      <a:pt x="26373" y="16467"/>
                      <a:pt x="26314" y="16551"/>
                      <a:pt x="26314" y="16646"/>
                    </a:cubicBezTo>
                    <a:cubicBezTo>
                      <a:pt x="26314" y="16682"/>
                      <a:pt x="26314" y="16693"/>
                      <a:pt x="26325" y="16729"/>
                    </a:cubicBezTo>
                    <a:lnTo>
                      <a:pt x="26266" y="16729"/>
                    </a:lnTo>
                    <a:cubicBezTo>
                      <a:pt x="26278" y="16777"/>
                      <a:pt x="26337" y="16813"/>
                      <a:pt x="26385" y="16824"/>
                    </a:cubicBezTo>
                    <a:lnTo>
                      <a:pt x="26385" y="17646"/>
                    </a:lnTo>
                    <a:lnTo>
                      <a:pt x="25742" y="18468"/>
                    </a:lnTo>
                    <a:lnTo>
                      <a:pt x="25742" y="18753"/>
                    </a:lnTo>
                    <a:lnTo>
                      <a:pt x="25528" y="18932"/>
                    </a:lnTo>
                    <a:lnTo>
                      <a:pt x="25766" y="19146"/>
                    </a:lnTo>
                    <a:lnTo>
                      <a:pt x="25766" y="19313"/>
                    </a:lnTo>
                    <a:lnTo>
                      <a:pt x="24694" y="19170"/>
                    </a:lnTo>
                    <a:lnTo>
                      <a:pt x="24694" y="17551"/>
                    </a:lnTo>
                    <a:cubicBezTo>
                      <a:pt x="24754" y="17539"/>
                      <a:pt x="24790" y="17515"/>
                      <a:pt x="24813" y="17455"/>
                    </a:cubicBezTo>
                    <a:lnTo>
                      <a:pt x="24754" y="17455"/>
                    </a:lnTo>
                    <a:cubicBezTo>
                      <a:pt x="24766" y="17420"/>
                      <a:pt x="24766" y="17408"/>
                      <a:pt x="24766" y="17372"/>
                    </a:cubicBezTo>
                    <a:cubicBezTo>
                      <a:pt x="24766" y="17289"/>
                      <a:pt x="24706" y="17194"/>
                      <a:pt x="24611" y="17170"/>
                    </a:cubicBezTo>
                    <a:cubicBezTo>
                      <a:pt x="24611" y="17015"/>
                      <a:pt x="24599" y="16682"/>
                      <a:pt x="24539" y="16682"/>
                    </a:cubicBezTo>
                    <a:cubicBezTo>
                      <a:pt x="24528" y="16682"/>
                      <a:pt x="24528" y="16693"/>
                      <a:pt x="24528" y="16717"/>
                    </a:cubicBezTo>
                    <a:lnTo>
                      <a:pt x="24039" y="16634"/>
                    </a:lnTo>
                    <a:cubicBezTo>
                      <a:pt x="24194" y="15074"/>
                      <a:pt x="22730" y="14324"/>
                      <a:pt x="22730" y="14324"/>
                    </a:cubicBezTo>
                    <a:cubicBezTo>
                      <a:pt x="22730" y="14324"/>
                      <a:pt x="22754" y="14217"/>
                      <a:pt x="22563" y="14134"/>
                    </a:cubicBezTo>
                    <a:cubicBezTo>
                      <a:pt x="22527" y="14122"/>
                      <a:pt x="22515" y="14122"/>
                      <a:pt x="22492" y="14098"/>
                    </a:cubicBezTo>
                    <a:lnTo>
                      <a:pt x="22015" y="13657"/>
                    </a:lnTo>
                    <a:lnTo>
                      <a:pt x="22039" y="13657"/>
                    </a:lnTo>
                    <a:cubicBezTo>
                      <a:pt x="22087" y="13646"/>
                      <a:pt x="21968" y="13598"/>
                      <a:pt x="21968" y="13598"/>
                    </a:cubicBezTo>
                    <a:cubicBezTo>
                      <a:pt x="21968" y="13562"/>
                      <a:pt x="21908" y="13550"/>
                      <a:pt x="21908" y="13550"/>
                    </a:cubicBezTo>
                    <a:cubicBezTo>
                      <a:pt x="21920" y="13550"/>
                      <a:pt x="21920" y="13538"/>
                      <a:pt x="21920" y="13538"/>
                    </a:cubicBezTo>
                    <a:cubicBezTo>
                      <a:pt x="21920" y="13526"/>
                      <a:pt x="21908" y="13526"/>
                      <a:pt x="21908" y="13526"/>
                    </a:cubicBezTo>
                    <a:lnTo>
                      <a:pt x="21896" y="13526"/>
                    </a:lnTo>
                    <a:cubicBezTo>
                      <a:pt x="21896" y="13479"/>
                      <a:pt x="21849" y="13431"/>
                      <a:pt x="21801" y="13419"/>
                    </a:cubicBezTo>
                    <a:lnTo>
                      <a:pt x="21801" y="13407"/>
                    </a:lnTo>
                    <a:cubicBezTo>
                      <a:pt x="21849" y="13384"/>
                      <a:pt x="21872" y="13360"/>
                      <a:pt x="21872" y="13312"/>
                    </a:cubicBezTo>
                    <a:cubicBezTo>
                      <a:pt x="21872" y="13265"/>
                      <a:pt x="21849" y="13229"/>
                      <a:pt x="21801" y="13229"/>
                    </a:cubicBezTo>
                    <a:lnTo>
                      <a:pt x="21801" y="13181"/>
                    </a:lnTo>
                    <a:cubicBezTo>
                      <a:pt x="21861" y="13169"/>
                      <a:pt x="21920" y="13122"/>
                      <a:pt x="21920" y="13050"/>
                    </a:cubicBezTo>
                    <a:cubicBezTo>
                      <a:pt x="21920" y="12991"/>
                      <a:pt x="21896" y="12943"/>
                      <a:pt x="21837" y="12907"/>
                    </a:cubicBezTo>
                    <a:cubicBezTo>
                      <a:pt x="21837" y="12895"/>
                      <a:pt x="21813" y="12895"/>
                      <a:pt x="21801" y="12895"/>
                    </a:cubicBezTo>
                    <a:lnTo>
                      <a:pt x="21801" y="12812"/>
                    </a:lnTo>
                    <a:cubicBezTo>
                      <a:pt x="21813" y="12812"/>
                      <a:pt x="21837" y="12788"/>
                      <a:pt x="21837" y="12788"/>
                    </a:cubicBezTo>
                    <a:cubicBezTo>
                      <a:pt x="21837" y="12776"/>
                      <a:pt x="21813" y="12776"/>
                      <a:pt x="21801" y="12776"/>
                    </a:cubicBezTo>
                    <a:lnTo>
                      <a:pt x="21801" y="12729"/>
                    </a:lnTo>
                    <a:cubicBezTo>
                      <a:pt x="21837" y="12717"/>
                      <a:pt x="21861" y="12693"/>
                      <a:pt x="21861" y="12657"/>
                    </a:cubicBezTo>
                    <a:cubicBezTo>
                      <a:pt x="21861" y="12610"/>
                      <a:pt x="21837" y="12586"/>
                      <a:pt x="21801" y="12586"/>
                    </a:cubicBezTo>
                    <a:lnTo>
                      <a:pt x="21801" y="12514"/>
                    </a:lnTo>
                    <a:cubicBezTo>
                      <a:pt x="21872" y="12491"/>
                      <a:pt x="21920" y="12431"/>
                      <a:pt x="21920" y="12372"/>
                    </a:cubicBezTo>
                    <a:lnTo>
                      <a:pt x="21920" y="12348"/>
                    </a:lnTo>
                    <a:cubicBezTo>
                      <a:pt x="21908" y="12407"/>
                      <a:pt x="21861" y="12455"/>
                      <a:pt x="21801" y="12467"/>
                    </a:cubicBezTo>
                    <a:lnTo>
                      <a:pt x="21801" y="12407"/>
                    </a:lnTo>
                    <a:cubicBezTo>
                      <a:pt x="21813" y="12395"/>
                      <a:pt x="21837" y="12395"/>
                      <a:pt x="21837" y="12360"/>
                    </a:cubicBezTo>
                    <a:cubicBezTo>
                      <a:pt x="21837" y="12348"/>
                      <a:pt x="21813" y="12336"/>
                      <a:pt x="21801" y="12312"/>
                    </a:cubicBezTo>
                    <a:lnTo>
                      <a:pt x="21801" y="12300"/>
                    </a:lnTo>
                    <a:cubicBezTo>
                      <a:pt x="21837" y="12300"/>
                      <a:pt x="21837" y="12288"/>
                      <a:pt x="21837" y="12288"/>
                    </a:cubicBezTo>
                    <a:lnTo>
                      <a:pt x="21777" y="12193"/>
                    </a:lnTo>
                    <a:lnTo>
                      <a:pt x="21718" y="12288"/>
                    </a:lnTo>
                    <a:cubicBezTo>
                      <a:pt x="21718" y="12288"/>
                      <a:pt x="21718" y="12300"/>
                      <a:pt x="21742" y="12300"/>
                    </a:cubicBezTo>
                    <a:lnTo>
                      <a:pt x="21742" y="12312"/>
                    </a:lnTo>
                    <a:cubicBezTo>
                      <a:pt x="21730" y="12336"/>
                      <a:pt x="21718" y="12336"/>
                      <a:pt x="21718" y="12360"/>
                    </a:cubicBezTo>
                    <a:cubicBezTo>
                      <a:pt x="21718" y="12372"/>
                      <a:pt x="21730" y="12395"/>
                      <a:pt x="21742" y="12407"/>
                    </a:cubicBezTo>
                    <a:lnTo>
                      <a:pt x="21742" y="12467"/>
                    </a:lnTo>
                    <a:cubicBezTo>
                      <a:pt x="21682" y="12455"/>
                      <a:pt x="21634" y="12407"/>
                      <a:pt x="21622" y="12348"/>
                    </a:cubicBezTo>
                    <a:lnTo>
                      <a:pt x="21622" y="12372"/>
                    </a:lnTo>
                    <a:cubicBezTo>
                      <a:pt x="21622" y="12455"/>
                      <a:pt x="21670" y="12514"/>
                      <a:pt x="21742" y="12514"/>
                    </a:cubicBezTo>
                    <a:lnTo>
                      <a:pt x="21742" y="12586"/>
                    </a:lnTo>
                    <a:cubicBezTo>
                      <a:pt x="21718" y="12598"/>
                      <a:pt x="21682" y="12633"/>
                      <a:pt x="21682" y="12657"/>
                    </a:cubicBezTo>
                    <a:cubicBezTo>
                      <a:pt x="21682" y="12705"/>
                      <a:pt x="21718" y="12729"/>
                      <a:pt x="21742" y="12729"/>
                    </a:cubicBezTo>
                    <a:lnTo>
                      <a:pt x="21742" y="12776"/>
                    </a:lnTo>
                    <a:cubicBezTo>
                      <a:pt x="21730" y="12776"/>
                      <a:pt x="21718" y="12788"/>
                      <a:pt x="21718" y="12788"/>
                    </a:cubicBezTo>
                    <a:cubicBezTo>
                      <a:pt x="21718" y="12812"/>
                      <a:pt x="21730" y="12812"/>
                      <a:pt x="21742" y="12812"/>
                    </a:cubicBezTo>
                    <a:lnTo>
                      <a:pt x="21742" y="12895"/>
                    </a:lnTo>
                    <a:cubicBezTo>
                      <a:pt x="21730" y="12895"/>
                      <a:pt x="21718" y="12907"/>
                      <a:pt x="21718" y="12907"/>
                    </a:cubicBezTo>
                    <a:cubicBezTo>
                      <a:pt x="21670" y="12931"/>
                      <a:pt x="21622" y="12991"/>
                      <a:pt x="21622" y="13050"/>
                    </a:cubicBezTo>
                    <a:cubicBezTo>
                      <a:pt x="21622" y="13122"/>
                      <a:pt x="21670" y="13169"/>
                      <a:pt x="21742" y="13181"/>
                    </a:cubicBezTo>
                    <a:lnTo>
                      <a:pt x="21742" y="13229"/>
                    </a:lnTo>
                    <a:cubicBezTo>
                      <a:pt x="21694" y="13241"/>
                      <a:pt x="21670" y="13265"/>
                      <a:pt x="21670" y="13312"/>
                    </a:cubicBezTo>
                    <a:cubicBezTo>
                      <a:pt x="21670" y="13360"/>
                      <a:pt x="21694" y="13407"/>
                      <a:pt x="21742" y="13407"/>
                    </a:cubicBezTo>
                    <a:lnTo>
                      <a:pt x="21742" y="13419"/>
                    </a:lnTo>
                    <a:cubicBezTo>
                      <a:pt x="21694" y="13431"/>
                      <a:pt x="21658" y="13467"/>
                      <a:pt x="21658" y="13526"/>
                    </a:cubicBezTo>
                    <a:lnTo>
                      <a:pt x="21634" y="13526"/>
                    </a:lnTo>
                    <a:cubicBezTo>
                      <a:pt x="21622" y="13526"/>
                      <a:pt x="21622" y="13538"/>
                      <a:pt x="21622" y="13538"/>
                    </a:cubicBezTo>
                    <a:cubicBezTo>
                      <a:pt x="21622" y="13550"/>
                      <a:pt x="21634" y="13550"/>
                      <a:pt x="21634" y="13550"/>
                    </a:cubicBezTo>
                    <a:cubicBezTo>
                      <a:pt x="21634" y="13550"/>
                      <a:pt x="21575" y="13562"/>
                      <a:pt x="21575" y="13598"/>
                    </a:cubicBezTo>
                    <a:cubicBezTo>
                      <a:pt x="21575" y="13598"/>
                      <a:pt x="21444" y="13646"/>
                      <a:pt x="21503" y="13657"/>
                    </a:cubicBezTo>
                    <a:lnTo>
                      <a:pt x="21539" y="13657"/>
                    </a:lnTo>
                    <a:lnTo>
                      <a:pt x="21063" y="14098"/>
                    </a:lnTo>
                    <a:cubicBezTo>
                      <a:pt x="21027" y="14098"/>
                      <a:pt x="21015" y="14122"/>
                      <a:pt x="20980" y="14134"/>
                    </a:cubicBezTo>
                    <a:cubicBezTo>
                      <a:pt x="20789" y="14217"/>
                      <a:pt x="20825" y="14324"/>
                      <a:pt x="20825" y="14324"/>
                    </a:cubicBezTo>
                    <a:cubicBezTo>
                      <a:pt x="20825" y="14324"/>
                      <a:pt x="20206" y="14634"/>
                      <a:pt x="19813" y="15289"/>
                    </a:cubicBezTo>
                    <a:lnTo>
                      <a:pt x="19813" y="15134"/>
                    </a:lnTo>
                    <a:cubicBezTo>
                      <a:pt x="22325" y="9121"/>
                      <a:pt x="16717" y="6264"/>
                      <a:pt x="16717" y="6264"/>
                    </a:cubicBezTo>
                    <a:cubicBezTo>
                      <a:pt x="16717" y="6264"/>
                      <a:pt x="16800" y="5942"/>
                      <a:pt x="16253" y="5704"/>
                    </a:cubicBezTo>
                    <a:cubicBezTo>
                      <a:pt x="16181" y="5680"/>
                      <a:pt x="16098" y="5645"/>
                      <a:pt x="16027" y="5633"/>
                    </a:cubicBezTo>
                    <a:lnTo>
                      <a:pt x="14669" y="4371"/>
                    </a:lnTo>
                    <a:lnTo>
                      <a:pt x="14764" y="4371"/>
                    </a:lnTo>
                    <a:cubicBezTo>
                      <a:pt x="14895" y="4311"/>
                      <a:pt x="14538" y="4192"/>
                      <a:pt x="14538" y="4192"/>
                    </a:cubicBezTo>
                    <a:cubicBezTo>
                      <a:pt x="14550" y="4121"/>
                      <a:pt x="14372" y="4073"/>
                      <a:pt x="14372" y="4073"/>
                    </a:cubicBezTo>
                    <a:cubicBezTo>
                      <a:pt x="14407" y="4073"/>
                      <a:pt x="14431" y="4037"/>
                      <a:pt x="14431" y="4013"/>
                    </a:cubicBezTo>
                    <a:cubicBezTo>
                      <a:pt x="14431" y="3978"/>
                      <a:pt x="14407" y="3954"/>
                      <a:pt x="14372" y="3954"/>
                    </a:cubicBezTo>
                    <a:lnTo>
                      <a:pt x="14336" y="3954"/>
                    </a:lnTo>
                    <a:cubicBezTo>
                      <a:pt x="14312" y="3823"/>
                      <a:pt x="14217" y="3704"/>
                      <a:pt x="14074" y="3668"/>
                    </a:cubicBezTo>
                    <a:lnTo>
                      <a:pt x="14074" y="3620"/>
                    </a:lnTo>
                    <a:cubicBezTo>
                      <a:pt x="14193" y="3597"/>
                      <a:pt x="14288" y="3489"/>
                      <a:pt x="14288" y="3359"/>
                    </a:cubicBezTo>
                    <a:cubicBezTo>
                      <a:pt x="14288" y="3228"/>
                      <a:pt x="14193" y="3120"/>
                      <a:pt x="14074" y="3085"/>
                    </a:cubicBezTo>
                    <a:lnTo>
                      <a:pt x="14074" y="2989"/>
                    </a:lnTo>
                    <a:cubicBezTo>
                      <a:pt x="14264" y="2954"/>
                      <a:pt x="14407" y="2787"/>
                      <a:pt x="14407" y="2597"/>
                    </a:cubicBezTo>
                    <a:cubicBezTo>
                      <a:pt x="14407" y="2430"/>
                      <a:pt x="14300" y="2299"/>
                      <a:pt x="14169" y="2239"/>
                    </a:cubicBezTo>
                    <a:lnTo>
                      <a:pt x="14181" y="2227"/>
                    </a:lnTo>
                    <a:cubicBezTo>
                      <a:pt x="14181" y="2192"/>
                      <a:pt x="14133" y="2180"/>
                      <a:pt x="14062" y="2168"/>
                    </a:cubicBezTo>
                    <a:lnTo>
                      <a:pt x="14062" y="1918"/>
                    </a:lnTo>
                    <a:cubicBezTo>
                      <a:pt x="14122" y="1894"/>
                      <a:pt x="14181" y="1882"/>
                      <a:pt x="14181" y="1858"/>
                    </a:cubicBezTo>
                    <a:cubicBezTo>
                      <a:pt x="14181" y="1823"/>
                      <a:pt x="14133" y="1811"/>
                      <a:pt x="14062" y="1799"/>
                    </a:cubicBezTo>
                    <a:lnTo>
                      <a:pt x="14062" y="1680"/>
                    </a:lnTo>
                    <a:cubicBezTo>
                      <a:pt x="14169" y="1644"/>
                      <a:pt x="14252" y="1561"/>
                      <a:pt x="14252" y="1442"/>
                    </a:cubicBezTo>
                    <a:cubicBezTo>
                      <a:pt x="14252" y="1323"/>
                      <a:pt x="14169" y="1215"/>
                      <a:pt x="14062" y="1203"/>
                    </a:cubicBezTo>
                    <a:lnTo>
                      <a:pt x="14062" y="989"/>
                    </a:lnTo>
                    <a:cubicBezTo>
                      <a:pt x="14276" y="965"/>
                      <a:pt x="14419" y="799"/>
                      <a:pt x="14419" y="584"/>
                    </a:cubicBezTo>
                    <a:cubicBezTo>
                      <a:pt x="14419" y="561"/>
                      <a:pt x="14419" y="525"/>
                      <a:pt x="14407" y="513"/>
                    </a:cubicBezTo>
                    <a:cubicBezTo>
                      <a:pt x="14372" y="692"/>
                      <a:pt x="14229" y="822"/>
                      <a:pt x="14050" y="846"/>
                    </a:cubicBezTo>
                    <a:lnTo>
                      <a:pt x="14050" y="680"/>
                    </a:lnTo>
                    <a:cubicBezTo>
                      <a:pt x="14110" y="668"/>
                      <a:pt x="14133" y="608"/>
                      <a:pt x="14133" y="549"/>
                    </a:cubicBezTo>
                    <a:cubicBezTo>
                      <a:pt x="14133" y="489"/>
                      <a:pt x="14098" y="430"/>
                      <a:pt x="14050" y="406"/>
                    </a:cubicBezTo>
                    <a:lnTo>
                      <a:pt x="14050" y="382"/>
                    </a:lnTo>
                    <a:cubicBezTo>
                      <a:pt x="14133" y="370"/>
                      <a:pt x="14157" y="334"/>
                      <a:pt x="14157" y="334"/>
                    </a:cubicBezTo>
                    <a:lnTo>
                      <a:pt x="1400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3"/>
                  </a:gs>
                  <a:gs pos="50000">
                    <a:srgbClr val="592D5F"/>
                  </a:gs>
                  <a:gs pos="79000">
                    <a:srgbClr val="7D386F"/>
                  </a:gs>
                  <a:gs pos="100000">
                    <a:schemeClr val="accent4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090;p26">
                <a:extLst>
                  <a:ext uri="{FF2B5EF4-FFF2-40B4-BE49-F238E27FC236}">
                    <a16:creationId xmlns:a16="http://schemas.microsoft.com/office/drawing/2014/main" id="{414F390B-7973-488E-8163-05581C6E7366}"/>
                  </a:ext>
                </a:extLst>
              </p:cNvPr>
              <p:cNvSpPr/>
              <p:nvPr/>
            </p:nvSpPr>
            <p:spPr>
              <a:xfrm>
                <a:off x="2265450" y="-2201025"/>
                <a:ext cx="86050" cy="539975"/>
              </a:xfrm>
              <a:custGeom>
                <a:avLst/>
                <a:gdLst/>
                <a:ahLst/>
                <a:cxnLst/>
                <a:rect l="l" t="t" r="r" b="b"/>
                <a:pathLst>
                  <a:path w="3442" h="21599" extrusionOk="0">
                    <a:moveTo>
                      <a:pt x="1048" y="2608"/>
                    </a:moveTo>
                    <a:cubicBezTo>
                      <a:pt x="1048" y="2608"/>
                      <a:pt x="1215" y="2620"/>
                      <a:pt x="1215" y="3036"/>
                    </a:cubicBezTo>
                    <a:lnTo>
                      <a:pt x="1215" y="3798"/>
                    </a:lnTo>
                    <a:lnTo>
                      <a:pt x="882" y="3798"/>
                    </a:lnTo>
                    <a:lnTo>
                      <a:pt x="882" y="3036"/>
                    </a:lnTo>
                    <a:cubicBezTo>
                      <a:pt x="882" y="2620"/>
                      <a:pt x="1048" y="2608"/>
                      <a:pt x="1048" y="2608"/>
                    </a:cubicBezTo>
                    <a:close/>
                    <a:moveTo>
                      <a:pt x="1715" y="2477"/>
                    </a:moveTo>
                    <a:cubicBezTo>
                      <a:pt x="1715" y="2477"/>
                      <a:pt x="1965" y="2489"/>
                      <a:pt x="1965" y="2905"/>
                    </a:cubicBezTo>
                    <a:lnTo>
                      <a:pt x="1965" y="3798"/>
                    </a:lnTo>
                    <a:lnTo>
                      <a:pt x="1465" y="3798"/>
                    </a:lnTo>
                    <a:lnTo>
                      <a:pt x="1465" y="2905"/>
                    </a:lnTo>
                    <a:cubicBezTo>
                      <a:pt x="1465" y="2489"/>
                      <a:pt x="1715" y="2477"/>
                      <a:pt x="1715" y="2477"/>
                    </a:cubicBezTo>
                    <a:close/>
                    <a:moveTo>
                      <a:pt x="2406" y="2608"/>
                    </a:moveTo>
                    <a:cubicBezTo>
                      <a:pt x="2406" y="2608"/>
                      <a:pt x="2560" y="2620"/>
                      <a:pt x="2560" y="3036"/>
                    </a:cubicBezTo>
                    <a:lnTo>
                      <a:pt x="2560" y="3798"/>
                    </a:lnTo>
                    <a:lnTo>
                      <a:pt x="2239" y="3798"/>
                    </a:lnTo>
                    <a:lnTo>
                      <a:pt x="2239" y="3036"/>
                    </a:lnTo>
                    <a:cubicBezTo>
                      <a:pt x="2239" y="2620"/>
                      <a:pt x="2406" y="2608"/>
                      <a:pt x="2406" y="2608"/>
                    </a:cubicBezTo>
                    <a:close/>
                    <a:moveTo>
                      <a:pt x="1715" y="0"/>
                    </a:moveTo>
                    <a:lnTo>
                      <a:pt x="1679" y="48"/>
                    </a:lnTo>
                    <a:lnTo>
                      <a:pt x="1703" y="48"/>
                    </a:lnTo>
                    <a:lnTo>
                      <a:pt x="1703" y="60"/>
                    </a:lnTo>
                    <a:lnTo>
                      <a:pt x="1679" y="72"/>
                    </a:lnTo>
                    <a:cubicBezTo>
                      <a:pt x="1679" y="95"/>
                      <a:pt x="1679" y="95"/>
                      <a:pt x="1703" y="95"/>
                    </a:cubicBezTo>
                    <a:lnTo>
                      <a:pt x="1703" y="119"/>
                    </a:lnTo>
                    <a:cubicBezTo>
                      <a:pt x="1667" y="119"/>
                      <a:pt x="1655" y="95"/>
                      <a:pt x="1644" y="60"/>
                    </a:cubicBezTo>
                    <a:lnTo>
                      <a:pt x="1644" y="72"/>
                    </a:lnTo>
                    <a:cubicBezTo>
                      <a:pt x="1644" y="107"/>
                      <a:pt x="1667" y="131"/>
                      <a:pt x="1703" y="131"/>
                    </a:cubicBezTo>
                    <a:lnTo>
                      <a:pt x="1703" y="179"/>
                    </a:lnTo>
                    <a:cubicBezTo>
                      <a:pt x="1679" y="179"/>
                      <a:pt x="1667" y="191"/>
                      <a:pt x="1667" y="214"/>
                    </a:cubicBezTo>
                    <a:cubicBezTo>
                      <a:pt x="1667" y="226"/>
                      <a:pt x="1679" y="238"/>
                      <a:pt x="1703" y="238"/>
                    </a:cubicBezTo>
                    <a:lnTo>
                      <a:pt x="1703" y="274"/>
                    </a:lnTo>
                    <a:cubicBezTo>
                      <a:pt x="1679" y="274"/>
                      <a:pt x="1679" y="274"/>
                      <a:pt x="1679" y="286"/>
                    </a:cubicBezTo>
                    <a:lnTo>
                      <a:pt x="1703" y="298"/>
                    </a:lnTo>
                    <a:lnTo>
                      <a:pt x="1703" y="345"/>
                    </a:lnTo>
                    <a:cubicBezTo>
                      <a:pt x="1679" y="345"/>
                      <a:pt x="1679" y="345"/>
                      <a:pt x="1679" y="357"/>
                    </a:cubicBezTo>
                    <a:cubicBezTo>
                      <a:pt x="1655" y="369"/>
                      <a:pt x="1644" y="393"/>
                      <a:pt x="1644" y="417"/>
                    </a:cubicBezTo>
                    <a:cubicBezTo>
                      <a:pt x="1644" y="453"/>
                      <a:pt x="1667" y="476"/>
                      <a:pt x="1703" y="476"/>
                    </a:cubicBezTo>
                    <a:lnTo>
                      <a:pt x="1703" y="488"/>
                    </a:lnTo>
                    <a:cubicBezTo>
                      <a:pt x="1679" y="488"/>
                      <a:pt x="1667" y="512"/>
                      <a:pt x="1667" y="536"/>
                    </a:cubicBezTo>
                    <a:cubicBezTo>
                      <a:pt x="1667" y="548"/>
                      <a:pt x="1679" y="572"/>
                      <a:pt x="1703" y="584"/>
                    </a:cubicBezTo>
                    <a:lnTo>
                      <a:pt x="1703" y="595"/>
                    </a:lnTo>
                    <a:cubicBezTo>
                      <a:pt x="1679" y="595"/>
                      <a:pt x="1655" y="607"/>
                      <a:pt x="1655" y="643"/>
                    </a:cubicBezTo>
                    <a:cubicBezTo>
                      <a:pt x="1655" y="643"/>
                      <a:pt x="1644" y="643"/>
                      <a:pt x="1644" y="655"/>
                    </a:cubicBezTo>
                    <a:cubicBezTo>
                      <a:pt x="1644" y="655"/>
                      <a:pt x="1644" y="667"/>
                      <a:pt x="1655" y="667"/>
                    </a:cubicBezTo>
                    <a:cubicBezTo>
                      <a:pt x="1655" y="667"/>
                      <a:pt x="1620" y="667"/>
                      <a:pt x="1620" y="691"/>
                    </a:cubicBezTo>
                    <a:cubicBezTo>
                      <a:pt x="1620" y="691"/>
                      <a:pt x="1560" y="703"/>
                      <a:pt x="1584" y="715"/>
                    </a:cubicBezTo>
                    <a:lnTo>
                      <a:pt x="1596" y="715"/>
                    </a:lnTo>
                    <a:lnTo>
                      <a:pt x="1358" y="941"/>
                    </a:lnTo>
                    <a:cubicBezTo>
                      <a:pt x="1346" y="941"/>
                      <a:pt x="1346" y="941"/>
                      <a:pt x="1322" y="953"/>
                    </a:cubicBezTo>
                    <a:cubicBezTo>
                      <a:pt x="1239" y="1000"/>
                      <a:pt x="1251" y="1048"/>
                      <a:pt x="1251" y="1048"/>
                    </a:cubicBezTo>
                    <a:cubicBezTo>
                      <a:pt x="1251" y="1048"/>
                      <a:pt x="572" y="1405"/>
                      <a:pt x="632" y="2131"/>
                    </a:cubicBezTo>
                    <a:cubicBezTo>
                      <a:pt x="417" y="2155"/>
                      <a:pt x="310" y="2191"/>
                      <a:pt x="310" y="2191"/>
                    </a:cubicBezTo>
                    <a:lnTo>
                      <a:pt x="751" y="2358"/>
                    </a:lnTo>
                    <a:lnTo>
                      <a:pt x="751" y="3798"/>
                    </a:lnTo>
                    <a:lnTo>
                      <a:pt x="346" y="3798"/>
                    </a:lnTo>
                    <a:lnTo>
                      <a:pt x="346" y="4275"/>
                    </a:lnTo>
                    <a:lnTo>
                      <a:pt x="608" y="4572"/>
                    </a:lnTo>
                    <a:lnTo>
                      <a:pt x="477" y="10132"/>
                    </a:lnTo>
                    <a:lnTo>
                      <a:pt x="191" y="10132"/>
                    </a:lnTo>
                    <a:lnTo>
                      <a:pt x="191" y="10609"/>
                    </a:lnTo>
                    <a:lnTo>
                      <a:pt x="465" y="10894"/>
                    </a:lnTo>
                    <a:lnTo>
                      <a:pt x="346" y="15824"/>
                    </a:lnTo>
                    <a:lnTo>
                      <a:pt x="0" y="15824"/>
                    </a:lnTo>
                    <a:lnTo>
                      <a:pt x="0" y="16300"/>
                    </a:lnTo>
                    <a:lnTo>
                      <a:pt x="334" y="16586"/>
                    </a:lnTo>
                    <a:lnTo>
                      <a:pt x="215" y="21598"/>
                    </a:lnTo>
                    <a:lnTo>
                      <a:pt x="3227" y="21598"/>
                    </a:lnTo>
                    <a:lnTo>
                      <a:pt x="3108" y="16586"/>
                    </a:lnTo>
                    <a:lnTo>
                      <a:pt x="3441" y="16300"/>
                    </a:lnTo>
                    <a:lnTo>
                      <a:pt x="3441" y="15824"/>
                    </a:lnTo>
                    <a:lnTo>
                      <a:pt x="3096" y="15824"/>
                    </a:lnTo>
                    <a:lnTo>
                      <a:pt x="2965" y="10894"/>
                    </a:lnTo>
                    <a:lnTo>
                      <a:pt x="3227" y="10609"/>
                    </a:lnTo>
                    <a:lnTo>
                      <a:pt x="3227" y="10132"/>
                    </a:lnTo>
                    <a:lnTo>
                      <a:pt x="2953" y="10132"/>
                    </a:lnTo>
                    <a:lnTo>
                      <a:pt x="2810" y="4572"/>
                    </a:lnTo>
                    <a:lnTo>
                      <a:pt x="3084" y="4275"/>
                    </a:lnTo>
                    <a:lnTo>
                      <a:pt x="3084" y="3798"/>
                    </a:lnTo>
                    <a:lnTo>
                      <a:pt x="2679" y="3798"/>
                    </a:lnTo>
                    <a:lnTo>
                      <a:pt x="2679" y="2358"/>
                    </a:lnTo>
                    <a:lnTo>
                      <a:pt x="3108" y="2191"/>
                    </a:lnTo>
                    <a:cubicBezTo>
                      <a:pt x="3108" y="2191"/>
                      <a:pt x="3013" y="2155"/>
                      <a:pt x="2798" y="2131"/>
                    </a:cubicBezTo>
                    <a:cubicBezTo>
                      <a:pt x="2870" y="1381"/>
                      <a:pt x="2179" y="1048"/>
                      <a:pt x="2179" y="1048"/>
                    </a:cubicBezTo>
                    <a:cubicBezTo>
                      <a:pt x="2179" y="1048"/>
                      <a:pt x="2191" y="988"/>
                      <a:pt x="2096" y="953"/>
                    </a:cubicBezTo>
                    <a:cubicBezTo>
                      <a:pt x="2084" y="953"/>
                      <a:pt x="2084" y="953"/>
                      <a:pt x="2072" y="941"/>
                    </a:cubicBezTo>
                    <a:lnTo>
                      <a:pt x="1834" y="715"/>
                    </a:lnTo>
                    <a:lnTo>
                      <a:pt x="1846" y="715"/>
                    </a:lnTo>
                    <a:cubicBezTo>
                      <a:pt x="1882" y="703"/>
                      <a:pt x="1798" y="691"/>
                      <a:pt x="1798" y="691"/>
                    </a:cubicBezTo>
                    <a:cubicBezTo>
                      <a:pt x="1798" y="667"/>
                      <a:pt x="1775" y="667"/>
                      <a:pt x="1775" y="667"/>
                    </a:cubicBezTo>
                    <a:cubicBezTo>
                      <a:pt x="1775" y="667"/>
                      <a:pt x="1786" y="667"/>
                      <a:pt x="1786" y="655"/>
                    </a:cubicBezTo>
                    <a:cubicBezTo>
                      <a:pt x="1786" y="655"/>
                      <a:pt x="1786" y="643"/>
                      <a:pt x="1775" y="643"/>
                    </a:cubicBezTo>
                    <a:cubicBezTo>
                      <a:pt x="1775" y="607"/>
                      <a:pt x="1763" y="595"/>
                      <a:pt x="1727" y="595"/>
                    </a:cubicBezTo>
                    <a:lnTo>
                      <a:pt x="1727" y="584"/>
                    </a:lnTo>
                    <a:cubicBezTo>
                      <a:pt x="1739" y="584"/>
                      <a:pt x="1763" y="572"/>
                      <a:pt x="1763" y="536"/>
                    </a:cubicBezTo>
                    <a:cubicBezTo>
                      <a:pt x="1763" y="524"/>
                      <a:pt x="1739" y="512"/>
                      <a:pt x="1727" y="488"/>
                    </a:cubicBezTo>
                    <a:lnTo>
                      <a:pt x="1727" y="476"/>
                    </a:lnTo>
                    <a:cubicBezTo>
                      <a:pt x="1763" y="476"/>
                      <a:pt x="1786" y="453"/>
                      <a:pt x="1786" y="417"/>
                    </a:cubicBezTo>
                    <a:cubicBezTo>
                      <a:pt x="1786" y="393"/>
                      <a:pt x="1775" y="369"/>
                      <a:pt x="1739" y="357"/>
                    </a:cubicBezTo>
                    <a:lnTo>
                      <a:pt x="1727" y="345"/>
                    </a:lnTo>
                    <a:lnTo>
                      <a:pt x="1727" y="298"/>
                    </a:lnTo>
                    <a:cubicBezTo>
                      <a:pt x="1739" y="298"/>
                      <a:pt x="1739" y="298"/>
                      <a:pt x="1739" y="286"/>
                    </a:cubicBezTo>
                    <a:lnTo>
                      <a:pt x="1727" y="274"/>
                    </a:lnTo>
                    <a:lnTo>
                      <a:pt x="1727" y="238"/>
                    </a:lnTo>
                    <a:cubicBezTo>
                      <a:pt x="1739" y="238"/>
                      <a:pt x="1763" y="226"/>
                      <a:pt x="1763" y="214"/>
                    </a:cubicBezTo>
                    <a:cubicBezTo>
                      <a:pt x="1763" y="191"/>
                      <a:pt x="1739" y="179"/>
                      <a:pt x="1727" y="179"/>
                    </a:cubicBezTo>
                    <a:lnTo>
                      <a:pt x="1727" y="131"/>
                    </a:lnTo>
                    <a:cubicBezTo>
                      <a:pt x="1763" y="131"/>
                      <a:pt x="1786" y="107"/>
                      <a:pt x="1786" y="72"/>
                    </a:cubicBezTo>
                    <a:lnTo>
                      <a:pt x="1786" y="60"/>
                    </a:lnTo>
                    <a:cubicBezTo>
                      <a:pt x="1786" y="95"/>
                      <a:pt x="1763" y="107"/>
                      <a:pt x="1727" y="119"/>
                    </a:cubicBezTo>
                    <a:lnTo>
                      <a:pt x="1727" y="95"/>
                    </a:lnTo>
                    <a:lnTo>
                      <a:pt x="1739" y="72"/>
                    </a:lnTo>
                    <a:cubicBezTo>
                      <a:pt x="1739" y="60"/>
                      <a:pt x="1739" y="60"/>
                      <a:pt x="1727" y="60"/>
                    </a:cubicBezTo>
                    <a:lnTo>
                      <a:pt x="1727" y="48"/>
                    </a:lnTo>
                    <a:lnTo>
                      <a:pt x="1739" y="48"/>
                    </a:lnTo>
                    <a:lnTo>
                      <a:pt x="1715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3"/>
                  </a:gs>
                  <a:gs pos="74000">
                    <a:srgbClr val="7D386F"/>
                  </a:gs>
                  <a:gs pos="100000">
                    <a:schemeClr val="accent4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091;p26">
                <a:extLst>
                  <a:ext uri="{FF2B5EF4-FFF2-40B4-BE49-F238E27FC236}">
                    <a16:creationId xmlns:a16="http://schemas.microsoft.com/office/drawing/2014/main" id="{E3BE760F-C495-443E-ABB1-AA60A51C3B8E}"/>
                  </a:ext>
                </a:extLst>
              </p:cNvPr>
              <p:cNvSpPr/>
              <p:nvPr/>
            </p:nvSpPr>
            <p:spPr>
              <a:xfrm>
                <a:off x="3310225" y="-2201025"/>
                <a:ext cx="86050" cy="539975"/>
              </a:xfrm>
              <a:custGeom>
                <a:avLst/>
                <a:gdLst/>
                <a:ahLst/>
                <a:cxnLst/>
                <a:rect l="l" t="t" r="r" b="b"/>
                <a:pathLst>
                  <a:path w="3442" h="21599" extrusionOk="0">
                    <a:moveTo>
                      <a:pt x="1036" y="2608"/>
                    </a:moveTo>
                    <a:cubicBezTo>
                      <a:pt x="1036" y="2608"/>
                      <a:pt x="1191" y="2620"/>
                      <a:pt x="1191" y="3036"/>
                    </a:cubicBezTo>
                    <a:lnTo>
                      <a:pt x="1191" y="3798"/>
                    </a:lnTo>
                    <a:lnTo>
                      <a:pt x="870" y="3798"/>
                    </a:lnTo>
                    <a:lnTo>
                      <a:pt x="870" y="3036"/>
                    </a:lnTo>
                    <a:cubicBezTo>
                      <a:pt x="870" y="2620"/>
                      <a:pt x="1036" y="2608"/>
                      <a:pt x="1036" y="2608"/>
                    </a:cubicBezTo>
                    <a:close/>
                    <a:moveTo>
                      <a:pt x="1703" y="2477"/>
                    </a:moveTo>
                    <a:cubicBezTo>
                      <a:pt x="1703" y="2477"/>
                      <a:pt x="1953" y="2489"/>
                      <a:pt x="1953" y="2905"/>
                    </a:cubicBezTo>
                    <a:lnTo>
                      <a:pt x="1953" y="3798"/>
                    </a:lnTo>
                    <a:lnTo>
                      <a:pt x="1453" y="3798"/>
                    </a:lnTo>
                    <a:lnTo>
                      <a:pt x="1453" y="2905"/>
                    </a:lnTo>
                    <a:cubicBezTo>
                      <a:pt x="1453" y="2489"/>
                      <a:pt x="1703" y="2477"/>
                      <a:pt x="1703" y="2477"/>
                    </a:cubicBezTo>
                    <a:close/>
                    <a:moveTo>
                      <a:pt x="2382" y="2608"/>
                    </a:moveTo>
                    <a:cubicBezTo>
                      <a:pt x="2382" y="2608"/>
                      <a:pt x="2548" y="2620"/>
                      <a:pt x="2548" y="3036"/>
                    </a:cubicBezTo>
                    <a:lnTo>
                      <a:pt x="2548" y="3798"/>
                    </a:lnTo>
                    <a:lnTo>
                      <a:pt x="2227" y="3798"/>
                    </a:lnTo>
                    <a:lnTo>
                      <a:pt x="2227" y="3036"/>
                    </a:lnTo>
                    <a:cubicBezTo>
                      <a:pt x="2227" y="2620"/>
                      <a:pt x="2382" y="2608"/>
                      <a:pt x="2382" y="2608"/>
                    </a:cubicBezTo>
                    <a:close/>
                    <a:moveTo>
                      <a:pt x="1703" y="0"/>
                    </a:moveTo>
                    <a:lnTo>
                      <a:pt x="1667" y="48"/>
                    </a:lnTo>
                    <a:lnTo>
                      <a:pt x="1679" y="48"/>
                    </a:lnTo>
                    <a:lnTo>
                      <a:pt x="1679" y="60"/>
                    </a:lnTo>
                    <a:lnTo>
                      <a:pt x="1667" y="72"/>
                    </a:lnTo>
                    <a:cubicBezTo>
                      <a:pt x="1667" y="95"/>
                      <a:pt x="1667" y="95"/>
                      <a:pt x="1679" y="95"/>
                    </a:cubicBezTo>
                    <a:lnTo>
                      <a:pt x="1679" y="119"/>
                    </a:lnTo>
                    <a:cubicBezTo>
                      <a:pt x="1655" y="119"/>
                      <a:pt x="1643" y="95"/>
                      <a:pt x="1620" y="60"/>
                    </a:cubicBezTo>
                    <a:lnTo>
                      <a:pt x="1620" y="72"/>
                    </a:lnTo>
                    <a:cubicBezTo>
                      <a:pt x="1620" y="107"/>
                      <a:pt x="1655" y="131"/>
                      <a:pt x="1679" y="131"/>
                    </a:cubicBezTo>
                    <a:lnTo>
                      <a:pt x="1679" y="179"/>
                    </a:lnTo>
                    <a:cubicBezTo>
                      <a:pt x="1667" y="179"/>
                      <a:pt x="1655" y="191"/>
                      <a:pt x="1655" y="214"/>
                    </a:cubicBezTo>
                    <a:cubicBezTo>
                      <a:pt x="1655" y="226"/>
                      <a:pt x="1667" y="238"/>
                      <a:pt x="1679" y="238"/>
                    </a:cubicBezTo>
                    <a:lnTo>
                      <a:pt x="1679" y="274"/>
                    </a:lnTo>
                    <a:cubicBezTo>
                      <a:pt x="1667" y="274"/>
                      <a:pt x="1667" y="274"/>
                      <a:pt x="1667" y="286"/>
                    </a:cubicBezTo>
                    <a:lnTo>
                      <a:pt x="1679" y="298"/>
                    </a:lnTo>
                    <a:lnTo>
                      <a:pt x="1679" y="345"/>
                    </a:lnTo>
                    <a:cubicBezTo>
                      <a:pt x="1667" y="345"/>
                      <a:pt x="1667" y="345"/>
                      <a:pt x="1667" y="357"/>
                    </a:cubicBezTo>
                    <a:cubicBezTo>
                      <a:pt x="1643" y="369"/>
                      <a:pt x="1620" y="393"/>
                      <a:pt x="1620" y="417"/>
                    </a:cubicBezTo>
                    <a:cubicBezTo>
                      <a:pt x="1620" y="453"/>
                      <a:pt x="1655" y="476"/>
                      <a:pt x="1679" y="476"/>
                    </a:cubicBezTo>
                    <a:lnTo>
                      <a:pt x="1679" y="488"/>
                    </a:lnTo>
                    <a:cubicBezTo>
                      <a:pt x="1667" y="488"/>
                      <a:pt x="1655" y="512"/>
                      <a:pt x="1655" y="536"/>
                    </a:cubicBezTo>
                    <a:cubicBezTo>
                      <a:pt x="1655" y="548"/>
                      <a:pt x="1667" y="572"/>
                      <a:pt x="1679" y="584"/>
                    </a:cubicBezTo>
                    <a:lnTo>
                      <a:pt x="1679" y="595"/>
                    </a:lnTo>
                    <a:cubicBezTo>
                      <a:pt x="1667" y="595"/>
                      <a:pt x="1643" y="607"/>
                      <a:pt x="1643" y="643"/>
                    </a:cubicBezTo>
                    <a:cubicBezTo>
                      <a:pt x="1643" y="643"/>
                      <a:pt x="1620" y="643"/>
                      <a:pt x="1620" y="655"/>
                    </a:cubicBezTo>
                    <a:cubicBezTo>
                      <a:pt x="1620" y="655"/>
                      <a:pt x="1620" y="667"/>
                      <a:pt x="1643" y="667"/>
                    </a:cubicBezTo>
                    <a:cubicBezTo>
                      <a:pt x="1643" y="667"/>
                      <a:pt x="1608" y="667"/>
                      <a:pt x="1608" y="691"/>
                    </a:cubicBezTo>
                    <a:cubicBezTo>
                      <a:pt x="1608" y="691"/>
                      <a:pt x="1548" y="703"/>
                      <a:pt x="1572" y="715"/>
                    </a:cubicBezTo>
                    <a:lnTo>
                      <a:pt x="1584" y="715"/>
                    </a:lnTo>
                    <a:lnTo>
                      <a:pt x="1346" y="941"/>
                    </a:lnTo>
                    <a:cubicBezTo>
                      <a:pt x="1322" y="941"/>
                      <a:pt x="1322" y="941"/>
                      <a:pt x="1310" y="953"/>
                    </a:cubicBezTo>
                    <a:cubicBezTo>
                      <a:pt x="1227" y="1000"/>
                      <a:pt x="1239" y="1048"/>
                      <a:pt x="1239" y="1048"/>
                    </a:cubicBezTo>
                    <a:cubicBezTo>
                      <a:pt x="1239" y="1048"/>
                      <a:pt x="548" y="1405"/>
                      <a:pt x="608" y="2131"/>
                    </a:cubicBezTo>
                    <a:cubicBezTo>
                      <a:pt x="405" y="2155"/>
                      <a:pt x="298" y="2191"/>
                      <a:pt x="298" y="2191"/>
                    </a:cubicBezTo>
                    <a:lnTo>
                      <a:pt x="727" y="2358"/>
                    </a:lnTo>
                    <a:lnTo>
                      <a:pt x="727" y="3798"/>
                    </a:lnTo>
                    <a:lnTo>
                      <a:pt x="346" y="3798"/>
                    </a:lnTo>
                    <a:lnTo>
                      <a:pt x="346" y="4275"/>
                    </a:lnTo>
                    <a:lnTo>
                      <a:pt x="620" y="4572"/>
                    </a:lnTo>
                    <a:lnTo>
                      <a:pt x="477" y="10132"/>
                    </a:lnTo>
                    <a:lnTo>
                      <a:pt x="203" y="10132"/>
                    </a:lnTo>
                    <a:lnTo>
                      <a:pt x="203" y="10609"/>
                    </a:lnTo>
                    <a:lnTo>
                      <a:pt x="465" y="10894"/>
                    </a:lnTo>
                    <a:lnTo>
                      <a:pt x="346" y="15824"/>
                    </a:lnTo>
                    <a:lnTo>
                      <a:pt x="0" y="15824"/>
                    </a:lnTo>
                    <a:lnTo>
                      <a:pt x="0" y="16300"/>
                    </a:lnTo>
                    <a:lnTo>
                      <a:pt x="334" y="16586"/>
                    </a:lnTo>
                    <a:lnTo>
                      <a:pt x="215" y="21598"/>
                    </a:lnTo>
                    <a:lnTo>
                      <a:pt x="3239" y="21598"/>
                    </a:lnTo>
                    <a:lnTo>
                      <a:pt x="3120" y="16586"/>
                    </a:lnTo>
                    <a:lnTo>
                      <a:pt x="3441" y="16300"/>
                    </a:lnTo>
                    <a:lnTo>
                      <a:pt x="3441" y="15824"/>
                    </a:lnTo>
                    <a:lnTo>
                      <a:pt x="3072" y="15824"/>
                    </a:lnTo>
                    <a:lnTo>
                      <a:pt x="2953" y="10894"/>
                    </a:lnTo>
                    <a:lnTo>
                      <a:pt x="3215" y="10609"/>
                    </a:lnTo>
                    <a:lnTo>
                      <a:pt x="3215" y="10132"/>
                    </a:lnTo>
                    <a:lnTo>
                      <a:pt x="2941" y="10132"/>
                    </a:lnTo>
                    <a:lnTo>
                      <a:pt x="2798" y="4572"/>
                    </a:lnTo>
                    <a:lnTo>
                      <a:pt x="3072" y="4275"/>
                    </a:lnTo>
                    <a:lnTo>
                      <a:pt x="3072" y="3798"/>
                    </a:lnTo>
                    <a:lnTo>
                      <a:pt x="2667" y="3798"/>
                    </a:lnTo>
                    <a:lnTo>
                      <a:pt x="2667" y="2358"/>
                    </a:lnTo>
                    <a:lnTo>
                      <a:pt x="3096" y="2191"/>
                    </a:lnTo>
                    <a:cubicBezTo>
                      <a:pt x="3096" y="2191"/>
                      <a:pt x="3001" y="2155"/>
                      <a:pt x="2786" y="2131"/>
                    </a:cubicBezTo>
                    <a:cubicBezTo>
                      <a:pt x="2858" y="1381"/>
                      <a:pt x="2167" y="1048"/>
                      <a:pt x="2167" y="1048"/>
                    </a:cubicBezTo>
                    <a:cubicBezTo>
                      <a:pt x="2167" y="1048"/>
                      <a:pt x="2179" y="988"/>
                      <a:pt x="2084" y="953"/>
                    </a:cubicBezTo>
                    <a:cubicBezTo>
                      <a:pt x="2072" y="953"/>
                      <a:pt x="2072" y="953"/>
                      <a:pt x="2060" y="941"/>
                    </a:cubicBezTo>
                    <a:lnTo>
                      <a:pt x="1822" y="715"/>
                    </a:lnTo>
                    <a:lnTo>
                      <a:pt x="1834" y="715"/>
                    </a:lnTo>
                    <a:cubicBezTo>
                      <a:pt x="1870" y="703"/>
                      <a:pt x="1786" y="691"/>
                      <a:pt x="1786" y="691"/>
                    </a:cubicBezTo>
                    <a:cubicBezTo>
                      <a:pt x="1786" y="667"/>
                      <a:pt x="1763" y="667"/>
                      <a:pt x="1763" y="667"/>
                    </a:cubicBezTo>
                    <a:cubicBezTo>
                      <a:pt x="1763" y="667"/>
                      <a:pt x="1774" y="667"/>
                      <a:pt x="1774" y="655"/>
                    </a:cubicBezTo>
                    <a:cubicBezTo>
                      <a:pt x="1774" y="655"/>
                      <a:pt x="1774" y="643"/>
                      <a:pt x="1763" y="643"/>
                    </a:cubicBezTo>
                    <a:cubicBezTo>
                      <a:pt x="1763" y="607"/>
                      <a:pt x="1739" y="595"/>
                      <a:pt x="1715" y="595"/>
                    </a:cubicBezTo>
                    <a:lnTo>
                      <a:pt x="1715" y="584"/>
                    </a:lnTo>
                    <a:cubicBezTo>
                      <a:pt x="1727" y="584"/>
                      <a:pt x="1751" y="572"/>
                      <a:pt x="1751" y="536"/>
                    </a:cubicBezTo>
                    <a:cubicBezTo>
                      <a:pt x="1751" y="524"/>
                      <a:pt x="1727" y="512"/>
                      <a:pt x="1715" y="488"/>
                    </a:cubicBezTo>
                    <a:lnTo>
                      <a:pt x="1715" y="476"/>
                    </a:lnTo>
                    <a:cubicBezTo>
                      <a:pt x="1751" y="476"/>
                      <a:pt x="1774" y="453"/>
                      <a:pt x="1774" y="417"/>
                    </a:cubicBezTo>
                    <a:cubicBezTo>
                      <a:pt x="1774" y="393"/>
                      <a:pt x="1763" y="369"/>
                      <a:pt x="1727" y="357"/>
                    </a:cubicBezTo>
                    <a:lnTo>
                      <a:pt x="1715" y="345"/>
                    </a:lnTo>
                    <a:lnTo>
                      <a:pt x="1715" y="298"/>
                    </a:lnTo>
                    <a:cubicBezTo>
                      <a:pt x="1727" y="298"/>
                      <a:pt x="1727" y="298"/>
                      <a:pt x="1727" y="286"/>
                    </a:cubicBezTo>
                    <a:lnTo>
                      <a:pt x="1715" y="274"/>
                    </a:lnTo>
                    <a:lnTo>
                      <a:pt x="1715" y="238"/>
                    </a:lnTo>
                    <a:cubicBezTo>
                      <a:pt x="1727" y="238"/>
                      <a:pt x="1751" y="226"/>
                      <a:pt x="1751" y="214"/>
                    </a:cubicBezTo>
                    <a:cubicBezTo>
                      <a:pt x="1751" y="191"/>
                      <a:pt x="1727" y="179"/>
                      <a:pt x="1715" y="179"/>
                    </a:cubicBezTo>
                    <a:lnTo>
                      <a:pt x="1715" y="131"/>
                    </a:lnTo>
                    <a:cubicBezTo>
                      <a:pt x="1751" y="131"/>
                      <a:pt x="1774" y="107"/>
                      <a:pt x="1774" y="72"/>
                    </a:cubicBezTo>
                    <a:lnTo>
                      <a:pt x="1774" y="60"/>
                    </a:lnTo>
                    <a:cubicBezTo>
                      <a:pt x="1774" y="95"/>
                      <a:pt x="1739" y="107"/>
                      <a:pt x="1715" y="119"/>
                    </a:cubicBezTo>
                    <a:lnTo>
                      <a:pt x="1715" y="95"/>
                    </a:lnTo>
                    <a:lnTo>
                      <a:pt x="1727" y="72"/>
                    </a:lnTo>
                    <a:cubicBezTo>
                      <a:pt x="1727" y="60"/>
                      <a:pt x="1727" y="60"/>
                      <a:pt x="1715" y="60"/>
                    </a:cubicBezTo>
                    <a:lnTo>
                      <a:pt x="1715" y="48"/>
                    </a:lnTo>
                    <a:lnTo>
                      <a:pt x="1727" y="48"/>
                    </a:lnTo>
                    <a:lnTo>
                      <a:pt x="1703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3"/>
                  </a:gs>
                  <a:gs pos="74000">
                    <a:srgbClr val="7D386F"/>
                  </a:gs>
                  <a:gs pos="100000">
                    <a:schemeClr val="accent4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092;p26">
                <a:extLst>
                  <a:ext uri="{FF2B5EF4-FFF2-40B4-BE49-F238E27FC236}">
                    <a16:creationId xmlns:a16="http://schemas.microsoft.com/office/drawing/2014/main" id="{9C0EA284-AEC4-4DE7-A582-414CE3D073F8}"/>
                  </a:ext>
                </a:extLst>
              </p:cNvPr>
              <p:cNvSpPr/>
              <p:nvPr/>
            </p:nvSpPr>
            <p:spPr>
              <a:xfrm>
                <a:off x="2388975" y="-2063225"/>
                <a:ext cx="62825" cy="397700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15908" extrusionOk="0">
                    <a:moveTo>
                      <a:pt x="1263" y="1"/>
                    </a:moveTo>
                    <a:lnTo>
                      <a:pt x="1251" y="25"/>
                    </a:lnTo>
                    <a:lnTo>
                      <a:pt x="1286" y="25"/>
                    </a:lnTo>
                    <a:lnTo>
                      <a:pt x="1263" y="1"/>
                    </a:lnTo>
                    <a:close/>
                    <a:moveTo>
                      <a:pt x="1263" y="25"/>
                    </a:moveTo>
                    <a:lnTo>
                      <a:pt x="1251" y="36"/>
                    </a:lnTo>
                    <a:cubicBezTo>
                      <a:pt x="1251" y="36"/>
                      <a:pt x="1251" y="60"/>
                      <a:pt x="1263" y="60"/>
                    </a:cubicBezTo>
                    <a:lnTo>
                      <a:pt x="1286" y="36"/>
                    </a:lnTo>
                    <a:cubicBezTo>
                      <a:pt x="1286" y="36"/>
                      <a:pt x="1286" y="25"/>
                      <a:pt x="1263" y="25"/>
                    </a:cubicBezTo>
                    <a:close/>
                    <a:moveTo>
                      <a:pt x="1227" y="25"/>
                    </a:moveTo>
                    <a:lnTo>
                      <a:pt x="1227" y="36"/>
                    </a:lnTo>
                    <a:cubicBezTo>
                      <a:pt x="1227" y="72"/>
                      <a:pt x="1239" y="84"/>
                      <a:pt x="1263" y="84"/>
                    </a:cubicBezTo>
                    <a:cubicBezTo>
                      <a:pt x="1298" y="84"/>
                      <a:pt x="1310" y="60"/>
                      <a:pt x="1310" y="36"/>
                    </a:cubicBezTo>
                    <a:lnTo>
                      <a:pt x="1310" y="25"/>
                    </a:lnTo>
                    <a:cubicBezTo>
                      <a:pt x="1310" y="36"/>
                      <a:pt x="1298" y="60"/>
                      <a:pt x="1263" y="72"/>
                    </a:cubicBezTo>
                    <a:cubicBezTo>
                      <a:pt x="1251" y="72"/>
                      <a:pt x="1239" y="60"/>
                      <a:pt x="1227" y="25"/>
                    </a:cubicBezTo>
                    <a:close/>
                    <a:moveTo>
                      <a:pt x="1263" y="120"/>
                    </a:moveTo>
                    <a:cubicBezTo>
                      <a:pt x="1251" y="120"/>
                      <a:pt x="1251" y="132"/>
                      <a:pt x="1251" y="144"/>
                    </a:cubicBezTo>
                    <a:cubicBezTo>
                      <a:pt x="1251" y="156"/>
                      <a:pt x="1263" y="179"/>
                      <a:pt x="1263" y="179"/>
                    </a:cubicBezTo>
                    <a:cubicBezTo>
                      <a:pt x="1286" y="179"/>
                      <a:pt x="1286" y="156"/>
                      <a:pt x="1286" y="144"/>
                    </a:cubicBezTo>
                    <a:cubicBezTo>
                      <a:pt x="1286" y="132"/>
                      <a:pt x="1263" y="120"/>
                      <a:pt x="1263" y="120"/>
                    </a:cubicBezTo>
                    <a:close/>
                    <a:moveTo>
                      <a:pt x="1251" y="215"/>
                    </a:moveTo>
                    <a:cubicBezTo>
                      <a:pt x="1239" y="239"/>
                      <a:pt x="1227" y="251"/>
                      <a:pt x="1227" y="263"/>
                    </a:cubicBezTo>
                    <a:cubicBezTo>
                      <a:pt x="1227" y="298"/>
                      <a:pt x="1239" y="310"/>
                      <a:pt x="1263" y="310"/>
                    </a:cubicBezTo>
                    <a:cubicBezTo>
                      <a:pt x="1286" y="310"/>
                      <a:pt x="1310" y="298"/>
                      <a:pt x="1310" y="263"/>
                    </a:cubicBezTo>
                    <a:cubicBezTo>
                      <a:pt x="1310" y="251"/>
                      <a:pt x="1298" y="239"/>
                      <a:pt x="1286" y="215"/>
                    </a:cubicBezTo>
                    <a:close/>
                    <a:moveTo>
                      <a:pt x="1263" y="322"/>
                    </a:moveTo>
                    <a:cubicBezTo>
                      <a:pt x="1251" y="322"/>
                      <a:pt x="1239" y="334"/>
                      <a:pt x="1239" y="358"/>
                    </a:cubicBezTo>
                    <a:cubicBezTo>
                      <a:pt x="1239" y="370"/>
                      <a:pt x="1251" y="382"/>
                      <a:pt x="1263" y="382"/>
                    </a:cubicBezTo>
                    <a:cubicBezTo>
                      <a:pt x="1286" y="382"/>
                      <a:pt x="1298" y="370"/>
                      <a:pt x="1298" y="358"/>
                    </a:cubicBezTo>
                    <a:cubicBezTo>
                      <a:pt x="1298" y="334"/>
                      <a:pt x="1286" y="322"/>
                      <a:pt x="1263" y="322"/>
                    </a:cubicBezTo>
                    <a:close/>
                    <a:moveTo>
                      <a:pt x="1286" y="1787"/>
                    </a:moveTo>
                    <a:cubicBezTo>
                      <a:pt x="1286" y="1787"/>
                      <a:pt x="1465" y="1799"/>
                      <a:pt x="1465" y="2096"/>
                    </a:cubicBezTo>
                    <a:lnTo>
                      <a:pt x="1465" y="2751"/>
                    </a:lnTo>
                    <a:lnTo>
                      <a:pt x="1096" y="2751"/>
                    </a:lnTo>
                    <a:lnTo>
                      <a:pt x="1096" y="2096"/>
                    </a:lnTo>
                    <a:cubicBezTo>
                      <a:pt x="1096" y="1799"/>
                      <a:pt x="1286" y="1787"/>
                      <a:pt x="1286" y="1787"/>
                    </a:cubicBezTo>
                    <a:close/>
                    <a:moveTo>
                      <a:pt x="774" y="1882"/>
                    </a:moveTo>
                    <a:cubicBezTo>
                      <a:pt x="774" y="1882"/>
                      <a:pt x="894" y="1906"/>
                      <a:pt x="894" y="2203"/>
                    </a:cubicBezTo>
                    <a:lnTo>
                      <a:pt x="894" y="2763"/>
                    </a:lnTo>
                    <a:lnTo>
                      <a:pt x="655" y="2763"/>
                    </a:lnTo>
                    <a:lnTo>
                      <a:pt x="655" y="2203"/>
                    </a:lnTo>
                    <a:cubicBezTo>
                      <a:pt x="655" y="1906"/>
                      <a:pt x="774" y="1882"/>
                      <a:pt x="774" y="1882"/>
                    </a:cubicBezTo>
                    <a:close/>
                    <a:moveTo>
                      <a:pt x="1775" y="1882"/>
                    </a:moveTo>
                    <a:cubicBezTo>
                      <a:pt x="1775" y="1882"/>
                      <a:pt x="1894" y="1906"/>
                      <a:pt x="1894" y="2203"/>
                    </a:cubicBezTo>
                    <a:lnTo>
                      <a:pt x="1894" y="2763"/>
                    </a:lnTo>
                    <a:lnTo>
                      <a:pt x="1656" y="2763"/>
                    </a:lnTo>
                    <a:lnTo>
                      <a:pt x="1656" y="2203"/>
                    </a:lnTo>
                    <a:cubicBezTo>
                      <a:pt x="1656" y="1906"/>
                      <a:pt x="1775" y="1882"/>
                      <a:pt x="1775" y="1882"/>
                    </a:cubicBezTo>
                    <a:close/>
                    <a:moveTo>
                      <a:pt x="1263" y="394"/>
                    </a:moveTo>
                    <a:cubicBezTo>
                      <a:pt x="1251" y="394"/>
                      <a:pt x="1239" y="417"/>
                      <a:pt x="1239" y="429"/>
                    </a:cubicBezTo>
                    <a:cubicBezTo>
                      <a:pt x="1239" y="429"/>
                      <a:pt x="1227" y="429"/>
                      <a:pt x="1227" y="441"/>
                    </a:cubicBezTo>
                    <a:cubicBezTo>
                      <a:pt x="1227" y="441"/>
                      <a:pt x="1179" y="465"/>
                      <a:pt x="1191" y="477"/>
                    </a:cubicBezTo>
                    <a:lnTo>
                      <a:pt x="1203" y="477"/>
                    </a:lnTo>
                    <a:lnTo>
                      <a:pt x="1025" y="644"/>
                    </a:lnTo>
                    <a:lnTo>
                      <a:pt x="1001" y="644"/>
                    </a:lnTo>
                    <a:cubicBezTo>
                      <a:pt x="941" y="668"/>
                      <a:pt x="941" y="715"/>
                      <a:pt x="941" y="715"/>
                    </a:cubicBezTo>
                    <a:cubicBezTo>
                      <a:pt x="941" y="715"/>
                      <a:pt x="429" y="977"/>
                      <a:pt x="477" y="1513"/>
                    </a:cubicBezTo>
                    <a:cubicBezTo>
                      <a:pt x="334" y="1537"/>
                      <a:pt x="239" y="1560"/>
                      <a:pt x="239" y="1560"/>
                    </a:cubicBezTo>
                    <a:lnTo>
                      <a:pt x="548" y="1680"/>
                    </a:lnTo>
                    <a:lnTo>
                      <a:pt x="548" y="2751"/>
                    </a:lnTo>
                    <a:lnTo>
                      <a:pt x="251" y="2751"/>
                    </a:lnTo>
                    <a:lnTo>
                      <a:pt x="251" y="3108"/>
                    </a:lnTo>
                    <a:lnTo>
                      <a:pt x="465" y="3334"/>
                    </a:lnTo>
                    <a:lnTo>
                      <a:pt x="358" y="7442"/>
                    </a:lnTo>
                    <a:lnTo>
                      <a:pt x="155" y="7442"/>
                    </a:lnTo>
                    <a:lnTo>
                      <a:pt x="155" y="7799"/>
                    </a:lnTo>
                    <a:lnTo>
                      <a:pt x="346" y="8002"/>
                    </a:lnTo>
                    <a:lnTo>
                      <a:pt x="251" y="11633"/>
                    </a:lnTo>
                    <a:lnTo>
                      <a:pt x="1" y="11633"/>
                    </a:lnTo>
                    <a:lnTo>
                      <a:pt x="1" y="11990"/>
                    </a:lnTo>
                    <a:lnTo>
                      <a:pt x="239" y="12205"/>
                    </a:lnTo>
                    <a:lnTo>
                      <a:pt x="155" y="15907"/>
                    </a:lnTo>
                    <a:lnTo>
                      <a:pt x="2370" y="15907"/>
                    </a:lnTo>
                    <a:lnTo>
                      <a:pt x="2275" y="12205"/>
                    </a:lnTo>
                    <a:lnTo>
                      <a:pt x="2513" y="11990"/>
                    </a:lnTo>
                    <a:lnTo>
                      <a:pt x="2513" y="11633"/>
                    </a:lnTo>
                    <a:lnTo>
                      <a:pt x="2263" y="11633"/>
                    </a:lnTo>
                    <a:lnTo>
                      <a:pt x="2191" y="8002"/>
                    </a:lnTo>
                    <a:lnTo>
                      <a:pt x="2382" y="7799"/>
                    </a:lnTo>
                    <a:lnTo>
                      <a:pt x="2382" y="7442"/>
                    </a:lnTo>
                    <a:lnTo>
                      <a:pt x="2179" y="7442"/>
                    </a:lnTo>
                    <a:lnTo>
                      <a:pt x="2072" y="3334"/>
                    </a:lnTo>
                    <a:lnTo>
                      <a:pt x="2275" y="3108"/>
                    </a:lnTo>
                    <a:lnTo>
                      <a:pt x="2275" y="2751"/>
                    </a:lnTo>
                    <a:lnTo>
                      <a:pt x="1977" y="2751"/>
                    </a:lnTo>
                    <a:lnTo>
                      <a:pt x="1977" y="1680"/>
                    </a:lnTo>
                    <a:lnTo>
                      <a:pt x="2298" y="1560"/>
                    </a:lnTo>
                    <a:cubicBezTo>
                      <a:pt x="2298" y="1560"/>
                      <a:pt x="2215" y="1549"/>
                      <a:pt x="2060" y="1513"/>
                    </a:cubicBezTo>
                    <a:cubicBezTo>
                      <a:pt x="2096" y="965"/>
                      <a:pt x="1596" y="715"/>
                      <a:pt x="1596" y="715"/>
                    </a:cubicBezTo>
                    <a:cubicBezTo>
                      <a:pt x="1596" y="715"/>
                      <a:pt x="1608" y="668"/>
                      <a:pt x="1536" y="644"/>
                    </a:cubicBezTo>
                    <a:lnTo>
                      <a:pt x="1501" y="644"/>
                    </a:lnTo>
                    <a:lnTo>
                      <a:pt x="1322" y="477"/>
                    </a:lnTo>
                    <a:lnTo>
                      <a:pt x="1346" y="477"/>
                    </a:lnTo>
                    <a:cubicBezTo>
                      <a:pt x="1358" y="477"/>
                      <a:pt x="1310" y="441"/>
                      <a:pt x="1310" y="441"/>
                    </a:cubicBezTo>
                    <a:cubicBezTo>
                      <a:pt x="1310" y="429"/>
                      <a:pt x="1298" y="429"/>
                      <a:pt x="1298" y="429"/>
                    </a:cubicBezTo>
                    <a:cubicBezTo>
                      <a:pt x="1298" y="417"/>
                      <a:pt x="1286" y="394"/>
                      <a:pt x="1263" y="39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/>
                  </a:gs>
                  <a:gs pos="74000">
                    <a:srgbClr val="7D386F"/>
                  </a:gs>
                  <a:gs pos="100000">
                    <a:schemeClr val="accent4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093;p26">
                <a:extLst>
                  <a:ext uri="{FF2B5EF4-FFF2-40B4-BE49-F238E27FC236}">
                    <a16:creationId xmlns:a16="http://schemas.microsoft.com/office/drawing/2014/main" id="{94DDC370-1B89-4E67-8C5A-3AFC9D3B568C}"/>
                  </a:ext>
                </a:extLst>
              </p:cNvPr>
              <p:cNvSpPr/>
              <p:nvPr/>
            </p:nvSpPr>
            <p:spPr>
              <a:xfrm>
                <a:off x="3208425" y="-2063225"/>
                <a:ext cx="62825" cy="397700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15908" extrusionOk="0">
                    <a:moveTo>
                      <a:pt x="1263" y="1"/>
                    </a:moveTo>
                    <a:lnTo>
                      <a:pt x="1251" y="25"/>
                    </a:lnTo>
                    <a:lnTo>
                      <a:pt x="1274" y="25"/>
                    </a:lnTo>
                    <a:lnTo>
                      <a:pt x="1263" y="1"/>
                    </a:lnTo>
                    <a:close/>
                    <a:moveTo>
                      <a:pt x="1263" y="25"/>
                    </a:moveTo>
                    <a:lnTo>
                      <a:pt x="1251" y="36"/>
                    </a:lnTo>
                    <a:cubicBezTo>
                      <a:pt x="1251" y="36"/>
                      <a:pt x="1251" y="60"/>
                      <a:pt x="1263" y="60"/>
                    </a:cubicBezTo>
                    <a:lnTo>
                      <a:pt x="1274" y="36"/>
                    </a:lnTo>
                    <a:cubicBezTo>
                      <a:pt x="1274" y="36"/>
                      <a:pt x="1274" y="25"/>
                      <a:pt x="1263" y="25"/>
                    </a:cubicBezTo>
                    <a:close/>
                    <a:moveTo>
                      <a:pt x="1215" y="25"/>
                    </a:moveTo>
                    <a:lnTo>
                      <a:pt x="1215" y="36"/>
                    </a:lnTo>
                    <a:cubicBezTo>
                      <a:pt x="1215" y="72"/>
                      <a:pt x="1227" y="84"/>
                      <a:pt x="1263" y="84"/>
                    </a:cubicBezTo>
                    <a:cubicBezTo>
                      <a:pt x="1286" y="84"/>
                      <a:pt x="1310" y="60"/>
                      <a:pt x="1310" y="36"/>
                    </a:cubicBezTo>
                    <a:lnTo>
                      <a:pt x="1310" y="25"/>
                    </a:lnTo>
                    <a:cubicBezTo>
                      <a:pt x="1310" y="36"/>
                      <a:pt x="1286" y="60"/>
                      <a:pt x="1263" y="72"/>
                    </a:cubicBezTo>
                    <a:cubicBezTo>
                      <a:pt x="1251" y="72"/>
                      <a:pt x="1227" y="60"/>
                      <a:pt x="1215" y="25"/>
                    </a:cubicBezTo>
                    <a:close/>
                    <a:moveTo>
                      <a:pt x="1263" y="120"/>
                    </a:moveTo>
                    <a:cubicBezTo>
                      <a:pt x="1251" y="120"/>
                      <a:pt x="1251" y="132"/>
                      <a:pt x="1251" y="144"/>
                    </a:cubicBezTo>
                    <a:cubicBezTo>
                      <a:pt x="1251" y="156"/>
                      <a:pt x="1263" y="179"/>
                      <a:pt x="1263" y="179"/>
                    </a:cubicBezTo>
                    <a:cubicBezTo>
                      <a:pt x="1274" y="179"/>
                      <a:pt x="1274" y="156"/>
                      <a:pt x="1274" y="144"/>
                    </a:cubicBezTo>
                    <a:cubicBezTo>
                      <a:pt x="1274" y="132"/>
                      <a:pt x="1263" y="120"/>
                      <a:pt x="1263" y="120"/>
                    </a:cubicBezTo>
                    <a:close/>
                    <a:moveTo>
                      <a:pt x="1251" y="215"/>
                    </a:moveTo>
                    <a:cubicBezTo>
                      <a:pt x="1227" y="239"/>
                      <a:pt x="1215" y="251"/>
                      <a:pt x="1215" y="263"/>
                    </a:cubicBezTo>
                    <a:cubicBezTo>
                      <a:pt x="1215" y="298"/>
                      <a:pt x="1227" y="310"/>
                      <a:pt x="1263" y="310"/>
                    </a:cubicBezTo>
                    <a:cubicBezTo>
                      <a:pt x="1274" y="310"/>
                      <a:pt x="1310" y="298"/>
                      <a:pt x="1310" y="263"/>
                    </a:cubicBezTo>
                    <a:cubicBezTo>
                      <a:pt x="1310" y="251"/>
                      <a:pt x="1286" y="239"/>
                      <a:pt x="1274" y="215"/>
                    </a:cubicBezTo>
                    <a:close/>
                    <a:moveTo>
                      <a:pt x="1263" y="322"/>
                    </a:moveTo>
                    <a:cubicBezTo>
                      <a:pt x="1251" y="322"/>
                      <a:pt x="1227" y="334"/>
                      <a:pt x="1227" y="358"/>
                    </a:cubicBezTo>
                    <a:cubicBezTo>
                      <a:pt x="1227" y="370"/>
                      <a:pt x="1251" y="382"/>
                      <a:pt x="1263" y="382"/>
                    </a:cubicBezTo>
                    <a:cubicBezTo>
                      <a:pt x="1274" y="382"/>
                      <a:pt x="1286" y="370"/>
                      <a:pt x="1286" y="358"/>
                    </a:cubicBezTo>
                    <a:cubicBezTo>
                      <a:pt x="1286" y="334"/>
                      <a:pt x="1274" y="322"/>
                      <a:pt x="1263" y="322"/>
                    </a:cubicBezTo>
                    <a:close/>
                    <a:moveTo>
                      <a:pt x="1274" y="1787"/>
                    </a:moveTo>
                    <a:cubicBezTo>
                      <a:pt x="1274" y="1787"/>
                      <a:pt x="1453" y="1799"/>
                      <a:pt x="1453" y="2096"/>
                    </a:cubicBezTo>
                    <a:lnTo>
                      <a:pt x="1453" y="2751"/>
                    </a:lnTo>
                    <a:lnTo>
                      <a:pt x="1084" y="2751"/>
                    </a:lnTo>
                    <a:lnTo>
                      <a:pt x="1084" y="2096"/>
                    </a:lnTo>
                    <a:cubicBezTo>
                      <a:pt x="1084" y="1799"/>
                      <a:pt x="1274" y="1787"/>
                      <a:pt x="1274" y="1787"/>
                    </a:cubicBezTo>
                    <a:close/>
                    <a:moveTo>
                      <a:pt x="774" y="1882"/>
                    </a:moveTo>
                    <a:cubicBezTo>
                      <a:pt x="774" y="1882"/>
                      <a:pt x="893" y="1906"/>
                      <a:pt x="893" y="2203"/>
                    </a:cubicBezTo>
                    <a:lnTo>
                      <a:pt x="893" y="2763"/>
                    </a:lnTo>
                    <a:lnTo>
                      <a:pt x="655" y="2763"/>
                    </a:lnTo>
                    <a:lnTo>
                      <a:pt x="655" y="2203"/>
                    </a:lnTo>
                    <a:cubicBezTo>
                      <a:pt x="655" y="1906"/>
                      <a:pt x="774" y="1882"/>
                      <a:pt x="774" y="1882"/>
                    </a:cubicBezTo>
                    <a:close/>
                    <a:moveTo>
                      <a:pt x="1775" y="1882"/>
                    </a:moveTo>
                    <a:cubicBezTo>
                      <a:pt x="1775" y="1882"/>
                      <a:pt x="1882" y="1906"/>
                      <a:pt x="1882" y="2203"/>
                    </a:cubicBezTo>
                    <a:lnTo>
                      <a:pt x="1882" y="2763"/>
                    </a:lnTo>
                    <a:lnTo>
                      <a:pt x="1655" y="2763"/>
                    </a:lnTo>
                    <a:lnTo>
                      <a:pt x="1655" y="2203"/>
                    </a:lnTo>
                    <a:cubicBezTo>
                      <a:pt x="1655" y="1906"/>
                      <a:pt x="1775" y="1882"/>
                      <a:pt x="1775" y="1882"/>
                    </a:cubicBezTo>
                    <a:close/>
                    <a:moveTo>
                      <a:pt x="1263" y="394"/>
                    </a:moveTo>
                    <a:cubicBezTo>
                      <a:pt x="1251" y="394"/>
                      <a:pt x="1227" y="417"/>
                      <a:pt x="1227" y="429"/>
                    </a:cubicBezTo>
                    <a:cubicBezTo>
                      <a:pt x="1227" y="429"/>
                      <a:pt x="1215" y="429"/>
                      <a:pt x="1215" y="441"/>
                    </a:cubicBezTo>
                    <a:cubicBezTo>
                      <a:pt x="1215" y="441"/>
                      <a:pt x="1167" y="465"/>
                      <a:pt x="1191" y="477"/>
                    </a:cubicBezTo>
                    <a:lnTo>
                      <a:pt x="1203" y="477"/>
                    </a:lnTo>
                    <a:lnTo>
                      <a:pt x="1024" y="644"/>
                    </a:lnTo>
                    <a:lnTo>
                      <a:pt x="989" y="644"/>
                    </a:lnTo>
                    <a:cubicBezTo>
                      <a:pt x="929" y="668"/>
                      <a:pt x="929" y="715"/>
                      <a:pt x="929" y="715"/>
                    </a:cubicBezTo>
                    <a:cubicBezTo>
                      <a:pt x="929" y="715"/>
                      <a:pt x="429" y="977"/>
                      <a:pt x="477" y="1513"/>
                    </a:cubicBezTo>
                    <a:cubicBezTo>
                      <a:pt x="322" y="1537"/>
                      <a:pt x="239" y="1560"/>
                      <a:pt x="239" y="1560"/>
                    </a:cubicBezTo>
                    <a:lnTo>
                      <a:pt x="548" y="1680"/>
                    </a:lnTo>
                    <a:lnTo>
                      <a:pt x="548" y="2751"/>
                    </a:lnTo>
                    <a:lnTo>
                      <a:pt x="251" y="2751"/>
                    </a:lnTo>
                    <a:lnTo>
                      <a:pt x="251" y="3108"/>
                    </a:lnTo>
                    <a:lnTo>
                      <a:pt x="453" y="3334"/>
                    </a:lnTo>
                    <a:lnTo>
                      <a:pt x="358" y="7442"/>
                    </a:lnTo>
                    <a:lnTo>
                      <a:pt x="143" y="7442"/>
                    </a:lnTo>
                    <a:lnTo>
                      <a:pt x="143" y="7799"/>
                    </a:lnTo>
                    <a:lnTo>
                      <a:pt x="334" y="8002"/>
                    </a:lnTo>
                    <a:lnTo>
                      <a:pt x="251" y="11633"/>
                    </a:lnTo>
                    <a:lnTo>
                      <a:pt x="0" y="11633"/>
                    </a:lnTo>
                    <a:lnTo>
                      <a:pt x="0" y="11990"/>
                    </a:lnTo>
                    <a:lnTo>
                      <a:pt x="239" y="12205"/>
                    </a:lnTo>
                    <a:lnTo>
                      <a:pt x="143" y="15907"/>
                    </a:lnTo>
                    <a:lnTo>
                      <a:pt x="2358" y="15907"/>
                    </a:lnTo>
                    <a:lnTo>
                      <a:pt x="2275" y="12205"/>
                    </a:lnTo>
                    <a:lnTo>
                      <a:pt x="2513" y="11990"/>
                    </a:lnTo>
                    <a:lnTo>
                      <a:pt x="2513" y="11633"/>
                    </a:lnTo>
                    <a:lnTo>
                      <a:pt x="2263" y="11633"/>
                    </a:lnTo>
                    <a:lnTo>
                      <a:pt x="2191" y="8002"/>
                    </a:lnTo>
                    <a:lnTo>
                      <a:pt x="2382" y="7799"/>
                    </a:lnTo>
                    <a:lnTo>
                      <a:pt x="2382" y="7442"/>
                    </a:lnTo>
                    <a:lnTo>
                      <a:pt x="2167" y="7442"/>
                    </a:lnTo>
                    <a:lnTo>
                      <a:pt x="2072" y="3334"/>
                    </a:lnTo>
                    <a:lnTo>
                      <a:pt x="2275" y="3108"/>
                    </a:lnTo>
                    <a:lnTo>
                      <a:pt x="2275" y="2751"/>
                    </a:lnTo>
                    <a:lnTo>
                      <a:pt x="1977" y="2751"/>
                    </a:lnTo>
                    <a:lnTo>
                      <a:pt x="1977" y="1680"/>
                    </a:lnTo>
                    <a:lnTo>
                      <a:pt x="2286" y="1560"/>
                    </a:lnTo>
                    <a:cubicBezTo>
                      <a:pt x="2286" y="1560"/>
                      <a:pt x="2215" y="1549"/>
                      <a:pt x="2048" y="1513"/>
                    </a:cubicBezTo>
                    <a:cubicBezTo>
                      <a:pt x="2096" y="965"/>
                      <a:pt x="1584" y="715"/>
                      <a:pt x="1584" y="715"/>
                    </a:cubicBezTo>
                    <a:cubicBezTo>
                      <a:pt x="1584" y="715"/>
                      <a:pt x="1608" y="668"/>
                      <a:pt x="1524" y="644"/>
                    </a:cubicBezTo>
                    <a:lnTo>
                      <a:pt x="1501" y="644"/>
                    </a:lnTo>
                    <a:lnTo>
                      <a:pt x="1322" y="477"/>
                    </a:lnTo>
                    <a:lnTo>
                      <a:pt x="1334" y="477"/>
                    </a:lnTo>
                    <a:cubicBezTo>
                      <a:pt x="1346" y="477"/>
                      <a:pt x="1310" y="441"/>
                      <a:pt x="1310" y="441"/>
                    </a:cubicBezTo>
                    <a:cubicBezTo>
                      <a:pt x="1310" y="429"/>
                      <a:pt x="1286" y="429"/>
                      <a:pt x="1286" y="429"/>
                    </a:cubicBezTo>
                    <a:cubicBezTo>
                      <a:pt x="1286" y="417"/>
                      <a:pt x="1274" y="394"/>
                      <a:pt x="1263" y="39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/>
                  </a:gs>
                  <a:gs pos="74000">
                    <a:srgbClr val="7D386F"/>
                  </a:gs>
                  <a:gs pos="100000">
                    <a:schemeClr val="accent4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6" name="Google Shape;1094;p26">
              <a:extLst>
                <a:ext uri="{FF2B5EF4-FFF2-40B4-BE49-F238E27FC236}">
                  <a16:creationId xmlns:a16="http://schemas.microsoft.com/office/drawing/2014/main" id="{5F9C5D22-DF19-43B3-BC55-9E8D39A51A86}"/>
                </a:ext>
              </a:extLst>
            </p:cNvPr>
            <p:cNvSpPr/>
            <p:nvPr/>
          </p:nvSpPr>
          <p:spPr>
            <a:xfrm rot="5400000">
              <a:off x="2483774" y="-1003243"/>
              <a:ext cx="4176452" cy="7149986"/>
            </a:xfrm>
            <a:custGeom>
              <a:avLst/>
              <a:gdLst/>
              <a:ahLst/>
              <a:cxnLst/>
              <a:rect l="l" t="t" r="r" b="b"/>
              <a:pathLst>
                <a:path w="66557" h="113944" extrusionOk="0">
                  <a:moveTo>
                    <a:pt x="33290" y="2132"/>
                  </a:moveTo>
                  <a:cubicBezTo>
                    <a:pt x="33993" y="2870"/>
                    <a:pt x="35076" y="3703"/>
                    <a:pt x="36779" y="4311"/>
                  </a:cubicBezTo>
                  <a:cubicBezTo>
                    <a:pt x="40231" y="5561"/>
                    <a:pt x="44268" y="8049"/>
                    <a:pt x="44268" y="10907"/>
                  </a:cubicBezTo>
                  <a:lnTo>
                    <a:pt x="44268" y="12228"/>
                  </a:lnTo>
                  <a:lnTo>
                    <a:pt x="45577" y="12097"/>
                  </a:lnTo>
                  <a:cubicBezTo>
                    <a:pt x="45577" y="12097"/>
                    <a:pt x="45780" y="12085"/>
                    <a:pt x="46113" y="12085"/>
                  </a:cubicBezTo>
                  <a:cubicBezTo>
                    <a:pt x="47042" y="12085"/>
                    <a:pt x="48852" y="12228"/>
                    <a:pt x="50411" y="13216"/>
                  </a:cubicBezTo>
                  <a:cubicBezTo>
                    <a:pt x="52281" y="14395"/>
                    <a:pt x="53233" y="16491"/>
                    <a:pt x="53233" y="19420"/>
                  </a:cubicBezTo>
                  <a:lnTo>
                    <a:pt x="53233" y="20658"/>
                  </a:lnTo>
                  <a:lnTo>
                    <a:pt x="54471" y="20610"/>
                  </a:lnTo>
                  <a:cubicBezTo>
                    <a:pt x="54602" y="20610"/>
                    <a:pt x="55769" y="20622"/>
                    <a:pt x="56853" y="21313"/>
                  </a:cubicBezTo>
                  <a:cubicBezTo>
                    <a:pt x="58222" y="22158"/>
                    <a:pt x="58912" y="23706"/>
                    <a:pt x="58912" y="25920"/>
                  </a:cubicBezTo>
                  <a:lnTo>
                    <a:pt x="58912" y="26920"/>
                  </a:lnTo>
                  <a:lnTo>
                    <a:pt x="59889" y="27099"/>
                  </a:lnTo>
                  <a:cubicBezTo>
                    <a:pt x="60115" y="27147"/>
                    <a:pt x="65377" y="28183"/>
                    <a:pt x="65377" y="33445"/>
                  </a:cubicBezTo>
                  <a:lnTo>
                    <a:pt x="65377" y="80510"/>
                  </a:lnTo>
                  <a:lnTo>
                    <a:pt x="65366" y="80510"/>
                  </a:lnTo>
                  <a:cubicBezTo>
                    <a:pt x="65366" y="85773"/>
                    <a:pt x="60103" y="86809"/>
                    <a:pt x="59877" y="86856"/>
                  </a:cubicBezTo>
                  <a:lnTo>
                    <a:pt x="58912" y="87035"/>
                  </a:lnTo>
                  <a:lnTo>
                    <a:pt x="58912" y="88035"/>
                  </a:lnTo>
                  <a:cubicBezTo>
                    <a:pt x="58912" y="90250"/>
                    <a:pt x="58222" y="91797"/>
                    <a:pt x="56853" y="92643"/>
                  </a:cubicBezTo>
                  <a:cubicBezTo>
                    <a:pt x="55769" y="93310"/>
                    <a:pt x="54602" y="93345"/>
                    <a:pt x="54471" y="93345"/>
                  </a:cubicBezTo>
                  <a:lnTo>
                    <a:pt x="53245" y="93298"/>
                  </a:lnTo>
                  <a:lnTo>
                    <a:pt x="53245" y="94536"/>
                  </a:lnTo>
                  <a:cubicBezTo>
                    <a:pt x="53245" y="97465"/>
                    <a:pt x="52292" y="99560"/>
                    <a:pt x="50423" y="100739"/>
                  </a:cubicBezTo>
                  <a:cubicBezTo>
                    <a:pt x="48875" y="101727"/>
                    <a:pt x="47054" y="101870"/>
                    <a:pt x="46125" y="101870"/>
                  </a:cubicBezTo>
                  <a:cubicBezTo>
                    <a:pt x="45780" y="101870"/>
                    <a:pt x="45589" y="101858"/>
                    <a:pt x="45565" y="101858"/>
                  </a:cubicBezTo>
                  <a:lnTo>
                    <a:pt x="44256" y="101727"/>
                  </a:lnTo>
                  <a:lnTo>
                    <a:pt x="44256" y="103037"/>
                  </a:lnTo>
                  <a:cubicBezTo>
                    <a:pt x="44256" y="105894"/>
                    <a:pt x="40231" y="108371"/>
                    <a:pt x="36779" y="109621"/>
                  </a:cubicBezTo>
                  <a:cubicBezTo>
                    <a:pt x="35076" y="110240"/>
                    <a:pt x="33981" y="111074"/>
                    <a:pt x="33290" y="111812"/>
                  </a:cubicBezTo>
                  <a:cubicBezTo>
                    <a:pt x="32588" y="111074"/>
                    <a:pt x="31504" y="110240"/>
                    <a:pt x="29813" y="109621"/>
                  </a:cubicBezTo>
                  <a:cubicBezTo>
                    <a:pt x="26361" y="108371"/>
                    <a:pt x="22324" y="105894"/>
                    <a:pt x="22324" y="103037"/>
                  </a:cubicBezTo>
                  <a:lnTo>
                    <a:pt x="22324" y="101703"/>
                  </a:lnTo>
                  <a:lnTo>
                    <a:pt x="21015" y="101846"/>
                  </a:lnTo>
                  <a:cubicBezTo>
                    <a:pt x="21015" y="101846"/>
                    <a:pt x="20800" y="101858"/>
                    <a:pt x="20479" y="101858"/>
                  </a:cubicBezTo>
                  <a:cubicBezTo>
                    <a:pt x="19538" y="101858"/>
                    <a:pt x="17741" y="101703"/>
                    <a:pt x="16181" y="100727"/>
                  </a:cubicBezTo>
                  <a:cubicBezTo>
                    <a:pt x="14300" y="99548"/>
                    <a:pt x="13347" y="97453"/>
                    <a:pt x="13347" y="94524"/>
                  </a:cubicBezTo>
                  <a:lnTo>
                    <a:pt x="13347" y="93286"/>
                  </a:lnTo>
                  <a:lnTo>
                    <a:pt x="12109" y="93333"/>
                  </a:lnTo>
                  <a:cubicBezTo>
                    <a:pt x="11978" y="93333"/>
                    <a:pt x="10823" y="93310"/>
                    <a:pt x="9728" y="92631"/>
                  </a:cubicBezTo>
                  <a:cubicBezTo>
                    <a:pt x="8358" y="91786"/>
                    <a:pt x="7680" y="90238"/>
                    <a:pt x="7680" y="88011"/>
                  </a:cubicBezTo>
                  <a:lnTo>
                    <a:pt x="7680" y="87023"/>
                  </a:lnTo>
                  <a:lnTo>
                    <a:pt x="6692" y="86844"/>
                  </a:lnTo>
                  <a:cubicBezTo>
                    <a:pt x="6477" y="86797"/>
                    <a:pt x="1203" y="85749"/>
                    <a:pt x="1203" y="80498"/>
                  </a:cubicBezTo>
                  <a:lnTo>
                    <a:pt x="1203" y="33421"/>
                  </a:lnTo>
                  <a:cubicBezTo>
                    <a:pt x="1203" y="28171"/>
                    <a:pt x="6477" y="27135"/>
                    <a:pt x="6692" y="27087"/>
                  </a:cubicBezTo>
                  <a:lnTo>
                    <a:pt x="7668" y="26909"/>
                  </a:lnTo>
                  <a:lnTo>
                    <a:pt x="7668" y="25908"/>
                  </a:lnTo>
                  <a:cubicBezTo>
                    <a:pt x="7668" y="23694"/>
                    <a:pt x="8346" y="22146"/>
                    <a:pt x="9716" y="21301"/>
                  </a:cubicBezTo>
                  <a:cubicBezTo>
                    <a:pt x="10799" y="20622"/>
                    <a:pt x="11966" y="20598"/>
                    <a:pt x="12097" y="20598"/>
                  </a:cubicBezTo>
                  <a:lnTo>
                    <a:pt x="13335" y="20646"/>
                  </a:lnTo>
                  <a:lnTo>
                    <a:pt x="13335" y="19408"/>
                  </a:lnTo>
                  <a:cubicBezTo>
                    <a:pt x="13335" y="16479"/>
                    <a:pt x="14288" y="14371"/>
                    <a:pt x="16157" y="13204"/>
                  </a:cubicBezTo>
                  <a:cubicBezTo>
                    <a:pt x="17717" y="12216"/>
                    <a:pt x="19526" y="12073"/>
                    <a:pt x="20467" y="12073"/>
                  </a:cubicBezTo>
                  <a:cubicBezTo>
                    <a:pt x="20812" y="12073"/>
                    <a:pt x="21003" y="12085"/>
                    <a:pt x="21015" y="12085"/>
                  </a:cubicBezTo>
                  <a:lnTo>
                    <a:pt x="22324" y="12216"/>
                  </a:lnTo>
                  <a:lnTo>
                    <a:pt x="22324" y="10907"/>
                  </a:lnTo>
                  <a:cubicBezTo>
                    <a:pt x="22324" y="8049"/>
                    <a:pt x="26361" y="5561"/>
                    <a:pt x="29813" y="4311"/>
                  </a:cubicBezTo>
                  <a:cubicBezTo>
                    <a:pt x="31504" y="3703"/>
                    <a:pt x="32611" y="2870"/>
                    <a:pt x="33290" y="2132"/>
                  </a:cubicBezTo>
                  <a:close/>
                  <a:moveTo>
                    <a:pt x="33278" y="0"/>
                  </a:moveTo>
                  <a:cubicBezTo>
                    <a:pt x="33278" y="0"/>
                    <a:pt x="32635" y="2025"/>
                    <a:pt x="29373" y="3215"/>
                  </a:cubicBezTo>
                  <a:cubicBezTo>
                    <a:pt x="26134" y="4394"/>
                    <a:pt x="21122" y="7085"/>
                    <a:pt x="21122" y="10918"/>
                  </a:cubicBezTo>
                  <a:cubicBezTo>
                    <a:pt x="21122" y="10918"/>
                    <a:pt x="20879" y="10893"/>
                    <a:pt x="20473" y="10893"/>
                  </a:cubicBezTo>
                  <a:cubicBezTo>
                    <a:pt x="18410" y="10893"/>
                    <a:pt x="12145" y="11542"/>
                    <a:pt x="12145" y="19420"/>
                  </a:cubicBezTo>
                  <a:cubicBezTo>
                    <a:pt x="12145" y="19420"/>
                    <a:pt x="12130" y="19419"/>
                    <a:pt x="12102" y="19419"/>
                  </a:cubicBezTo>
                  <a:cubicBezTo>
                    <a:pt x="11583" y="19419"/>
                    <a:pt x="6477" y="19580"/>
                    <a:pt x="6477" y="25908"/>
                  </a:cubicBezTo>
                  <a:cubicBezTo>
                    <a:pt x="6477" y="25908"/>
                    <a:pt x="0" y="27075"/>
                    <a:pt x="0" y="33421"/>
                  </a:cubicBezTo>
                  <a:lnTo>
                    <a:pt x="0" y="80510"/>
                  </a:lnTo>
                  <a:cubicBezTo>
                    <a:pt x="0" y="86868"/>
                    <a:pt x="6477" y="88035"/>
                    <a:pt x="6477" y="88035"/>
                  </a:cubicBezTo>
                  <a:cubicBezTo>
                    <a:pt x="6477" y="94364"/>
                    <a:pt x="11583" y="94524"/>
                    <a:pt x="12102" y="94524"/>
                  </a:cubicBezTo>
                  <a:cubicBezTo>
                    <a:pt x="12130" y="94524"/>
                    <a:pt x="12145" y="94524"/>
                    <a:pt x="12145" y="94524"/>
                  </a:cubicBezTo>
                  <a:cubicBezTo>
                    <a:pt x="12145" y="102380"/>
                    <a:pt x="18361" y="103040"/>
                    <a:pt x="20448" y="103040"/>
                  </a:cubicBezTo>
                  <a:cubicBezTo>
                    <a:pt x="20869" y="103040"/>
                    <a:pt x="21122" y="103013"/>
                    <a:pt x="21122" y="103013"/>
                  </a:cubicBezTo>
                  <a:cubicBezTo>
                    <a:pt x="21122" y="106859"/>
                    <a:pt x="26134" y="109550"/>
                    <a:pt x="29373" y="110728"/>
                  </a:cubicBezTo>
                  <a:cubicBezTo>
                    <a:pt x="32623" y="111907"/>
                    <a:pt x="33278" y="113943"/>
                    <a:pt x="33278" y="113943"/>
                  </a:cubicBezTo>
                  <a:cubicBezTo>
                    <a:pt x="33278" y="113943"/>
                    <a:pt x="33933" y="111919"/>
                    <a:pt x="37172" y="110728"/>
                  </a:cubicBezTo>
                  <a:cubicBezTo>
                    <a:pt x="40422" y="109550"/>
                    <a:pt x="45434" y="106859"/>
                    <a:pt x="45434" y="103013"/>
                  </a:cubicBezTo>
                  <a:cubicBezTo>
                    <a:pt x="45434" y="103013"/>
                    <a:pt x="45683" y="103039"/>
                    <a:pt x="46097" y="103039"/>
                  </a:cubicBezTo>
                  <a:cubicBezTo>
                    <a:pt x="48172" y="103039"/>
                    <a:pt x="54412" y="102385"/>
                    <a:pt x="54412" y="94524"/>
                  </a:cubicBezTo>
                  <a:cubicBezTo>
                    <a:pt x="54412" y="94524"/>
                    <a:pt x="54426" y="94524"/>
                    <a:pt x="54454" y="94524"/>
                  </a:cubicBezTo>
                  <a:cubicBezTo>
                    <a:pt x="54973" y="94524"/>
                    <a:pt x="60079" y="94364"/>
                    <a:pt x="60079" y="88035"/>
                  </a:cubicBezTo>
                  <a:cubicBezTo>
                    <a:pt x="60079" y="88035"/>
                    <a:pt x="66556" y="86868"/>
                    <a:pt x="66556" y="80510"/>
                  </a:cubicBezTo>
                  <a:lnTo>
                    <a:pt x="66556" y="33421"/>
                  </a:lnTo>
                  <a:cubicBezTo>
                    <a:pt x="66556" y="27075"/>
                    <a:pt x="60079" y="25908"/>
                    <a:pt x="60079" y="25908"/>
                  </a:cubicBezTo>
                  <a:cubicBezTo>
                    <a:pt x="60079" y="19580"/>
                    <a:pt x="54973" y="19419"/>
                    <a:pt x="54454" y="19419"/>
                  </a:cubicBezTo>
                  <a:cubicBezTo>
                    <a:pt x="54426" y="19419"/>
                    <a:pt x="54412" y="19420"/>
                    <a:pt x="54412" y="19420"/>
                  </a:cubicBezTo>
                  <a:cubicBezTo>
                    <a:pt x="54412" y="11551"/>
                    <a:pt x="48193" y="10892"/>
                    <a:pt x="46107" y="10892"/>
                  </a:cubicBezTo>
                  <a:cubicBezTo>
                    <a:pt x="45687" y="10892"/>
                    <a:pt x="45434" y="10918"/>
                    <a:pt x="45434" y="10918"/>
                  </a:cubicBezTo>
                  <a:cubicBezTo>
                    <a:pt x="45434" y="7085"/>
                    <a:pt x="40422" y="4394"/>
                    <a:pt x="37183" y="3215"/>
                  </a:cubicBezTo>
                  <a:cubicBezTo>
                    <a:pt x="33933" y="2036"/>
                    <a:pt x="33278" y="0"/>
                    <a:pt x="33278" y="0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FE7A3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1097;p26">
            <a:extLst>
              <a:ext uri="{FF2B5EF4-FFF2-40B4-BE49-F238E27FC236}">
                <a16:creationId xmlns:a16="http://schemas.microsoft.com/office/drawing/2014/main" id="{9C5F5A40-B200-4953-9488-1C993DD65826}"/>
              </a:ext>
            </a:extLst>
          </p:cNvPr>
          <p:cNvGrpSpPr/>
          <p:nvPr/>
        </p:nvGrpSpPr>
        <p:grpSpPr>
          <a:xfrm>
            <a:off x="4287263" y="664519"/>
            <a:ext cx="558125" cy="536100"/>
            <a:chOff x="6535925" y="-2669850"/>
            <a:chExt cx="558125" cy="536100"/>
          </a:xfrm>
        </p:grpSpPr>
        <p:sp>
          <p:nvSpPr>
            <p:cNvPr id="203" name="Google Shape;1098;p26">
              <a:extLst>
                <a:ext uri="{FF2B5EF4-FFF2-40B4-BE49-F238E27FC236}">
                  <a16:creationId xmlns:a16="http://schemas.microsoft.com/office/drawing/2014/main" id="{75B32D3D-E4DB-430C-B0C2-33B3B05B21FD}"/>
                </a:ext>
              </a:extLst>
            </p:cNvPr>
            <p:cNvSpPr/>
            <p:nvPr/>
          </p:nvSpPr>
          <p:spPr>
            <a:xfrm>
              <a:off x="6868700" y="-2505750"/>
              <a:ext cx="109575" cy="101900"/>
            </a:xfrm>
            <a:custGeom>
              <a:avLst/>
              <a:gdLst/>
              <a:ahLst/>
              <a:cxnLst/>
              <a:rect l="l" t="t" r="r" b="b"/>
              <a:pathLst>
                <a:path w="4383" h="4076" extrusionOk="0">
                  <a:moveTo>
                    <a:pt x="2203" y="0"/>
                  </a:moveTo>
                  <a:cubicBezTo>
                    <a:pt x="2168" y="0"/>
                    <a:pt x="2126" y="15"/>
                    <a:pt x="2084" y="45"/>
                  </a:cubicBezTo>
                  <a:lnTo>
                    <a:pt x="1489" y="1247"/>
                  </a:lnTo>
                  <a:cubicBezTo>
                    <a:pt x="1489" y="1283"/>
                    <a:pt x="1465" y="1295"/>
                    <a:pt x="1429" y="1295"/>
                  </a:cubicBezTo>
                  <a:lnTo>
                    <a:pt x="96" y="1485"/>
                  </a:lnTo>
                  <a:cubicBezTo>
                    <a:pt x="13" y="1509"/>
                    <a:pt x="1" y="1593"/>
                    <a:pt x="48" y="1640"/>
                  </a:cubicBezTo>
                  <a:lnTo>
                    <a:pt x="1013" y="2581"/>
                  </a:lnTo>
                  <a:cubicBezTo>
                    <a:pt x="1048" y="2593"/>
                    <a:pt x="1048" y="2617"/>
                    <a:pt x="1048" y="2652"/>
                  </a:cubicBezTo>
                  <a:lnTo>
                    <a:pt x="822" y="3974"/>
                  </a:lnTo>
                  <a:cubicBezTo>
                    <a:pt x="822" y="4033"/>
                    <a:pt x="871" y="4075"/>
                    <a:pt x="921" y="4075"/>
                  </a:cubicBezTo>
                  <a:cubicBezTo>
                    <a:pt x="932" y="4075"/>
                    <a:pt x="943" y="4073"/>
                    <a:pt x="953" y="4069"/>
                  </a:cubicBezTo>
                  <a:lnTo>
                    <a:pt x="2144" y="3438"/>
                  </a:lnTo>
                  <a:cubicBezTo>
                    <a:pt x="2156" y="3432"/>
                    <a:pt x="2168" y="3429"/>
                    <a:pt x="2181" y="3429"/>
                  </a:cubicBezTo>
                  <a:cubicBezTo>
                    <a:pt x="2194" y="3429"/>
                    <a:pt x="2209" y="3432"/>
                    <a:pt x="2227" y="3438"/>
                  </a:cubicBezTo>
                  <a:lnTo>
                    <a:pt x="3418" y="4069"/>
                  </a:lnTo>
                  <a:cubicBezTo>
                    <a:pt x="3430" y="4073"/>
                    <a:pt x="3443" y="4075"/>
                    <a:pt x="3455" y="4075"/>
                  </a:cubicBezTo>
                  <a:cubicBezTo>
                    <a:pt x="3512" y="4075"/>
                    <a:pt x="3559" y="4033"/>
                    <a:pt x="3549" y="3974"/>
                  </a:cubicBezTo>
                  <a:lnTo>
                    <a:pt x="3322" y="2652"/>
                  </a:lnTo>
                  <a:cubicBezTo>
                    <a:pt x="3322" y="2617"/>
                    <a:pt x="3334" y="2593"/>
                    <a:pt x="3358" y="2581"/>
                  </a:cubicBezTo>
                  <a:lnTo>
                    <a:pt x="4323" y="1640"/>
                  </a:lnTo>
                  <a:cubicBezTo>
                    <a:pt x="4382" y="1593"/>
                    <a:pt x="4346" y="1509"/>
                    <a:pt x="4275" y="1485"/>
                  </a:cubicBezTo>
                  <a:lnTo>
                    <a:pt x="2941" y="1295"/>
                  </a:lnTo>
                  <a:cubicBezTo>
                    <a:pt x="2918" y="1295"/>
                    <a:pt x="2894" y="1283"/>
                    <a:pt x="2882" y="1247"/>
                  </a:cubicBezTo>
                  <a:lnTo>
                    <a:pt x="2287" y="45"/>
                  </a:lnTo>
                  <a:cubicBezTo>
                    <a:pt x="2269" y="15"/>
                    <a:pt x="2239" y="0"/>
                    <a:pt x="2203" y="0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FF2C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1099;p26">
              <a:extLst>
                <a:ext uri="{FF2B5EF4-FFF2-40B4-BE49-F238E27FC236}">
                  <a16:creationId xmlns:a16="http://schemas.microsoft.com/office/drawing/2014/main" id="{92CDC220-F770-45E0-A4EF-614370696C00}"/>
                </a:ext>
              </a:extLst>
            </p:cNvPr>
            <p:cNvSpPr/>
            <p:nvPr/>
          </p:nvSpPr>
          <p:spPr>
            <a:xfrm>
              <a:off x="6572525" y="-2669850"/>
              <a:ext cx="521525" cy="536100"/>
            </a:xfrm>
            <a:custGeom>
              <a:avLst/>
              <a:gdLst/>
              <a:ahLst/>
              <a:cxnLst/>
              <a:rect l="l" t="t" r="r" b="b"/>
              <a:pathLst>
                <a:path w="20861" h="21444" extrusionOk="0">
                  <a:moveTo>
                    <a:pt x="8204" y="1"/>
                  </a:moveTo>
                  <a:lnTo>
                    <a:pt x="8204" y="1"/>
                  </a:lnTo>
                  <a:cubicBezTo>
                    <a:pt x="3489" y="1191"/>
                    <a:pt x="1" y="5466"/>
                    <a:pt x="1" y="10550"/>
                  </a:cubicBezTo>
                  <a:cubicBezTo>
                    <a:pt x="1" y="16562"/>
                    <a:pt x="4882" y="21444"/>
                    <a:pt x="10895" y="21444"/>
                  </a:cubicBezTo>
                  <a:cubicBezTo>
                    <a:pt x="15336" y="21444"/>
                    <a:pt x="19158" y="18789"/>
                    <a:pt x="20861" y="14979"/>
                  </a:cubicBezTo>
                  <a:lnTo>
                    <a:pt x="20861" y="14979"/>
                  </a:lnTo>
                  <a:cubicBezTo>
                    <a:pt x="19289" y="16027"/>
                    <a:pt x="17146" y="16979"/>
                    <a:pt x="15110" y="16979"/>
                  </a:cubicBezTo>
                  <a:cubicBezTo>
                    <a:pt x="9669" y="16979"/>
                    <a:pt x="4990" y="12455"/>
                    <a:pt x="4990" y="7014"/>
                  </a:cubicBezTo>
                  <a:cubicBezTo>
                    <a:pt x="4990" y="4394"/>
                    <a:pt x="6526" y="1775"/>
                    <a:pt x="8204" y="1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FF2C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1100;p26">
              <a:extLst>
                <a:ext uri="{FF2B5EF4-FFF2-40B4-BE49-F238E27FC236}">
                  <a16:creationId xmlns:a16="http://schemas.microsoft.com/office/drawing/2014/main" id="{8A3E086F-38A5-4F2F-80E2-A17546205CEC}"/>
                </a:ext>
              </a:extLst>
            </p:cNvPr>
            <p:cNvSpPr/>
            <p:nvPr/>
          </p:nvSpPr>
          <p:spPr>
            <a:xfrm>
              <a:off x="6535925" y="-2669850"/>
              <a:ext cx="558125" cy="469825"/>
            </a:xfrm>
            <a:custGeom>
              <a:avLst/>
              <a:gdLst/>
              <a:ahLst/>
              <a:cxnLst/>
              <a:rect l="l" t="t" r="r" b="b"/>
              <a:pathLst>
                <a:path w="22325" h="18793" extrusionOk="0">
                  <a:moveTo>
                    <a:pt x="9668" y="1"/>
                  </a:moveTo>
                  <a:lnTo>
                    <a:pt x="9668" y="1"/>
                  </a:lnTo>
                  <a:cubicBezTo>
                    <a:pt x="9667" y="1"/>
                    <a:pt x="1" y="6109"/>
                    <a:pt x="6585" y="15229"/>
                  </a:cubicBezTo>
                  <a:cubicBezTo>
                    <a:pt x="7896" y="17034"/>
                    <a:pt x="11307" y="18793"/>
                    <a:pt x="14854" y="18793"/>
                  </a:cubicBezTo>
                  <a:cubicBezTo>
                    <a:pt x="17554" y="18793"/>
                    <a:pt x="20333" y="17773"/>
                    <a:pt x="22325" y="14979"/>
                  </a:cubicBezTo>
                  <a:lnTo>
                    <a:pt x="22325" y="14979"/>
                  </a:lnTo>
                  <a:cubicBezTo>
                    <a:pt x="20753" y="16027"/>
                    <a:pt x="18872" y="16646"/>
                    <a:pt x="16824" y="16658"/>
                  </a:cubicBezTo>
                  <a:cubicBezTo>
                    <a:pt x="11383" y="16658"/>
                    <a:pt x="6966" y="12240"/>
                    <a:pt x="6966" y="6787"/>
                  </a:cubicBezTo>
                  <a:cubicBezTo>
                    <a:pt x="6966" y="4156"/>
                    <a:pt x="7990" y="1775"/>
                    <a:pt x="9668" y="1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9CB9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06" name="صورة 205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E050D8F4-1B78-4633-97E3-67F2123DAF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67" y="21852"/>
            <a:ext cx="2052316" cy="1212731"/>
          </a:xfrm>
          <a:prstGeom prst="rect">
            <a:avLst/>
          </a:prstGeom>
          <a:effectLst/>
        </p:spPr>
      </p:pic>
      <p:pic>
        <p:nvPicPr>
          <p:cNvPr id="207" name="صورة 206" descr="صورة تحتوي على طعام, رسم&#10;&#10;تم إنشاء الوصف تلقائياً">
            <a:extLst>
              <a:ext uri="{FF2B5EF4-FFF2-40B4-BE49-F238E27FC236}">
                <a16:creationId xmlns:a16="http://schemas.microsoft.com/office/drawing/2014/main" id="{36F63747-BC2B-4BB5-A865-64246C3FD0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1468" y="73796"/>
            <a:ext cx="2080932" cy="1115379"/>
          </a:xfrm>
          <a:prstGeom prst="rect">
            <a:avLst/>
          </a:prstGeom>
          <a:effectLst/>
        </p:spPr>
      </p:pic>
      <p:sp>
        <p:nvSpPr>
          <p:cNvPr id="208" name="Google Shape;126;p26">
            <a:extLst>
              <a:ext uri="{FF2B5EF4-FFF2-40B4-BE49-F238E27FC236}">
                <a16:creationId xmlns:a16="http://schemas.microsoft.com/office/drawing/2014/main" id="{73990C65-A1F5-4691-8575-27B4B62FEACC}"/>
              </a:ext>
            </a:extLst>
          </p:cNvPr>
          <p:cNvSpPr txBox="1">
            <a:spLocks/>
          </p:cNvSpPr>
          <p:nvPr/>
        </p:nvSpPr>
        <p:spPr>
          <a:xfrm>
            <a:off x="2073145" y="2478073"/>
            <a:ext cx="5022960" cy="597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60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9pPr>
          </a:lstStyle>
          <a:p>
            <a:r>
              <a:rPr lang="ar-SA" sz="2400" dirty="0">
                <a:solidFill>
                  <a:schemeClr val="accent5">
                    <a:lumMod val="90000"/>
                  </a:schemeClr>
                </a:solidFill>
                <a:effectLst>
                  <a:glow rad="88900">
                    <a:schemeClr val="accent6">
                      <a:lumMod val="25000"/>
                    </a:schemeClr>
                  </a:glow>
                </a:effectLst>
                <a:latin typeface="Hacen Algeria Hd" panose="02000500000000000000" pitchFamily="2" charset="-78"/>
                <a:cs typeface="Hacen Algeria Hd" panose="02000500000000000000" pitchFamily="2" charset="-78"/>
              </a:rPr>
              <a:t>الوحدة: </a:t>
            </a:r>
            <a:r>
              <a:rPr lang="ar-SA" sz="2400" dirty="0">
                <a:solidFill>
                  <a:schemeClr val="accent6">
                    <a:lumMod val="90000"/>
                  </a:schemeClr>
                </a:solidFill>
                <a:effectLst>
                  <a:glow rad="88900">
                    <a:schemeClr val="accent6">
                      <a:lumMod val="25000"/>
                    </a:schemeClr>
                  </a:glow>
                </a:effectLst>
                <a:latin typeface="Hacen Algeria Hd" panose="02000500000000000000" pitchFamily="2" charset="-78"/>
                <a:cs typeface="Hacen Algeria Hd" panose="02000500000000000000" pitchFamily="2" charset="-78"/>
              </a:rPr>
              <a:t>الثالثة (سورة الأعراف)</a:t>
            </a:r>
          </a:p>
        </p:txBody>
      </p:sp>
      <p:sp>
        <p:nvSpPr>
          <p:cNvPr id="209" name="Google Shape;126;p26">
            <a:extLst>
              <a:ext uri="{FF2B5EF4-FFF2-40B4-BE49-F238E27FC236}">
                <a16:creationId xmlns:a16="http://schemas.microsoft.com/office/drawing/2014/main" id="{614BB209-65AE-49D2-B16F-8F5ECA6C5707}"/>
              </a:ext>
            </a:extLst>
          </p:cNvPr>
          <p:cNvSpPr txBox="1">
            <a:spLocks/>
          </p:cNvSpPr>
          <p:nvPr/>
        </p:nvSpPr>
        <p:spPr>
          <a:xfrm>
            <a:off x="4234927" y="4225794"/>
            <a:ext cx="5022960" cy="995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60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9pPr>
          </a:lstStyle>
          <a:p>
            <a:pPr algn="r">
              <a:lnSpc>
                <a:spcPct val="120000"/>
              </a:lnSpc>
            </a:pPr>
            <a:r>
              <a:rPr lang="ar-SA" sz="2400" dirty="0">
                <a:solidFill>
                  <a:schemeClr val="accent5">
                    <a:lumMod val="90000"/>
                  </a:schemeClr>
                </a:solidFill>
                <a:effectLst>
                  <a:glow rad="101600">
                    <a:schemeClr val="accent6">
                      <a:lumMod val="25000"/>
                    </a:schemeClr>
                  </a:glow>
                </a:effectLst>
                <a:latin typeface="Hacen Algeria Hd" panose="02000500000000000000" pitchFamily="2" charset="-78"/>
                <a:cs typeface="Hacen Algeria Hd" panose="02000500000000000000" pitchFamily="2" charset="-78"/>
              </a:rPr>
              <a:t>      معلم المادة:</a:t>
            </a:r>
          </a:p>
          <a:p>
            <a:pPr algn="r">
              <a:lnSpc>
                <a:spcPct val="120000"/>
              </a:lnSpc>
            </a:pPr>
            <a:r>
              <a:rPr lang="ar-SA" sz="2400" dirty="0">
                <a:solidFill>
                  <a:schemeClr val="accent5">
                    <a:lumMod val="90000"/>
                  </a:schemeClr>
                </a:solidFill>
                <a:effectLst>
                  <a:glow rad="101600">
                    <a:schemeClr val="accent6">
                      <a:lumMod val="25000"/>
                    </a:schemeClr>
                  </a:glow>
                </a:effectLst>
                <a:latin typeface="Hacen Algeria Hd" panose="02000500000000000000" pitchFamily="2" charset="-78"/>
                <a:cs typeface="Hacen Algeria Hd" panose="02000500000000000000" pitchFamily="2" charset="-78"/>
              </a:rPr>
              <a:t> </a:t>
            </a:r>
            <a:r>
              <a:rPr lang="ar-SA" sz="2400" dirty="0">
                <a:solidFill>
                  <a:schemeClr val="accent6">
                    <a:lumMod val="90000"/>
                  </a:schemeClr>
                </a:solidFill>
                <a:effectLst>
                  <a:glow rad="101600">
                    <a:schemeClr val="accent6">
                      <a:lumMod val="25000"/>
                    </a:schemeClr>
                  </a:glow>
                </a:effectLst>
                <a:latin typeface="Hacen Algeria Hd" panose="02000500000000000000" pitchFamily="2" charset="-78"/>
                <a:cs typeface="Hacen Algeria Hd" panose="02000500000000000000" pitchFamily="2" charset="-78"/>
              </a:rPr>
              <a:t>أستاذ أحمد جمعان الغامدي</a:t>
            </a:r>
          </a:p>
        </p:txBody>
      </p:sp>
      <p:sp>
        <p:nvSpPr>
          <p:cNvPr id="210" name="Google Shape;126;p26">
            <a:extLst>
              <a:ext uri="{FF2B5EF4-FFF2-40B4-BE49-F238E27FC236}">
                <a16:creationId xmlns:a16="http://schemas.microsoft.com/office/drawing/2014/main" id="{2F5EFA5D-238C-457E-9D5E-3A2C36819B0C}"/>
              </a:ext>
            </a:extLst>
          </p:cNvPr>
          <p:cNvSpPr txBox="1">
            <a:spLocks/>
          </p:cNvSpPr>
          <p:nvPr/>
        </p:nvSpPr>
        <p:spPr>
          <a:xfrm>
            <a:off x="1999296" y="3646957"/>
            <a:ext cx="5022960" cy="949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60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9pPr>
          </a:lstStyle>
          <a:p>
            <a:r>
              <a:rPr lang="ar-SA" sz="2400" dirty="0">
                <a:solidFill>
                  <a:schemeClr val="accent5">
                    <a:lumMod val="90000"/>
                  </a:schemeClr>
                </a:solidFill>
                <a:effectLst>
                  <a:glow rad="88900">
                    <a:schemeClr val="accent6">
                      <a:lumMod val="25000"/>
                    </a:schemeClr>
                  </a:glow>
                </a:effectLst>
                <a:latin typeface="Hacen Algeria Hd" panose="02000500000000000000" pitchFamily="2" charset="-78"/>
                <a:cs typeface="Hacen Algeria Hd" panose="02000500000000000000" pitchFamily="2" charset="-78"/>
              </a:rPr>
              <a:t>الصفحة: </a:t>
            </a:r>
          </a:p>
          <a:p>
            <a:r>
              <a:rPr lang="ar-SA" sz="2800" dirty="0">
                <a:solidFill>
                  <a:schemeClr val="accent6">
                    <a:lumMod val="90000"/>
                  </a:schemeClr>
                </a:solidFill>
                <a:effectLst>
                  <a:glow rad="88900">
                    <a:schemeClr val="accent6">
                      <a:lumMod val="25000"/>
                    </a:schemeClr>
                  </a:glow>
                </a:effectLst>
                <a:latin typeface="Hacen Algeria Hd" panose="02000500000000000000" pitchFamily="2" charset="-78"/>
                <a:cs typeface="Hacen Algeria Hd" panose="02000500000000000000" pitchFamily="2" charset="-78"/>
              </a:rPr>
              <a:t>62</a:t>
            </a:r>
          </a:p>
        </p:txBody>
      </p:sp>
      <p:sp>
        <p:nvSpPr>
          <p:cNvPr id="211" name="Google Shape;126;p26">
            <a:extLst>
              <a:ext uri="{FF2B5EF4-FFF2-40B4-BE49-F238E27FC236}">
                <a16:creationId xmlns:a16="http://schemas.microsoft.com/office/drawing/2014/main" id="{0E673048-10E5-4E33-A23A-B922FE322235}"/>
              </a:ext>
            </a:extLst>
          </p:cNvPr>
          <p:cNvSpPr txBox="1">
            <a:spLocks/>
          </p:cNvSpPr>
          <p:nvPr/>
        </p:nvSpPr>
        <p:spPr>
          <a:xfrm>
            <a:off x="1640913" y="1156407"/>
            <a:ext cx="5863772" cy="825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60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9pPr>
          </a:lstStyle>
          <a:p>
            <a:r>
              <a:rPr lang="ar-SA" sz="4000" dirty="0">
                <a:solidFill>
                  <a:schemeClr val="accent6">
                    <a:lumMod val="90000"/>
                  </a:schemeClr>
                </a:solidFill>
                <a:effectLst>
                  <a:glow rad="76200">
                    <a:schemeClr val="accent6">
                      <a:lumMod val="25000"/>
                    </a:schemeClr>
                  </a:glow>
                </a:effectLst>
                <a:latin typeface="Mikhak Bold" panose="02000803000000000000" pitchFamily="2" charset="-78"/>
                <a:cs typeface="Mikhak Bold" panose="02000803000000000000" pitchFamily="2" charset="-78"/>
              </a:rPr>
              <a:t>تفسير سورة الأعراف</a:t>
            </a:r>
          </a:p>
        </p:txBody>
      </p:sp>
      <p:sp>
        <p:nvSpPr>
          <p:cNvPr id="212" name="دبوس زينة 211">
            <a:extLst>
              <a:ext uri="{FF2B5EF4-FFF2-40B4-BE49-F238E27FC236}">
                <a16:creationId xmlns:a16="http://schemas.microsoft.com/office/drawing/2014/main" id="{9D3309DA-B821-44CA-BA40-8A613972BD1E}"/>
              </a:ext>
            </a:extLst>
          </p:cNvPr>
          <p:cNvSpPr/>
          <p:nvPr/>
        </p:nvSpPr>
        <p:spPr>
          <a:xfrm>
            <a:off x="3257433" y="1991467"/>
            <a:ext cx="2773555" cy="484078"/>
          </a:xfrm>
          <a:prstGeom prst="plaque">
            <a:avLst/>
          </a:prstGeom>
          <a:gradFill>
            <a:gsLst>
              <a:gs pos="0">
                <a:srgbClr val="C05200"/>
              </a:gs>
              <a:gs pos="100000">
                <a:srgbClr val="F4B780"/>
              </a:gs>
            </a:gsLst>
            <a:lin ang="5400000" scaled="1"/>
          </a:gradFill>
          <a:ln w="38100">
            <a:solidFill>
              <a:srgbClr val="CC6B12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13" name="Google Shape;126;p26">
            <a:extLst>
              <a:ext uri="{FF2B5EF4-FFF2-40B4-BE49-F238E27FC236}">
                <a16:creationId xmlns:a16="http://schemas.microsoft.com/office/drawing/2014/main" id="{762433AD-FE8E-4488-9290-C92C6D8D3C87}"/>
              </a:ext>
            </a:extLst>
          </p:cNvPr>
          <p:cNvSpPr txBox="1">
            <a:spLocks/>
          </p:cNvSpPr>
          <p:nvPr/>
        </p:nvSpPr>
        <p:spPr>
          <a:xfrm>
            <a:off x="3134122" y="2150696"/>
            <a:ext cx="3016468" cy="319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60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9pPr>
          </a:lstStyle>
          <a:p>
            <a:r>
              <a:rPr lang="ar-SA" sz="1800" b="1" dirty="0">
                <a:solidFill>
                  <a:schemeClr val="accent6">
                    <a:lumMod val="90000"/>
                  </a:schemeClr>
                </a:solidFill>
                <a:effectLst>
                  <a:glow rad="88900">
                    <a:srgbClr val="964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hak Bold" panose="02000803000000000000" pitchFamily="2" charset="-78"/>
                <a:cs typeface="Mikhak Bold" panose="02000803000000000000" pitchFamily="2" charset="-78"/>
              </a:rPr>
              <a:t>من الآية (40) إلى الآية (43)</a:t>
            </a:r>
          </a:p>
        </p:txBody>
      </p:sp>
    </p:spTree>
    <p:extLst>
      <p:ext uri="{BB962C8B-B14F-4D97-AF65-F5344CB8AC3E}">
        <p14:creationId xmlns:p14="http://schemas.microsoft.com/office/powerpoint/2010/main" val="309726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B075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B075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1" name="Google Shape;1641;p40"/>
          <p:cNvGrpSpPr/>
          <p:nvPr/>
        </p:nvGrpSpPr>
        <p:grpSpPr>
          <a:xfrm>
            <a:off x="986970" y="843621"/>
            <a:ext cx="7170058" cy="3456288"/>
            <a:chOff x="-47508" y="1472421"/>
            <a:chExt cx="9240751" cy="3283008"/>
          </a:xfrm>
          <a:solidFill>
            <a:schemeClr val="accent6">
              <a:lumMod val="90000"/>
            </a:schemeClr>
          </a:solidFill>
          <a:effectLst>
            <a:glow rad="127000">
              <a:schemeClr val="accent6">
                <a:lumMod val="25000"/>
                <a:alpha val="93000"/>
              </a:schemeClr>
            </a:glow>
          </a:effectLst>
        </p:grpSpPr>
        <p:sp>
          <p:nvSpPr>
            <p:cNvPr id="1642" name="Google Shape;1642;p40"/>
            <p:cNvSpPr/>
            <p:nvPr/>
          </p:nvSpPr>
          <p:spPr>
            <a:xfrm rot="5400000">
              <a:off x="5868201" y="1430386"/>
              <a:ext cx="3283008" cy="3367077"/>
            </a:xfrm>
            <a:custGeom>
              <a:avLst/>
              <a:gdLst/>
              <a:ahLst/>
              <a:cxnLst/>
              <a:rect l="l" t="t" r="r" b="b"/>
              <a:pathLst>
                <a:path w="56163" h="46483" extrusionOk="0">
                  <a:moveTo>
                    <a:pt x="28088" y="1"/>
                  </a:moveTo>
                  <a:cubicBezTo>
                    <a:pt x="27683" y="644"/>
                    <a:pt x="26766" y="1668"/>
                    <a:pt x="24861" y="2370"/>
                  </a:cubicBezTo>
                  <a:cubicBezTo>
                    <a:pt x="21551" y="3573"/>
                    <a:pt x="18015" y="5847"/>
                    <a:pt x="18015" y="8668"/>
                  </a:cubicBezTo>
                  <a:lnTo>
                    <a:pt x="18015" y="8990"/>
                  </a:lnTo>
                  <a:lnTo>
                    <a:pt x="17682" y="8966"/>
                  </a:lnTo>
                  <a:cubicBezTo>
                    <a:pt x="17682" y="8966"/>
                    <a:pt x="17479" y="8942"/>
                    <a:pt x="17158" y="8942"/>
                  </a:cubicBezTo>
                  <a:cubicBezTo>
                    <a:pt x="16277" y="8942"/>
                    <a:pt x="14574" y="9073"/>
                    <a:pt x="13098" y="10014"/>
                  </a:cubicBezTo>
                  <a:cubicBezTo>
                    <a:pt x="11288" y="11181"/>
                    <a:pt x="10359" y="13157"/>
                    <a:pt x="10359" y="15919"/>
                  </a:cubicBezTo>
                  <a:lnTo>
                    <a:pt x="10359" y="16241"/>
                  </a:lnTo>
                  <a:lnTo>
                    <a:pt x="10050" y="16217"/>
                  </a:lnTo>
                  <a:lnTo>
                    <a:pt x="10026" y="16217"/>
                  </a:lnTo>
                  <a:cubicBezTo>
                    <a:pt x="9562" y="16217"/>
                    <a:pt x="5525" y="16372"/>
                    <a:pt x="5525" y="21456"/>
                  </a:cubicBezTo>
                  <a:lnTo>
                    <a:pt x="5525" y="21718"/>
                  </a:lnTo>
                  <a:lnTo>
                    <a:pt x="5287" y="21753"/>
                  </a:lnTo>
                  <a:cubicBezTo>
                    <a:pt x="5061" y="21801"/>
                    <a:pt x="1" y="22765"/>
                    <a:pt x="1" y="27873"/>
                  </a:cubicBezTo>
                  <a:lnTo>
                    <a:pt x="1" y="46483"/>
                  </a:lnTo>
                  <a:lnTo>
                    <a:pt x="56163" y="46483"/>
                  </a:lnTo>
                  <a:lnTo>
                    <a:pt x="56163" y="27873"/>
                  </a:lnTo>
                  <a:cubicBezTo>
                    <a:pt x="56163" y="22777"/>
                    <a:pt x="51091" y="21801"/>
                    <a:pt x="50876" y="21765"/>
                  </a:cubicBezTo>
                  <a:lnTo>
                    <a:pt x="50638" y="21718"/>
                  </a:lnTo>
                  <a:lnTo>
                    <a:pt x="50638" y="21468"/>
                  </a:lnTo>
                  <a:cubicBezTo>
                    <a:pt x="50638" y="16372"/>
                    <a:pt x="46602" y="16229"/>
                    <a:pt x="46150" y="16229"/>
                  </a:cubicBezTo>
                  <a:lnTo>
                    <a:pt x="46114" y="16229"/>
                  </a:lnTo>
                  <a:lnTo>
                    <a:pt x="45804" y="16241"/>
                  </a:lnTo>
                  <a:lnTo>
                    <a:pt x="45804" y="15931"/>
                  </a:lnTo>
                  <a:cubicBezTo>
                    <a:pt x="45804" y="13157"/>
                    <a:pt x="44876" y="11169"/>
                    <a:pt x="43066" y="10014"/>
                  </a:cubicBezTo>
                  <a:cubicBezTo>
                    <a:pt x="41589" y="9085"/>
                    <a:pt x="39899" y="8942"/>
                    <a:pt x="39018" y="8942"/>
                  </a:cubicBezTo>
                  <a:cubicBezTo>
                    <a:pt x="38684" y="8942"/>
                    <a:pt x="38482" y="8966"/>
                    <a:pt x="38482" y="8966"/>
                  </a:cubicBezTo>
                  <a:lnTo>
                    <a:pt x="38149" y="8990"/>
                  </a:lnTo>
                  <a:lnTo>
                    <a:pt x="38149" y="8668"/>
                  </a:lnTo>
                  <a:cubicBezTo>
                    <a:pt x="38149" y="5847"/>
                    <a:pt x="34624" y="3573"/>
                    <a:pt x="31302" y="2370"/>
                  </a:cubicBezTo>
                  <a:cubicBezTo>
                    <a:pt x="29397" y="1668"/>
                    <a:pt x="28493" y="644"/>
                    <a:pt x="2808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40"/>
            <p:cNvSpPr/>
            <p:nvPr/>
          </p:nvSpPr>
          <p:spPr>
            <a:xfrm rot="16200000">
              <a:off x="-5473" y="1430386"/>
              <a:ext cx="3283008" cy="3367077"/>
            </a:xfrm>
            <a:custGeom>
              <a:avLst/>
              <a:gdLst/>
              <a:ahLst/>
              <a:cxnLst/>
              <a:rect l="l" t="t" r="r" b="b"/>
              <a:pathLst>
                <a:path w="56163" h="46483" extrusionOk="0">
                  <a:moveTo>
                    <a:pt x="28088" y="1"/>
                  </a:moveTo>
                  <a:cubicBezTo>
                    <a:pt x="27683" y="644"/>
                    <a:pt x="26766" y="1668"/>
                    <a:pt x="24861" y="2370"/>
                  </a:cubicBezTo>
                  <a:cubicBezTo>
                    <a:pt x="21551" y="3573"/>
                    <a:pt x="18015" y="5847"/>
                    <a:pt x="18015" y="8668"/>
                  </a:cubicBezTo>
                  <a:lnTo>
                    <a:pt x="18015" y="8990"/>
                  </a:lnTo>
                  <a:lnTo>
                    <a:pt x="17682" y="8966"/>
                  </a:lnTo>
                  <a:cubicBezTo>
                    <a:pt x="17682" y="8966"/>
                    <a:pt x="17479" y="8942"/>
                    <a:pt x="17158" y="8942"/>
                  </a:cubicBezTo>
                  <a:cubicBezTo>
                    <a:pt x="16277" y="8942"/>
                    <a:pt x="14574" y="9073"/>
                    <a:pt x="13098" y="10014"/>
                  </a:cubicBezTo>
                  <a:cubicBezTo>
                    <a:pt x="11288" y="11181"/>
                    <a:pt x="10359" y="13157"/>
                    <a:pt x="10359" y="15919"/>
                  </a:cubicBezTo>
                  <a:lnTo>
                    <a:pt x="10359" y="16241"/>
                  </a:lnTo>
                  <a:lnTo>
                    <a:pt x="10050" y="16217"/>
                  </a:lnTo>
                  <a:lnTo>
                    <a:pt x="10026" y="16217"/>
                  </a:lnTo>
                  <a:cubicBezTo>
                    <a:pt x="9562" y="16217"/>
                    <a:pt x="5525" y="16372"/>
                    <a:pt x="5525" y="21456"/>
                  </a:cubicBezTo>
                  <a:lnTo>
                    <a:pt x="5525" y="21718"/>
                  </a:lnTo>
                  <a:lnTo>
                    <a:pt x="5287" y="21753"/>
                  </a:lnTo>
                  <a:cubicBezTo>
                    <a:pt x="5061" y="21801"/>
                    <a:pt x="1" y="22765"/>
                    <a:pt x="1" y="27873"/>
                  </a:cubicBezTo>
                  <a:lnTo>
                    <a:pt x="1" y="46483"/>
                  </a:lnTo>
                  <a:lnTo>
                    <a:pt x="56163" y="46483"/>
                  </a:lnTo>
                  <a:lnTo>
                    <a:pt x="56163" y="27873"/>
                  </a:lnTo>
                  <a:cubicBezTo>
                    <a:pt x="56163" y="22777"/>
                    <a:pt x="51091" y="21801"/>
                    <a:pt x="50876" y="21765"/>
                  </a:cubicBezTo>
                  <a:lnTo>
                    <a:pt x="50638" y="21718"/>
                  </a:lnTo>
                  <a:lnTo>
                    <a:pt x="50638" y="21468"/>
                  </a:lnTo>
                  <a:cubicBezTo>
                    <a:pt x="50638" y="16372"/>
                    <a:pt x="46602" y="16229"/>
                    <a:pt x="46150" y="16229"/>
                  </a:cubicBezTo>
                  <a:lnTo>
                    <a:pt x="46114" y="16229"/>
                  </a:lnTo>
                  <a:lnTo>
                    <a:pt x="45804" y="16241"/>
                  </a:lnTo>
                  <a:lnTo>
                    <a:pt x="45804" y="15931"/>
                  </a:lnTo>
                  <a:cubicBezTo>
                    <a:pt x="45804" y="13157"/>
                    <a:pt x="44876" y="11169"/>
                    <a:pt x="43066" y="10014"/>
                  </a:cubicBezTo>
                  <a:cubicBezTo>
                    <a:pt x="41589" y="9085"/>
                    <a:pt x="39899" y="8942"/>
                    <a:pt x="39018" y="8942"/>
                  </a:cubicBezTo>
                  <a:cubicBezTo>
                    <a:pt x="38684" y="8942"/>
                    <a:pt x="38482" y="8966"/>
                    <a:pt x="38482" y="8966"/>
                  </a:cubicBezTo>
                  <a:lnTo>
                    <a:pt x="38149" y="8990"/>
                  </a:lnTo>
                  <a:lnTo>
                    <a:pt x="38149" y="8668"/>
                  </a:lnTo>
                  <a:cubicBezTo>
                    <a:pt x="38149" y="5847"/>
                    <a:pt x="34624" y="3573"/>
                    <a:pt x="31302" y="2370"/>
                  </a:cubicBezTo>
                  <a:cubicBezTo>
                    <a:pt x="29397" y="1668"/>
                    <a:pt x="28493" y="644"/>
                    <a:pt x="2808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40"/>
            <p:cNvSpPr/>
            <p:nvPr/>
          </p:nvSpPr>
          <p:spPr>
            <a:xfrm>
              <a:off x="1990016" y="1472425"/>
              <a:ext cx="5165700" cy="32826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A7A3C90A-BE05-4178-8833-DCC24ECAEE12}"/>
              </a:ext>
            </a:extLst>
          </p:cNvPr>
          <p:cNvGrpSpPr/>
          <p:nvPr/>
        </p:nvGrpSpPr>
        <p:grpSpPr>
          <a:xfrm>
            <a:off x="7287727" y="265420"/>
            <a:ext cx="1666505" cy="1754237"/>
            <a:chOff x="7287727" y="265420"/>
            <a:chExt cx="1666505" cy="1754237"/>
          </a:xfrm>
        </p:grpSpPr>
        <p:sp>
          <p:nvSpPr>
            <p:cNvPr id="18" name="Google Shape;1249;p31">
              <a:extLst>
                <a:ext uri="{FF2B5EF4-FFF2-40B4-BE49-F238E27FC236}">
                  <a16:creationId xmlns:a16="http://schemas.microsoft.com/office/drawing/2014/main" id="{D9BF93D2-FC1F-437A-8904-6DE4211A833D}"/>
                </a:ext>
              </a:extLst>
            </p:cNvPr>
            <p:cNvSpPr/>
            <p:nvPr/>
          </p:nvSpPr>
          <p:spPr>
            <a:xfrm>
              <a:off x="8157027" y="1782507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249;p31">
              <a:extLst>
                <a:ext uri="{FF2B5EF4-FFF2-40B4-BE49-F238E27FC236}">
                  <a16:creationId xmlns:a16="http://schemas.microsoft.com/office/drawing/2014/main" id="{84FBFCBC-BAB4-4AEB-961E-1001F39283C6}"/>
                </a:ext>
              </a:extLst>
            </p:cNvPr>
            <p:cNvSpPr/>
            <p:nvPr/>
          </p:nvSpPr>
          <p:spPr>
            <a:xfrm>
              <a:off x="8757148" y="1204733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249;p31">
              <a:extLst>
                <a:ext uri="{FF2B5EF4-FFF2-40B4-BE49-F238E27FC236}">
                  <a16:creationId xmlns:a16="http://schemas.microsoft.com/office/drawing/2014/main" id="{CCDC66A1-D797-4DDF-9E7D-938769BDA722}"/>
                </a:ext>
              </a:extLst>
            </p:cNvPr>
            <p:cNvSpPr/>
            <p:nvPr/>
          </p:nvSpPr>
          <p:spPr>
            <a:xfrm>
              <a:off x="7991410" y="516909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1249;p31">
              <a:extLst>
                <a:ext uri="{FF2B5EF4-FFF2-40B4-BE49-F238E27FC236}">
                  <a16:creationId xmlns:a16="http://schemas.microsoft.com/office/drawing/2014/main" id="{65304AC9-542E-458D-B9A0-B403BADD083D}"/>
                </a:ext>
              </a:extLst>
            </p:cNvPr>
            <p:cNvSpPr/>
            <p:nvPr/>
          </p:nvSpPr>
          <p:spPr>
            <a:xfrm>
              <a:off x="7287727" y="389347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1249;p31">
              <a:extLst>
                <a:ext uri="{FF2B5EF4-FFF2-40B4-BE49-F238E27FC236}">
                  <a16:creationId xmlns:a16="http://schemas.microsoft.com/office/drawing/2014/main" id="{0F4E7112-28D0-4A11-8E02-DF64BE061371}"/>
                </a:ext>
              </a:extLst>
            </p:cNvPr>
            <p:cNvSpPr/>
            <p:nvPr/>
          </p:nvSpPr>
          <p:spPr>
            <a:xfrm>
              <a:off x="8117504" y="1125683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249;p31">
              <a:extLst>
                <a:ext uri="{FF2B5EF4-FFF2-40B4-BE49-F238E27FC236}">
                  <a16:creationId xmlns:a16="http://schemas.microsoft.com/office/drawing/2014/main" id="{3089543A-2821-46FA-A2D0-A3E7552E25BD}"/>
                </a:ext>
              </a:extLst>
            </p:cNvPr>
            <p:cNvSpPr/>
            <p:nvPr/>
          </p:nvSpPr>
          <p:spPr>
            <a:xfrm>
              <a:off x="8599048" y="265420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249;p31">
              <a:extLst>
                <a:ext uri="{FF2B5EF4-FFF2-40B4-BE49-F238E27FC236}">
                  <a16:creationId xmlns:a16="http://schemas.microsoft.com/office/drawing/2014/main" id="{23B0466D-E029-4FD7-9E7B-9536BE63EE5A}"/>
                </a:ext>
              </a:extLst>
            </p:cNvPr>
            <p:cNvSpPr/>
            <p:nvPr/>
          </p:nvSpPr>
          <p:spPr>
            <a:xfrm>
              <a:off x="8796132" y="1861557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مجموعة 38">
            <a:extLst>
              <a:ext uri="{FF2B5EF4-FFF2-40B4-BE49-F238E27FC236}">
                <a16:creationId xmlns:a16="http://schemas.microsoft.com/office/drawing/2014/main" id="{1D8AA2B2-7C2B-4029-AD9B-A64C20843660}"/>
              </a:ext>
            </a:extLst>
          </p:cNvPr>
          <p:cNvGrpSpPr/>
          <p:nvPr/>
        </p:nvGrpSpPr>
        <p:grpSpPr>
          <a:xfrm flipH="1">
            <a:off x="262314" y="265420"/>
            <a:ext cx="1666505" cy="1754237"/>
            <a:chOff x="7287727" y="265420"/>
            <a:chExt cx="1666505" cy="1754237"/>
          </a:xfrm>
        </p:grpSpPr>
        <p:sp>
          <p:nvSpPr>
            <p:cNvPr id="40" name="Google Shape;1249;p31">
              <a:extLst>
                <a:ext uri="{FF2B5EF4-FFF2-40B4-BE49-F238E27FC236}">
                  <a16:creationId xmlns:a16="http://schemas.microsoft.com/office/drawing/2014/main" id="{73D7BF70-98F9-4C8B-AD39-65DD712DCBA7}"/>
                </a:ext>
              </a:extLst>
            </p:cNvPr>
            <p:cNvSpPr/>
            <p:nvPr/>
          </p:nvSpPr>
          <p:spPr>
            <a:xfrm>
              <a:off x="8157027" y="1782507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249;p31">
              <a:extLst>
                <a:ext uri="{FF2B5EF4-FFF2-40B4-BE49-F238E27FC236}">
                  <a16:creationId xmlns:a16="http://schemas.microsoft.com/office/drawing/2014/main" id="{B296355C-498B-44C3-9D1D-3AEAD99E8FF3}"/>
                </a:ext>
              </a:extLst>
            </p:cNvPr>
            <p:cNvSpPr/>
            <p:nvPr/>
          </p:nvSpPr>
          <p:spPr>
            <a:xfrm>
              <a:off x="8757148" y="1204733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249;p31">
              <a:extLst>
                <a:ext uri="{FF2B5EF4-FFF2-40B4-BE49-F238E27FC236}">
                  <a16:creationId xmlns:a16="http://schemas.microsoft.com/office/drawing/2014/main" id="{8F0D252C-4291-445B-95D8-90CCE366CF74}"/>
                </a:ext>
              </a:extLst>
            </p:cNvPr>
            <p:cNvSpPr/>
            <p:nvPr/>
          </p:nvSpPr>
          <p:spPr>
            <a:xfrm>
              <a:off x="7991410" y="516909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249;p31">
              <a:extLst>
                <a:ext uri="{FF2B5EF4-FFF2-40B4-BE49-F238E27FC236}">
                  <a16:creationId xmlns:a16="http://schemas.microsoft.com/office/drawing/2014/main" id="{6747B871-DFCD-4919-8567-D5CD2CF6DA8F}"/>
                </a:ext>
              </a:extLst>
            </p:cNvPr>
            <p:cNvSpPr/>
            <p:nvPr/>
          </p:nvSpPr>
          <p:spPr>
            <a:xfrm>
              <a:off x="7287727" y="389347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1249;p31">
              <a:extLst>
                <a:ext uri="{FF2B5EF4-FFF2-40B4-BE49-F238E27FC236}">
                  <a16:creationId xmlns:a16="http://schemas.microsoft.com/office/drawing/2014/main" id="{9CD24E31-647B-410D-B3D1-8DF15F2D9301}"/>
                </a:ext>
              </a:extLst>
            </p:cNvPr>
            <p:cNvSpPr/>
            <p:nvPr/>
          </p:nvSpPr>
          <p:spPr>
            <a:xfrm>
              <a:off x="8117504" y="1125683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1249;p31">
              <a:extLst>
                <a:ext uri="{FF2B5EF4-FFF2-40B4-BE49-F238E27FC236}">
                  <a16:creationId xmlns:a16="http://schemas.microsoft.com/office/drawing/2014/main" id="{94235D95-FA2E-4FB6-B451-5FE4468B9292}"/>
                </a:ext>
              </a:extLst>
            </p:cNvPr>
            <p:cNvSpPr/>
            <p:nvPr/>
          </p:nvSpPr>
          <p:spPr>
            <a:xfrm>
              <a:off x="8599048" y="265420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1249;p31">
              <a:extLst>
                <a:ext uri="{FF2B5EF4-FFF2-40B4-BE49-F238E27FC236}">
                  <a16:creationId xmlns:a16="http://schemas.microsoft.com/office/drawing/2014/main" id="{92F205AD-8615-4CBE-8309-436D9A764240}"/>
                </a:ext>
              </a:extLst>
            </p:cNvPr>
            <p:cNvSpPr/>
            <p:nvPr/>
          </p:nvSpPr>
          <p:spPr>
            <a:xfrm>
              <a:off x="8796132" y="1861557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7" name="مجموعة 46">
            <a:extLst>
              <a:ext uri="{FF2B5EF4-FFF2-40B4-BE49-F238E27FC236}">
                <a16:creationId xmlns:a16="http://schemas.microsoft.com/office/drawing/2014/main" id="{FEF525B8-1FB5-412C-AF61-1B3704F768B8}"/>
              </a:ext>
            </a:extLst>
          </p:cNvPr>
          <p:cNvGrpSpPr/>
          <p:nvPr/>
        </p:nvGrpSpPr>
        <p:grpSpPr>
          <a:xfrm rot="4521722">
            <a:off x="7237207" y="3195433"/>
            <a:ext cx="1666505" cy="1630310"/>
            <a:chOff x="7287727" y="389347"/>
            <a:chExt cx="1666505" cy="1630310"/>
          </a:xfrm>
          <a:solidFill>
            <a:srgbClr val="F5C08F"/>
          </a:solidFill>
        </p:grpSpPr>
        <p:sp>
          <p:nvSpPr>
            <p:cNvPr id="48" name="Google Shape;1249;p31">
              <a:extLst>
                <a:ext uri="{FF2B5EF4-FFF2-40B4-BE49-F238E27FC236}">
                  <a16:creationId xmlns:a16="http://schemas.microsoft.com/office/drawing/2014/main" id="{33DF9488-D660-4E90-B920-6F582B5FB987}"/>
                </a:ext>
              </a:extLst>
            </p:cNvPr>
            <p:cNvSpPr/>
            <p:nvPr/>
          </p:nvSpPr>
          <p:spPr>
            <a:xfrm>
              <a:off x="8249766" y="1630926"/>
              <a:ext cx="158100" cy="158100"/>
            </a:xfrm>
            <a:prstGeom prst="star4">
              <a:avLst>
                <a:gd name="adj" fmla="val 2247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1249;p31">
              <a:extLst>
                <a:ext uri="{FF2B5EF4-FFF2-40B4-BE49-F238E27FC236}">
                  <a16:creationId xmlns:a16="http://schemas.microsoft.com/office/drawing/2014/main" id="{B35581AA-E233-4145-BAA0-517B16BACA36}"/>
                </a:ext>
              </a:extLst>
            </p:cNvPr>
            <p:cNvSpPr/>
            <p:nvPr/>
          </p:nvSpPr>
          <p:spPr>
            <a:xfrm>
              <a:off x="8757148" y="1204733"/>
              <a:ext cx="158100" cy="158100"/>
            </a:xfrm>
            <a:prstGeom prst="star4">
              <a:avLst>
                <a:gd name="adj" fmla="val 2247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1249;p31">
              <a:extLst>
                <a:ext uri="{FF2B5EF4-FFF2-40B4-BE49-F238E27FC236}">
                  <a16:creationId xmlns:a16="http://schemas.microsoft.com/office/drawing/2014/main" id="{D9CA5ACA-B1F0-46BA-8AC8-642DC74F4421}"/>
                </a:ext>
              </a:extLst>
            </p:cNvPr>
            <p:cNvSpPr/>
            <p:nvPr/>
          </p:nvSpPr>
          <p:spPr>
            <a:xfrm>
              <a:off x="7991410" y="516909"/>
              <a:ext cx="158100" cy="158100"/>
            </a:xfrm>
            <a:prstGeom prst="star4">
              <a:avLst>
                <a:gd name="adj" fmla="val 2247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1249;p31">
              <a:extLst>
                <a:ext uri="{FF2B5EF4-FFF2-40B4-BE49-F238E27FC236}">
                  <a16:creationId xmlns:a16="http://schemas.microsoft.com/office/drawing/2014/main" id="{66659A10-854C-4144-A8FE-34E7FF9EDCEF}"/>
                </a:ext>
              </a:extLst>
            </p:cNvPr>
            <p:cNvSpPr/>
            <p:nvPr/>
          </p:nvSpPr>
          <p:spPr>
            <a:xfrm>
              <a:off x="7287727" y="389347"/>
              <a:ext cx="158100" cy="158100"/>
            </a:xfrm>
            <a:prstGeom prst="star4">
              <a:avLst>
                <a:gd name="adj" fmla="val 2247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1249;p31">
              <a:extLst>
                <a:ext uri="{FF2B5EF4-FFF2-40B4-BE49-F238E27FC236}">
                  <a16:creationId xmlns:a16="http://schemas.microsoft.com/office/drawing/2014/main" id="{89068197-0FF9-4745-854A-B5BE21F7A122}"/>
                </a:ext>
              </a:extLst>
            </p:cNvPr>
            <p:cNvSpPr/>
            <p:nvPr/>
          </p:nvSpPr>
          <p:spPr>
            <a:xfrm>
              <a:off x="7845387" y="1075979"/>
              <a:ext cx="158100" cy="158100"/>
            </a:xfrm>
            <a:prstGeom prst="star4">
              <a:avLst>
                <a:gd name="adj" fmla="val 2247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1249;p31">
              <a:extLst>
                <a:ext uri="{FF2B5EF4-FFF2-40B4-BE49-F238E27FC236}">
                  <a16:creationId xmlns:a16="http://schemas.microsoft.com/office/drawing/2014/main" id="{CC7B8F16-8BF6-4D54-9E67-CE7C08963F83}"/>
                </a:ext>
              </a:extLst>
            </p:cNvPr>
            <p:cNvSpPr/>
            <p:nvPr/>
          </p:nvSpPr>
          <p:spPr>
            <a:xfrm>
              <a:off x="8696249" y="481429"/>
              <a:ext cx="158100" cy="158100"/>
            </a:xfrm>
            <a:prstGeom prst="star4">
              <a:avLst>
                <a:gd name="adj" fmla="val 2247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1249;p31">
              <a:extLst>
                <a:ext uri="{FF2B5EF4-FFF2-40B4-BE49-F238E27FC236}">
                  <a16:creationId xmlns:a16="http://schemas.microsoft.com/office/drawing/2014/main" id="{73B94DAC-0AD5-41F4-A8DD-E5843D6DB236}"/>
                </a:ext>
              </a:extLst>
            </p:cNvPr>
            <p:cNvSpPr/>
            <p:nvPr/>
          </p:nvSpPr>
          <p:spPr>
            <a:xfrm>
              <a:off x="8796132" y="1861557"/>
              <a:ext cx="158100" cy="158100"/>
            </a:xfrm>
            <a:prstGeom prst="star4">
              <a:avLst>
                <a:gd name="adj" fmla="val 2247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5" name="مجموعة 54">
            <a:extLst>
              <a:ext uri="{FF2B5EF4-FFF2-40B4-BE49-F238E27FC236}">
                <a16:creationId xmlns:a16="http://schemas.microsoft.com/office/drawing/2014/main" id="{817181CC-A5C1-4D54-BDB8-C9082622F4E4}"/>
              </a:ext>
            </a:extLst>
          </p:cNvPr>
          <p:cNvGrpSpPr/>
          <p:nvPr/>
        </p:nvGrpSpPr>
        <p:grpSpPr>
          <a:xfrm rot="17078278" flipH="1">
            <a:off x="338549" y="3195433"/>
            <a:ext cx="1666505" cy="1630310"/>
            <a:chOff x="7287727" y="389347"/>
            <a:chExt cx="1666505" cy="1630310"/>
          </a:xfrm>
          <a:solidFill>
            <a:srgbClr val="F5C08F"/>
          </a:solidFill>
        </p:grpSpPr>
        <p:sp>
          <p:nvSpPr>
            <p:cNvPr id="56" name="Google Shape;1249;p31">
              <a:extLst>
                <a:ext uri="{FF2B5EF4-FFF2-40B4-BE49-F238E27FC236}">
                  <a16:creationId xmlns:a16="http://schemas.microsoft.com/office/drawing/2014/main" id="{64C5A292-8187-44D5-A981-0D03AEDFBCAD}"/>
                </a:ext>
              </a:extLst>
            </p:cNvPr>
            <p:cNvSpPr/>
            <p:nvPr/>
          </p:nvSpPr>
          <p:spPr>
            <a:xfrm>
              <a:off x="8249766" y="1630926"/>
              <a:ext cx="158100" cy="158100"/>
            </a:xfrm>
            <a:prstGeom prst="star4">
              <a:avLst>
                <a:gd name="adj" fmla="val 2247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1249;p31">
              <a:extLst>
                <a:ext uri="{FF2B5EF4-FFF2-40B4-BE49-F238E27FC236}">
                  <a16:creationId xmlns:a16="http://schemas.microsoft.com/office/drawing/2014/main" id="{D66E13D0-B04F-4F3F-91D3-1B4AC6AECD1E}"/>
                </a:ext>
              </a:extLst>
            </p:cNvPr>
            <p:cNvSpPr/>
            <p:nvPr/>
          </p:nvSpPr>
          <p:spPr>
            <a:xfrm>
              <a:off x="8757148" y="1204733"/>
              <a:ext cx="158100" cy="158100"/>
            </a:xfrm>
            <a:prstGeom prst="star4">
              <a:avLst>
                <a:gd name="adj" fmla="val 2247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1249;p31">
              <a:extLst>
                <a:ext uri="{FF2B5EF4-FFF2-40B4-BE49-F238E27FC236}">
                  <a16:creationId xmlns:a16="http://schemas.microsoft.com/office/drawing/2014/main" id="{B570A3A7-CF8B-4572-9579-6FF554F72070}"/>
                </a:ext>
              </a:extLst>
            </p:cNvPr>
            <p:cNvSpPr/>
            <p:nvPr/>
          </p:nvSpPr>
          <p:spPr>
            <a:xfrm>
              <a:off x="7991410" y="516909"/>
              <a:ext cx="158100" cy="158100"/>
            </a:xfrm>
            <a:prstGeom prst="star4">
              <a:avLst>
                <a:gd name="adj" fmla="val 2247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1249;p31">
              <a:extLst>
                <a:ext uri="{FF2B5EF4-FFF2-40B4-BE49-F238E27FC236}">
                  <a16:creationId xmlns:a16="http://schemas.microsoft.com/office/drawing/2014/main" id="{0F15BD25-D7B6-45C3-9BCC-897E2205BC41}"/>
                </a:ext>
              </a:extLst>
            </p:cNvPr>
            <p:cNvSpPr/>
            <p:nvPr/>
          </p:nvSpPr>
          <p:spPr>
            <a:xfrm>
              <a:off x="7287727" y="389347"/>
              <a:ext cx="158100" cy="158100"/>
            </a:xfrm>
            <a:prstGeom prst="star4">
              <a:avLst>
                <a:gd name="adj" fmla="val 2247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1249;p31">
              <a:extLst>
                <a:ext uri="{FF2B5EF4-FFF2-40B4-BE49-F238E27FC236}">
                  <a16:creationId xmlns:a16="http://schemas.microsoft.com/office/drawing/2014/main" id="{B1565042-9204-4063-A374-8A58B9B8E750}"/>
                </a:ext>
              </a:extLst>
            </p:cNvPr>
            <p:cNvSpPr/>
            <p:nvPr/>
          </p:nvSpPr>
          <p:spPr>
            <a:xfrm>
              <a:off x="7845387" y="1075979"/>
              <a:ext cx="158100" cy="158100"/>
            </a:xfrm>
            <a:prstGeom prst="star4">
              <a:avLst>
                <a:gd name="adj" fmla="val 2247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1249;p31">
              <a:extLst>
                <a:ext uri="{FF2B5EF4-FFF2-40B4-BE49-F238E27FC236}">
                  <a16:creationId xmlns:a16="http://schemas.microsoft.com/office/drawing/2014/main" id="{D456003C-B91E-4162-9EBD-FF3FF9568DB0}"/>
                </a:ext>
              </a:extLst>
            </p:cNvPr>
            <p:cNvSpPr/>
            <p:nvPr/>
          </p:nvSpPr>
          <p:spPr>
            <a:xfrm>
              <a:off x="8696249" y="481429"/>
              <a:ext cx="158100" cy="158100"/>
            </a:xfrm>
            <a:prstGeom prst="star4">
              <a:avLst>
                <a:gd name="adj" fmla="val 2247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1249;p31">
              <a:extLst>
                <a:ext uri="{FF2B5EF4-FFF2-40B4-BE49-F238E27FC236}">
                  <a16:creationId xmlns:a16="http://schemas.microsoft.com/office/drawing/2014/main" id="{62305BCD-0CE3-4E02-8DBE-A1872B60D8DB}"/>
                </a:ext>
              </a:extLst>
            </p:cNvPr>
            <p:cNvSpPr/>
            <p:nvPr/>
          </p:nvSpPr>
          <p:spPr>
            <a:xfrm>
              <a:off x="8796132" y="1861557"/>
              <a:ext cx="158100" cy="158100"/>
            </a:xfrm>
            <a:prstGeom prst="star4">
              <a:avLst>
                <a:gd name="adj" fmla="val 2247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3" name="Google Shape;1249;p31">
            <a:extLst>
              <a:ext uri="{FF2B5EF4-FFF2-40B4-BE49-F238E27FC236}">
                <a16:creationId xmlns:a16="http://schemas.microsoft.com/office/drawing/2014/main" id="{2FE5261B-28A1-4617-906D-D0A437C5583C}"/>
              </a:ext>
            </a:extLst>
          </p:cNvPr>
          <p:cNvSpPr/>
          <p:nvPr/>
        </p:nvSpPr>
        <p:spPr>
          <a:xfrm rot="17078278" flipH="1">
            <a:off x="2488871" y="4836499"/>
            <a:ext cx="158100" cy="158100"/>
          </a:xfrm>
          <a:prstGeom prst="star4">
            <a:avLst>
              <a:gd name="adj" fmla="val 22470"/>
            </a:avLst>
          </a:prstGeom>
          <a:solidFill>
            <a:srgbClr val="F5C0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" name="Google Shape;1249;p31">
            <a:extLst>
              <a:ext uri="{FF2B5EF4-FFF2-40B4-BE49-F238E27FC236}">
                <a16:creationId xmlns:a16="http://schemas.microsoft.com/office/drawing/2014/main" id="{59126E6A-A0BC-4A28-933D-0C6C6A3D2821}"/>
              </a:ext>
            </a:extLst>
          </p:cNvPr>
          <p:cNvSpPr/>
          <p:nvPr/>
        </p:nvSpPr>
        <p:spPr>
          <a:xfrm rot="17078278" flipH="1">
            <a:off x="3286254" y="4740037"/>
            <a:ext cx="158100" cy="158100"/>
          </a:xfrm>
          <a:prstGeom prst="star4">
            <a:avLst>
              <a:gd name="adj" fmla="val 22470"/>
            </a:avLst>
          </a:prstGeom>
          <a:solidFill>
            <a:srgbClr val="F5C0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" name="Google Shape;1249;p31">
            <a:extLst>
              <a:ext uri="{FF2B5EF4-FFF2-40B4-BE49-F238E27FC236}">
                <a16:creationId xmlns:a16="http://schemas.microsoft.com/office/drawing/2014/main" id="{AB0E0BE9-1E57-4D0D-AFDC-35A8FD6C9FAB}"/>
              </a:ext>
            </a:extLst>
          </p:cNvPr>
          <p:cNvSpPr/>
          <p:nvPr/>
        </p:nvSpPr>
        <p:spPr>
          <a:xfrm rot="17078278" flipH="1">
            <a:off x="4104828" y="4867238"/>
            <a:ext cx="158100" cy="158100"/>
          </a:xfrm>
          <a:prstGeom prst="star4">
            <a:avLst>
              <a:gd name="adj" fmla="val 22470"/>
            </a:avLst>
          </a:prstGeom>
          <a:solidFill>
            <a:srgbClr val="F5C0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" name="Google Shape;1249;p31">
            <a:extLst>
              <a:ext uri="{FF2B5EF4-FFF2-40B4-BE49-F238E27FC236}">
                <a16:creationId xmlns:a16="http://schemas.microsoft.com/office/drawing/2014/main" id="{D1FA37E0-C3CA-49AF-9301-6859E900E3AF}"/>
              </a:ext>
            </a:extLst>
          </p:cNvPr>
          <p:cNvSpPr/>
          <p:nvPr/>
        </p:nvSpPr>
        <p:spPr>
          <a:xfrm rot="17078278" flipH="1">
            <a:off x="4929224" y="4679759"/>
            <a:ext cx="158100" cy="158100"/>
          </a:xfrm>
          <a:prstGeom prst="star4">
            <a:avLst>
              <a:gd name="adj" fmla="val 22470"/>
            </a:avLst>
          </a:prstGeom>
          <a:solidFill>
            <a:srgbClr val="F5C0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" name="Google Shape;1249;p31">
            <a:extLst>
              <a:ext uri="{FF2B5EF4-FFF2-40B4-BE49-F238E27FC236}">
                <a16:creationId xmlns:a16="http://schemas.microsoft.com/office/drawing/2014/main" id="{4FC7BC94-EE90-4F7F-940A-D86303F9343A}"/>
              </a:ext>
            </a:extLst>
          </p:cNvPr>
          <p:cNvSpPr/>
          <p:nvPr/>
        </p:nvSpPr>
        <p:spPr>
          <a:xfrm rot="17078278" flipH="1">
            <a:off x="5886682" y="4836498"/>
            <a:ext cx="158100" cy="158100"/>
          </a:xfrm>
          <a:prstGeom prst="star4">
            <a:avLst>
              <a:gd name="adj" fmla="val 22470"/>
            </a:avLst>
          </a:prstGeom>
          <a:solidFill>
            <a:srgbClr val="F5C0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" name="Google Shape;1249;p31">
            <a:extLst>
              <a:ext uri="{FF2B5EF4-FFF2-40B4-BE49-F238E27FC236}">
                <a16:creationId xmlns:a16="http://schemas.microsoft.com/office/drawing/2014/main" id="{9A7E13BD-A7F6-4EE9-A1EB-7606551BD0C6}"/>
              </a:ext>
            </a:extLst>
          </p:cNvPr>
          <p:cNvSpPr/>
          <p:nvPr/>
        </p:nvSpPr>
        <p:spPr>
          <a:xfrm rot="17078278" flipH="1">
            <a:off x="6678238" y="4679760"/>
            <a:ext cx="158100" cy="158100"/>
          </a:xfrm>
          <a:prstGeom prst="star4">
            <a:avLst>
              <a:gd name="adj" fmla="val 22470"/>
            </a:avLst>
          </a:prstGeom>
          <a:solidFill>
            <a:srgbClr val="F5C0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" name="Google Shape;1249;p31">
            <a:extLst>
              <a:ext uri="{FF2B5EF4-FFF2-40B4-BE49-F238E27FC236}">
                <a16:creationId xmlns:a16="http://schemas.microsoft.com/office/drawing/2014/main" id="{5B9FE6BE-C577-46EB-8228-2821B4083787}"/>
              </a:ext>
            </a:extLst>
          </p:cNvPr>
          <p:cNvSpPr/>
          <p:nvPr/>
        </p:nvSpPr>
        <p:spPr>
          <a:xfrm>
            <a:off x="6678238" y="234576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" name="Google Shape;1249;p31">
            <a:extLst>
              <a:ext uri="{FF2B5EF4-FFF2-40B4-BE49-F238E27FC236}">
                <a16:creationId xmlns:a16="http://schemas.microsoft.com/office/drawing/2014/main" id="{673E1514-35D7-4387-8266-166E9B8CF7F6}"/>
              </a:ext>
            </a:extLst>
          </p:cNvPr>
          <p:cNvSpPr/>
          <p:nvPr/>
        </p:nvSpPr>
        <p:spPr>
          <a:xfrm>
            <a:off x="6147799" y="135078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" name="Google Shape;1249;p31">
            <a:extLst>
              <a:ext uri="{FF2B5EF4-FFF2-40B4-BE49-F238E27FC236}">
                <a16:creationId xmlns:a16="http://schemas.microsoft.com/office/drawing/2014/main" id="{0A5BFB82-3C42-4702-B214-C23B35BBC797}"/>
              </a:ext>
            </a:extLst>
          </p:cNvPr>
          <p:cNvSpPr/>
          <p:nvPr/>
        </p:nvSpPr>
        <p:spPr>
          <a:xfrm>
            <a:off x="5602213" y="293178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" name="Google Shape;1249;p31">
            <a:extLst>
              <a:ext uri="{FF2B5EF4-FFF2-40B4-BE49-F238E27FC236}">
                <a16:creationId xmlns:a16="http://schemas.microsoft.com/office/drawing/2014/main" id="{BEB9DC3F-FAE3-44A1-A501-32528F86BDD0}"/>
              </a:ext>
            </a:extLst>
          </p:cNvPr>
          <p:cNvSpPr/>
          <p:nvPr/>
        </p:nvSpPr>
        <p:spPr>
          <a:xfrm>
            <a:off x="5008271" y="124988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" name="Google Shape;1249;p31">
            <a:extLst>
              <a:ext uri="{FF2B5EF4-FFF2-40B4-BE49-F238E27FC236}">
                <a16:creationId xmlns:a16="http://schemas.microsoft.com/office/drawing/2014/main" id="{BC886087-CFE3-447C-AA2A-F64D6D130209}"/>
              </a:ext>
            </a:extLst>
          </p:cNvPr>
          <p:cNvSpPr/>
          <p:nvPr/>
        </p:nvSpPr>
        <p:spPr>
          <a:xfrm>
            <a:off x="4413899" y="293178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" name="Google Shape;1249;p31">
            <a:extLst>
              <a:ext uri="{FF2B5EF4-FFF2-40B4-BE49-F238E27FC236}">
                <a16:creationId xmlns:a16="http://schemas.microsoft.com/office/drawing/2014/main" id="{FAC9A4C3-63B3-4031-8302-FDD2902B4A48}"/>
              </a:ext>
            </a:extLst>
          </p:cNvPr>
          <p:cNvSpPr/>
          <p:nvPr/>
        </p:nvSpPr>
        <p:spPr>
          <a:xfrm>
            <a:off x="3868743" y="58942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" name="Google Shape;1249;p31">
            <a:extLst>
              <a:ext uri="{FF2B5EF4-FFF2-40B4-BE49-F238E27FC236}">
                <a16:creationId xmlns:a16="http://schemas.microsoft.com/office/drawing/2014/main" id="{107C1CCE-035A-48CD-902C-B0D332088C19}"/>
              </a:ext>
            </a:extLst>
          </p:cNvPr>
          <p:cNvSpPr/>
          <p:nvPr/>
        </p:nvSpPr>
        <p:spPr>
          <a:xfrm>
            <a:off x="3317101" y="293178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" name="Google Shape;1249;p31">
            <a:extLst>
              <a:ext uri="{FF2B5EF4-FFF2-40B4-BE49-F238E27FC236}">
                <a16:creationId xmlns:a16="http://schemas.microsoft.com/office/drawing/2014/main" id="{3C26E2C7-3015-4CFC-95A6-5CEFC8A77454}"/>
              </a:ext>
            </a:extLst>
          </p:cNvPr>
          <p:cNvSpPr/>
          <p:nvPr/>
        </p:nvSpPr>
        <p:spPr>
          <a:xfrm>
            <a:off x="2765459" y="146028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" name="Google Shape;1249;p31">
            <a:extLst>
              <a:ext uri="{FF2B5EF4-FFF2-40B4-BE49-F238E27FC236}">
                <a16:creationId xmlns:a16="http://schemas.microsoft.com/office/drawing/2014/main" id="{1670F26D-1BCF-455B-9072-422E761CC95F}"/>
              </a:ext>
            </a:extLst>
          </p:cNvPr>
          <p:cNvSpPr/>
          <p:nvPr/>
        </p:nvSpPr>
        <p:spPr>
          <a:xfrm>
            <a:off x="2256623" y="166309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" name="Google Shape;556;p52">
            <a:extLst>
              <a:ext uri="{FF2B5EF4-FFF2-40B4-BE49-F238E27FC236}">
                <a16:creationId xmlns:a16="http://schemas.microsoft.com/office/drawing/2014/main" id="{7C306BF6-C2BB-46ED-94CE-0D33837BAC1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64227" y="1742101"/>
            <a:ext cx="6804718" cy="90719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15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88900">
                    <a:srgbClr val="7E2A58"/>
                  </a:glow>
                </a:effectLst>
                <a:latin typeface="STC Bold" panose="01000500000000020006" pitchFamily="2" charset="-78"/>
                <a:cs typeface="STC Bold" panose="01000500000000020006" pitchFamily="2" charset="-78"/>
                <a:sym typeface="Berkshire Swash"/>
              </a:rPr>
              <a:t>الأنشطة</a:t>
            </a:r>
            <a:endParaRPr sz="11500" dirty="0">
              <a:solidFill>
                <a:schemeClr val="accent4">
                  <a:lumMod val="20000"/>
                  <a:lumOff val="80000"/>
                </a:schemeClr>
              </a:solidFill>
              <a:effectLst>
                <a:glow rad="88900">
                  <a:srgbClr val="7E2A58"/>
                </a:glow>
              </a:effectLst>
              <a:latin typeface="STC Bold" panose="01000500000000020006" pitchFamily="2" charset="-78"/>
              <a:cs typeface="STC Bold" panose="01000500000000020006" pitchFamily="2" charset="-78"/>
              <a:sym typeface="Berkshire Swash"/>
            </a:endParaRPr>
          </a:p>
        </p:txBody>
      </p:sp>
      <p:grpSp>
        <p:nvGrpSpPr>
          <p:cNvPr id="80" name="Google Shape;1097;p26">
            <a:extLst>
              <a:ext uri="{FF2B5EF4-FFF2-40B4-BE49-F238E27FC236}">
                <a16:creationId xmlns:a16="http://schemas.microsoft.com/office/drawing/2014/main" id="{5C98F484-FD33-4B3E-8F3F-51D8A7937F45}"/>
              </a:ext>
            </a:extLst>
          </p:cNvPr>
          <p:cNvGrpSpPr/>
          <p:nvPr/>
        </p:nvGrpSpPr>
        <p:grpSpPr>
          <a:xfrm>
            <a:off x="4038439" y="3072308"/>
            <a:ext cx="1067120" cy="981130"/>
            <a:chOff x="6535927" y="-2669851"/>
            <a:chExt cx="558125" cy="536101"/>
          </a:xfrm>
        </p:grpSpPr>
        <p:sp>
          <p:nvSpPr>
            <p:cNvPr id="81" name="Google Shape;1098;p26">
              <a:extLst>
                <a:ext uri="{FF2B5EF4-FFF2-40B4-BE49-F238E27FC236}">
                  <a16:creationId xmlns:a16="http://schemas.microsoft.com/office/drawing/2014/main" id="{8265DE67-D6B3-4994-838A-847C335C7E6D}"/>
                </a:ext>
              </a:extLst>
            </p:cNvPr>
            <p:cNvSpPr/>
            <p:nvPr/>
          </p:nvSpPr>
          <p:spPr>
            <a:xfrm>
              <a:off x="6868700" y="-2505750"/>
              <a:ext cx="109575" cy="101900"/>
            </a:xfrm>
            <a:custGeom>
              <a:avLst/>
              <a:gdLst/>
              <a:ahLst/>
              <a:cxnLst/>
              <a:rect l="l" t="t" r="r" b="b"/>
              <a:pathLst>
                <a:path w="4383" h="4076" extrusionOk="0">
                  <a:moveTo>
                    <a:pt x="2203" y="0"/>
                  </a:moveTo>
                  <a:cubicBezTo>
                    <a:pt x="2168" y="0"/>
                    <a:pt x="2126" y="15"/>
                    <a:pt x="2084" y="45"/>
                  </a:cubicBezTo>
                  <a:lnTo>
                    <a:pt x="1489" y="1247"/>
                  </a:lnTo>
                  <a:cubicBezTo>
                    <a:pt x="1489" y="1283"/>
                    <a:pt x="1465" y="1295"/>
                    <a:pt x="1429" y="1295"/>
                  </a:cubicBezTo>
                  <a:lnTo>
                    <a:pt x="96" y="1485"/>
                  </a:lnTo>
                  <a:cubicBezTo>
                    <a:pt x="13" y="1509"/>
                    <a:pt x="1" y="1593"/>
                    <a:pt x="48" y="1640"/>
                  </a:cubicBezTo>
                  <a:lnTo>
                    <a:pt x="1013" y="2581"/>
                  </a:lnTo>
                  <a:cubicBezTo>
                    <a:pt x="1048" y="2593"/>
                    <a:pt x="1048" y="2617"/>
                    <a:pt x="1048" y="2652"/>
                  </a:cubicBezTo>
                  <a:lnTo>
                    <a:pt x="822" y="3974"/>
                  </a:lnTo>
                  <a:cubicBezTo>
                    <a:pt x="822" y="4033"/>
                    <a:pt x="871" y="4075"/>
                    <a:pt x="921" y="4075"/>
                  </a:cubicBezTo>
                  <a:cubicBezTo>
                    <a:pt x="932" y="4075"/>
                    <a:pt x="943" y="4073"/>
                    <a:pt x="953" y="4069"/>
                  </a:cubicBezTo>
                  <a:lnTo>
                    <a:pt x="2144" y="3438"/>
                  </a:lnTo>
                  <a:cubicBezTo>
                    <a:pt x="2156" y="3432"/>
                    <a:pt x="2168" y="3429"/>
                    <a:pt x="2181" y="3429"/>
                  </a:cubicBezTo>
                  <a:cubicBezTo>
                    <a:pt x="2194" y="3429"/>
                    <a:pt x="2209" y="3432"/>
                    <a:pt x="2227" y="3438"/>
                  </a:cubicBezTo>
                  <a:lnTo>
                    <a:pt x="3418" y="4069"/>
                  </a:lnTo>
                  <a:cubicBezTo>
                    <a:pt x="3430" y="4073"/>
                    <a:pt x="3443" y="4075"/>
                    <a:pt x="3455" y="4075"/>
                  </a:cubicBezTo>
                  <a:cubicBezTo>
                    <a:pt x="3512" y="4075"/>
                    <a:pt x="3559" y="4033"/>
                    <a:pt x="3549" y="3974"/>
                  </a:cubicBezTo>
                  <a:lnTo>
                    <a:pt x="3322" y="2652"/>
                  </a:lnTo>
                  <a:cubicBezTo>
                    <a:pt x="3322" y="2617"/>
                    <a:pt x="3334" y="2593"/>
                    <a:pt x="3358" y="2581"/>
                  </a:cubicBezTo>
                  <a:lnTo>
                    <a:pt x="4323" y="1640"/>
                  </a:lnTo>
                  <a:cubicBezTo>
                    <a:pt x="4382" y="1593"/>
                    <a:pt x="4346" y="1509"/>
                    <a:pt x="4275" y="1485"/>
                  </a:cubicBezTo>
                  <a:lnTo>
                    <a:pt x="2941" y="1295"/>
                  </a:lnTo>
                  <a:cubicBezTo>
                    <a:pt x="2918" y="1295"/>
                    <a:pt x="2894" y="1283"/>
                    <a:pt x="2882" y="1247"/>
                  </a:cubicBezTo>
                  <a:lnTo>
                    <a:pt x="2287" y="45"/>
                  </a:lnTo>
                  <a:cubicBezTo>
                    <a:pt x="2269" y="15"/>
                    <a:pt x="2239" y="0"/>
                    <a:pt x="2203" y="0"/>
                  </a:cubicBezTo>
                  <a:close/>
                </a:path>
              </a:pathLst>
            </a:custGeom>
            <a:gradFill>
              <a:gsLst>
                <a:gs pos="0">
                  <a:schemeClr val="accent4">
                    <a:lumMod val="75000"/>
                  </a:schemeClr>
                </a:gs>
                <a:gs pos="50000">
                  <a:schemeClr val="accent4">
                    <a:lumMod val="40000"/>
                    <a:lumOff val="6000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1099;p26">
              <a:extLst>
                <a:ext uri="{FF2B5EF4-FFF2-40B4-BE49-F238E27FC236}">
                  <a16:creationId xmlns:a16="http://schemas.microsoft.com/office/drawing/2014/main" id="{CA493E9D-A1E1-4143-94F1-D3273AC5203D}"/>
                </a:ext>
              </a:extLst>
            </p:cNvPr>
            <p:cNvSpPr/>
            <p:nvPr/>
          </p:nvSpPr>
          <p:spPr>
            <a:xfrm>
              <a:off x="6572525" y="-2669850"/>
              <a:ext cx="521525" cy="536100"/>
            </a:xfrm>
            <a:custGeom>
              <a:avLst/>
              <a:gdLst/>
              <a:ahLst/>
              <a:cxnLst/>
              <a:rect l="l" t="t" r="r" b="b"/>
              <a:pathLst>
                <a:path w="20861" h="21444" extrusionOk="0">
                  <a:moveTo>
                    <a:pt x="8204" y="1"/>
                  </a:moveTo>
                  <a:lnTo>
                    <a:pt x="8204" y="1"/>
                  </a:lnTo>
                  <a:cubicBezTo>
                    <a:pt x="3489" y="1191"/>
                    <a:pt x="1" y="5466"/>
                    <a:pt x="1" y="10550"/>
                  </a:cubicBezTo>
                  <a:cubicBezTo>
                    <a:pt x="1" y="16562"/>
                    <a:pt x="4882" y="21444"/>
                    <a:pt x="10895" y="21444"/>
                  </a:cubicBezTo>
                  <a:cubicBezTo>
                    <a:pt x="15336" y="21444"/>
                    <a:pt x="19158" y="18789"/>
                    <a:pt x="20861" y="14979"/>
                  </a:cubicBezTo>
                  <a:lnTo>
                    <a:pt x="20861" y="14979"/>
                  </a:lnTo>
                  <a:cubicBezTo>
                    <a:pt x="19289" y="16027"/>
                    <a:pt x="17146" y="16979"/>
                    <a:pt x="15110" y="16979"/>
                  </a:cubicBezTo>
                  <a:cubicBezTo>
                    <a:pt x="9669" y="16979"/>
                    <a:pt x="4990" y="12455"/>
                    <a:pt x="4990" y="7014"/>
                  </a:cubicBezTo>
                  <a:cubicBezTo>
                    <a:pt x="4990" y="4394"/>
                    <a:pt x="6526" y="1775"/>
                    <a:pt x="8204" y="1"/>
                  </a:cubicBezTo>
                  <a:close/>
                </a:path>
              </a:pathLst>
            </a:custGeom>
            <a:gradFill>
              <a:gsLst>
                <a:gs pos="0">
                  <a:schemeClr val="accent4">
                    <a:lumMod val="75000"/>
                  </a:schemeClr>
                </a:gs>
                <a:gs pos="50000">
                  <a:schemeClr val="accent4">
                    <a:lumMod val="20000"/>
                    <a:lumOff val="8000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100;p26">
              <a:extLst>
                <a:ext uri="{FF2B5EF4-FFF2-40B4-BE49-F238E27FC236}">
                  <a16:creationId xmlns:a16="http://schemas.microsoft.com/office/drawing/2014/main" id="{FD806869-5723-4874-8425-308C3C94E0AC}"/>
                </a:ext>
              </a:extLst>
            </p:cNvPr>
            <p:cNvSpPr/>
            <p:nvPr/>
          </p:nvSpPr>
          <p:spPr>
            <a:xfrm>
              <a:off x="6535927" y="-2669851"/>
              <a:ext cx="558125" cy="469825"/>
            </a:xfrm>
            <a:custGeom>
              <a:avLst/>
              <a:gdLst/>
              <a:ahLst/>
              <a:cxnLst/>
              <a:rect l="l" t="t" r="r" b="b"/>
              <a:pathLst>
                <a:path w="22325" h="18793" extrusionOk="0">
                  <a:moveTo>
                    <a:pt x="9668" y="1"/>
                  </a:moveTo>
                  <a:lnTo>
                    <a:pt x="9668" y="1"/>
                  </a:lnTo>
                  <a:cubicBezTo>
                    <a:pt x="9667" y="1"/>
                    <a:pt x="1" y="6109"/>
                    <a:pt x="6585" y="15229"/>
                  </a:cubicBezTo>
                  <a:cubicBezTo>
                    <a:pt x="7896" y="17034"/>
                    <a:pt x="11307" y="18793"/>
                    <a:pt x="14854" y="18793"/>
                  </a:cubicBezTo>
                  <a:cubicBezTo>
                    <a:pt x="17554" y="18793"/>
                    <a:pt x="20333" y="17773"/>
                    <a:pt x="22325" y="14979"/>
                  </a:cubicBezTo>
                  <a:lnTo>
                    <a:pt x="22325" y="14979"/>
                  </a:lnTo>
                  <a:cubicBezTo>
                    <a:pt x="20753" y="16027"/>
                    <a:pt x="18872" y="16646"/>
                    <a:pt x="16824" y="16658"/>
                  </a:cubicBezTo>
                  <a:cubicBezTo>
                    <a:pt x="11383" y="16658"/>
                    <a:pt x="6966" y="12240"/>
                    <a:pt x="6966" y="6787"/>
                  </a:cubicBezTo>
                  <a:cubicBezTo>
                    <a:pt x="6966" y="4156"/>
                    <a:pt x="7990" y="1775"/>
                    <a:pt x="9668" y="1"/>
                  </a:cubicBezTo>
                  <a:close/>
                </a:path>
              </a:pathLst>
            </a:custGeom>
            <a:gradFill>
              <a:gsLst>
                <a:gs pos="0">
                  <a:schemeClr val="accent4">
                    <a:lumMod val="50000"/>
                  </a:schemeClr>
                </a:gs>
                <a:gs pos="50000">
                  <a:schemeClr val="accent4">
                    <a:lumMod val="60000"/>
                    <a:lumOff val="40000"/>
                  </a:schemeClr>
                </a:gs>
                <a:gs pos="100000">
                  <a:schemeClr val="accent4">
                    <a:lumMod val="50000"/>
                  </a:schemeClr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2499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8" name="Google Shape;1418;p36"/>
          <p:cNvGrpSpPr/>
          <p:nvPr/>
        </p:nvGrpSpPr>
        <p:grpSpPr>
          <a:xfrm>
            <a:off x="2955830" y="239959"/>
            <a:ext cx="2804007" cy="836260"/>
            <a:chOff x="463764" y="1472422"/>
            <a:chExt cx="41070639" cy="3283008"/>
          </a:xfrm>
          <a:solidFill>
            <a:srgbClr val="F5C08F"/>
          </a:solidFill>
          <a:effectLst>
            <a:glow rad="88900">
              <a:srgbClr val="923F00"/>
            </a:glow>
          </a:effectLst>
        </p:grpSpPr>
        <p:sp>
          <p:nvSpPr>
            <p:cNvPr id="1419" name="Google Shape;1419;p36"/>
            <p:cNvSpPr/>
            <p:nvPr/>
          </p:nvSpPr>
          <p:spPr>
            <a:xfrm rot="5400000">
              <a:off x="38773646" y="1994673"/>
              <a:ext cx="3283008" cy="2238505"/>
            </a:xfrm>
            <a:custGeom>
              <a:avLst/>
              <a:gdLst/>
              <a:ahLst/>
              <a:cxnLst/>
              <a:rect l="l" t="t" r="r" b="b"/>
              <a:pathLst>
                <a:path w="56163" h="46483" extrusionOk="0">
                  <a:moveTo>
                    <a:pt x="28088" y="1"/>
                  </a:moveTo>
                  <a:cubicBezTo>
                    <a:pt x="27683" y="644"/>
                    <a:pt x="26766" y="1668"/>
                    <a:pt x="24861" y="2370"/>
                  </a:cubicBezTo>
                  <a:cubicBezTo>
                    <a:pt x="21551" y="3573"/>
                    <a:pt x="18015" y="5847"/>
                    <a:pt x="18015" y="8668"/>
                  </a:cubicBezTo>
                  <a:lnTo>
                    <a:pt x="18015" y="8990"/>
                  </a:lnTo>
                  <a:lnTo>
                    <a:pt x="17682" y="8966"/>
                  </a:lnTo>
                  <a:cubicBezTo>
                    <a:pt x="17682" y="8966"/>
                    <a:pt x="17479" y="8942"/>
                    <a:pt x="17158" y="8942"/>
                  </a:cubicBezTo>
                  <a:cubicBezTo>
                    <a:pt x="16277" y="8942"/>
                    <a:pt x="14574" y="9073"/>
                    <a:pt x="13098" y="10014"/>
                  </a:cubicBezTo>
                  <a:cubicBezTo>
                    <a:pt x="11288" y="11181"/>
                    <a:pt x="10359" y="13157"/>
                    <a:pt x="10359" y="15919"/>
                  </a:cubicBezTo>
                  <a:lnTo>
                    <a:pt x="10359" y="16241"/>
                  </a:lnTo>
                  <a:lnTo>
                    <a:pt x="10050" y="16217"/>
                  </a:lnTo>
                  <a:lnTo>
                    <a:pt x="10026" y="16217"/>
                  </a:lnTo>
                  <a:cubicBezTo>
                    <a:pt x="9562" y="16217"/>
                    <a:pt x="5525" y="16372"/>
                    <a:pt x="5525" y="21456"/>
                  </a:cubicBezTo>
                  <a:lnTo>
                    <a:pt x="5525" y="21718"/>
                  </a:lnTo>
                  <a:lnTo>
                    <a:pt x="5287" y="21753"/>
                  </a:lnTo>
                  <a:cubicBezTo>
                    <a:pt x="5061" y="21801"/>
                    <a:pt x="1" y="22765"/>
                    <a:pt x="1" y="27873"/>
                  </a:cubicBezTo>
                  <a:lnTo>
                    <a:pt x="1" y="46483"/>
                  </a:lnTo>
                  <a:lnTo>
                    <a:pt x="56163" y="46483"/>
                  </a:lnTo>
                  <a:lnTo>
                    <a:pt x="56163" y="27873"/>
                  </a:lnTo>
                  <a:cubicBezTo>
                    <a:pt x="56163" y="22777"/>
                    <a:pt x="51091" y="21801"/>
                    <a:pt x="50876" y="21765"/>
                  </a:cubicBezTo>
                  <a:lnTo>
                    <a:pt x="50638" y="21718"/>
                  </a:lnTo>
                  <a:lnTo>
                    <a:pt x="50638" y="21468"/>
                  </a:lnTo>
                  <a:cubicBezTo>
                    <a:pt x="50638" y="16372"/>
                    <a:pt x="46602" y="16229"/>
                    <a:pt x="46150" y="16229"/>
                  </a:cubicBezTo>
                  <a:lnTo>
                    <a:pt x="46114" y="16229"/>
                  </a:lnTo>
                  <a:lnTo>
                    <a:pt x="45804" y="16241"/>
                  </a:lnTo>
                  <a:lnTo>
                    <a:pt x="45804" y="15931"/>
                  </a:lnTo>
                  <a:cubicBezTo>
                    <a:pt x="45804" y="13157"/>
                    <a:pt x="44876" y="11169"/>
                    <a:pt x="43066" y="10014"/>
                  </a:cubicBezTo>
                  <a:cubicBezTo>
                    <a:pt x="41589" y="9085"/>
                    <a:pt x="39899" y="8942"/>
                    <a:pt x="39018" y="8942"/>
                  </a:cubicBezTo>
                  <a:cubicBezTo>
                    <a:pt x="38684" y="8942"/>
                    <a:pt x="38482" y="8966"/>
                    <a:pt x="38482" y="8966"/>
                  </a:cubicBezTo>
                  <a:lnTo>
                    <a:pt x="38149" y="8990"/>
                  </a:lnTo>
                  <a:lnTo>
                    <a:pt x="38149" y="8668"/>
                  </a:lnTo>
                  <a:cubicBezTo>
                    <a:pt x="38149" y="5847"/>
                    <a:pt x="34624" y="3573"/>
                    <a:pt x="31302" y="2370"/>
                  </a:cubicBezTo>
                  <a:cubicBezTo>
                    <a:pt x="29397" y="1668"/>
                    <a:pt x="28493" y="644"/>
                    <a:pt x="28088" y="1"/>
                  </a:cubicBezTo>
                  <a:close/>
                </a:path>
              </a:pathLst>
            </a:custGeom>
            <a:grpFill/>
            <a:ln w="3175"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0" name="Google Shape;1420;p36"/>
            <p:cNvSpPr/>
            <p:nvPr/>
          </p:nvSpPr>
          <p:spPr>
            <a:xfrm rot="-5400000">
              <a:off x="-57616" y="1993802"/>
              <a:ext cx="3283008" cy="2240248"/>
            </a:xfrm>
            <a:custGeom>
              <a:avLst/>
              <a:gdLst/>
              <a:ahLst/>
              <a:cxnLst/>
              <a:rect l="l" t="t" r="r" b="b"/>
              <a:pathLst>
                <a:path w="56163" h="46483" extrusionOk="0">
                  <a:moveTo>
                    <a:pt x="28088" y="1"/>
                  </a:moveTo>
                  <a:cubicBezTo>
                    <a:pt x="27683" y="644"/>
                    <a:pt x="26766" y="1668"/>
                    <a:pt x="24861" y="2370"/>
                  </a:cubicBezTo>
                  <a:cubicBezTo>
                    <a:pt x="21551" y="3573"/>
                    <a:pt x="18015" y="5847"/>
                    <a:pt x="18015" y="8668"/>
                  </a:cubicBezTo>
                  <a:lnTo>
                    <a:pt x="18015" y="8990"/>
                  </a:lnTo>
                  <a:lnTo>
                    <a:pt x="17682" y="8966"/>
                  </a:lnTo>
                  <a:cubicBezTo>
                    <a:pt x="17682" y="8966"/>
                    <a:pt x="17479" y="8942"/>
                    <a:pt x="17158" y="8942"/>
                  </a:cubicBezTo>
                  <a:cubicBezTo>
                    <a:pt x="16277" y="8942"/>
                    <a:pt x="14574" y="9073"/>
                    <a:pt x="13098" y="10014"/>
                  </a:cubicBezTo>
                  <a:cubicBezTo>
                    <a:pt x="11288" y="11181"/>
                    <a:pt x="10359" y="13157"/>
                    <a:pt x="10359" y="15919"/>
                  </a:cubicBezTo>
                  <a:lnTo>
                    <a:pt x="10359" y="16241"/>
                  </a:lnTo>
                  <a:lnTo>
                    <a:pt x="10050" y="16217"/>
                  </a:lnTo>
                  <a:lnTo>
                    <a:pt x="10026" y="16217"/>
                  </a:lnTo>
                  <a:cubicBezTo>
                    <a:pt x="9562" y="16217"/>
                    <a:pt x="5525" y="16372"/>
                    <a:pt x="5525" y="21456"/>
                  </a:cubicBezTo>
                  <a:lnTo>
                    <a:pt x="5525" y="21718"/>
                  </a:lnTo>
                  <a:lnTo>
                    <a:pt x="5287" y="21753"/>
                  </a:lnTo>
                  <a:cubicBezTo>
                    <a:pt x="5061" y="21801"/>
                    <a:pt x="1" y="22765"/>
                    <a:pt x="1" y="27873"/>
                  </a:cubicBezTo>
                  <a:lnTo>
                    <a:pt x="1" y="46483"/>
                  </a:lnTo>
                  <a:lnTo>
                    <a:pt x="56163" y="46483"/>
                  </a:lnTo>
                  <a:lnTo>
                    <a:pt x="56163" y="27873"/>
                  </a:lnTo>
                  <a:cubicBezTo>
                    <a:pt x="56163" y="22777"/>
                    <a:pt x="51091" y="21801"/>
                    <a:pt x="50876" y="21765"/>
                  </a:cubicBezTo>
                  <a:lnTo>
                    <a:pt x="50638" y="21718"/>
                  </a:lnTo>
                  <a:lnTo>
                    <a:pt x="50638" y="21468"/>
                  </a:lnTo>
                  <a:cubicBezTo>
                    <a:pt x="50638" y="16372"/>
                    <a:pt x="46602" y="16229"/>
                    <a:pt x="46150" y="16229"/>
                  </a:cubicBezTo>
                  <a:lnTo>
                    <a:pt x="46114" y="16229"/>
                  </a:lnTo>
                  <a:lnTo>
                    <a:pt x="45804" y="16241"/>
                  </a:lnTo>
                  <a:lnTo>
                    <a:pt x="45804" y="15931"/>
                  </a:lnTo>
                  <a:cubicBezTo>
                    <a:pt x="45804" y="13157"/>
                    <a:pt x="44876" y="11169"/>
                    <a:pt x="43066" y="10014"/>
                  </a:cubicBezTo>
                  <a:cubicBezTo>
                    <a:pt x="41589" y="9085"/>
                    <a:pt x="39899" y="8942"/>
                    <a:pt x="39018" y="8942"/>
                  </a:cubicBezTo>
                  <a:cubicBezTo>
                    <a:pt x="38684" y="8942"/>
                    <a:pt x="38482" y="8966"/>
                    <a:pt x="38482" y="8966"/>
                  </a:cubicBezTo>
                  <a:lnTo>
                    <a:pt x="38149" y="8990"/>
                  </a:lnTo>
                  <a:lnTo>
                    <a:pt x="38149" y="8668"/>
                  </a:lnTo>
                  <a:cubicBezTo>
                    <a:pt x="38149" y="5847"/>
                    <a:pt x="34624" y="3573"/>
                    <a:pt x="31302" y="2370"/>
                  </a:cubicBezTo>
                  <a:cubicBezTo>
                    <a:pt x="29397" y="1668"/>
                    <a:pt x="28493" y="644"/>
                    <a:pt x="28088" y="1"/>
                  </a:cubicBezTo>
                  <a:close/>
                </a:path>
              </a:pathLst>
            </a:custGeom>
            <a:grpFill/>
            <a:ln w="3175"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1" name="Google Shape;1421;p36"/>
            <p:cNvSpPr/>
            <p:nvPr/>
          </p:nvSpPr>
          <p:spPr>
            <a:xfrm>
              <a:off x="1990050" y="1472439"/>
              <a:ext cx="37522200" cy="3282600"/>
            </a:xfrm>
            <a:prstGeom prst="rect">
              <a:avLst/>
            </a:prstGeom>
            <a:grpFill/>
            <a:ln w="3175"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31" name="Google Shape;1431;p36"/>
          <p:cNvSpPr/>
          <p:nvPr/>
        </p:nvSpPr>
        <p:spPr>
          <a:xfrm>
            <a:off x="2800888" y="4291225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32" name="Google Shape;1432;p36"/>
          <p:cNvSpPr/>
          <p:nvPr/>
        </p:nvSpPr>
        <p:spPr>
          <a:xfrm>
            <a:off x="2261138" y="4604100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33" name="Google Shape;1433;p36"/>
          <p:cNvSpPr/>
          <p:nvPr/>
        </p:nvSpPr>
        <p:spPr>
          <a:xfrm>
            <a:off x="5952963" y="4402350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34" name="Google Shape;1434;p36"/>
          <p:cNvSpPr/>
          <p:nvPr/>
        </p:nvSpPr>
        <p:spPr>
          <a:xfrm>
            <a:off x="7865913" y="4179450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35" name="Google Shape;1435;p36"/>
          <p:cNvSpPr/>
          <p:nvPr/>
        </p:nvSpPr>
        <p:spPr>
          <a:xfrm>
            <a:off x="6773963" y="4664300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36" name="Google Shape;1436;p36"/>
          <p:cNvSpPr/>
          <p:nvPr/>
        </p:nvSpPr>
        <p:spPr>
          <a:xfrm>
            <a:off x="896213" y="4402350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441" name="Google Shape;1441;p36"/>
          <p:cNvGrpSpPr/>
          <p:nvPr/>
        </p:nvGrpSpPr>
        <p:grpSpPr>
          <a:xfrm>
            <a:off x="3356076" y="3921721"/>
            <a:ext cx="2431847" cy="1259703"/>
            <a:chOff x="3427418" y="4001037"/>
            <a:chExt cx="2304413" cy="1141966"/>
          </a:xfrm>
        </p:grpSpPr>
        <p:sp>
          <p:nvSpPr>
            <p:cNvPr id="1442" name="Google Shape;1442;p36"/>
            <p:cNvSpPr/>
            <p:nvPr/>
          </p:nvSpPr>
          <p:spPr>
            <a:xfrm>
              <a:off x="3427418" y="4066996"/>
              <a:ext cx="2304413" cy="1076007"/>
            </a:xfrm>
            <a:custGeom>
              <a:avLst/>
              <a:gdLst/>
              <a:ahLst/>
              <a:cxnLst/>
              <a:rect l="l" t="t" r="r" b="b"/>
              <a:pathLst>
                <a:path w="62782" h="29315" extrusionOk="0">
                  <a:moveTo>
                    <a:pt x="11514" y="1"/>
                  </a:moveTo>
                  <a:lnTo>
                    <a:pt x="11406" y="1608"/>
                  </a:lnTo>
                  <a:cubicBezTo>
                    <a:pt x="11002" y="2061"/>
                    <a:pt x="9870" y="3394"/>
                    <a:pt x="9823" y="3942"/>
                  </a:cubicBezTo>
                  <a:cubicBezTo>
                    <a:pt x="9787" y="4442"/>
                    <a:pt x="10144" y="4799"/>
                    <a:pt x="10335" y="4966"/>
                  </a:cubicBezTo>
                  <a:lnTo>
                    <a:pt x="9680" y="4966"/>
                  </a:lnTo>
                  <a:lnTo>
                    <a:pt x="9680" y="5335"/>
                  </a:lnTo>
                  <a:lnTo>
                    <a:pt x="10275" y="5335"/>
                  </a:lnTo>
                  <a:lnTo>
                    <a:pt x="10275" y="7026"/>
                  </a:lnTo>
                  <a:lnTo>
                    <a:pt x="9466" y="7026"/>
                  </a:lnTo>
                  <a:lnTo>
                    <a:pt x="9466" y="7264"/>
                  </a:lnTo>
                  <a:cubicBezTo>
                    <a:pt x="9466" y="7264"/>
                    <a:pt x="9966" y="7633"/>
                    <a:pt x="10049" y="7978"/>
                  </a:cubicBezTo>
                  <a:cubicBezTo>
                    <a:pt x="10085" y="8073"/>
                    <a:pt x="10037" y="9681"/>
                    <a:pt x="9978" y="11883"/>
                  </a:cubicBezTo>
                  <a:lnTo>
                    <a:pt x="9263" y="11883"/>
                  </a:lnTo>
                  <a:lnTo>
                    <a:pt x="9263" y="12610"/>
                  </a:lnTo>
                  <a:lnTo>
                    <a:pt x="9966" y="12610"/>
                  </a:lnTo>
                  <a:cubicBezTo>
                    <a:pt x="9882" y="15146"/>
                    <a:pt x="9787" y="18253"/>
                    <a:pt x="9704" y="20742"/>
                  </a:cubicBezTo>
                  <a:lnTo>
                    <a:pt x="9013" y="20742"/>
                  </a:lnTo>
                  <a:lnTo>
                    <a:pt x="9013" y="21468"/>
                  </a:lnTo>
                  <a:lnTo>
                    <a:pt x="9680" y="21468"/>
                  </a:lnTo>
                  <a:cubicBezTo>
                    <a:pt x="9644" y="22516"/>
                    <a:pt x="9620" y="23409"/>
                    <a:pt x="9585" y="24040"/>
                  </a:cubicBezTo>
                  <a:lnTo>
                    <a:pt x="8620" y="24040"/>
                  </a:lnTo>
                  <a:lnTo>
                    <a:pt x="8620" y="26278"/>
                  </a:lnTo>
                  <a:lnTo>
                    <a:pt x="7382" y="26278"/>
                  </a:lnTo>
                  <a:lnTo>
                    <a:pt x="7382" y="26230"/>
                  </a:lnTo>
                  <a:cubicBezTo>
                    <a:pt x="7382" y="26230"/>
                    <a:pt x="7894" y="25992"/>
                    <a:pt x="7858" y="25099"/>
                  </a:cubicBezTo>
                  <a:cubicBezTo>
                    <a:pt x="7835" y="24206"/>
                    <a:pt x="6882" y="23051"/>
                    <a:pt x="6049" y="22408"/>
                  </a:cubicBezTo>
                  <a:cubicBezTo>
                    <a:pt x="5227" y="21766"/>
                    <a:pt x="3965" y="20944"/>
                    <a:pt x="3953" y="20920"/>
                  </a:cubicBezTo>
                  <a:cubicBezTo>
                    <a:pt x="3917" y="20932"/>
                    <a:pt x="2667" y="21754"/>
                    <a:pt x="1846" y="22408"/>
                  </a:cubicBezTo>
                  <a:cubicBezTo>
                    <a:pt x="1012" y="23063"/>
                    <a:pt x="60" y="24218"/>
                    <a:pt x="36" y="25099"/>
                  </a:cubicBezTo>
                  <a:cubicBezTo>
                    <a:pt x="0" y="25992"/>
                    <a:pt x="512" y="26230"/>
                    <a:pt x="512" y="26230"/>
                  </a:cubicBezTo>
                  <a:lnTo>
                    <a:pt x="512" y="26278"/>
                  </a:lnTo>
                  <a:lnTo>
                    <a:pt x="36" y="26278"/>
                  </a:lnTo>
                  <a:lnTo>
                    <a:pt x="36" y="29314"/>
                  </a:lnTo>
                  <a:lnTo>
                    <a:pt x="62782" y="29314"/>
                  </a:lnTo>
                  <a:lnTo>
                    <a:pt x="62782" y="26278"/>
                  </a:lnTo>
                  <a:lnTo>
                    <a:pt x="62258" y="26278"/>
                  </a:lnTo>
                  <a:lnTo>
                    <a:pt x="62258" y="26254"/>
                  </a:lnTo>
                  <a:cubicBezTo>
                    <a:pt x="62258" y="26254"/>
                    <a:pt x="62770" y="26004"/>
                    <a:pt x="62734" y="25111"/>
                  </a:cubicBezTo>
                  <a:cubicBezTo>
                    <a:pt x="62710" y="24218"/>
                    <a:pt x="61758" y="23063"/>
                    <a:pt x="60924" y="22420"/>
                  </a:cubicBezTo>
                  <a:cubicBezTo>
                    <a:pt x="60103" y="21789"/>
                    <a:pt x="58841" y="20968"/>
                    <a:pt x="58817" y="20932"/>
                  </a:cubicBezTo>
                  <a:cubicBezTo>
                    <a:pt x="58793" y="20944"/>
                    <a:pt x="57543" y="21766"/>
                    <a:pt x="56722" y="22420"/>
                  </a:cubicBezTo>
                  <a:cubicBezTo>
                    <a:pt x="55888" y="23075"/>
                    <a:pt x="54936" y="24242"/>
                    <a:pt x="54912" y="25111"/>
                  </a:cubicBezTo>
                  <a:cubicBezTo>
                    <a:pt x="54876" y="26004"/>
                    <a:pt x="55388" y="26254"/>
                    <a:pt x="55388" y="26254"/>
                  </a:cubicBezTo>
                  <a:lnTo>
                    <a:pt x="55388" y="26290"/>
                  </a:lnTo>
                  <a:lnTo>
                    <a:pt x="54281" y="26290"/>
                  </a:lnTo>
                  <a:lnTo>
                    <a:pt x="54281" y="24063"/>
                  </a:lnTo>
                  <a:lnTo>
                    <a:pt x="53197" y="24063"/>
                  </a:lnTo>
                  <a:cubicBezTo>
                    <a:pt x="53185" y="23420"/>
                    <a:pt x="53150" y="22528"/>
                    <a:pt x="53102" y="21492"/>
                  </a:cubicBezTo>
                  <a:lnTo>
                    <a:pt x="53781" y="21492"/>
                  </a:lnTo>
                  <a:lnTo>
                    <a:pt x="53781" y="20753"/>
                  </a:lnTo>
                  <a:lnTo>
                    <a:pt x="53078" y="20753"/>
                  </a:lnTo>
                  <a:cubicBezTo>
                    <a:pt x="53007" y="18265"/>
                    <a:pt x="52900" y="15158"/>
                    <a:pt x="52828" y="12633"/>
                  </a:cubicBezTo>
                  <a:lnTo>
                    <a:pt x="53519" y="12633"/>
                  </a:lnTo>
                  <a:lnTo>
                    <a:pt x="53519" y="11907"/>
                  </a:lnTo>
                  <a:lnTo>
                    <a:pt x="52804" y="11907"/>
                  </a:lnTo>
                  <a:cubicBezTo>
                    <a:pt x="52745" y="9716"/>
                    <a:pt x="52709" y="8097"/>
                    <a:pt x="52733" y="7990"/>
                  </a:cubicBezTo>
                  <a:cubicBezTo>
                    <a:pt x="52804" y="7645"/>
                    <a:pt x="53316" y="7276"/>
                    <a:pt x="53316" y="7276"/>
                  </a:cubicBezTo>
                  <a:lnTo>
                    <a:pt x="53316" y="7038"/>
                  </a:lnTo>
                  <a:lnTo>
                    <a:pt x="52507" y="7038"/>
                  </a:lnTo>
                  <a:lnTo>
                    <a:pt x="52507" y="5359"/>
                  </a:lnTo>
                  <a:lnTo>
                    <a:pt x="53102" y="5359"/>
                  </a:lnTo>
                  <a:lnTo>
                    <a:pt x="53102" y="4978"/>
                  </a:lnTo>
                  <a:lnTo>
                    <a:pt x="52447" y="4978"/>
                  </a:lnTo>
                  <a:cubicBezTo>
                    <a:pt x="52650" y="4823"/>
                    <a:pt x="53007" y="4466"/>
                    <a:pt x="52959" y="3954"/>
                  </a:cubicBezTo>
                  <a:cubicBezTo>
                    <a:pt x="52912" y="3406"/>
                    <a:pt x="51780" y="2085"/>
                    <a:pt x="51376" y="1620"/>
                  </a:cubicBezTo>
                  <a:lnTo>
                    <a:pt x="51280" y="13"/>
                  </a:lnTo>
                  <a:lnTo>
                    <a:pt x="51197" y="13"/>
                  </a:lnTo>
                  <a:lnTo>
                    <a:pt x="51102" y="1620"/>
                  </a:lnTo>
                  <a:cubicBezTo>
                    <a:pt x="50697" y="2085"/>
                    <a:pt x="49566" y="3406"/>
                    <a:pt x="49518" y="3954"/>
                  </a:cubicBezTo>
                  <a:cubicBezTo>
                    <a:pt x="49471" y="4466"/>
                    <a:pt x="49828" y="4823"/>
                    <a:pt x="50030" y="4978"/>
                  </a:cubicBezTo>
                  <a:lnTo>
                    <a:pt x="49375" y="4978"/>
                  </a:lnTo>
                  <a:lnTo>
                    <a:pt x="49375" y="5359"/>
                  </a:lnTo>
                  <a:lnTo>
                    <a:pt x="49995" y="5359"/>
                  </a:lnTo>
                  <a:lnTo>
                    <a:pt x="49995" y="7038"/>
                  </a:lnTo>
                  <a:lnTo>
                    <a:pt x="49268" y="7038"/>
                  </a:lnTo>
                  <a:lnTo>
                    <a:pt x="49268" y="7276"/>
                  </a:lnTo>
                  <a:cubicBezTo>
                    <a:pt x="49268" y="7276"/>
                    <a:pt x="49756" y="7645"/>
                    <a:pt x="49852" y="7990"/>
                  </a:cubicBezTo>
                  <a:cubicBezTo>
                    <a:pt x="49875" y="8097"/>
                    <a:pt x="49828" y="9705"/>
                    <a:pt x="49768" y="11907"/>
                  </a:cubicBezTo>
                  <a:lnTo>
                    <a:pt x="48935" y="11907"/>
                  </a:lnTo>
                  <a:lnTo>
                    <a:pt x="48935" y="12633"/>
                  </a:lnTo>
                  <a:lnTo>
                    <a:pt x="49756" y="12633"/>
                  </a:lnTo>
                  <a:cubicBezTo>
                    <a:pt x="49685" y="15158"/>
                    <a:pt x="49578" y="18265"/>
                    <a:pt x="49506" y="20753"/>
                  </a:cubicBezTo>
                  <a:lnTo>
                    <a:pt x="48744" y="20753"/>
                  </a:lnTo>
                  <a:lnTo>
                    <a:pt x="48744" y="21492"/>
                  </a:lnTo>
                  <a:lnTo>
                    <a:pt x="49471" y="21492"/>
                  </a:lnTo>
                  <a:cubicBezTo>
                    <a:pt x="49447" y="22528"/>
                    <a:pt x="49411" y="23420"/>
                    <a:pt x="49387" y="24063"/>
                  </a:cubicBezTo>
                  <a:lnTo>
                    <a:pt x="48875" y="24063"/>
                  </a:lnTo>
                  <a:cubicBezTo>
                    <a:pt x="48911" y="23944"/>
                    <a:pt x="48935" y="23790"/>
                    <a:pt x="48923" y="23611"/>
                  </a:cubicBezTo>
                  <a:cubicBezTo>
                    <a:pt x="48899" y="22885"/>
                    <a:pt x="48125" y="21920"/>
                    <a:pt x="47423" y="21385"/>
                  </a:cubicBezTo>
                  <a:cubicBezTo>
                    <a:pt x="46732" y="20849"/>
                    <a:pt x="45708" y="20170"/>
                    <a:pt x="45684" y="20158"/>
                  </a:cubicBezTo>
                  <a:cubicBezTo>
                    <a:pt x="45649" y="20170"/>
                    <a:pt x="44625" y="20861"/>
                    <a:pt x="43934" y="21385"/>
                  </a:cubicBezTo>
                  <a:cubicBezTo>
                    <a:pt x="43256" y="21920"/>
                    <a:pt x="42470" y="22885"/>
                    <a:pt x="42434" y="23611"/>
                  </a:cubicBezTo>
                  <a:cubicBezTo>
                    <a:pt x="42434" y="23790"/>
                    <a:pt x="42446" y="23944"/>
                    <a:pt x="42482" y="24063"/>
                  </a:cubicBezTo>
                  <a:lnTo>
                    <a:pt x="41851" y="24063"/>
                  </a:lnTo>
                  <a:cubicBezTo>
                    <a:pt x="41839" y="23647"/>
                    <a:pt x="41827" y="23123"/>
                    <a:pt x="41815" y="22528"/>
                  </a:cubicBezTo>
                  <a:lnTo>
                    <a:pt x="42303" y="22528"/>
                  </a:lnTo>
                  <a:lnTo>
                    <a:pt x="42303" y="22004"/>
                  </a:lnTo>
                  <a:lnTo>
                    <a:pt x="41791" y="22004"/>
                  </a:lnTo>
                  <a:cubicBezTo>
                    <a:pt x="41732" y="20218"/>
                    <a:pt x="41672" y="17991"/>
                    <a:pt x="41613" y="16170"/>
                  </a:cubicBezTo>
                  <a:lnTo>
                    <a:pt x="42172" y="16170"/>
                  </a:lnTo>
                  <a:lnTo>
                    <a:pt x="42172" y="15646"/>
                  </a:lnTo>
                  <a:lnTo>
                    <a:pt x="41601" y="15646"/>
                  </a:lnTo>
                  <a:cubicBezTo>
                    <a:pt x="41553" y="14074"/>
                    <a:pt x="41541" y="12931"/>
                    <a:pt x="41553" y="12860"/>
                  </a:cubicBezTo>
                  <a:cubicBezTo>
                    <a:pt x="41613" y="12610"/>
                    <a:pt x="41946" y="12348"/>
                    <a:pt x="41946" y="12348"/>
                  </a:cubicBezTo>
                  <a:lnTo>
                    <a:pt x="41946" y="12181"/>
                  </a:lnTo>
                  <a:lnTo>
                    <a:pt x="41458" y="12181"/>
                  </a:lnTo>
                  <a:lnTo>
                    <a:pt x="41458" y="11050"/>
                  </a:lnTo>
                  <a:lnTo>
                    <a:pt x="41874" y="11050"/>
                  </a:lnTo>
                  <a:lnTo>
                    <a:pt x="41874" y="10800"/>
                  </a:lnTo>
                  <a:lnTo>
                    <a:pt x="41422" y="10800"/>
                  </a:lnTo>
                  <a:cubicBezTo>
                    <a:pt x="41553" y="10693"/>
                    <a:pt x="41791" y="10443"/>
                    <a:pt x="41767" y="10109"/>
                  </a:cubicBezTo>
                  <a:cubicBezTo>
                    <a:pt x="41732" y="9740"/>
                    <a:pt x="40993" y="8859"/>
                    <a:pt x="40708" y="8550"/>
                  </a:cubicBezTo>
                  <a:lnTo>
                    <a:pt x="40636" y="7466"/>
                  </a:lnTo>
                  <a:lnTo>
                    <a:pt x="40589" y="7466"/>
                  </a:lnTo>
                  <a:lnTo>
                    <a:pt x="40517" y="8550"/>
                  </a:lnTo>
                  <a:cubicBezTo>
                    <a:pt x="40231" y="8859"/>
                    <a:pt x="39493" y="9740"/>
                    <a:pt x="39458" y="10109"/>
                  </a:cubicBezTo>
                  <a:cubicBezTo>
                    <a:pt x="39434" y="10455"/>
                    <a:pt x="39672" y="10693"/>
                    <a:pt x="39803" y="10800"/>
                  </a:cubicBezTo>
                  <a:lnTo>
                    <a:pt x="39374" y="10800"/>
                  </a:lnTo>
                  <a:lnTo>
                    <a:pt x="39374" y="11050"/>
                  </a:lnTo>
                  <a:lnTo>
                    <a:pt x="39767" y="11050"/>
                  </a:lnTo>
                  <a:lnTo>
                    <a:pt x="39767" y="12181"/>
                  </a:lnTo>
                  <a:lnTo>
                    <a:pt x="39231" y="12181"/>
                  </a:lnTo>
                  <a:lnTo>
                    <a:pt x="39231" y="12348"/>
                  </a:lnTo>
                  <a:cubicBezTo>
                    <a:pt x="39231" y="12348"/>
                    <a:pt x="39565" y="12610"/>
                    <a:pt x="39624" y="12860"/>
                  </a:cubicBezTo>
                  <a:cubicBezTo>
                    <a:pt x="39636" y="12931"/>
                    <a:pt x="39612" y="14086"/>
                    <a:pt x="39577" y="15646"/>
                  </a:cubicBezTo>
                  <a:lnTo>
                    <a:pt x="39088" y="15646"/>
                  </a:lnTo>
                  <a:lnTo>
                    <a:pt x="39088" y="16170"/>
                  </a:lnTo>
                  <a:lnTo>
                    <a:pt x="39565" y="16170"/>
                  </a:lnTo>
                  <a:cubicBezTo>
                    <a:pt x="39517" y="17991"/>
                    <a:pt x="39446" y="20218"/>
                    <a:pt x="39386" y="22004"/>
                  </a:cubicBezTo>
                  <a:lnTo>
                    <a:pt x="38910" y="22004"/>
                  </a:lnTo>
                  <a:lnTo>
                    <a:pt x="38910" y="22528"/>
                  </a:lnTo>
                  <a:lnTo>
                    <a:pt x="39374" y="22528"/>
                  </a:lnTo>
                  <a:cubicBezTo>
                    <a:pt x="39350" y="23111"/>
                    <a:pt x="39338" y="23623"/>
                    <a:pt x="39327" y="24063"/>
                  </a:cubicBezTo>
                  <a:lnTo>
                    <a:pt x="38517" y="24063"/>
                  </a:lnTo>
                  <a:lnTo>
                    <a:pt x="38517" y="21325"/>
                  </a:lnTo>
                  <a:lnTo>
                    <a:pt x="37957" y="21325"/>
                  </a:lnTo>
                  <a:lnTo>
                    <a:pt x="37957" y="20813"/>
                  </a:lnTo>
                  <a:cubicBezTo>
                    <a:pt x="37957" y="20813"/>
                    <a:pt x="38910" y="20372"/>
                    <a:pt x="38862" y="18670"/>
                  </a:cubicBezTo>
                  <a:cubicBezTo>
                    <a:pt x="38803" y="16979"/>
                    <a:pt x="37005" y="14777"/>
                    <a:pt x="35421" y="13538"/>
                  </a:cubicBezTo>
                  <a:cubicBezTo>
                    <a:pt x="34159" y="12538"/>
                    <a:pt x="32373" y="11348"/>
                    <a:pt x="31695" y="10895"/>
                  </a:cubicBezTo>
                  <a:lnTo>
                    <a:pt x="31516" y="8216"/>
                  </a:lnTo>
                  <a:lnTo>
                    <a:pt x="31373" y="8216"/>
                  </a:lnTo>
                  <a:lnTo>
                    <a:pt x="31183" y="10859"/>
                  </a:lnTo>
                  <a:cubicBezTo>
                    <a:pt x="30540" y="11276"/>
                    <a:pt x="28694" y="12514"/>
                    <a:pt x="27408" y="13526"/>
                  </a:cubicBezTo>
                  <a:cubicBezTo>
                    <a:pt x="25825" y="14753"/>
                    <a:pt x="24027" y="16967"/>
                    <a:pt x="23967" y="18658"/>
                  </a:cubicBezTo>
                  <a:cubicBezTo>
                    <a:pt x="23908" y="20349"/>
                    <a:pt x="24872" y="20801"/>
                    <a:pt x="24872" y="20801"/>
                  </a:cubicBezTo>
                  <a:lnTo>
                    <a:pt x="24872" y="21301"/>
                  </a:lnTo>
                  <a:lnTo>
                    <a:pt x="24313" y="21301"/>
                  </a:lnTo>
                  <a:lnTo>
                    <a:pt x="24313" y="24040"/>
                  </a:lnTo>
                  <a:lnTo>
                    <a:pt x="23444" y="24040"/>
                  </a:lnTo>
                  <a:cubicBezTo>
                    <a:pt x="23432" y="23623"/>
                    <a:pt x="23420" y="23111"/>
                    <a:pt x="23396" y="22516"/>
                  </a:cubicBezTo>
                  <a:lnTo>
                    <a:pt x="23860" y="22516"/>
                  </a:lnTo>
                  <a:lnTo>
                    <a:pt x="23860" y="21992"/>
                  </a:lnTo>
                  <a:lnTo>
                    <a:pt x="23384" y="21992"/>
                  </a:lnTo>
                  <a:cubicBezTo>
                    <a:pt x="23325" y="20206"/>
                    <a:pt x="23265" y="17967"/>
                    <a:pt x="23205" y="16158"/>
                  </a:cubicBezTo>
                  <a:lnTo>
                    <a:pt x="23682" y="16158"/>
                  </a:lnTo>
                  <a:lnTo>
                    <a:pt x="23682" y="15634"/>
                  </a:lnTo>
                  <a:lnTo>
                    <a:pt x="23194" y="15634"/>
                  </a:lnTo>
                  <a:cubicBezTo>
                    <a:pt x="23146" y="14062"/>
                    <a:pt x="23134" y="12907"/>
                    <a:pt x="23146" y="12836"/>
                  </a:cubicBezTo>
                  <a:cubicBezTo>
                    <a:pt x="23205" y="12598"/>
                    <a:pt x="23539" y="12336"/>
                    <a:pt x="23539" y="12336"/>
                  </a:cubicBezTo>
                  <a:lnTo>
                    <a:pt x="23539" y="12169"/>
                  </a:lnTo>
                  <a:lnTo>
                    <a:pt x="23003" y="12169"/>
                  </a:lnTo>
                  <a:lnTo>
                    <a:pt x="23003" y="11038"/>
                  </a:lnTo>
                  <a:lnTo>
                    <a:pt x="23396" y="11038"/>
                  </a:lnTo>
                  <a:lnTo>
                    <a:pt x="23396" y="10788"/>
                  </a:lnTo>
                  <a:lnTo>
                    <a:pt x="22967" y="10788"/>
                  </a:lnTo>
                  <a:cubicBezTo>
                    <a:pt x="23098" y="10681"/>
                    <a:pt x="23336" y="10431"/>
                    <a:pt x="23313" y="10097"/>
                  </a:cubicBezTo>
                  <a:cubicBezTo>
                    <a:pt x="23277" y="9728"/>
                    <a:pt x="22491" y="8823"/>
                    <a:pt x="22241" y="8526"/>
                  </a:cubicBezTo>
                  <a:lnTo>
                    <a:pt x="22182" y="7454"/>
                  </a:lnTo>
                  <a:lnTo>
                    <a:pt x="22134" y="7454"/>
                  </a:lnTo>
                  <a:lnTo>
                    <a:pt x="22086" y="8502"/>
                  </a:lnTo>
                  <a:cubicBezTo>
                    <a:pt x="21836" y="8788"/>
                    <a:pt x="21039" y="9728"/>
                    <a:pt x="21003" y="10097"/>
                  </a:cubicBezTo>
                  <a:cubicBezTo>
                    <a:pt x="20979" y="10443"/>
                    <a:pt x="21217" y="10681"/>
                    <a:pt x="21348" y="10788"/>
                  </a:cubicBezTo>
                  <a:lnTo>
                    <a:pt x="20896" y="10788"/>
                  </a:lnTo>
                  <a:lnTo>
                    <a:pt x="20896" y="11038"/>
                  </a:lnTo>
                  <a:lnTo>
                    <a:pt x="21312" y="11038"/>
                  </a:lnTo>
                  <a:lnTo>
                    <a:pt x="21312" y="12169"/>
                  </a:lnTo>
                  <a:lnTo>
                    <a:pt x="20824" y="12169"/>
                  </a:lnTo>
                  <a:lnTo>
                    <a:pt x="20824" y="12336"/>
                  </a:lnTo>
                  <a:cubicBezTo>
                    <a:pt x="20824" y="12336"/>
                    <a:pt x="21158" y="12598"/>
                    <a:pt x="21217" y="12836"/>
                  </a:cubicBezTo>
                  <a:cubicBezTo>
                    <a:pt x="21229" y="12907"/>
                    <a:pt x="21193" y="14074"/>
                    <a:pt x="21170" y="15634"/>
                  </a:cubicBezTo>
                  <a:lnTo>
                    <a:pt x="20598" y="15634"/>
                  </a:lnTo>
                  <a:lnTo>
                    <a:pt x="20598" y="16158"/>
                  </a:lnTo>
                  <a:lnTo>
                    <a:pt x="21158" y="16158"/>
                  </a:lnTo>
                  <a:cubicBezTo>
                    <a:pt x="21110" y="17967"/>
                    <a:pt x="21039" y="20206"/>
                    <a:pt x="20979" y="21992"/>
                  </a:cubicBezTo>
                  <a:lnTo>
                    <a:pt x="20467" y="21992"/>
                  </a:lnTo>
                  <a:lnTo>
                    <a:pt x="20467" y="22516"/>
                  </a:lnTo>
                  <a:lnTo>
                    <a:pt x="20955" y="22516"/>
                  </a:lnTo>
                  <a:cubicBezTo>
                    <a:pt x="20943" y="23087"/>
                    <a:pt x="20931" y="23611"/>
                    <a:pt x="20919" y="24040"/>
                  </a:cubicBezTo>
                  <a:lnTo>
                    <a:pt x="20300" y="24040"/>
                  </a:lnTo>
                  <a:cubicBezTo>
                    <a:pt x="20336" y="23921"/>
                    <a:pt x="20360" y="23778"/>
                    <a:pt x="20348" y="23599"/>
                  </a:cubicBezTo>
                  <a:cubicBezTo>
                    <a:pt x="20324" y="22873"/>
                    <a:pt x="19550" y="21896"/>
                    <a:pt x="18848" y="21361"/>
                  </a:cubicBezTo>
                  <a:cubicBezTo>
                    <a:pt x="18157" y="20825"/>
                    <a:pt x="17133" y="20158"/>
                    <a:pt x="17109" y="20146"/>
                  </a:cubicBezTo>
                  <a:cubicBezTo>
                    <a:pt x="17074" y="20158"/>
                    <a:pt x="16050" y="20849"/>
                    <a:pt x="15359" y="21361"/>
                  </a:cubicBezTo>
                  <a:cubicBezTo>
                    <a:pt x="14681" y="21896"/>
                    <a:pt x="13895" y="22873"/>
                    <a:pt x="13859" y="23599"/>
                  </a:cubicBezTo>
                  <a:cubicBezTo>
                    <a:pt x="13859" y="23778"/>
                    <a:pt x="13871" y="23921"/>
                    <a:pt x="13907" y="24040"/>
                  </a:cubicBezTo>
                  <a:lnTo>
                    <a:pt x="13395" y="24040"/>
                  </a:lnTo>
                  <a:cubicBezTo>
                    <a:pt x="13383" y="23409"/>
                    <a:pt x="13359" y="22516"/>
                    <a:pt x="13311" y="21468"/>
                  </a:cubicBezTo>
                  <a:lnTo>
                    <a:pt x="14038" y="21468"/>
                  </a:lnTo>
                  <a:lnTo>
                    <a:pt x="14038" y="20742"/>
                  </a:lnTo>
                  <a:lnTo>
                    <a:pt x="13276" y="20742"/>
                  </a:lnTo>
                  <a:cubicBezTo>
                    <a:pt x="13204" y="18253"/>
                    <a:pt x="13097" y="15146"/>
                    <a:pt x="13026" y="12610"/>
                  </a:cubicBezTo>
                  <a:lnTo>
                    <a:pt x="13847" y="12610"/>
                  </a:lnTo>
                  <a:lnTo>
                    <a:pt x="13847" y="11883"/>
                  </a:lnTo>
                  <a:lnTo>
                    <a:pt x="13014" y="11883"/>
                  </a:lnTo>
                  <a:cubicBezTo>
                    <a:pt x="12954" y="9693"/>
                    <a:pt x="12907" y="8073"/>
                    <a:pt x="12942" y="7978"/>
                  </a:cubicBezTo>
                  <a:cubicBezTo>
                    <a:pt x="13014" y="7633"/>
                    <a:pt x="13514" y="7264"/>
                    <a:pt x="13514" y="7264"/>
                  </a:cubicBezTo>
                  <a:lnTo>
                    <a:pt x="13514" y="7026"/>
                  </a:lnTo>
                  <a:lnTo>
                    <a:pt x="12788" y="7026"/>
                  </a:lnTo>
                  <a:lnTo>
                    <a:pt x="12788" y="5335"/>
                  </a:lnTo>
                  <a:lnTo>
                    <a:pt x="13419" y="5335"/>
                  </a:lnTo>
                  <a:lnTo>
                    <a:pt x="13419" y="4966"/>
                  </a:lnTo>
                  <a:lnTo>
                    <a:pt x="12764" y="4966"/>
                  </a:lnTo>
                  <a:cubicBezTo>
                    <a:pt x="12954" y="4799"/>
                    <a:pt x="13311" y="4442"/>
                    <a:pt x="13264" y="3942"/>
                  </a:cubicBezTo>
                  <a:cubicBezTo>
                    <a:pt x="13216" y="3394"/>
                    <a:pt x="12085" y="2061"/>
                    <a:pt x="11692" y="1608"/>
                  </a:cubicBezTo>
                  <a:lnTo>
                    <a:pt x="11585" y="1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rgbClr val="7D386F"/>
                </a:gs>
                <a:gs pos="100000">
                  <a:schemeClr val="accent4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3" name="Google Shape;1443;p36"/>
            <p:cNvSpPr/>
            <p:nvPr/>
          </p:nvSpPr>
          <p:spPr>
            <a:xfrm>
              <a:off x="3824639" y="4001037"/>
              <a:ext cx="67354" cy="71244"/>
            </a:xfrm>
            <a:custGeom>
              <a:avLst/>
              <a:gdLst/>
              <a:ahLst/>
              <a:cxnLst/>
              <a:rect l="l" t="t" r="r" b="b"/>
              <a:pathLst>
                <a:path w="1835" h="1941" extrusionOk="0">
                  <a:moveTo>
                    <a:pt x="596" y="0"/>
                  </a:moveTo>
                  <a:lnTo>
                    <a:pt x="596" y="0"/>
                  </a:lnTo>
                  <a:cubicBezTo>
                    <a:pt x="251" y="167"/>
                    <a:pt x="1" y="512"/>
                    <a:pt x="1" y="929"/>
                  </a:cubicBezTo>
                  <a:cubicBezTo>
                    <a:pt x="1" y="1476"/>
                    <a:pt x="453" y="1941"/>
                    <a:pt x="1013" y="1941"/>
                  </a:cubicBezTo>
                  <a:cubicBezTo>
                    <a:pt x="1358" y="1941"/>
                    <a:pt x="1656" y="1774"/>
                    <a:pt x="1835" y="1524"/>
                  </a:cubicBezTo>
                  <a:lnTo>
                    <a:pt x="1835" y="1524"/>
                  </a:lnTo>
                  <a:cubicBezTo>
                    <a:pt x="1715" y="1584"/>
                    <a:pt x="1561" y="1607"/>
                    <a:pt x="1418" y="1607"/>
                  </a:cubicBezTo>
                  <a:cubicBezTo>
                    <a:pt x="870" y="1607"/>
                    <a:pt x="406" y="1167"/>
                    <a:pt x="406" y="595"/>
                  </a:cubicBezTo>
                  <a:cubicBezTo>
                    <a:pt x="406" y="381"/>
                    <a:pt x="477" y="179"/>
                    <a:pt x="5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4" name="Google Shape;1444;p36"/>
            <p:cNvSpPr/>
            <p:nvPr/>
          </p:nvSpPr>
          <p:spPr>
            <a:xfrm>
              <a:off x="5265053" y="4005405"/>
              <a:ext cx="67354" cy="71244"/>
            </a:xfrm>
            <a:custGeom>
              <a:avLst/>
              <a:gdLst/>
              <a:ahLst/>
              <a:cxnLst/>
              <a:rect l="l" t="t" r="r" b="b"/>
              <a:pathLst>
                <a:path w="1835" h="1941" extrusionOk="0">
                  <a:moveTo>
                    <a:pt x="1239" y="0"/>
                  </a:moveTo>
                  <a:lnTo>
                    <a:pt x="1239" y="0"/>
                  </a:lnTo>
                  <a:cubicBezTo>
                    <a:pt x="1358" y="191"/>
                    <a:pt x="1430" y="381"/>
                    <a:pt x="1430" y="595"/>
                  </a:cubicBezTo>
                  <a:cubicBezTo>
                    <a:pt x="1430" y="1167"/>
                    <a:pt x="977" y="1607"/>
                    <a:pt x="418" y="1607"/>
                  </a:cubicBezTo>
                  <a:cubicBezTo>
                    <a:pt x="275" y="1607"/>
                    <a:pt x="120" y="1584"/>
                    <a:pt x="1" y="1524"/>
                  </a:cubicBezTo>
                  <a:lnTo>
                    <a:pt x="1" y="1524"/>
                  </a:lnTo>
                  <a:cubicBezTo>
                    <a:pt x="180" y="1774"/>
                    <a:pt x="477" y="1941"/>
                    <a:pt x="823" y="1941"/>
                  </a:cubicBezTo>
                  <a:cubicBezTo>
                    <a:pt x="1394" y="1941"/>
                    <a:pt x="1835" y="1477"/>
                    <a:pt x="1835" y="929"/>
                  </a:cubicBezTo>
                  <a:cubicBezTo>
                    <a:pt x="1835" y="512"/>
                    <a:pt x="1585" y="167"/>
                    <a:pt x="12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5" name="Google Shape;1445;p36"/>
            <p:cNvSpPr/>
            <p:nvPr/>
          </p:nvSpPr>
          <p:spPr>
            <a:xfrm>
              <a:off x="4211436" y="4294713"/>
              <a:ext cx="45477" cy="48084"/>
            </a:xfrm>
            <a:custGeom>
              <a:avLst/>
              <a:gdLst/>
              <a:ahLst/>
              <a:cxnLst/>
              <a:rect l="l" t="t" r="r" b="b"/>
              <a:pathLst>
                <a:path w="1239" h="1310" extrusionOk="0">
                  <a:moveTo>
                    <a:pt x="833" y="0"/>
                  </a:moveTo>
                  <a:cubicBezTo>
                    <a:pt x="929" y="119"/>
                    <a:pt x="964" y="250"/>
                    <a:pt x="964" y="393"/>
                  </a:cubicBezTo>
                  <a:cubicBezTo>
                    <a:pt x="964" y="786"/>
                    <a:pt x="655" y="1084"/>
                    <a:pt x="286" y="1084"/>
                  </a:cubicBezTo>
                  <a:cubicBezTo>
                    <a:pt x="191" y="1084"/>
                    <a:pt x="83" y="1072"/>
                    <a:pt x="0" y="1024"/>
                  </a:cubicBezTo>
                  <a:lnTo>
                    <a:pt x="0" y="1024"/>
                  </a:lnTo>
                  <a:cubicBezTo>
                    <a:pt x="119" y="1191"/>
                    <a:pt x="333" y="1310"/>
                    <a:pt x="548" y="1310"/>
                  </a:cubicBezTo>
                  <a:cubicBezTo>
                    <a:pt x="941" y="1310"/>
                    <a:pt x="1238" y="988"/>
                    <a:pt x="1238" y="619"/>
                  </a:cubicBezTo>
                  <a:cubicBezTo>
                    <a:pt x="1238" y="333"/>
                    <a:pt x="1072" y="95"/>
                    <a:pt x="8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6" name="Google Shape;1446;p36"/>
            <p:cNvSpPr/>
            <p:nvPr/>
          </p:nvSpPr>
          <p:spPr>
            <a:xfrm>
              <a:off x="4895361" y="4294713"/>
              <a:ext cx="45477" cy="48084"/>
            </a:xfrm>
            <a:custGeom>
              <a:avLst/>
              <a:gdLst/>
              <a:ahLst/>
              <a:cxnLst/>
              <a:rect l="l" t="t" r="r" b="b"/>
              <a:pathLst>
                <a:path w="1239" h="1310" extrusionOk="0">
                  <a:moveTo>
                    <a:pt x="405" y="0"/>
                  </a:moveTo>
                  <a:lnTo>
                    <a:pt x="405" y="0"/>
                  </a:lnTo>
                  <a:cubicBezTo>
                    <a:pt x="167" y="95"/>
                    <a:pt x="0" y="333"/>
                    <a:pt x="0" y="619"/>
                  </a:cubicBezTo>
                  <a:cubicBezTo>
                    <a:pt x="0" y="988"/>
                    <a:pt x="298" y="1310"/>
                    <a:pt x="691" y="1310"/>
                  </a:cubicBezTo>
                  <a:cubicBezTo>
                    <a:pt x="905" y="1310"/>
                    <a:pt x="1119" y="1191"/>
                    <a:pt x="1239" y="1024"/>
                  </a:cubicBezTo>
                  <a:lnTo>
                    <a:pt x="1239" y="1024"/>
                  </a:lnTo>
                  <a:cubicBezTo>
                    <a:pt x="1143" y="1072"/>
                    <a:pt x="1060" y="1084"/>
                    <a:pt x="953" y="1084"/>
                  </a:cubicBezTo>
                  <a:cubicBezTo>
                    <a:pt x="584" y="1084"/>
                    <a:pt x="274" y="786"/>
                    <a:pt x="274" y="393"/>
                  </a:cubicBezTo>
                  <a:cubicBezTo>
                    <a:pt x="274" y="250"/>
                    <a:pt x="310" y="119"/>
                    <a:pt x="4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7" name="Google Shape;1447;p36"/>
            <p:cNvSpPr/>
            <p:nvPr/>
          </p:nvSpPr>
          <p:spPr>
            <a:xfrm>
              <a:off x="4529999" y="4244427"/>
              <a:ext cx="128541" cy="135515"/>
            </a:xfrm>
            <a:custGeom>
              <a:avLst/>
              <a:gdLst/>
              <a:ahLst/>
              <a:cxnLst/>
              <a:rect l="l" t="t" r="r" b="b"/>
              <a:pathLst>
                <a:path w="3502" h="3692" extrusionOk="0">
                  <a:moveTo>
                    <a:pt x="1132" y="1"/>
                  </a:moveTo>
                  <a:lnTo>
                    <a:pt x="1132" y="1"/>
                  </a:lnTo>
                  <a:cubicBezTo>
                    <a:pt x="465" y="299"/>
                    <a:pt x="1" y="965"/>
                    <a:pt x="1" y="1751"/>
                  </a:cubicBezTo>
                  <a:cubicBezTo>
                    <a:pt x="1" y="2823"/>
                    <a:pt x="858" y="3692"/>
                    <a:pt x="1929" y="3692"/>
                  </a:cubicBezTo>
                  <a:cubicBezTo>
                    <a:pt x="2572" y="3692"/>
                    <a:pt x="3144" y="3370"/>
                    <a:pt x="3501" y="2882"/>
                  </a:cubicBezTo>
                  <a:lnTo>
                    <a:pt x="3501" y="2882"/>
                  </a:lnTo>
                  <a:cubicBezTo>
                    <a:pt x="3263" y="2989"/>
                    <a:pt x="2977" y="3049"/>
                    <a:pt x="2691" y="3049"/>
                  </a:cubicBezTo>
                  <a:cubicBezTo>
                    <a:pt x="1620" y="3049"/>
                    <a:pt x="763" y="2180"/>
                    <a:pt x="763" y="1132"/>
                  </a:cubicBezTo>
                  <a:cubicBezTo>
                    <a:pt x="763" y="715"/>
                    <a:pt x="894" y="322"/>
                    <a:pt x="11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4" name="Google Shape;126;p26">
            <a:extLst>
              <a:ext uri="{FF2B5EF4-FFF2-40B4-BE49-F238E27FC236}">
                <a16:creationId xmlns:a16="http://schemas.microsoft.com/office/drawing/2014/main" id="{FE066B60-2A75-43F9-9B1C-CA9FD929D9F3}"/>
              </a:ext>
            </a:extLst>
          </p:cNvPr>
          <p:cNvSpPr txBox="1">
            <a:spLocks/>
          </p:cNvSpPr>
          <p:nvPr/>
        </p:nvSpPr>
        <p:spPr>
          <a:xfrm>
            <a:off x="2971861" y="340769"/>
            <a:ext cx="2771605" cy="825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60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tabLst/>
              <a:defRPr/>
            </a:pPr>
            <a:r>
              <a:rPr kumimoji="0" lang="ar-SA" sz="5400" b="0" i="0" u="none" strike="noStrike" kern="0" cap="none" spc="0" normalizeH="0" baseline="0" noProof="0" dirty="0">
                <a:ln>
                  <a:noFill/>
                </a:ln>
                <a:solidFill>
                  <a:srgbClr val="FFF7F1">
                    <a:lumMod val="90000"/>
                  </a:srgbClr>
                </a:solidFill>
                <a:effectLst>
                  <a:glow rad="88900">
                    <a:srgbClr val="FFF7F1">
                      <a:lumMod val="25000"/>
                    </a:srgbClr>
                  </a:glow>
                </a:effectLst>
                <a:uLnTx/>
                <a:uFillTx/>
                <a:latin typeface="Questv1" panose="01000500000000020006" pitchFamily="50" charset="-78"/>
                <a:cs typeface="Questv1" panose="01000500000000020006" pitchFamily="50" charset="-78"/>
                <a:sym typeface="Berkshire Swash"/>
              </a:rPr>
              <a:t>نشاط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FFF7F1">
                  <a:lumMod val="90000"/>
                </a:srgbClr>
              </a:solidFill>
              <a:effectLst>
                <a:glow rad="88900">
                  <a:srgbClr val="FFF7F1">
                    <a:lumMod val="25000"/>
                  </a:srgbClr>
                </a:glow>
              </a:effectLst>
              <a:uLnTx/>
              <a:uFillTx/>
              <a:latin typeface="Questv1" panose="01000500000000020006" pitchFamily="50" charset="-78"/>
              <a:cs typeface="Questv1" panose="01000500000000020006" pitchFamily="50" charset="-78"/>
              <a:sym typeface="Berkshire Swash"/>
            </a:endParaRPr>
          </a:p>
        </p:txBody>
      </p:sp>
      <p:grpSp>
        <p:nvGrpSpPr>
          <p:cNvPr id="43" name="Google Shape;1437;p36">
            <a:extLst>
              <a:ext uri="{FF2B5EF4-FFF2-40B4-BE49-F238E27FC236}">
                <a16:creationId xmlns:a16="http://schemas.microsoft.com/office/drawing/2014/main" id="{35FA222C-260C-4C6F-A4FF-676A1F6ADAE6}"/>
              </a:ext>
            </a:extLst>
          </p:cNvPr>
          <p:cNvGrpSpPr/>
          <p:nvPr/>
        </p:nvGrpSpPr>
        <p:grpSpPr>
          <a:xfrm>
            <a:off x="7913065" y="104779"/>
            <a:ext cx="1105166" cy="1061552"/>
            <a:chOff x="6535925" y="-2669850"/>
            <a:chExt cx="558125" cy="536100"/>
          </a:xfrm>
        </p:grpSpPr>
        <p:sp>
          <p:nvSpPr>
            <p:cNvPr id="55" name="Google Shape;1438;p36">
              <a:extLst>
                <a:ext uri="{FF2B5EF4-FFF2-40B4-BE49-F238E27FC236}">
                  <a16:creationId xmlns:a16="http://schemas.microsoft.com/office/drawing/2014/main" id="{3D3C5429-ED37-45B5-A6EE-BEC71A168149}"/>
                </a:ext>
              </a:extLst>
            </p:cNvPr>
            <p:cNvSpPr/>
            <p:nvPr/>
          </p:nvSpPr>
          <p:spPr>
            <a:xfrm>
              <a:off x="6868700" y="-2505750"/>
              <a:ext cx="109575" cy="101900"/>
            </a:xfrm>
            <a:custGeom>
              <a:avLst/>
              <a:gdLst/>
              <a:ahLst/>
              <a:cxnLst/>
              <a:rect l="l" t="t" r="r" b="b"/>
              <a:pathLst>
                <a:path w="4383" h="4076" extrusionOk="0">
                  <a:moveTo>
                    <a:pt x="2203" y="0"/>
                  </a:moveTo>
                  <a:cubicBezTo>
                    <a:pt x="2168" y="0"/>
                    <a:pt x="2126" y="15"/>
                    <a:pt x="2084" y="45"/>
                  </a:cubicBezTo>
                  <a:lnTo>
                    <a:pt x="1489" y="1247"/>
                  </a:lnTo>
                  <a:cubicBezTo>
                    <a:pt x="1489" y="1283"/>
                    <a:pt x="1465" y="1295"/>
                    <a:pt x="1429" y="1295"/>
                  </a:cubicBezTo>
                  <a:lnTo>
                    <a:pt x="96" y="1485"/>
                  </a:lnTo>
                  <a:cubicBezTo>
                    <a:pt x="13" y="1509"/>
                    <a:pt x="1" y="1593"/>
                    <a:pt x="48" y="1640"/>
                  </a:cubicBezTo>
                  <a:lnTo>
                    <a:pt x="1013" y="2581"/>
                  </a:lnTo>
                  <a:cubicBezTo>
                    <a:pt x="1048" y="2593"/>
                    <a:pt x="1048" y="2617"/>
                    <a:pt x="1048" y="2652"/>
                  </a:cubicBezTo>
                  <a:lnTo>
                    <a:pt x="822" y="3974"/>
                  </a:lnTo>
                  <a:cubicBezTo>
                    <a:pt x="822" y="4033"/>
                    <a:pt x="871" y="4075"/>
                    <a:pt x="921" y="4075"/>
                  </a:cubicBezTo>
                  <a:cubicBezTo>
                    <a:pt x="932" y="4075"/>
                    <a:pt x="943" y="4073"/>
                    <a:pt x="953" y="4069"/>
                  </a:cubicBezTo>
                  <a:lnTo>
                    <a:pt x="2144" y="3438"/>
                  </a:lnTo>
                  <a:cubicBezTo>
                    <a:pt x="2156" y="3432"/>
                    <a:pt x="2168" y="3429"/>
                    <a:pt x="2181" y="3429"/>
                  </a:cubicBezTo>
                  <a:cubicBezTo>
                    <a:pt x="2194" y="3429"/>
                    <a:pt x="2209" y="3432"/>
                    <a:pt x="2227" y="3438"/>
                  </a:cubicBezTo>
                  <a:lnTo>
                    <a:pt x="3418" y="4069"/>
                  </a:lnTo>
                  <a:cubicBezTo>
                    <a:pt x="3430" y="4073"/>
                    <a:pt x="3443" y="4075"/>
                    <a:pt x="3455" y="4075"/>
                  </a:cubicBezTo>
                  <a:cubicBezTo>
                    <a:pt x="3512" y="4075"/>
                    <a:pt x="3559" y="4033"/>
                    <a:pt x="3549" y="3974"/>
                  </a:cubicBezTo>
                  <a:lnTo>
                    <a:pt x="3322" y="2652"/>
                  </a:lnTo>
                  <a:cubicBezTo>
                    <a:pt x="3322" y="2617"/>
                    <a:pt x="3334" y="2593"/>
                    <a:pt x="3358" y="2581"/>
                  </a:cubicBezTo>
                  <a:lnTo>
                    <a:pt x="4323" y="1640"/>
                  </a:lnTo>
                  <a:cubicBezTo>
                    <a:pt x="4382" y="1593"/>
                    <a:pt x="4346" y="1509"/>
                    <a:pt x="4275" y="1485"/>
                  </a:cubicBezTo>
                  <a:lnTo>
                    <a:pt x="2941" y="1295"/>
                  </a:lnTo>
                  <a:cubicBezTo>
                    <a:pt x="2918" y="1295"/>
                    <a:pt x="2894" y="1283"/>
                    <a:pt x="2882" y="1247"/>
                  </a:cubicBezTo>
                  <a:lnTo>
                    <a:pt x="2287" y="45"/>
                  </a:lnTo>
                  <a:cubicBezTo>
                    <a:pt x="2269" y="15"/>
                    <a:pt x="2239" y="0"/>
                    <a:pt x="2203" y="0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FF2C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1439;p36">
              <a:extLst>
                <a:ext uri="{FF2B5EF4-FFF2-40B4-BE49-F238E27FC236}">
                  <a16:creationId xmlns:a16="http://schemas.microsoft.com/office/drawing/2014/main" id="{BDA13AB0-F992-463C-A816-1C760B3C759D}"/>
                </a:ext>
              </a:extLst>
            </p:cNvPr>
            <p:cNvSpPr/>
            <p:nvPr/>
          </p:nvSpPr>
          <p:spPr>
            <a:xfrm>
              <a:off x="6572525" y="-2669850"/>
              <a:ext cx="521525" cy="536100"/>
            </a:xfrm>
            <a:custGeom>
              <a:avLst/>
              <a:gdLst/>
              <a:ahLst/>
              <a:cxnLst/>
              <a:rect l="l" t="t" r="r" b="b"/>
              <a:pathLst>
                <a:path w="20861" h="21444" extrusionOk="0">
                  <a:moveTo>
                    <a:pt x="8204" y="1"/>
                  </a:moveTo>
                  <a:lnTo>
                    <a:pt x="8204" y="1"/>
                  </a:lnTo>
                  <a:cubicBezTo>
                    <a:pt x="3489" y="1191"/>
                    <a:pt x="1" y="5466"/>
                    <a:pt x="1" y="10550"/>
                  </a:cubicBezTo>
                  <a:cubicBezTo>
                    <a:pt x="1" y="16562"/>
                    <a:pt x="4882" y="21444"/>
                    <a:pt x="10895" y="21444"/>
                  </a:cubicBezTo>
                  <a:cubicBezTo>
                    <a:pt x="15336" y="21444"/>
                    <a:pt x="19158" y="18789"/>
                    <a:pt x="20861" y="14979"/>
                  </a:cubicBezTo>
                  <a:lnTo>
                    <a:pt x="20861" y="14979"/>
                  </a:lnTo>
                  <a:cubicBezTo>
                    <a:pt x="19289" y="16027"/>
                    <a:pt x="17146" y="16979"/>
                    <a:pt x="15110" y="16979"/>
                  </a:cubicBezTo>
                  <a:cubicBezTo>
                    <a:pt x="9669" y="16979"/>
                    <a:pt x="4990" y="12455"/>
                    <a:pt x="4990" y="7014"/>
                  </a:cubicBezTo>
                  <a:cubicBezTo>
                    <a:pt x="4990" y="4394"/>
                    <a:pt x="6526" y="1775"/>
                    <a:pt x="8204" y="1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FF2C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1440;p36">
              <a:extLst>
                <a:ext uri="{FF2B5EF4-FFF2-40B4-BE49-F238E27FC236}">
                  <a16:creationId xmlns:a16="http://schemas.microsoft.com/office/drawing/2014/main" id="{ED36222E-E060-4324-BC28-7E4F942D0FD4}"/>
                </a:ext>
              </a:extLst>
            </p:cNvPr>
            <p:cNvSpPr/>
            <p:nvPr/>
          </p:nvSpPr>
          <p:spPr>
            <a:xfrm>
              <a:off x="6535925" y="-2669850"/>
              <a:ext cx="558125" cy="469825"/>
            </a:xfrm>
            <a:custGeom>
              <a:avLst/>
              <a:gdLst/>
              <a:ahLst/>
              <a:cxnLst/>
              <a:rect l="l" t="t" r="r" b="b"/>
              <a:pathLst>
                <a:path w="22325" h="18793" extrusionOk="0">
                  <a:moveTo>
                    <a:pt x="9668" y="1"/>
                  </a:moveTo>
                  <a:lnTo>
                    <a:pt x="9668" y="1"/>
                  </a:lnTo>
                  <a:cubicBezTo>
                    <a:pt x="9667" y="1"/>
                    <a:pt x="1" y="6109"/>
                    <a:pt x="6585" y="15229"/>
                  </a:cubicBezTo>
                  <a:cubicBezTo>
                    <a:pt x="7896" y="17034"/>
                    <a:pt x="11307" y="18793"/>
                    <a:pt x="14854" y="18793"/>
                  </a:cubicBezTo>
                  <a:cubicBezTo>
                    <a:pt x="17554" y="18793"/>
                    <a:pt x="20333" y="17773"/>
                    <a:pt x="22325" y="14979"/>
                  </a:cubicBezTo>
                  <a:lnTo>
                    <a:pt x="22325" y="14979"/>
                  </a:lnTo>
                  <a:cubicBezTo>
                    <a:pt x="20753" y="16027"/>
                    <a:pt x="18872" y="16646"/>
                    <a:pt x="16824" y="16658"/>
                  </a:cubicBezTo>
                  <a:cubicBezTo>
                    <a:pt x="11383" y="16658"/>
                    <a:pt x="6966" y="12240"/>
                    <a:pt x="6966" y="6787"/>
                  </a:cubicBezTo>
                  <a:cubicBezTo>
                    <a:pt x="6966" y="4156"/>
                    <a:pt x="7990" y="1775"/>
                    <a:pt x="9668" y="1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9CB9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1" name="Google Shape;1437;p36">
            <a:extLst>
              <a:ext uri="{FF2B5EF4-FFF2-40B4-BE49-F238E27FC236}">
                <a16:creationId xmlns:a16="http://schemas.microsoft.com/office/drawing/2014/main" id="{460D292C-77BA-4F27-BD03-9183C899B0CD}"/>
              </a:ext>
            </a:extLst>
          </p:cNvPr>
          <p:cNvGrpSpPr/>
          <p:nvPr/>
        </p:nvGrpSpPr>
        <p:grpSpPr>
          <a:xfrm>
            <a:off x="303428" y="97885"/>
            <a:ext cx="1105166" cy="1061552"/>
            <a:chOff x="6535925" y="-2669850"/>
            <a:chExt cx="558125" cy="536100"/>
          </a:xfrm>
        </p:grpSpPr>
        <p:sp>
          <p:nvSpPr>
            <p:cNvPr id="62" name="Google Shape;1438;p36">
              <a:extLst>
                <a:ext uri="{FF2B5EF4-FFF2-40B4-BE49-F238E27FC236}">
                  <a16:creationId xmlns:a16="http://schemas.microsoft.com/office/drawing/2014/main" id="{FD6477B6-5B26-44C9-AC19-A5F3BFB4BD12}"/>
                </a:ext>
              </a:extLst>
            </p:cNvPr>
            <p:cNvSpPr/>
            <p:nvPr/>
          </p:nvSpPr>
          <p:spPr>
            <a:xfrm>
              <a:off x="6868700" y="-2505750"/>
              <a:ext cx="109575" cy="101900"/>
            </a:xfrm>
            <a:custGeom>
              <a:avLst/>
              <a:gdLst/>
              <a:ahLst/>
              <a:cxnLst/>
              <a:rect l="l" t="t" r="r" b="b"/>
              <a:pathLst>
                <a:path w="4383" h="4076" extrusionOk="0">
                  <a:moveTo>
                    <a:pt x="2203" y="0"/>
                  </a:moveTo>
                  <a:cubicBezTo>
                    <a:pt x="2168" y="0"/>
                    <a:pt x="2126" y="15"/>
                    <a:pt x="2084" y="45"/>
                  </a:cubicBezTo>
                  <a:lnTo>
                    <a:pt x="1489" y="1247"/>
                  </a:lnTo>
                  <a:cubicBezTo>
                    <a:pt x="1489" y="1283"/>
                    <a:pt x="1465" y="1295"/>
                    <a:pt x="1429" y="1295"/>
                  </a:cubicBezTo>
                  <a:lnTo>
                    <a:pt x="96" y="1485"/>
                  </a:lnTo>
                  <a:cubicBezTo>
                    <a:pt x="13" y="1509"/>
                    <a:pt x="1" y="1593"/>
                    <a:pt x="48" y="1640"/>
                  </a:cubicBezTo>
                  <a:lnTo>
                    <a:pt x="1013" y="2581"/>
                  </a:lnTo>
                  <a:cubicBezTo>
                    <a:pt x="1048" y="2593"/>
                    <a:pt x="1048" y="2617"/>
                    <a:pt x="1048" y="2652"/>
                  </a:cubicBezTo>
                  <a:lnTo>
                    <a:pt x="822" y="3974"/>
                  </a:lnTo>
                  <a:cubicBezTo>
                    <a:pt x="822" y="4033"/>
                    <a:pt x="871" y="4075"/>
                    <a:pt x="921" y="4075"/>
                  </a:cubicBezTo>
                  <a:cubicBezTo>
                    <a:pt x="932" y="4075"/>
                    <a:pt x="943" y="4073"/>
                    <a:pt x="953" y="4069"/>
                  </a:cubicBezTo>
                  <a:lnTo>
                    <a:pt x="2144" y="3438"/>
                  </a:lnTo>
                  <a:cubicBezTo>
                    <a:pt x="2156" y="3432"/>
                    <a:pt x="2168" y="3429"/>
                    <a:pt x="2181" y="3429"/>
                  </a:cubicBezTo>
                  <a:cubicBezTo>
                    <a:pt x="2194" y="3429"/>
                    <a:pt x="2209" y="3432"/>
                    <a:pt x="2227" y="3438"/>
                  </a:cubicBezTo>
                  <a:lnTo>
                    <a:pt x="3418" y="4069"/>
                  </a:lnTo>
                  <a:cubicBezTo>
                    <a:pt x="3430" y="4073"/>
                    <a:pt x="3443" y="4075"/>
                    <a:pt x="3455" y="4075"/>
                  </a:cubicBezTo>
                  <a:cubicBezTo>
                    <a:pt x="3512" y="4075"/>
                    <a:pt x="3559" y="4033"/>
                    <a:pt x="3549" y="3974"/>
                  </a:cubicBezTo>
                  <a:lnTo>
                    <a:pt x="3322" y="2652"/>
                  </a:lnTo>
                  <a:cubicBezTo>
                    <a:pt x="3322" y="2617"/>
                    <a:pt x="3334" y="2593"/>
                    <a:pt x="3358" y="2581"/>
                  </a:cubicBezTo>
                  <a:lnTo>
                    <a:pt x="4323" y="1640"/>
                  </a:lnTo>
                  <a:cubicBezTo>
                    <a:pt x="4382" y="1593"/>
                    <a:pt x="4346" y="1509"/>
                    <a:pt x="4275" y="1485"/>
                  </a:cubicBezTo>
                  <a:lnTo>
                    <a:pt x="2941" y="1295"/>
                  </a:lnTo>
                  <a:cubicBezTo>
                    <a:pt x="2918" y="1295"/>
                    <a:pt x="2894" y="1283"/>
                    <a:pt x="2882" y="1247"/>
                  </a:cubicBezTo>
                  <a:lnTo>
                    <a:pt x="2287" y="45"/>
                  </a:lnTo>
                  <a:cubicBezTo>
                    <a:pt x="2269" y="15"/>
                    <a:pt x="2239" y="0"/>
                    <a:pt x="2203" y="0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FF2C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1439;p36">
              <a:extLst>
                <a:ext uri="{FF2B5EF4-FFF2-40B4-BE49-F238E27FC236}">
                  <a16:creationId xmlns:a16="http://schemas.microsoft.com/office/drawing/2014/main" id="{FD896054-929A-49C3-9D0D-0F2D6633944B}"/>
                </a:ext>
              </a:extLst>
            </p:cNvPr>
            <p:cNvSpPr/>
            <p:nvPr/>
          </p:nvSpPr>
          <p:spPr>
            <a:xfrm>
              <a:off x="6572525" y="-2669850"/>
              <a:ext cx="521525" cy="536100"/>
            </a:xfrm>
            <a:custGeom>
              <a:avLst/>
              <a:gdLst/>
              <a:ahLst/>
              <a:cxnLst/>
              <a:rect l="l" t="t" r="r" b="b"/>
              <a:pathLst>
                <a:path w="20861" h="21444" extrusionOk="0">
                  <a:moveTo>
                    <a:pt x="8204" y="1"/>
                  </a:moveTo>
                  <a:lnTo>
                    <a:pt x="8204" y="1"/>
                  </a:lnTo>
                  <a:cubicBezTo>
                    <a:pt x="3489" y="1191"/>
                    <a:pt x="1" y="5466"/>
                    <a:pt x="1" y="10550"/>
                  </a:cubicBezTo>
                  <a:cubicBezTo>
                    <a:pt x="1" y="16562"/>
                    <a:pt x="4882" y="21444"/>
                    <a:pt x="10895" y="21444"/>
                  </a:cubicBezTo>
                  <a:cubicBezTo>
                    <a:pt x="15336" y="21444"/>
                    <a:pt x="19158" y="18789"/>
                    <a:pt x="20861" y="14979"/>
                  </a:cubicBezTo>
                  <a:lnTo>
                    <a:pt x="20861" y="14979"/>
                  </a:lnTo>
                  <a:cubicBezTo>
                    <a:pt x="19289" y="16027"/>
                    <a:pt x="17146" y="16979"/>
                    <a:pt x="15110" y="16979"/>
                  </a:cubicBezTo>
                  <a:cubicBezTo>
                    <a:pt x="9669" y="16979"/>
                    <a:pt x="4990" y="12455"/>
                    <a:pt x="4990" y="7014"/>
                  </a:cubicBezTo>
                  <a:cubicBezTo>
                    <a:pt x="4990" y="4394"/>
                    <a:pt x="6526" y="1775"/>
                    <a:pt x="8204" y="1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FF2C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1440;p36">
              <a:extLst>
                <a:ext uri="{FF2B5EF4-FFF2-40B4-BE49-F238E27FC236}">
                  <a16:creationId xmlns:a16="http://schemas.microsoft.com/office/drawing/2014/main" id="{8F1C128F-1611-4B5A-A28B-1E1504887A06}"/>
                </a:ext>
              </a:extLst>
            </p:cNvPr>
            <p:cNvSpPr/>
            <p:nvPr/>
          </p:nvSpPr>
          <p:spPr>
            <a:xfrm>
              <a:off x="6535925" y="-2669850"/>
              <a:ext cx="558125" cy="469825"/>
            </a:xfrm>
            <a:custGeom>
              <a:avLst/>
              <a:gdLst/>
              <a:ahLst/>
              <a:cxnLst/>
              <a:rect l="l" t="t" r="r" b="b"/>
              <a:pathLst>
                <a:path w="22325" h="18793" extrusionOk="0">
                  <a:moveTo>
                    <a:pt x="9668" y="1"/>
                  </a:moveTo>
                  <a:lnTo>
                    <a:pt x="9668" y="1"/>
                  </a:lnTo>
                  <a:cubicBezTo>
                    <a:pt x="9667" y="1"/>
                    <a:pt x="1" y="6109"/>
                    <a:pt x="6585" y="15229"/>
                  </a:cubicBezTo>
                  <a:cubicBezTo>
                    <a:pt x="7896" y="17034"/>
                    <a:pt x="11307" y="18793"/>
                    <a:pt x="14854" y="18793"/>
                  </a:cubicBezTo>
                  <a:cubicBezTo>
                    <a:pt x="17554" y="18793"/>
                    <a:pt x="20333" y="17773"/>
                    <a:pt x="22325" y="14979"/>
                  </a:cubicBezTo>
                  <a:lnTo>
                    <a:pt x="22325" y="14979"/>
                  </a:lnTo>
                  <a:cubicBezTo>
                    <a:pt x="20753" y="16027"/>
                    <a:pt x="18872" y="16646"/>
                    <a:pt x="16824" y="16658"/>
                  </a:cubicBezTo>
                  <a:cubicBezTo>
                    <a:pt x="11383" y="16658"/>
                    <a:pt x="6966" y="12240"/>
                    <a:pt x="6966" y="6787"/>
                  </a:cubicBezTo>
                  <a:cubicBezTo>
                    <a:pt x="6966" y="4156"/>
                    <a:pt x="7990" y="1775"/>
                    <a:pt x="9668" y="1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9CB9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5" name="مربع نص 64">
            <a:extLst>
              <a:ext uri="{FF2B5EF4-FFF2-40B4-BE49-F238E27FC236}">
                <a16:creationId xmlns:a16="http://schemas.microsoft.com/office/drawing/2014/main" id="{9C278D61-5980-482F-9726-F627B81F629F}"/>
              </a:ext>
            </a:extLst>
          </p:cNvPr>
          <p:cNvSpPr txBox="1"/>
          <p:nvPr/>
        </p:nvSpPr>
        <p:spPr>
          <a:xfrm>
            <a:off x="-141223" y="1042145"/>
            <a:ext cx="9159454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ctr" rtl="1">
              <a:lnSpc>
                <a:spcPct val="150000"/>
              </a:lnSpc>
              <a:spcAft>
                <a:spcPts val="800"/>
              </a:spcAft>
              <a:defRPr/>
            </a:pPr>
            <a:r>
              <a:rPr lang="ar-SA" sz="2400" b="1" dirty="0">
                <a:solidFill>
                  <a:srgbClr val="F2A660"/>
                </a:solidFill>
                <a:effectLst>
                  <a:glow rad="114300">
                    <a:srgbClr val="4C2100"/>
                  </a:glow>
                </a:effectLst>
                <a:latin typeface="Hacen Liner XL" panose="02000000000000000000" pitchFamily="2" charset="-78"/>
                <a:cs typeface="Hacen Liner XL" panose="02000000000000000000" pitchFamily="2" charset="-78"/>
              </a:rPr>
              <a:t>استخرج من الآيات ما يدل على معنى العبارات الآتية: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2A660"/>
              </a:solidFill>
              <a:effectLst>
                <a:glow rad="114300">
                  <a:srgbClr val="4C2100"/>
                </a:glow>
              </a:effectLst>
              <a:uLnTx/>
              <a:uFillTx/>
              <a:latin typeface="Hacen Liner XL" panose="02000000000000000000" pitchFamily="2" charset="-78"/>
              <a:cs typeface="Hacen Liner XL" panose="02000000000000000000" pitchFamily="2" charset="-78"/>
              <a:sym typeface="Arial"/>
            </a:endParaRPr>
          </a:p>
        </p:txBody>
      </p:sp>
      <p:pic>
        <p:nvPicPr>
          <p:cNvPr id="68" name="صورة 67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C1CEA4E8-D1BB-4D9F-8980-3C4F8E30A7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1079" y="4298716"/>
            <a:ext cx="1403187" cy="829155"/>
          </a:xfrm>
          <a:prstGeom prst="rect">
            <a:avLst/>
          </a:prstGeom>
          <a:effectLst/>
        </p:spPr>
      </p:pic>
      <p:graphicFrame>
        <p:nvGraphicFramePr>
          <p:cNvPr id="37" name="جدول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8923594"/>
              </p:ext>
            </p:extLst>
          </p:nvPr>
        </p:nvGraphicFramePr>
        <p:xfrm>
          <a:off x="385928" y="1787451"/>
          <a:ext cx="8403052" cy="2250458"/>
        </p:xfrm>
        <a:graphic>
          <a:graphicData uri="http://schemas.openxmlformats.org/drawingml/2006/table">
            <a:tbl>
              <a:tblPr rtl="1" firstRow="1" firstCol="1" bandRow="1">
                <a:tableStyleId>{1199872C-FC81-420D-8984-7931245BD08B}</a:tableStyleId>
              </a:tblPr>
              <a:tblGrid>
                <a:gridCol w="3572744">
                  <a:extLst>
                    <a:ext uri="{9D8B030D-6E8A-4147-A177-3AD203B41FA5}">
                      <a16:colId xmlns:a16="http://schemas.microsoft.com/office/drawing/2014/main" val="2324783481"/>
                    </a:ext>
                  </a:extLst>
                </a:gridCol>
                <a:gridCol w="4830308">
                  <a:extLst>
                    <a:ext uri="{9D8B030D-6E8A-4147-A177-3AD203B41FA5}">
                      <a16:colId xmlns:a16="http://schemas.microsoft.com/office/drawing/2014/main" val="3570430927"/>
                    </a:ext>
                  </a:extLst>
                </a:gridCol>
              </a:tblGrid>
              <a:tr h="679846"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ar-SA" sz="2600" b="1" i="0" u="none" strike="noStrike" cap="none" dirty="0">
                          <a:solidFill>
                            <a:srgbClr val="F2A660"/>
                          </a:solidFill>
                          <a:effectLst>
                            <a:glow rad="114300">
                              <a:srgbClr val="4C2100"/>
                            </a:glow>
                          </a:effectLst>
                          <a:latin typeface="Hacen Liner XL" panose="02000000000000000000" pitchFamily="2" charset="-78"/>
                          <a:ea typeface="+mn-ea"/>
                          <a:cs typeface="Hacen Liner XL" panose="02000000000000000000" pitchFamily="2" charset="-78"/>
                          <a:sym typeface="Arial"/>
                        </a:rPr>
                        <a:t>العبارات</a:t>
                      </a:r>
                      <a:endParaRPr lang="en-US" sz="2600" b="1" i="0" u="none" strike="noStrike" cap="none" dirty="0">
                        <a:solidFill>
                          <a:srgbClr val="F2A660"/>
                        </a:solidFill>
                        <a:effectLst>
                          <a:glow rad="114300">
                            <a:srgbClr val="4C2100"/>
                          </a:glow>
                        </a:effectLst>
                        <a:latin typeface="Hacen Liner XL" panose="02000000000000000000" pitchFamily="2" charset="-78"/>
                        <a:ea typeface="+mn-ea"/>
                        <a:cs typeface="Hacen Liner XL" panose="02000000000000000000" pitchFamily="2" charset="-78"/>
                        <a:sym typeface="Arial"/>
                      </a:endParaRPr>
                    </a:p>
                  </a:txBody>
                  <a:tcPr marL="64440" marR="644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ar-SA" sz="2600" b="1" i="0" u="none" strike="noStrike" cap="none" dirty="0">
                          <a:solidFill>
                            <a:srgbClr val="F2A660"/>
                          </a:solidFill>
                          <a:effectLst>
                            <a:glow rad="114300">
                              <a:srgbClr val="4C2100"/>
                            </a:glow>
                          </a:effectLst>
                          <a:latin typeface="Hacen Liner XL" panose="02000000000000000000" pitchFamily="2" charset="-78"/>
                          <a:ea typeface="+mn-ea"/>
                          <a:cs typeface="Hacen Liner XL" panose="02000000000000000000" pitchFamily="2" charset="-78"/>
                          <a:sym typeface="Arial"/>
                        </a:rPr>
                        <a:t>الآية الدالة عليها</a:t>
                      </a:r>
                      <a:endParaRPr lang="en-US" sz="2600" b="1" i="0" u="none" strike="noStrike" cap="none" dirty="0">
                        <a:solidFill>
                          <a:srgbClr val="F2A660"/>
                        </a:solidFill>
                        <a:effectLst>
                          <a:glow rad="114300">
                            <a:srgbClr val="4C2100"/>
                          </a:glow>
                        </a:effectLst>
                        <a:latin typeface="Hacen Liner XL" panose="02000000000000000000" pitchFamily="2" charset="-78"/>
                        <a:ea typeface="+mn-ea"/>
                        <a:cs typeface="Hacen Liner XL" panose="02000000000000000000" pitchFamily="2" charset="-78"/>
                        <a:sym typeface="Arial"/>
                      </a:endParaRPr>
                    </a:p>
                  </a:txBody>
                  <a:tcPr marL="64440" marR="644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544166"/>
                  </a:ext>
                </a:extLst>
              </a:tr>
              <a:tr h="539819"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ar-SA" sz="2000" b="1" i="0" u="none" strike="noStrike" cap="none" dirty="0">
                          <a:solidFill>
                            <a:srgbClr val="F3AF71"/>
                          </a:solidFill>
                          <a:effectLst>
                            <a:glow rad="114300">
                              <a:srgbClr val="4C2100"/>
                            </a:glow>
                          </a:effectLst>
                          <a:latin typeface="BoutrosNewsH1" pitchFamily="2" charset="-78"/>
                          <a:ea typeface="+mn-ea"/>
                          <a:cs typeface="BoutrosNewsH1" pitchFamily="2" charset="-78"/>
                          <a:sym typeface="Arial"/>
                        </a:rPr>
                        <a:t>الجزاء من جنس العمل.</a:t>
                      </a:r>
                      <a:endParaRPr lang="en-US" sz="2000" b="1" i="0" u="none" strike="noStrike" cap="none" dirty="0">
                        <a:solidFill>
                          <a:srgbClr val="F3AF71"/>
                        </a:solidFill>
                        <a:effectLst>
                          <a:glow rad="114300">
                            <a:srgbClr val="4C2100"/>
                          </a:glow>
                        </a:effectLst>
                        <a:latin typeface="BoutrosNewsH1" pitchFamily="2" charset="-78"/>
                        <a:ea typeface="+mn-ea"/>
                        <a:cs typeface="BoutrosNewsH1" pitchFamily="2" charset="-78"/>
                        <a:sym typeface="Arial"/>
                      </a:endParaRPr>
                    </a:p>
                  </a:txBody>
                  <a:tcPr marL="64440" marR="644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ar-SA" sz="2000" b="1" i="0" u="none" strike="noStrike" cap="none" dirty="0">
                          <a:solidFill>
                            <a:schemeClr val="accent5">
                              <a:lumMod val="90000"/>
                            </a:schemeClr>
                          </a:solidFill>
                          <a:effectLst>
                            <a:glow rad="76200">
                              <a:srgbClr val="763300"/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UI Semibold" panose="020B0702040204020203" pitchFamily="34" charset="0"/>
                          <a:ea typeface="+mn-ea"/>
                          <a:cs typeface="Segoe UI Semibold" panose="020B0702040204020203" pitchFamily="34" charset="0"/>
                          <a:sym typeface="Arial"/>
                        </a:rPr>
                        <a:t>أَن تِلْكُمُ الْجَنَّةُ أُورِثْتُمُوهَا بِمَا كُنتُمْ تَعْمَلُونَ </a:t>
                      </a:r>
                      <a:endParaRPr lang="en-US" sz="2000" b="1" i="0" u="none" strike="noStrike" cap="none" dirty="0">
                        <a:solidFill>
                          <a:schemeClr val="accent5">
                            <a:lumMod val="90000"/>
                          </a:schemeClr>
                        </a:solidFill>
                        <a:effectLst>
                          <a:glow rad="76200">
                            <a:srgbClr val="763300"/>
                          </a:glow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  <a:sym typeface="Arial"/>
                      </a:endParaRPr>
                    </a:p>
                  </a:txBody>
                  <a:tcPr marL="64440" marR="644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4508398"/>
                  </a:ext>
                </a:extLst>
              </a:tr>
              <a:tr h="539819"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ar-SA" sz="2000" b="1" i="0" u="none" strike="noStrike" cap="none" dirty="0">
                          <a:solidFill>
                            <a:srgbClr val="F3AF71"/>
                          </a:solidFill>
                          <a:effectLst>
                            <a:glow rad="114300">
                              <a:srgbClr val="4C2100"/>
                            </a:glow>
                          </a:effectLst>
                          <a:latin typeface="BoutrosNewsH1" pitchFamily="2" charset="-78"/>
                          <a:ea typeface="+mn-ea"/>
                          <a:cs typeface="BoutrosNewsH1" pitchFamily="2" charset="-78"/>
                          <a:sym typeface="Arial"/>
                        </a:rPr>
                        <a:t>صدق الرسالات السماوية.</a:t>
                      </a:r>
                      <a:endParaRPr lang="en-US" sz="2000" b="1" i="0" u="none" strike="noStrike" cap="none" dirty="0">
                        <a:solidFill>
                          <a:srgbClr val="F3AF71"/>
                        </a:solidFill>
                        <a:effectLst>
                          <a:glow rad="114300">
                            <a:srgbClr val="4C2100"/>
                          </a:glow>
                        </a:effectLst>
                        <a:latin typeface="BoutrosNewsH1" pitchFamily="2" charset="-78"/>
                        <a:ea typeface="+mn-ea"/>
                        <a:cs typeface="BoutrosNewsH1" pitchFamily="2" charset="-78"/>
                        <a:sym typeface="Arial"/>
                      </a:endParaRPr>
                    </a:p>
                  </a:txBody>
                  <a:tcPr marL="64440" marR="644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ar-SA" sz="2000" b="1" i="0" u="none" strike="noStrike" cap="none" dirty="0">
                          <a:solidFill>
                            <a:schemeClr val="accent5">
                              <a:lumMod val="90000"/>
                            </a:schemeClr>
                          </a:solidFill>
                          <a:effectLst>
                            <a:glow rad="76200">
                              <a:srgbClr val="763300"/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UI Semibold" panose="020B0702040204020203" pitchFamily="34" charset="0"/>
                          <a:ea typeface="+mn-ea"/>
                          <a:cs typeface="Segoe UI Semibold" panose="020B0702040204020203" pitchFamily="34" charset="0"/>
                          <a:sym typeface="Arial"/>
                        </a:rPr>
                        <a:t>لَقَدْ جَاءَتْ رُسُلُ رَبِّنَا بِالْحَقِّ</a:t>
                      </a:r>
                      <a:endParaRPr lang="en-US" sz="2000" b="1" i="0" u="none" strike="noStrike" cap="none" dirty="0">
                        <a:solidFill>
                          <a:schemeClr val="accent5">
                            <a:lumMod val="90000"/>
                          </a:schemeClr>
                        </a:solidFill>
                        <a:effectLst>
                          <a:glow rad="76200">
                            <a:srgbClr val="763300"/>
                          </a:glow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  <a:sym typeface="Arial"/>
                      </a:endParaRPr>
                    </a:p>
                  </a:txBody>
                  <a:tcPr marL="64440" marR="644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8740622"/>
                  </a:ext>
                </a:extLst>
              </a:tr>
              <a:tr h="490974"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ar-SA" sz="2000" b="1" i="0" u="none" strike="noStrike" cap="none" dirty="0">
                          <a:solidFill>
                            <a:srgbClr val="F3AF71"/>
                          </a:solidFill>
                          <a:effectLst>
                            <a:glow rad="114300">
                              <a:srgbClr val="4C2100"/>
                            </a:glow>
                          </a:effectLst>
                          <a:latin typeface="BoutrosNewsH1" pitchFamily="2" charset="-78"/>
                          <a:ea typeface="+mn-ea"/>
                          <a:cs typeface="BoutrosNewsH1" pitchFamily="2" charset="-78"/>
                          <a:sym typeface="Arial"/>
                        </a:rPr>
                        <a:t>استحقاق الكفار للعذاب.</a:t>
                      </a:r>
                      <a:endParaRPr lang="en-US" sz="2000" b="1" i="0" u="none" strike="noStrike" cap="none" dirty="0">
                        <a:solidFill>
                          <a:srgbClr val="F3AF71"/>
                        </a:solidFill>
                        <a:effectLst>
                          <a:glow rad="114300">
                            <a:srgbClr val="4C2100"/>
                          </a:glow>
                        </a:effectLst>
                        <a:latin typeface="BoutrosNewsH1" pitchFamily="2" charset="-78"/>
                        <a:ea typeface="+mn-ea"/>
                        <a:cs typeface="BoutrosNewsH1" pitchFamily="2" charset="-78"/>
                        <a:sym typeface="Arial"/>
                      </a:endParaRPr>
                    </a:p>
                  </a:txBody>
                  <a:tcPr marL="64440" marR="644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ar-SA" sz="2000" b="1" i="0" u="none" strike="noStrike" cap="none" dirty="0" err="1">
                          <a:solidFill>
                            <a:schemeClr val="accent5">
                              <a:lumMod val="90000"/>
                            </a:schemeClr>
                          </a:solidFill>
                          <a:effectLst>
                            <a:glow rad="76200">
                              <a:srgbClr val="763300"/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UI Semibold" panose="020B0702040204020203" pitchFamily="34" charset="0"/>
                          <a:ea typeface="+mn-ea"/>
                          <a:cs typeface="Segoe UI Semibold" panose="020B0702040204020203" pitchFamily="34" charset="0"/>
                          <a:sym typeface="Arial"/>
                        </a:rPr>
                        <a:t>وَكَذَٰلِكَ</a:t>
                      </a:r>
                      <a:r>
                        <a:rPr lang="ar-SA" sz="2000" b="1" i="0" u="none" strike="noStrike" cap="none" dirty="0">
                          <a:solidFill>
                            <a:schemeClr val="accent5">
                              <a:lumMod val="90000"/>
                            </a:schemeClr>
                          </a:solidFill>
                          <a:effectLst>
                            <a:glow rad="76200">
                              <a:srgbClr val="763300"/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UI Semibold" panose="020B0702040204020203" pitchFamily="34" charset="0"/>
                          <a:ea typeface="+mn-ea"/>
                          <a:cs typeface="Segoe UI Semibold" panose="020B0702040204020203" pitchFamily="34" charset="0"/>
                          <a:sym typeface="Arial"/>
                        </a:rPr>
                        <a:t> نَجْزِي الْمُجْرِمِينَ</a:t>
                      </a:r>
                      <a:endParaRPr lang="en-US" sz="2000" b="1" i="0" u="none" strike="noStrike" cap="none" dirty="0">
                        <a:solidFill>
                          <a:schemeClr val="accent5">
                            <a:lumMod val="90000"/>
                          </a:schemeClr>
                        </a:solidFill>
                        <a:effectLst>
                          <a:glow rad="76200">
                            <a:srgbClr val="763300"/>
                          </a:glow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  <a:sym typeface="Arial"/>
                      </a:endParaRPr>
                    </a:p>
                  </a:txBody>
                  <a:tcPr marL="64440" marR="644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43483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82415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6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8" name="Google Shape;1418;p36"/>
          <p:cNvGrpSpPr/>
          <p:nvPr/>
        </p:nvGrpSpPr>
        <p:grpSpPr>
          <a:xfrm>
            <a:off x="2955830" y="239959"/>
            <a:ext cx="2804007" cy="836260"/>
            <a:chOff x="463764" y="1472422"/>
            <a:chExt cx="41070639" cy="3283008"/>
          </a:xfrm>
          <a:solidFill>
            <a:srgbClr val="F5C08F"/>
          </a:solidFill>
          <a:effectLst>
            <a:glow rad="88900">
              <a:srgbClr val="923F00"/>
            </a:glow>
          </a:effectLst>
        </p:grpSpPr>
        <p:sp>
          <p:nvSpPr>
            <p:cNvPr id="1419" name="Google Shape;1419;p36"/>
            <p:cNvSpPr/>
            <p:nvPr/>
          </p:nvSpPr>
          <p:spPr>
            <a:xfrm rot="5400000">
              <a:off x="38773646" y="1994673"/>
              <a:ext cx="3283008" cy="2238505"/>
            </a:xfrm>
            <a:custGeom>
              <a:avLst/>
              <a:gdLst/>
              <a:ahLst/>
              <a:cxnLst/>
              <a:rect l="l" t="t" r="r" b="b"/>
              <a:pathLst>
                <a:path w="56163" h="46483" extrusionOk="0">
                  <a:moveTo>
                    <a:pt x="28088" y="1"/>
                  </a:moveTo>
                  <a:cubicBezTo>
                    <a:pt x="27683" y="644"/>
                    <a:pt x="26766" y="1668"/>
                    <a:pt x="24861" y="2370"/>
                  </a:cubicBezTo>
                  <a:cubicBezTo>
                    <a:pt x="21551" y="3573"/>
                    <a:pt x="18015" y="5847"/>
                    <a:pt x="18015" y="8668"/>
                  </a:cubicBezTo>
                  <a:lnTo>
                    <a:pt x="18015" y="8990"/>
                  </a:lnTo>
                  <a:lnTo>
                    <a:pt x="17682" y="8966"/>
                  </a:lnTo>
                  <a:cubicBezTo>
                    <a:pt x="17682" y="8966"/>
                    <a:pt x="17479" y="8942"/>
                    <a:pt x="17158" y="8942"/>
                  </a:cubicBezTo>
                  <a:cubicBezTo>
                    <a:pt x="16277" y="8942"/>
                    <a:pt x="14574" y="9073"/>
                    <a:pt x="13098" y="10014"/>
                  </a:cubicBezTo>
                  <a:cubicBezTo>
                    <a:pt x="11288" y="11181"/>
                    <a:pt x="10359" y="13157"/>
                    <a:pt x="10359" y="15919"/>
                  </a:cubicBezTo>
                  <a:lnTo>
                    <a:pt x="10359" y="16241"/>
                  </a:lnTo>
                  <a:lnTo>
                    <a:pt x="10050" y="16217"/>
                  </a:lnTo>
                  <a:lnTo>
                    <a:pt x="10026" y="16217"/>
                  </a:lnTo>
                  <a:cubicBezTo>
                    <a:pt x="9562" y="16217"/>
                    <a:pt x="5525" y="16372"/>
                    <a:pt x="5525" y="21456"/>
                  </a:cubicBezTo>
                  <a:lnTo>
                    <a:pt x="5525" y="21718"/>
                  </a:lnTo>
                  <a:lnTo>
                    <a:pt x="5287" y="21753"/>
                  </a:lnTo>
                  <a:cubicBezTo>
                    <a:pt x="5061" y="21801"/>
                    <a:pt x="1" y="22765"/>
                    <a:pt x="1" y="27873"/>
                  </a:cubicBezTo>
                  <a:lnTo>
                    <a:pt x="1" y="46483"/>
                  </a:lnTo>
                  <a:lnTo>
                    <a:pt x="56163" y="46483"/>
                  </a:lnTo>
                  <a:lnTo>
                    <a:pt x="56163" y="27873"/>
                  </a:lnTo>
                  <a:cubicBezTo>
                    <a:pt x="56163" y="22777"/>
                    <a:pt x="51091" y="21801"/>
                    <a:pt x="50876" y="21765"/>
                  </a:cubicBezTo>
                  <a:lnTo>
                    <a:pt x="50638" y="21718"/>
                  </a:lnTo>
                  <a:lnTo>
                    <a:pt x="50638" y="21468"/>
                  </a:lnTo>
                  <a:cubicBezTo>
                    <a:pt x="50638" y="16372"/>
                    <a:pt x="46602" y="16229"/>
                    <a:pt x="46150" y="16229"/>
                  </a:cubicBezTo>
                  <a:lnTo>
                    <a:pt x="46114" y="16229"/>
                  </a:lnTo>
                  <a:lnTo>
                    <a:pt x="45804" y="16241"/>
                  </a:lnTo>
                  <a:lnTo>
                    <a:pt x="45804" y="15931"/>
                  </a:lnTo>
                  <a:cubicBezTo>
                    <a:pt x="45804" y="13157"/>
                    <a:pt x="44876" y="11169"/>
                    <a:pt x="43066" y="10014"/>
                  </a:cubicBezTo>
                  <a:cubicBezTo>
                    <a:pt x="41589" y="9085"/>
                    <a:pt x="39899" y="8942"/>
                    <a:pt x="39018" y="8942"/>
                  </a:cubicBezTo>
                  <a:cubicBezTo>
                    <a:pt x="38684" y="8942"/>
                    <a:pt x="38482" y="8966"/>
                    <a:pt x="38482" y="8966"/>
                  </a:cubicBezTo>
                  <a:lnTo>
                    <a:pt x="38149" y="8990"/>
                  </a:lnTo>
                  <a:lnTo>
                    <a:pt x="38149" y="8668"/>
                  </a:lnTo>
                  <a:cubicBezTo>
                    <a:pt x="38149" y="5847"/>
                    <a:pt x="34624" y="3573"/>
                    <a:pt x="31302" y="2370"/>
                  </a:cubicBezTo>
                  <a:cubicBezTo>
                    <a:pt x="29397" y="1668"/>
                    <a:pt x="28493" y="644"/>
                    <a:pt x="28088" y="1"/>
                  </a:cubicBezTo>
                  <a:close/>
                </a:path>
              </a:pathLst>
            </a:custGeom>
            <a:grpFill/>
            <a:ln w="3175"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0" name="Google Shape;1420;p36"/>
            <p:cNvSpPr/>
            <p:nvPr/>
          </p:nvSpPr>
          <p:spPr>
            <a:xfrm rot="-5400000">
              <a:off x="-57616" y="1993802"/>
              <a:ext cx="3283008" cy="2240248"/>
            </a:xfrm>
            <a:custGeom>
              <a:avLst/>
              <a:gdLst/>
              <a:ahLst/>
              <a:cxnLst/>
              <a:rect l="l" t="t" r="r" b="b"/>
              <a:pathLst>
                <a:path w="56163" h="46483" extrusionOk="0">
                  <a:moveTo>
                    <a:pt x="28088" y="1"/>
                  </a:moveTo>
                  <a:cubicBezTo>
                    <a:pt x="27683" y="644"/>
                    <a:pt x="26766" y="1668"/>
                    <a:pt x="24861" y="2370"/>
                  </a:cubicBezTo>
                  <a:cubicBezTo>
                    <a:pt x="21551" y="3573"/>
                    <a:pt x="18015" y="5847"/>
                    <a:pt x="18015" y="8668"/>
                  </a:cubicBezTo>
                  <a:lnTo>
                    <a:pt x="18015" y="8990"/>
                  </a:lnTo>
                  <a:lnTo>
                    <a:pt x="17682" y="8966"/>
                  </a:lnTo>
                  <a:cubicBezTo>
                    <a:pt x="17682" y="8966"/>
                    <a:pt x="17479" y="8942"/>
                    <a:pt x="17158" y="8942"/>
                  </a:cubicBezTo>
                  <a:cubicBezTo>
                    <a:pt x="16277" y="8942"/>
                    <a:pt x="14574" y="9073"/>
                    <a:pt x="13098" y="10014"/>
                  </a:cubicBezTo>
                  <a:cubicBezTo>
                    <a:pt x="11288" y="11181"/>
                    <a:pt x="10359" y="13157"/>
                    <a:pt x="10359" y="15919"/>
                  </a:cubicBezTo>
                  <a:lnTo>
                    <a:pt x="10359" y="16241"/>
                  </a:lnTo>
                  <a:lnTo>
                    <a:pt x="10050" y="16217"/>
                  </a:lnTo>
                  <a:lnTo>
                    <a:pt x="10026" y="16217"/>
                  </a:lnTo>
                  <a:cubicBezTo>
                    <a:pt x="9562" y="16217"/>
                    <a:pt x="5525" y="16372"/>
                    <a:pt x="5525" y="21456"/>
                  </a:cubicBezTo>
                  <a:lnTo>
                    <a:pt x="5525" y="21718"/>
                  </a:lnTo>
                  <a:lnTo>
                    <a:pt x="5287" y="21753"/>
                  </a:lnTo>
                  <a:cubicBezTo>
                    <a:pt x="5061" y="21801"/>
                    <a:pt x="1" y="22765"/>
                    <a:pt x="1" y="27873"/>
                  </a:cubicBezTo>
                  <a:lnTo>
                    <a:pt x="1" y="46483"/>
                  </a:lnTo>
                  <a:lnTo>
                    <a:pt x="56163" y="46483"/>
                  </a:lnTo>
                  <a:lnTo>
                    <a:pt x="56163" y="27873"/>
                  </a:lnTo>
                  <a:cubicBezTo>
                    <a:pt x="56163" y="22777"/>
                    <a:pt x="51091" y="21801"/>
                    <a:pt x="50876" y="21765"/>
                  </a:cubicBezTo>
                  <a:lnTo>
                    <a:pt x="50638" y="21718"/>
                  </a:lnTo>
                  <a:lnTo>
                    <a:pt x="50638" y="21468"/>
                  </a:lnTo>
                  <a:cubicBezTo>
                    <a:pt x="50638" y="16372"/>
                    <a:pt x="46602" y="16229"/>
                    <a:pt x="46150" y="16229"/>
                  </a:cubicBezTo>
                  <a:lnTo>
                    <a:pt x="46114" y="16229"/>
                  </a:lnTo>
                  <a:lnTo>
                    <a:pt x="45804" y="16241"/>
                  </a:lnTo>
                  <a:lnTo>
                    <a:pt x="45804" y="15931"/>
                  </a:lnTo>
                  <a:cubicBezTo>
                    <a:pt x="45804" y="13157"/>
                    <a:pt x="44876" y="11169"/>
                    <a:pt x="43066" y="10014"/>
                  </a:cubicBezTo>
                  <a:cubicBezTo>
                    <a:pt x="41589" y="9085"/>
                    <a:pt x="39899" y="8942"/>
                    <a:pt x="39018" y="8942"/>
                  </a:cubicBezTo>
                  <a:cubicBezTo>
                    <a:pt x="38684" y="8942"/>
                    <a:pt x="38482" y="8966"/>
                    <a:pt x="38482" y="8966"/>
                  </a:cubicBezTo>
                  <a:lnTo>
                    <a:pt x="38149" y="8990"/>
                  </a:lnTo>
                  <a:lnTo>
                    <a:pt x="38149" y="8668"/>
                  </a:lnTo>
                  <a:cubicBezTo>
                    <a:pt x="38149" y="5847"/>
                    <a:pt x="34624" y="3573"/>
                    <a:pt x="31302" y="2370"/>
                  </a:cubicBezTo>
                  <a:cubicBezTo>
                    <a:pt x="29397" y="1668"/>
                    <a:pt x="28493" y="644"/>
                    <a:pt x="28088" y="1"/>
                  </a:cubicBezTo>
                  <a:close/>
                </a:path>
              </a:pathLst>
            </a:custGeom>
            <a:grpFill/>
            <a:ln w="3175"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1" name="Google Shape;1421;p36"/>
            <p:cNvSpPr/>
            <p:nvPr/>
          </p:nvSpPr>
          <p:spPr>
            <a:xfrm>
              <a:off x="1990050" y="1472439"/>
              <a:ext cx="37522200" cy="3282600"/>
            </a:xfrm>
            <a:prstGeom prst="rect">
              <a:avLst/>
            </a:prstGeom>
            <a:grpFill/>
            <a:ln w="3175"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31" name="Google Shape;1431;p36"/>
          <p:cNvSpPr/>
          <p:nvPr/>
        </p:nvSpPr>
        <p:spPr>
          <a:xfrm>
            <a:off x="2800888" y="4291225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32" name="Google Shape;1432;p36"/>
          <p:cNvSpPr/>
          <p:nvPr/>
        </p:nvSpPr>
        <p:spPr>
          <a:xfrm>
            <a:off x="2261138" y="4604100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33" name="Google Shape;1433;p36"/>
          <p:cNvSpPr/>
          <p:nvPr/>
        </p:nvSpPr>
        <p:spPr>
          <a:xfrm>
            <a:off x="5952963" y="4402350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34" name="Google Shape;1434;p36"/>
          <p:cNvSpPr/>
          <p:nvPr/>
        </p:nvSpPr>
        <p:spPr>
          <a:xfrm>
            <a:off x="7865913" y="4179450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35" name="Google Shape;1435;p36"/>
          <p:cNvSpPr/>
          <p:nvPr/>
        </p:nvSpPr>
        <p:spPr>
          <a:xfrm>
            <a:off x="6773963" y="4664300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36" name="Google Shape;1436;p36"/>
          <p:cNvSpPr/>
          <p:nvPr/>
        </p:nvSpPr>
        <p:spPr>
          <a:xfrm>
            <a:off x="896213" y="4402350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441" name="Google Shape;1441;p36"/>
          <p:cNvGrpSpPr/>
          <p:nvPr/>
        </p:nvGrpSpPr>
        <p:grpSpPr>
          <a:xfrm>
            <a:off x="3356076" y="3921721"/>
            <a:ext cx="2431847" cy="1259703"/>
            <a:chOff x="3427418" y="4001037"/>
            <a:chExt cx="2304413" cy="1141966"/>
          </a:xfrm>
        </p:grpSpPr>
        <p:sp>
          <p:nvSpPr>
            <p:cNvPr id="1442" name="Google Shape;1442;p36"/>
            <p:cNvSpPr/>
            <p:nvPr/>
          </p:nvSpPr>
          <p:spPr>
            <a:xfrm>
              <a:off x="3427418" y="4066996"/>
              <a:ext cx="2304413" cy="1076007"/>
            </a:xfrm>
            <a:custGeom>
              <a:avLst/>
              <a:gdLst/>
              <a:ahLst/>
              <a:cxnLst/>
              <a:rect l="l" t="t" r="r" b="b"/>
              <a:pathLst>
                <a:path w="62782" h="29315" extrusionOk="0">
                  <a:moveTo>
                    <a:pt x="11514" y="1"/>
                  </a:moveTo>
                  <a:lnTo>
                    <a:pt x="11406" y="1608"/>
                  </a:lnTo>
                  <a:cubicBezTo>
                    <a:pt x="11002" y="2061"/>
                    <a:pt x="9870" y="3394"/>
                    <a:pt x="9823" y="3942"/>
                  </a:cubicBezTo>
                  <a:cubicBezTo>
                    <a:pt x="9787" y="4442"/>
                    <a:pt x="10144" y="4799"/>
                    <a:pt x="10335" y="4966"/>
                  </a:cubicBezTo>
                  <a:lnTo>
                    <a:pt x="9680" y="4966"/>
                  </a:lnTo>
                  <a:lnTo>
                    <a:pt x="9680" y="5335"/>
                  </a:lnTo>
                  <a:lnTo>
                    <a:pt x="10275" y="5335"/>
                  </a:lnTo>
                  <a:lnTo>
                    <a:pt x="10275" y="7026"/>
                  </a:lnTo>
                  <a:lnTo>
                    <a:pt x="9466" y="7026"/>
                  </a:lnTo>
                  <a:lnTo>
                    <a:pt x="9466" y="7264"/>
                  </a:lnTo>
                  <a:cubicBezTo>
                    <a:pt x="9466" y="7264"/>
                    <a:pt x="9966" y="7633"/>
                    <a:pt x="10049" y="7978"/>
                  </a:cubicBezTo>
                  <a:cubicBezTo>
                    <a:pt x="10085" y="8073"/>
                    <a:pt x="10037" y="9681"/>
                    <a:pt x="9978" y="11883"/>
                  </a:cubicBezTo>
                  <a:lnTo>
                    <a:pt x="9263" y="11883"/>
                  </a:lnTo>
                  <a:lnTo>
                    <a:pt x="9263" y="12610"/>
                  </a:lnTo>
                  <a:lnTo>
                    <a:pt x="9966" y="12610"/>
                  </a:lnTo>
                  <a:cubicBezTo>
                    <a:pt x="9882" y="15146"/>
                    <a:pt x="9787" y="18253"/>
                    <a:pt x="9704" y="20742"/>
                  </a:cubicBezTo>
                  <a:lnTo>
                    <a:pt x="9013" y="20742"/>
                  </a:lnTo>
                  <a:lnTo>
                    <a:pt x="9013" y="21468"/>
                  </a:lnTo>
                  <a:lnTo>
                    <a:pt x="9680" y="21468"/>
                  </a:lnTo>
                  <a:cubicBezTo>
                    <a:pt x="9644" y="22516"/>
                    <a:pt x="9620" y="23409"/>
                    <a:pt x="9585" y="24040"/>
                  </a:cubicBezTo>
                  <a:lnTo>
                    <a:pt x="8620" y="24040"/>
                  </a:lnTo>
                  <a:lnTo>
                    <a:pt x="8620" y="26278"/>
                  </a:lnTo>
                  <a:lnTo>
                    <a:pt x="7382" y="26278"/>
                  </a:lnTo>
                  <a:lnTo>
                    <a:pt x="7382" y="26230"/>
                  </a:lnTo>
                  <a:cubicBezTo>
                    <a:pt x="7382" y="26230"/>
                    <a:pt x="7894" y="25992"/>
                    <a:pt x="7858" y="25099"/>
                  </a:cubicBezTo>
                  <a:cubicBezTo>
                    <a:pt x="7835" y="24206"/>
                    <a:pt x="6882" y="23051"/>
                    <a:pt x="6049" y="22408"/>
                  </a:cubicBezTo>
                  <a:cubicBezTo>
                    <a:pt x="5227" y="21766"/>
                    <a:pt x="3965" y="20944"/>
                    <a:pt x="3953" y="20920"/>
                  </a:cubicBezTo>
                  <a:cubicBezTo>
                    <a:pt x="3917" y="20932"/>
                    <a:pt x="2667" y="21754"/>
                    <a:pt x="1846" y="22408"/>
                  </a:cubicBezTo>
                  <a:cubicBezTo>
                    <a:pt x="1012" y="23063"/>
                    <a:pt x="60" y="24218"/>
                    <a:pt x="36" y="25099"/>
                  </a:cubicBezTo>
                  <a:cubicBezTo>
                    <a:pt x="0" y="25992"/>
                    <a:pt x="512" y="26230"/>
                    <a:pt x="512" y="26230"/>
                  </a:cubicBezTo>
                  <a:lnTo>
                    <a:pt x="512" y="26278"/>
                  </a:lnTo>
                  <a:lnTo>
                    <a:pt x="36" y="26278"/>
                  </a:lnTo>
                  <a:lnTo>
                    <a:pt x="36" y="29314"/>
                  </a:lnTo>
                  <a:lnTo>
                    <a:pt x="62782" y="29314"/>
                  </a:lnTo>
                  <a:lnTo>
                    <a:pt x="62782" y="26278"/>
                  </a:lnTo>
                  <a:lnTo>
                    <a:pt x="62258" y="26278"/>
                  </a:lnTo>
                  <a:lnTo>
                    <a:pt x="62258" y="26254"/>
                  </a:lnTo>
                  <a:cubicBezTo>
                    <a:pt x="62258" y="26254"/>
                    <a:pt x="62770" y="26004"/>
                    <a:pt x="62734" y="25111"/>
                  </a:cubicBezTo>
                  <a:cubicBezTo>
                    <a:pt x="62710" y="24218"/>
                    <a:pt x="61758" y="23063"/>
                    <a:pt x="60924" y="22420"/>
                  </a:cubicBezTo>
                  <a:cubicBezTo>
                    <a:pt x="60103" y="21789"/>
                    <a:pt x="58841" y="20968"/>
                    <a:pt x="58817" y="20932"/>
                  </a:cubicBezTo>
                  <a:cubicBezTo>
                    <a:pt x="58793" y="20944"/>
                    <a:pt x="57543" y="21766"/>
                    <a:pt x="56722" y="22420"/>
                  </a:cubicBezTo>
                  <a:cubicBezTo>
                    <a:pt x="55888" y="23075"/>
                    <a:pt x="54936" y="24242"/>
                    <a:pt x="54912" y="25111"/>
                  </a:cubicBezTo>
                  <a:cubicBezTo>
                    <a:pt x="54876" y="26004"/>
                    <a:pt x="55388" y="26254"/>
                    <a:pt x="55388" y="26254"/>
                  </a:cubicBezTo>
                  <a:lnTo>
                    <a:pt x="55388" y="26290"/>
                  </a:lnTo>
                  <a:lnTo>
                    <a:pt x="54281" y="26290"/>
                  </a:lnTo>
                  <a:lnTo>
                    <a:pt x="54281" y="24063"/>
                  </a:lnTo>
                  <a:lnTo>
                    <a:pt x="53197" y="24063"/>
                  </a:lnTo>
                  <a:cubicBezTo>
                    <a:pt x="53185" y="23420"/>
                    <a:pt x="53150" y="22528"/>
                    <a:pt x="53102" y="21492"/>
                  </a:cubicBezTo>
                  <a:lnTo>
                    <a:pt x="53781" y="21492"/>
                  </a:lnTo>
                  <a:lnTo>
                    <a:pt x="53781" y="20753"/>
                  </a:lnTo>
                  <a:lnTo>
                    <a:pt x="53078" y="20753"/>
                  </a:lnTo>
                  <a:cubicBezTo>
                    <a:pt x="53007" y="18265"/>
                    <a:pt x="52900" y="15158"/>
                    <a:pt x="52828" y="12633"/>
                  </a:cubicBezTo>
                  <a:lnTo>
                    <a:pt x="53519" y="12633"/>
                  </a:lnTo>
                  <a:lnTo>
                    <a:pt x="53519" y="11907"/>
                  </a:lnTo>
                  <a:lnTo>
                    <a:pt x="52804" y="11907"/>
                  </a:lnTo>
                  <a:cubicBezTo>
                    <a:pt x="52745" y="9716"/>
                    <a:pt x="52709" y="8097"/>
                    <a:pt x="52733" y="7990"/>
                  </a:cubicBezTo>
                  <a:cubicBezTo>
                    <a:pt x="52804" y="7645"/>
                    <a:pt x="53316" y="7276"/>
                    <a:pt x="53316" y="7276"/>
                  </a:cubicBezTo>
                  <a:lnTo>
                    <a:pt x="53316" y="7038"/>
                  </a:lnTo>
                  <a:lnTo>
                    <a:pt x="52507" y="7038"/>
                  </a:lnTo>
                  <a:lnTo>
                    <a:pt x="52507" y="5359"/>
                  </a:lnTo>
                  <a:lnTo>
                    <a:pt x="53102" y="5359"/>
                  </a:lnTo>
                  <a:lnTo>
                    <a:pt x="53102" y="4978"/>
                  </a:lnTo>
                  <a:lnTo>
                    <a:pt x="52447" y="4978"/>
                  </a:lnTo>
                  <a:cubicBezTo>
                    <a:pt x="52650" y="4823"/>
                    <a:pt x="53007" y="4466"/>
                    <a:pt x="52959" y="3954"/>
                  </a:cubicBezTo>
                  <a:cubicBezTo>
                    <a:pt x="52912" y="3406"/>
                    <a:pt x="51780" y="2085"/>
                    <a:pt x="51376" y="1620"/>
                  </a:cubicBezTo>
                  <a:lnTo>
                    <a:pt x="51280" y="13"/>
                  </a:lnTo>
                  <a:lnTo>
                    <a:pt x="51197" y="13"/>
                  </a:lnTo>
                  <a:lnTo>
                    <a:pt x="51102" y="1620"/>
                  </a:lnTo>
                  <a:cubicBezTo>
                    <a:pt x="50697" y="2085"/>
                    <a:pt x="49566" y="3406"/>
                    <a:pt x="49518" y="3954"/>
                  </a:cubicBezTo>
                  <a:cubicBezTo>
                    <a:pt x="49471" y="4466"/>
                    <a:pt x="49828" y="4823"/>
                    <a:pt x="50030" y="4978"/>
                  </a:cubicBezTo>
                  <a:lnTo>
                    <a:pt x="49375" y="4978"/>
                  </a:lnTo>
                  <a:lnTo>
                    <a:pt x="49375" y="5359"/>
                  </a:lnTo>
                  <a:lnTo>
                    <a:pt x="49995" y="5359"/>
                  </a:lnTo>
                  <a:lnTo>
                    <a:pt x="49995" y="7038"/>
                  </a:lnTo>
                  <a:lnTo>
                    <a:pt x="49268" y="7038"/>
                  </a:lnTo>
                  <a:lnTo>
                    <a:pt x="49268" y="7276"/>
                  </a:lnTo>
                  <a:cubicBezTo>
                    <a:pt x="49268" y="7276"/>
                    <a:pt x="49756" y="7645"/>
                    <a:pt x="49852" y="7990"/>
                  </a:cubicBezTo>
                  <a:cubicBezTo>
                    <a:pt x="49875" y="8097"/>
                    <a:pt x="49828" y="9705"/>
                    <a:pt x="49768" y="11907"/>
                  </a:cubicBezTo>
                  <a:lnTo>
                    <a:pt x="48935" y="11907"/>
                  </a:lnTo>
                  <a:lnTo>
                    <a:pt x="48935" y="12633"/>
                  </a:lnTo>
                  <a:lnTo>
                    <a:pt x="49756" y="12633"/>
                  </a:lnTo>
                  <a:cubicBezTo>
                    <a:pt x="49685" y="15158"/>
                    <a:pt x="49578" y="18265"/>
                    <a:pt x="49506" y="20753"/>
                  </a:cubicBezTo>
                  <a:lnTo>
                    <a:pt x="48744" y="20753"/>
                  </a:lnTo>
                  <a:lnTo>
                    <a:pt x="48744" y="21492"/>
                  </a:lnTo>
                  <a:lnTo>
                    <a:pt x="49471" y="21492"/>
                  </a:lnTo>
                  <a:cubicBezTo>
                    <a:pt x="49447" y="22528"/>
                    <a:pt x="49411" y="23420"/>
                    <a:pt x="49387" y="24063"/>
                  </a:cubicBezTo>
                  <a:lnTo>
                    <a:pt x="48875" y="24063"/>
                  </a:lnTo>
                  <a:cubicBezTo>
                    <a:pt x="48911" y="23944"/>
                    <a:pt x="48935" y="23790"/>
                    <a:pt x="48923" y="23611"/>
                  </a:cubicBezTo>
                  <a:cubicBezTo>
                    <a:pt x="48899" y="22885"/>
                    <a:pt x="48125" y="21920"/>
                    <a:pt x="47423" y="21385"/>
                  </a:cubicBezTo>
                  <a:cubicBezTo>
                    <a:pt x="46732" y="20849"/>
                    <a:pt x="45708" y="20170"/>
                    <a:pt x="45684" y="20158"/>
                  </a:cubicBezTo>
                  <a:cubicBezTo>
                    <a:pt x="45649" y="20170"/>
                    <a:pt x="44625" y="20861"/>
                    <a:pt x="43934" y="21385"/>
                  </a:cubicBezTo>
                  <a:cubicBezTo>
                    <a:pt x="43256" y="21920"/>
                    <a:pt x="42470" y="22885"/>
                    <a:pt x="42434" y="23611"/>
                  </a:cubicBezTo>
                  <a:cubicBezTo>
                    <a:pt x="42434" y="23790"/>
                    <a:pt x="42446" y="23944"/>
                    <a:pt x="42482" y="24063"/>
                  </a:cubicBezTo>
                  <a:lnTo>
                    <a:pt x="41851" y="24063"/>
                  </a:lnTo>
                  <a:cubicBezTo>
                    <a:pt x="41839" y="23647"/>
                    <a:pt x="41827" y="23123"/>
                    <a:pt x="41815" y="22528"/>
                  </a:cubicBezTo>
                  <a:lnTo>
                    <a:pt x="42303" y="22528"/>
                  </a:lnTo>
                  <a:lnTo>
                    <a:pt x="42303" y="22004"/>
                  </a:lnTo>
                  <a:lnTo>
                    <a:pt x="41791" y="22004"/>
                  </a:lnTo>
                  <a:cubicBezTo>
                    <a:pt x="41732" y="20218"/>
                    <a:pt x="41672" y="17991"/>
                    <a:pt x="41613" y="16170"/>
                  </a:cubicBezTo>
                  <a:lnTo>
                    <a:pt x="42172" y="16170"/>
                  </a:lnTo>
                  <a:lnTo>
                    <a:pt x="42172" y="15646"/>
                  </a:lnTo>
                  <a:lnTo>
                    <a:pt x="41601" y="15646"/>
                  </a:lnTo>
                  <a:cubicBezTo>
                    <a:pt x="41553" y="14074"/>
                    <a:pt x="41541" y="12931"/>
                    <a:pt x="41553" y="12860"/>
                  </a:cubicBezTo>
                  <a:cubicBezTo>
                    <a:pt x="41613" y="12610"/>
                    <a:pt x="41946" y="12348"/>
                    <a:pt x="41946" y="12348"/>
                  </a:cubicBezTo>
                  <a:lnTo>
                    <a:pt x="41946" y="12181"/>
                  </a:lnTo>
                  <a:lnTo>
                    <a:pt x="41458" y="12181"/>
                  </a:lnTo>
                  <a:lnTo>
                    <a:pt x="41458" y="11050"/>
                  </a:lnTo>
                  <a:lnTo>
                    <a:pt x="41874" y="11050"/>
                  </a:lnTo>
                  <a:lnTo>
                    <a:pt x="41874" y="10800"/>
                  </a:lnTo>
                  <a:lnTo>
                    <a:pt x="41422" y="10800"/>
                  </a:lnTo>
                  <a:cubicBezTo>
                    <a:pt x="41553" y="10693"/>
                    <a:pt x="41791" y="10443"/>
                    <a:pt x="41767" y="10109"/>
                  </a:cubicBezTo>
                  <a:cubicBezTo>
                    <a:pt x="41732" y="9740"/>
                    <a:pt x="40993" y="8859"/>
                    <a:pt x="40708" y="8550"/>
                  </a:cubicBezTo>
                  <a:lnTo>
                    <a:pt x="40636" y="7466"/>
                  </a:lnTo>
                  <a:lnTo>
                    <a:pt x="40589" y="7466"/>
                  </a:lnTo>
                  <a:lnTo>
                    <a:pt x="40517" y="8550"/>
                  </a:lnTo>
                  <a:cubicBezTo>
                    <a:pt x="40231" y="8859"/>
                    <a:pt x="39493" y="9740"/>
                    <a:pt x="39458" y="10109"/>
                  </a:cubicBezTo>
                  <a:cubicBezTo>
                    <a:pt x="39434" y="10455"/>
                    <a:pt x="39672" y="10693"/>
                    <a:pt x="39803" y="10800"/>
                  </a:cubicBezTo>
                  <a:lnTo>
                    <a:pt x="39374" y="10800"/>
                  </a:lnTo>
                  <a:lnTo>
                    <a:pt x="39374" y="11050"/>
                  </a:lnTo>
                  <a:lnTo>
                    <a:pt x="39767" y="11050"/>
                  </a:lnTo>
                  <a:lnTo>
                    <a:pt x="39767" y="12181"/>
                  </a:lnTo>
                  <a:lnTo>
                    <a:pt x="39231" y="12181"/>
                  </a:lnTo>
                  <a:lnTo>
                    <a:pt x="39231" y="12348"/>
                  </a:lnTo>
                  <a:cubicBezTo>
                    <a:pt x="39231" y="12348"/>
                    <a:pt x="39565" y="12610"/>
                    <a:pt x="39624" y="12860"/>
                  </a:cubicBezTo>
                  <a:cubicBezTo>
                    <a:pt x="39636" y="12931"/>
                    <a:pt x="39612" y="14086"/>
                    <a:pt x="39577" y="15646"/>
                  </a:cubicBezTo>
                  <a:lnTo>
                    <a:pt x="39088" y="15646"/>
                  </a:lnTo>
                  <a:lnTo>
                    <a:pt x="39088" y="16170"/>
                  </a:lnTo>
                  <a:lnTo>
                    <a:pt x="39565" y="16170"/>
                  </a:lnTo>
                  <a:cubicBezTo>
                    <a:pt x="39517" y="17991"/>
                    <a:pt x="39446" y="20218"/>
                    <a:pt x="39386" y="22004"/>
                  </a:cubicBezTo>
                  <a:lnTo>
                    <a:pt x="38910" y="22004"/>
                  </a:lnTo>
                  <a:lnTo>
                    <a:pt x="38910" y="22528"/>
                  </a:lnTo>
                  <a:lnTo>
                    <a:pt x="39374" y="22528"/>
                  </a:lnTo>
                  <a:cubicBezTo>
                    <a:pt x="39350" y="23111"/>
                    <a:pt x="39338" y="23623"/>
                    <a:pt x="39327" y="24063"/>
                  </a:cubicBezTo>
                  <a:lnTo>
                    <a:pt x="38517" y="24063"/>
                  </a:lnTo>
                  <a:lnTo>
                    <a:pt x="38517" y="21325"/>
                  </a:lnTo>
                  <a:lnTo>
                    <a:pt x="37957" y="21325"/>
                  </a:lnTo>
                  <a:lnTo>
                    <a:pt x="37957" y="20813"/>
                  </a:lnTo>
                  <a:cubicBezTo>
                    <a:pt x="37957" y="20813"/>
                    <a:pt x="38910" y="20372"/>
                    <a:pt x="38862" y="18670"/>
                  </a:cubicBezTo>
                  <a:cubicBezTo>
                    <a:pt x="38803" y="16979"/>
                    <a:pt x="37005" y="14777"/>
                    <a:pt x="35421" y="13538"/>
                  </a:cubicBezTo>
                  <a:cubicBezTo>
                    <a:pt x="34159" y="12538"/>
                    <a:pt x="32373" y="11348"/>
                    <a:pt x="31695" y="10895"/>
                  </a:cubicBezTo>
                  <a:lnTo>
                    <a:pt x="31516" y="8216"/>
                  </a:lnTo>
                  <a:lnTo>
                    <a:pt x="31373" y="8216"/>
                  </a:lnTo>
                  <a:lnTo>
                    <a:pt x="31183" y="10859"/>
                  </a:lnTo>
                  <a:cubicBezTo>
                    <a:pt x="30540" y="11276"/>
                    <a:pt x="28694" y="12514"/>
                    <a:pt x="27408" y="13526"/>
                  </a:cubicBezTo>
                  <a:cubicBezTo>
                    <a:pt x="25825" y="14753"/>
                    <a:pt x="24027" y="16967"/>
                    <a:pt x="23967" y="18658"/>
                  </a:cubicBezTo>
                  <a:cubicBezTo>
                    <a:pt x="23908" y="20349"/>
                    <a:pt x="24872" y="20801"/>
                    <a:pt x="24872" y="20801"/>
                  </a:cubicBezTo>
                  <a:lnTo>
                    <a:pt x="24872" y="21301"/>
                  </a:lnTo>
                  <a:lnTo>
                    <a:pt x="24313" y="21301"/>
                  </a:lnTo>
                  <a:lnTo>
                    <a:pt x="24313" y="24040"/>
                  </a:lnTo>
                  <a:lnTo>
                    <a:pt x="23444" y="24040"/>
                  </a:lnTo>
                  <a:cubicBezTo>
                    <a:pt x="23432" y="23623"/>
                    <a:pt x="23420" y="23111"/>
                    <a:pt x="23396" y="22516"/>
                  </a:cubicBezTo>
                  <a:lnTo>
                    <a:pt x="23860" y="22516"/>
                  </a:lnTo>
                  <a:lnTo>
                    <a:pt x="23860" y="21992"/>
                  </a:lnTo>
                  <a:lnTo>
                    <a:pt x="23384" y="21992"/>
                  </a:lnTo>
                  <a:cubicBezTo>
                    <a:pt x="23325" y="20206"/>
                    <a:pt x="23265" y="17967"/>
                    <a:pt x="23205" y="16158"/>
                  </a:cubicBezTo>
                  <a:lnTo>
                    <a:pt x="23682" y="16158"/>
                  </a:lnTo>
                  <a:lnTo>
                    <a:pt x="23682" y="15634"/>
                  </a:lnTo>
                  <a:lnTo>
                    <a:pt x="23194" y="15634"/>
                  </a:lnTo>
                  <a:cubicBezTo>
                    <a:pt x="23146" y="14062"/>
                    <a:pt x="23134" y="12907"/>
                    <a:pt x="23146" y="12836"/>
                  </a:cubicBezTo>
                  <a:cubicBezTo>
                    <a:pt x="23205" y="12598"/>
                    <a:pt x="23539" y="12336"/>
                    <a:pt x="23539" y="12336"/>
                  </a:cubicBezTo>
                  <a:lnTo>
                    <a:pt x="23539" y="12169"/>
                  </a:lnTo>
                  <a:lnTo>
                    <a:pt x="23003" y="12169"/>
                  </a:lnTo>
                  <a:lnTo>
                    <a:pt x="23003" y="11038"/>
                  </a:lnTo>
                  <a:lnTo>
                    <a:pt x="23396" y="11038"/>
                  </a:lnTo>
                  <a:lnTo>
                    <a:pt x="23396" y="10788"/>
                  </a:lnTo>
                  <a:lnTo>
                    <a:pt x="22967" y="10788"/>
                  </a:lnTo>
                  <a:cubicBezTo>
                    <a:pt x="23098" y="10681"/>
                    <a:pt x="23336" y="10431"/>
                    <a:pt x="23313" y="10097"/>
                  </a:cubicBezTo>
                  <a:cubicBezTo>
                    <a:pt x="23277" y="9728"/>
                    <a:pt x="22491" y="8823"/>
                    <a:pt x="22241" y="8526"/>
                  </a:cubicBezTo>
                  <a:lnTo>
                    <a:pt x="22182" y="7454"/>
                  </a:lnTo>
                  <a:lnTo>
                    <a:pt x="22134" y="7454"/>
                  </a:lnTo>
                  <a:lnTo>
                    <a:pt x="22086" y="8502"/>
                  </a:lnTo>
                  <a:cubicBezTo>
                    <a:pt x="21836" y="8788"/>
                    <a:pt x="21039" y="9728"/>
                    <a:pt x="21003" y="10097"/>
                  </a:cubicBezTo>
                  <a:cubicBezTo>
                    <a:pt x="20979" y="10443"/>
                    <a:pt x="21217" y="10681"/>
                    <a:pt x="21348" y="10788"/>
                  </a:cubicBezTo>
                  <a:lnTo>
                    <a:pt x="20896" y="10788"/>
                  </a:lnTo>
                  <a:lnTo>
                    <a:pt x="20896" y="11038"/>
                  </a:lnTo>
                  <a:lnTo>
                    <a:pt x="21312" y="11038"/>
                  </a:lnTo>
                  <a:lnTo>
                    <a:pt x="21312" y="12169"/>
                  </a:lnTo>
                  <a:lnTo>
                    <a:pt x="20824" y="12169"/>
                  </a:lnTo>
                  <a:lnTo>
                    <a:pt x="20824" y="12336"/>
                  </a:lnTo>
                  <a:cubicBezTo>
                    <a:pt x="20824" y="12336"/>
                    <a:pt x="21158" y="12598"/>
                    <a:pt x="21217" y="12836"/>
                  </a:cubicBezTo>
                  <a:cubicBezTo>
                    <a:pt x="21229" y="12907"/>
                    <a:pt x="21193" y="14074"/>
                    <a:pt x="21170" y="15634"/>
                  </a:cubicBezTo>
                  <a:lnTo>
                    <a:pt x="20598" y="15634"/>
                  </a:lnTo>
                  <a:lnTo>
                    <a:pt x="20598" y="16158"/>
                  </a:lnTo>
                  <a:lnTo>
                    <a:pt x="21158" y="16158"/>
                  </a:lnTo>
                  <a:cubicBezTo>
                    <a:pt x="21110" y="17967"/>
                    <a:pt x="21039" y="20206"/>
                    <a:pt x="20979" y="21992"/>
                  </a:cubicBezTo>
                  <a:lnTo>
                    <a:pt x="20467" y="21992"/>
                  </a:lnTo>
                  <a:lnTo>
                    <a:pt x="20467" y="22516"/>
                  </a:lnTo>
                  <a:lnTo>
                    <a:pt x="20955" y="22516"/>
                  </a:lnTo>
                  <a:cubicBezTo>
                    <a:pt x="20943" y="23087"/>
                    <a:pt x="20931" y="23611"/>
                    <a:pt x="20919" y="24040"/>
                  </a:cubicBezTo>
                  <a:lnTo>
                    <a:pt x="20300" y="24040"/>
                  </a:lnTo>
                  <a:cubicBezTo>
                    <a:pt x="20336" y="23921"/>
                    <a:pt x="20360" y="23778"/>
                    <a:pt x="20348" y="23599"/>
                  </a:cubicBezTo>
                  <a:cubicBezTo>
                    <a:pt x="20324" y="22873"/>
                    <a:pt x="19550" y="21896"/>
                    <a:pt x="18848" y="21361"/>
                  </a:cubicBezTo>
                  <a:cubicBezTo>
                    <a:pt x="18157" y="20825"/>
                    <a:pt x="17133" y="20158"/>
                    <a:pt x="17109" y="20146"/>
                  </a:cubicBezTo>
                  <a:cubicBezTo>
                    <a:pt x="17074" y="20158"/>
                    <a:pt x="16050" y="20849"/>
                    <a:pt x="15359" y="21361"/>
                  </a:cubicBezTo>
                  <a:cubicBezTo>
                    <a:pt x="14681" y="21896"/>
                    <a:pt x="13895" y="22873"/>
                    <a:pt x="13859" y="23599"/>
                  </a:cubicBezTo>
                  <a:cubicBezTo>
                    <a:pt x="13859" y="23778"/>
                    <a:pt x="13871" y="23921"/>
                    <a:pt x="13907" y="24040"/>
                  </a:cubicBezTo>
                  <a:lnTo>
                    <a:pt x="13395" y="24040"/>
                  </a:lnTo>
                  <a:cubicBezTo>
                    <a:pt x="13383" y="23409"/>
                    <a:pt x="13359" y="22516"/>
                    <a:pt x="13311" y="21468"/>
                  </a:cubicBezTo>
                  <a:lnTo>
                    <a:pt x="14038" y="21468"/>
                  </a:lnTo>
                  <a:lnTo>
                    <a:pt x="14038" y="20742"/>
                  </a:lnTo>
                  <a:lnTo>
                    <a:pt x="13276" y="20742"/>
                  </a:lnTo>
                  <a:cubicBezTo>
                    <a:pt x="13204" y="18253"/>
                    <a:pt x="13097" y="15146"/>
                    <a:pt x="13026" y="12610"/>
                  </a:cubicBezTo>
                  <a:lnTo>
                    <a:pt x="13847" y="12610"/>
                  </a:lnTo>
                  <a:lnTo>
                    <a:pt x="13847" y="11883"/>
                  </a:lnTo>
                  <a:lnTo>
                    <a:pt x="13014" y="11883"/>
                  </a:lnTo>
                  <a:cubicBezTo>
                    <a:pt x="12954" y="9693"/>
                    <a:pt x="12907" y="8073"/>
                    <a:pt x="12942" y="7978"/>
                  </a:cubicBezTo>
                  <a:cubicBezTo>
                    <a:pt x="13014" y="7633"/>
                    <a:pt x="13514" y="7264"/>
                    <a:pt x="13514" y="7264"/>
                  </a:cubicBezTo>
                  <a:lnTo>
                    <a:pt x="13514" y="7026"/>
                  </a:lnTo>
                  <a:lnTo>
                    <a:pt x="12788" y="7026"/>
                  </a:lnTo>
                  <a:lnTo>
                    <a:pt x="12788" y="5335"/>
                  </a:lnTo>
                  <a:lnTo>
                    <a:pt x="13419" y="5335"/>
                  </a:lnTo>
                  <a:lnTo>
                    <a:pt x="13419" y="4966"/>
                  </a:lnTo>
                  <a:lnTo>
                    <a:pt x="12764" y="4966"/>
                  </a:lnTo>
                  <a:cubicBezTo>
                    <a:pt x="12954" y="4799"/>
                    <a:pt x="13311" y="4442"/>
                    <a:pt x="13264" y="3942"/>
                  </a:cubicBezTo>
                  <a:cubicBezTo>
                    <a:pt x="13216" y="3394"/>
                    <a:pt x="12085" y="2061"/>
                    <a:pt x="11692" y="1608"/>
                  </a:cubicBezTo>
                  <a:lnTo>
                    <a:pt x="11585" y="1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rgbClr val="7D386F"/>
                </a:gs>
                <a:gs pos="100000">
                  <a:schemeClr val="accent4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3" name="Google Shape;1443;p36"/>
            <p:cNvSpPr/>
            <p:nvPr/>
          </p:nvSpPr>
          <p:spPr>
            <a:xfrm>
              <a:off x="3824639" y="4001037"/>
              <a:ext cx="67354" cy="71244"/>
            </a:xfrm>
            <a:custGeom>
              <a:avLst/>
              <a:gdLst/>
              <a:ahLst/>
              <a:cxnLst/>
              <a:rect l="l" t="t" r="r" b="b"/>
              <a:pathLst>
                <a:path w="1835" h="1941" extrusionOk="0">
                  <a:moveTo>
                    <a:pt x="596" y="0"/>
                  </a:moveTo>
                  <a:lnTo>
                    <a:pt x="596" y="0"/>
                  </a:lnTo>
                  <a:cubicBezTo>
                    <a:pt x="251" y="167"/>
                    <a:pt x="1" y="512"/>
                    <a:pt x="1" y="929"/>
                  </a:cubicBezTo>
                  <a:cubicBezTo>
                    <a:pt x="1" y="1476"/>
                    <a:pt x="453" y="1941"/>
                    <a:pt x="1013" y="1941"/>
                  </a:cubicBezTo>
                  <a:cubicBezTo>
                    <a:pt x="1358" y="1941"/>
                    <a:pt x="1656" y="1774"/>
                    <a:pt x="1835" y="1524"/>
                  </a:cubicBezTo>
                  <a:lnTo>
                    <a:pt x="1835" y="1524"/>
                  </a:lnTo>
                  <a:cubicBezTo>
                    <a:pt x="1715" y="1584"/>
                    <a:pt x="1561" y="1607"/>
                    <a:pt x="1418" y="1607"/>
                  </a:cubicBezTo>
                  <a:cubicBezTo>
                    <a:pt x="870" y="1607"/>
                    <a:pt x="406" y="1167"/>
                    <a:pt x="406" y="595"/>
                  </a:cubicBezTo>
                  <a:cubicBezTo>
                    <a:pt x="406" y="381"/>
                    <a:pt x="477" y="179"/>
                    <a:pt x="5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4" name="Google Shape;1444;p36"/>
            <p:cNvSpPr/>
            <p:nvPr/>
          </p:nvSpPr>
          <p:spPr>
            <a:xfrm>
              <a:off x="5265053" y="4005405"/>
              <a:ext cx="67354" cy="71244"/>
            </a:xfrm>
            <a:custGeom>
              <a:avLst/>
              <a:gdLst/>
              <a:ahLst/>
              <a:cxnLst/>
              <a:rect l="l" t="t" r="r" b="b"/>
              <a:pathLst>
                <a:path w="1835" h="1941" extrusionOk="0">
                  <a:moveTo>
                    <a:pt x="1239" y="0"/>
                  </a:moveTo>
                  <a:lnTo>
                    <a:pt x="1239" y="0"/>
                  </a:lnTo>
                  <a:cubicBezTo>
                    <a:pt x="1358" y="191"/>
                    <a:pt x="1430" y="381"/>
                    <a:pt x="1430" y="595"/>
                  </a:cubicBezTo>
                  <a:cubicBezTo>
                    <a:pt x="1430" y="1167"/>
                    <a:pt x="977" y="1607"/>
                    <a:pt x="418" y="1607"/>
                  </a:cubicBezTo>
                  <a:cubicBezTo>
                    <a:pt x="275" y="1607"/>
                    <a:pt x="120" y="1584"/>
                    <a:pt x="1" y="1524"/>
                  </a:cubicBezTo>
                  <a:lnTo>
                    <a:pt x="1" y="1524"/>
                  </a:lnTo>
                  <a:cubicBezTo>
                    <a:pt x="180" y="1774"/>
                    <a:pt x="477" y="1941"/>
                    <a:pt x="823" y="1941"/>
                  </a:cubicBezTo>
                  <a:cubicBezTo>
                    <a:pt x="1394" y="1941"/>
                    <a:pt x="1835" y="1477"/>
                    <a:pt x="1835" y="929"/>
                  </a:cubicBezTo>
                  <a:cubicBezTo>
                    <a:pt x="1835" y="512"/>
                    <a:pt x="1585" y="167"/>
                    <a:pt x="12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5" name="Google Shape;1445;p36"/>
            <p:cNvSpPr/>
            <p:nvPr/>
          </p:nvSpPr>
          <p:spPr>
            <a:xfrm>
              <a:off x="4211436" y="4294713"/>
              <a:ext cx="45477" cy="48084"/>
            </a:xfrm>
            <a:custGeom>
              <a:avLst/>
              <a:gdLst/>
              <a:ahLst/>
              <a:cxnLst/>
              <a:rect l="l" t="t" r="r" b="b"/>
              <a:pathLst>
                <a:path w="1239" h="1310" extrusionOk="0">
                  <a:moveTo>
                    <a:pt x="833" y="0"/>
                  </a:moveTo>
                  <a:cubicBezTo>
                    <a:pt x="929" y="119"/>
                    <a:pt x="964" y="250"/>
                    <a:pt x="964" y="393"/>
                  </a:cubicBezTo>
                  <a:cubicBezTo>
                    <a:pt x="964" y="786"/>
                    <a:pt x="655" y="1084"/>
                    <a:pt x="286" y="1084"/>
                  </a:cubicBezTo>
                  <a:cubicBezTo>
                    <a:pt x="191" y="1084"/>
                    <a:pt x="83" y="1072"/>
                    <a:pt x="0" y="1024"/>
                  </a:cubicBezTo>
                  <a:lnTo>
                    <a:pt x="0" y="1024"/>
                  </a:lnTo>
                  <a:cubicBezTo>
                    <a:pt x="119" y="1191"/>
                    <a:pt x="333" y="1310"/>
                    <a:pt x="548" y="1310"/>
                  </a:cubicBezTo>
                  <a:cubicBezTo>
                    <a:pt x="941" y="1310"/>
                    <a:pt x="1238" y="988"/>
                    <a:pt x="1238" y="619"/>
                  </a:cubicBezTo>
                  <a:cubicBezTo>
                    <a:pt x="1238" y="333"/>
                    <a:pt x="1072" y="95"/>
                    <a:pt x="8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6" name="Google Shape;1446;p36"/>
            <p:cNvSpPr/>
            <p:nvPr/>
          </p:nvSpPr>
          <p:spPr>
            <a:xfrm>
              <a:off x="4895361" y="4294713"/>
              <a:ext cx="45477" cy="48084"/>
            </a:xfrm>
            <a:custGeom>
              <a:avLst/>
              <a:gdLst/>
              <a:ahLst/>
              <a:cxnLst/>
              <a:rect l="l" t="t" r="r" b="b"/>
              <a:pathLst>
                <a:path w="1239" h="1310" extrusionOk="0">
                  <a:moveTo>
                    <a:pt x="405" y="0"/>
                  </a:moveTo>
                  <a:lnTo>
                    <a:pt x="405" y="0"/>
                  </a:lnTo>
                  <a:cubicBezTo>
                    <a:pt x="167" y="95"/>
                    <a:pt x="0" y="333"/>
                    <a:pt x="0" y="619"/>
                  </a:cubicBezTo>
                  <a:cubicBezTo>
                    <a:pt x="0" y="988"/>
                    <a:pt x="298" y="1310"/>
                    <a:pt x="691" y="1310"/>
                  </a:cubicBezTo>
                  <a:cubicBezTo>
                    <a:pt x="905" y="1310"/>
                    <a:pt x="1119" y="1191"/>
                    <a:pt x="1239" y="1024"/>
                  </a:cubicBezTo>
                  <a:lnTo>
                    <a:pt x="1239" y="1024"/>
                  </a:lnTo>
                  <a:cubicBezTo>
                    <a:pt x="1143" y="1072"/>
                    <a:pt x="1060" y="1084"/>
                    <a:pt x="953" y="1084"/>
                  </a:cubicBezTo>
                  <a:cubicBezTo>
                    <a:pt x="584" y="1084"/>
                    <a:pt x="274" y="786"/>
                    <a:pt x="274" y="393"/>
                  </a:cubicBezTo>
                  <a:cubicBezTo>
                    <a:pt x="274" y="250"/>
                    <a:pt x="310" y="119"/>
                    <a:pt x="4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7" name="Google Shape;1447;p36"/>
            <p:cNvSpPr/>
            <p:nvPr/>
          </p:nvSpPr>
          <p:spPr>
            <a:xfrm>
              <a:off x="4529999" y="4244427"/>
              <a:ext cx="128541" cy="135515"/>
            </a:xfrm>
            <a:custGeom>
              <a:avLst/>
              <a:gdLst/>
              <a:ahLst/>
              <a:cxnLst/>
              <a:rect l="l" t="t" r="r" b="b"/>
              <a:pathLst>
                <a:path w="3502" h="3692" extrusionOk="0">
                  <a:moveTo>
                    <a:pt x="1132" y="1"/>
                  </a:moveTo>
                  <a:lnTo>
                    <a:pt x="1132" y="1"/>
                  </a:lnTo>
                  <a:cubicBezTo>
                    <a:pt x="465" y="299"/>
                    <a:pt x="1" y="965"/>
                    <a:pt x="1" y="1751"/>
                  </a:cubicBezTo>
                  <a:cubicBezTo>
                    <a:pt x="1" y="2823"/>
                    <a:pt x="858" y="3692"/>
                    <a:pt x="1929" y="3692"/>
                  </a:cubicBezTo>
                  <a:cubicBezTo>
                    <a:pt x="2572" y="3692"/>
                    <a:pt x="3144" y="3370"/>
                    <a:pt x="3501" y="2882"/>
                  </a:cubicBezTo>
                  <a:lnTo>
                    <a:pt x="3501" y="2882"/>
                  </a:lnTo>
                  <a:cubicBezTo>
                    <a:pt x="3263" y="2989"/>
                    <a:pt x="2977" y="3049"/>
                    <a:pt x="2691" y="3049"/>
                  </a:cubicBezTo>
                  <a:cubicBezTo>
                    <a:pt x="1620" y="3049"/>
                    <a:pt x="763" y="2180"/>
                    <a:pt x="763" y="1132"/>
                  </a:cubicBezTo>
                  <a:cubicBezTo>
                    <a:pt x="763" y="715"/>
                    <a:pt x="894" y="322"/>
                    <a:pt x="11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4" name="Google Shape;126;p26">
            <a:extLst>
              <a:ext uri="{FF2B5EF4-FFF2-40B4-BE49-F238E27FC236}">
                <a16:creationId xmlns:a16="http://schemas.microsoft.com/office/drawing/2014/main" id="{FE066B60-2A75-43F9-9B1C-CA9FD929D9F3}"/>
              </a:ext>
            </a:extLst>
          </p:cNvPr>
          <p:cNvSpPr txBox="1">
            <a:spLocks/>
          </p:cNvSpPr>
          <p:nvPr/>
        </p:nvSpPr>
        <p:spPr>
          <a:xfrm>
            <a:off x="2971861" y="340769"/>
            <a:ext cx="2771605" cy="825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60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tabLst/>
              <a:defRPr/>
            </a:pPr>
            <a:r>
              <a:rPr kumimoji="0" lang="ar-SA" sz="5400" b="0" i="0" u="none" strike="noStrike" kern="0" cap="none" spc="0" normalizeH="0" baseline="0" noProof="0" dirty="0">
                <a:ln>
                  <a:noFill/>
                </a:ln>
                <a:solidFill>
                  <a:srgbClr val="FFF7F1">
                    <a:lumMod val="90000"/>
                  </a:srgbClr>
                </a:solidFill>
                <a:effectLst>
                  <a:glow rad="88900">
                    <a:srgbClr val="FFF7F1">
                      <a:lumMod val="25000"/>
                    </a:srgbClr>
                  </a:glow>
                </a:effectLst>
                <a:uLnTx/>
                <a:uFillTx/>
                <a:latin typeface="Questv1" panose="01000500000000020006" pitchFamily="50" charset="-78"/>
                <a:cs typeface="Questv1" panose="01000500000000020006" pitchFamily="50" charset="-78"/>
                <a:sym typeface="Berkshire Swash"/>
              </a:rPr>
              <a:t>نشاط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FFF7F1">
                  <a:lumMod val="90000"/>
                </a:srgbClr>
              </a:solidFill>
              <a:effectLst>
                <a:glow rad="88900">
                  <a:srgbClr val="FFF7F1">
                    <a:lumMod val="25000"/>
                  </a:srgbClr>
                </a:glow>
              </a:effectLst>
              <a:uLnTx/>
              <a:uFillTx/>
              <a:latin typeface="Questv1" panose="01000500000000020006" pitchFamily="50" charset="-78"/>
              <a:cs typeface="Questv1" panose="01000500000000020006" pitchFamily="50" charset="-78"/>
              <a:sym typeface="Berkshire Swash"/>
            </a:endParaRPr>
          </a:p>
        </p:txBody>
      </p:sp>
      <p:grpSp>
        <p:nvGrpSpPr>
          <p:cNvPr id="43" name="Google Shape;1437;p36">
            <a:extLst>
              <a:ext uri="{FF2B5EF4-FFF2-40B4-BE49-F238E27FC236}">
                <a16:creationId xmlns:a16="http://schemas.microsoft.com/office/drawing/2014/main" id="{35FA222C-260C-4C6F-A4FF-676A1F6ADAE6}"/>
              </a:ext>
            </a:extLst>
          </p:cNvPr>
          <p:cNvGrpSpPr/>
          <p:nvPr/>
        </p:nvGrpSpPr>
        <p:grpSpPr>
          <a:xfrm>
            <a:off x="7913065" y="104779"/>
            <a:ext cx="1105166" cy="1061552"/>
            <a:chOff x="6535925" y="-2669850"/>
            <a:chExt cx="558125" cy="536100"/>
          </a:xfrm>
        </p:grpSpPr>
        <p:sp>
          <p:nvSpPr>
            <p:cNvPr id="55" name="Google Shape;1438;p36">
              <a:extLst>
                <a:ext uri="{FF2B5EF4-FFF2-40B4-BE49-F238E27FC236}">
                  <a16:creationId xmlns:a16="http://schemas.microsoft.com/office/drawing/2014/main" id="{3D3C5429-ED37-45B5-A6EE-BEC71A168149}"/>
                </a:ext>
              </a:extLst>
            </p:cNvPr>
            <p:cNvSpPr/>
            <p:nvPr/>
          </p:nvSpPr>
          <p:spPr>
            <a:xfrm>
              <a:off x="6868700" y="-2505750"/>
              <a:ext cx="109575" cy="101900"/>
            </a:xfrm>
            <a:custGeom>
              <a:avLst/>
              <a:gdLst/>
              <a:ahLst/>
              <a:cxnLst/>
              <a:rect l="l" t="t" r="r" b="b"/>
              <a:pathLst>
                <a:path w="4383" h="4076" extrusionOk="0">
                  <a:moveTo>
                    <a:pt x="2203" y="0"/>
                  </a:moveTo>
                  <a:cubicBezTo>
                    <a:pt x="2168" y="0"/>
                    <a:pt x="2126" y="15"/>
                    <a:pt x="2084" y="45"/>
                  </a:cubicBezTo>
                  <a:lnTo>
                    <a:pt x="1489" y="1247"/>
                  </a:lnTo>
                  <a:cubicBezTo>
                    <a:pt x="1489" y="1283"/>
                    <a:pt x="1465" y="1295"/>
                    <a:pt x="1429" y="1295"/>
                  </a:cubicBezTo>
                  <a:lnTo>
                    <a:pt x="96" y="1485"/>
                  </a:lnTo>
                  <a:cubicBezTo>
                    <a:pt x="13" y="1509"/>
                    <a:pt x="1" y="1593"/>
                    <a:pt x="48" y="1640"/>
                  </a:cubicBezTo>
                  <a:lnTo>
                    <a:pt x="1013" y="2581"/>
                  </a:lnTo>
                  <a:cubicBezTo>
                    <a:pt x="1048" y="2593"/>
                    <a:pt x="1048" y="2617"/>
                    <a:pt x="1048" y="2652"/>
                  </a:cubicBezTo>
                  <a:lnTo>
                    <a:pt x="822" y="3974"/>
                  </a:lnTo>
                  <a:cubicBezTo>
                    <a:pt x="822" y="4033"/>
                    <a:pt x="871" y="4075"/>
                    <a:pt x="921" y="4075"/>
                  </a:cubicBezTo>
                  <a:cubicBezTo>
                    <a:pt x="932" y="4075"/>
                    <a:pt x="943" y="4073"/>
                    <a:pt x="953" y="4069"/>
                  </a:cubicBezTo>
                  <a:lnTo>
                    <a:pt x="2144" y="3438"/>
                  </a:lnTo>
                  <a:cubicBezTo>
                    <a:pt x="2156" y="3432"/>
                    <a:pt x="2168" y="3429"/>
                    <a:pt x="2181" y="3429"/>
                  </a:cubicBezTo>
                  <a:cubicBezTo>
                    <a:pt x="2194" y="3429"/>
                    <a:pt x="2209" y="3432"/>
                    <a:pt x="2227" y="3438"/>
                  </a:cubicBezTo>
                  <a:lnTo>
                    <a:pt x="3418" y="4069"/>
                  </a:lnTo>
                  <a:cubicBezTo>
                    <a:pt x="3430" y="4073"/>
                    <a:pt x="3443" y="4075"/>
                    <a:pt x="3455" y="4075"/>
                  </a:cubicBezTo>
                  <a:cubicBezTo>
                    <a:pt x="3512" y="4075"/>
                    <a:pt x="3559" y="4033"/>
                    <a:pt x="3549" y="3974"/>
                  </a:cubicBezTo>
                  <a:lnTo>
                    <a:pt x="3322" y="2652"/>
                  </a:lnTo>
                  <a:cubicBezTo>
                    <a:pt x="3322" y="2617"/>
                    <a:pt x="3334" y="2593"/>
                    <a:pt x="3358" y="2581"/>
                  </a:cubicBezTo>
                  <a:lnTo>
                    <a:pt x="4323" y="1640"/>
                  </a:lnTo>
                  <a:cubicBezTo>
                    <a:pt x="4382" y="1593"/>
                    <a:pt x="4346" y="1509"/>
                    <a:pt x="4275" y="1485"/>
                  </a:cubicBezTo>
                  <a:lnTo>
                    <a:pt x="2941" y="1295"/>
                  </a:lnTo>
                  <a:cubicBezTo>
                    <a:pt x="2918" y="1295"/>
                    <a:pt x="2894" y="1283"/>
                    <a:pt x="2882" y="1247"/>
                  </a:cubicBezTo>
                  <a:lnTo>
                    <a:pt x="2287" y="45"/>
                  </a:lnTo>
                  <a:cubicBezTo>
                    <a:pt x="2269" y="15"/>
                    <a:pt x="2239" y="0"/>
                    <a:pt x="2203" y="0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FF2C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1439;p36">
              <a:extLst>
                <a:ext uri="{FF2B5EF4-FFF2-40B4-BE49-F238E27FC236}">
                  <a16:creationId xmlns:a16="http://schemas.microsoft.com/office/drawing/2014/main" id="{BDA13AB0-F992-463C-A816-1C760B3C759D}"/>
                </a:ext>
              </a:extLst>
            </p:cNvPr>
            <p:cNvSpPr/>
            <p:nvPr/>
          </p:nvSpPr>
          <p:spPr>
            <a:xfrm>
              <a:off x="6572525" y="-2669850"/>
              <a:ext cx="521525" cy="536100"/>
            </a:xfrm>
            <a:custGeom>
              <a:avLst/>
              <a:gdLst/>
              <a:ahLst/>
              <a:cxnLst/>
              <a:rect l="l" t="t" r="r" b="b"/>
              <a:pathLst>
                <a:path w="20861" h="21444" extrusionOk="0">
                  <a:moveTo>
                    <a:pt x="8204" y="1"/>
                  </a:moveTo>
                  <a:lnTo>
                    <a:pt x="8204" y="1"/>
                  </a:lnTo>
                  <a:cubicBezTo>
                    <a:pt x="3489" y="1191"/>
                    <a:pt x="1" y="5466"/>
                    <a:pt x="1" y="10550"/>
                  </a:cubicBezTo>
                  <a:cubicBezTo>
                    <a:pt x="1" y="16562"/>
                    <a:pt x="4882" y="21444"/>
                    <a:pt x="10895" y="21444"/>
                  </a:cubicBezTo>
                  <a:cubicBezTo>
                    <a:pt x="15336" y="21444"/>
                    <a:pt x="19158" y="18789"/>
                    <a:pt x="20861" y="14979"/>
                  </a:cubicBezTo>
                  <a:lnTo>
                    <a:pt x="20861" y="14979"/>
                  </a:lnTo>
                  <a:cubicBezTo>
                    <a:pt x="19289" y="16027"/>
                    <a:pt x="17146" y="16979"/>
                    <a:pt x="15110" y="16979"/>
                  </a:cubicBezTo>
                  <a:cubicBezTo>
                    <a:pt x="9669" y="16979"/>
                    <a:pt x="4990" y="12455"/>
                    <a:pt x="4990" y="7014"/>
                  </a:cubicBezTo>
                  <a:cubicBezTo>
                    <a:pt x="4990" y="4394"/>
                    <a:pt x="6526" y="1775"/>
                    <a:pt x="8204" y="1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FF2C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1440;p36">
              <a:extLst>
                <a:ext uri="{FF2B5EF4-FFF2-40B4-BE49-F238E27FC236}">
                  <a16:creationId xmlns:a16="http://schemas.microsoft.com/office/drawing/2014/main" id="{ED36222E-E060-4324-BC28-7E4F942D0FD4}"/>
                </a:ext>
              </a:extLst>
            </p:cNvPr>
            <p:cNvSpPr/>
            <p:nvPr/>
          </p:nvSpPr>
          <p:spPr>
            <a:xfrm>
              <a:off x="6535925" y="-2669850"/>
              <a:ext cx="558125" cy="469825"/>
            </a:xfrm>
            <a:custGeom>
              <a:avLst/>
              <a:gdLst/>
              <a:ahLst/>
              <a:cxnLst/>
              <a:rect l="l" t="t" r="r" b="b"/>
              <a:pathLst>
                <a:path w="22325" h="18793" extrusionOk="0">
                  <a:moveTo>
                    <a:pt x="9668" y="1"/>
                  </a:moveTo>
                  <a:lnTo>
                    <a:pt x="9668" y="1"/>
                  </a:lnTo>
                  <a:cubicBezTo>
                    <a:pt x="9667" y="1"/>
                    <a:pt x="1" y="6109"/>
                    <a:pt x="6585" y="15229"/>
                  </a:cubicBezTo>
                  <a:cubicBezTo>
                    <a:pt x="7896" y="17034"/>
                    <a:pt x="11307" y="18793"/>
                    <a:pt x="14854" y="18793"/>
                  </a:cubicBezTo>
                  <a:cubicBezTo>
                    <a:pt x="17554" y="18793"/>
                    <a:pt x="20333" y="17773"/>
                    <a:pt x="22325" y="14979"/>
                  </a:cubicBezTo>
                  <a:lnTo>
                    <a:pt x="22325" y="14979"/>
                  </a:lnTo>
                  <a:cubicBezTo>
                    <a:pt x="20753" y="16027"/>
                    <a:pt x="18872" y="16646"/>
                    <a:pt x="16824" y="16658"/>
                  </a:cubicBezTo>
                  <a:cubicBezTo>
                    <a:pt x="11383" y="16658"/>
                    <a:pt x="6966" y="12240"/>
                    <a:pt x="6966" y="6787"/>
                  </a:cubicBezTo>
                  <a:cubicBezTo>
                    <a:pt x="6966" y="4156"/>
                    <a:pt x="7990" y="1775"/>
                    <a:pt x="9668" y="1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9CB9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1" name="Google Shape;1437;p36">
            <a:extLst>
              <a:ext uri="{FF2B5EF4-FFF2-40B4-BE49-F238E27FC236}">
                <a16:creationId xmlns:a16="http://schemas.microsoft.com/office/drawing/2014/main" id="{460D292C-77BA-4F27-BD03-9183C899B0CD}"/>
              </a:ext>
            </a:extLst>
          </p:cNvPr>
          <p:cNvGrpSpPr/>
          <p:nvPr/>
        </p:nvGrpSpPr>
        <p:grpSpPr>
          <a:xfrm>
            <a:off x="303428" y="97885"/>
            <a:ext cx="1105166" cy="1061552"/>
            <a:chOff x="6535925" y="-2669850"/>
            <a:chExt cx="558125" cy="536100"/>
          </a:xfrm>
        </p:grpSpPr>
        <p:sp>
          <p:nvSpPr>
            <p:cNvPr id="62" name="Google Shape;1438;p36">
              <a:extLst>
                <a:ext uri="{FF2B5EF4-FFF2-40B4-BE49-F238E27FC236}">
                  <a16:creationId xmlns:a16="http://schemas.microsoft.com/office/drawing/2014/main" id="{FD6477B6-5B26-44C9-AC19-A5F3BFB4BD12}"/>
                </a:ext>
              </a:extLst>
            </p:cNvPr>
            <p:cNvSpPr/>
            <p:nvPr/>
          </p:nvSpPr>
          <p:spPr>
            <a:xfrm>
              <a:off x="6868700" y="-2505750"/>
              <a:ext cx="109575" cy="101900"/>
            </a:xfrm>
            <a:custGeom>
              <a:avLst/>
              <a:gdLst/>
              <a:ahLst/>
              <a:cxnLst/>
              <a:rect l="l" t="t" r="r" b="b"/>
              <a:pathLst>
                <a:path w="4383" h="4076" extrusionOk="0">
                  <a:moveTo>
                    <a:pt x="2203" y="0"/>
                  </a:moveTo>
                  <a:cubicBezTo>
                    <a:pt x="2168" y="0"/>
                    <a:pt x="2126" y="15"/>
                    <a:pt x="2084" y="45"/>
                  </a:cubicBezTo>
                  <a:lnTo>
                    <a:pt x="1489" y="1247"/>
                  </a:lnTo>
                  <a:cubicBezTo>
                    <a:pt x="1489" y="1283"/>
                    <a:pt x="1465" y="1295"/>
                    <a:pt x="1429" y="1295"/>
                  </a:cubicBezTo>
                  <a:lnTo>
                    <a:pt x="96" y="1485"/>
                  </a:lnTo>
                  <a:cubicBezTo>
                    <a:pt x="13" y="1509"/>
                    <a:pt x="1" y="1593"/>
                    <a:pt x="48" y="1640"/>
                  </a:cubicBezTo>
                  <a:lnTo>
                    <a:pt x="1013" y="2581"/>
                  </a:lnTo>
                  <a:cubicBezTo>
                    <a:pt x="1048" y="2593"/>
                    <a:pt x="1048" y="2617"/>
                    <a:pt x="1048" y="2652"/>
                  </a:cubicBezTo>
                  <a:lnTo>
                    <a:pt x="822" y="3974"/>
                  </a:lnTo>
                  <a:cubicBezTo>
                    <a:pt x="822" y="4033"/>
                    <a:pt x="871" y="4075"/>
                    <a:pt x="921" y="4075"/>
                  </a:cubicBezTo>
                  <a:cubicBezTo>
                    <a:pt x="932" y="4075"/>
                    <a:pt x="943" y="4073"/>
                    <a:pt x="953" y="4069"/>
                  </a:cubicBezTo>
                  <a:lnTo>
                    <a:pt x="2144" y="3438"/>
                  </a:lnTo>
                  <a:cubicBezTo>
                    <a:pt x="2156" y="3432"/>
                    <a:pt x="2168" y="3429"/>
                    <a:pt x="2181" y="3429"/>
                  </a:cubicBezTo>
                  <a:cubicBezTo>
                    <a:pt x="2194" y="3429"/>
                    <a:pt x="2209" y="3432"/>
                    <a:pt x="2227" y="3438"/>
                  </a:cubicBezTo>
                  <a:lnTo>
                    <a:pt x="3418" y="4069"/>
                  </a:lnTo>
                  <a:cubicBezTo>
                    <a:pt x="3430" y="4073"/>
                    <a:pt x="3443" y="4075"/>
                    <a:pt x="3455" y="4075"/>
                  </a:cubicBezTo>
                  <a:cubicBezTo>
                    <a:pt x="3512" y="4075"/>
                    <a:pt x="3559" y="4033"/>
                    <a:pt x="3549" y="3974"/>
                  </a:cubicBezTo>
                  <a:lnTo>
                    <a:pt x="3322" y="2652"/>
                  </a:lnTo>
                  <a:cubicBezTo>
                    <a:pt x="3322" y="2617"/>
                    <a:pt x="3334" y="2593"/>
                    <a:pt x="3358" y="2581"/>
                  </a:cubicBezTo>
                  <a:lnTo>
                    <a:pt x="4323" y="1640"/>
                  </a:lnTo>
                  <a:cubicBezTo>
                    <a:pt x="4382" y="1593"/>
                    <a:pt x="4346" y="1509"/>
                    <a:pt x="4275" y="1485"/>
                  </a:cubicBezTo>
                  <a:lnTo>
                    <a:pt x="2941" y="1295"/>
                  </a:lnTo>
                  <a:cubicBezTo>
                    <a:pt x="2918" y="1295"/>
                    <a:pt x="2894" y="1283"/>
                    <a:pt x="2882" y="1247"/>
                  </a:cubicBezTo>
                  <a:lnTo>
                    <a:pt x="2287" y="45"/>
                  </a:lnTo>
                  <a:cubicBezTo>
                    <a:pt x="2269" y="15"/>
                    <a:pt x="2239" y="0"/>
                    <a:pt x="2203" y="0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FF2C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1439;p36">
              <a:extLst>
                <a:ext uri="{FF2B5EF4-FFF2-40B4-BE49-F238E27FC236}">
                  <a16:creationId xmlns:a16="http://schemas.microsoft.com/office/drawing/2014/main" id="{FD896054-929A-49C3-9D0D-0F2D6633944B}"/>
                </a:ext>
              </a:extLst>
            </p:cNvPr>
            <p:cNvSpPr/>
            <p:nvPr/>
          </p:nvSpPr>
          <p:spPr>
            <a:xfrm>
              <a:off x="6572525" y="-2669850"/>
              <a:ext cx="521525" cy="536100"/>
            </a:xfrm>
            <a:custGeom>
              <a:avLst/>
              <a:gdLst/>
              <a:ahLst/>
              <a:cxnLst/>
              <a:rect l="l" t="t" r="r" b="b"/>
              <a:pathLst>
                <a:path w="20861" h="21444" extrusionOk="0">
                  <a:moveTo>
                    <a:pt x="8204" y="1"/>
                  </a:moveTo>
                  <a:lnTo>
                    <a:pt x="8204" y="1"/>
                  </a:lnTo>
                  <a:cubicBezTo>
                    <a:pt x="3489" y="1191"/>
                    <a:pt x="1" y="5466"/>
                    <a:pt x="1" y="10550"/>
                  </a:cubicBezTo>
                  <a:cubicBezTo>
                    <a:pt x="1" y="16562"/>
                    <a:pt x="4882" y="21444"/>
                    <a:pt x="10895" y="21444"/>
                  </a:cubicBezTo>
                  <a:cubicBezTo>
                    <a:pt x="15336" y="21444"/>
                    <a:pt x="19158" y="18789"/>
                    <a:pt x="20861" y="14979"/>
                  </a:cubicBezTo>
                  <a:lnTo>
                    <a:pt x="20861" y="14979"/>
                  </a:lnTo>
                  <a:cubicBezTo>
                    <a:pt x="19289" y="16027"/>
                    <a:pt x="17146" y="16979"/>
                    <a:pt x="15110" y="16979"/>
                  </a:cubicBezTo>
                  <a:cubicBezTo>
                    <a:pt x="9669" y="16979"/>
                    <a:pt x="4990" y="12455"/>
                    <a:pt x="4990" y="7014"/>
                  </a:cubicBezTo>
                  <a:cubicBezTo>
                    <a:pt x="4990" y="4394"/>
                    <a:pt x="6526" y="1775"/>
                    <a:pt x="8204" y="1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FF2C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1440;p36">
              <a:extLst>
                <a:ext uri="{FF2B5EF4-FFF2-40B4-BE49-F238E27FC236}">
                  <a16:creationId xmlns:a16="http://schemas.microsoft.com/office/drawing/2014/main" id="{8F1C128F-1611-4B5A-A28B-1E1504887A06}"/>
                </a:ext>
              </a:extLst>
            </p:cNvPr>
            <p:cNvSpPr/>
            <p:nvPr/>
          </p:nvSpPr>
          <p:spPr>
            <a:xfrm>
              <a:off x="6535925" y="-2669850"/>
              <a:ext cx="558125" cy="469825"/>
            </a:xfrm>
            <a:custGeom>
              <a:avLst/>
              <a:gdLst/>
              <a:ahLst/>
              <a:cxnLst/>
              <a:rect l="l" t="t" r="r" b="b"/>
              <a:pathLst>
                <a:path w="22325" h="18793" extrusionOk="0">
                  <a:moveTo>
                    <a:pt x="9668" y="1"/>
                  </a:moveTo>
                  <a:lnTo>
                    <a:pt x="9668" y="1"/>
                  </a:lnTo>
                  <a:cubicBezTo>
                    <a:pt x="9667" y="1"/>
                    <a:pt x="1" y="6109"/>
                    <a:pt x="6585" y="15229"/>
                  </a:cubicBezTo>
                  <a:cubicBezTo>
                    <a:pt x="7896" y="17034"/>
                    <a:pt x="11307" y="18793"/>
                    <a:pt x="14854" y="18793"/>
                  </a:cubicBezTo>
                  <a:cubicBezTo>
                    <a:pt x="17554" y="18793"/>
                    <a:pt x="20333" y="17773"/>
                    <a:pt x="22325" y="14979"/>
                  </a:cubicBezTo>
                  <a:lnTo>
                    <a:pt x="22325" y="14979"/>
                  </a:lnTo>
                  <a:cubicBezTo>
                    <a:pt x="20753" y="16027"/>
                    <a:pt x="18872" y="16646"/>
                    <a:pt x="16824" y="16658"/>
                  </a:cubicBezTo>
                  <a:cubicBezTo>
                    <a:pt x="11383" y="16658"/>
                    <a:pt x="6966" y="12240"/>
                    <a:pt x="6966" y="6787"/>
                  </a:cubicBezTo>
                  <a:cubicBezTo>
                    <a:pt x="6966" y="4156"/>
                    <a:pt x="7990" y="1775"/>
                    <a:pt x="9668" y="1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9CB9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5" name="مربع نص 64">
            <a:extLst>
              <a:ext uri="{FF2B5EF4-FFF2-40B4-BE49-F238E27FC236}">
                <a16:creationId xmlns:a16="http://schemas.microsoft.com/office/drawing/2014/main" id="{9C278D61-5980-482F-9726-F627B81F629F}"/>
              </a:ext>
            </a:extLst>
          </p:cNvPr>
          <p:cNvSpPr txBox="1"/>
          <p:nvPr/>
        </p:nvSpPr>
        <p:spPr>
          <a:xfrm>
            <a:off x="29734" y="1256380"/>
            <a:ext cx="9144000" cy="9048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ctr" rtl="1">
              <a:lnSpc>
                <a:spcPct val="110000"/>
              </a:lnSpc>
              <a:spcAft>
                <a:spcPts val="800"/>
              </a:spcAft>
            </a:pPr>
            <a:r>
              <a:rPr lang="ar-SA" sz="2400" b="1" dirty="0">
                <a:solidFill>
                  <a:srgbClr val="F2A660"/>
                </a:solidFill>
                <a:effectLst>
                  <a:glow rad="114300">
                    <a:srgbClr val="4C2100"/>
                  </a:glow>
                </a:effectLst>
                <a:latin typeface="Hacen Liner XL" panose="02000000000000000000" pitchFamily="2" charset="-78"/>
                <a:cs typeface="Hacen Liner XL" panose="02000000000000000000" pitchFamily="2" charset="-78"/>
              </a:rPr>
              <a:t>دل قوله تعالى: </a:t>
            </a:r>
            <a:r>
              <a:rPr lang="ar-SA" sz="2400" b="1" dirty="0">
                <a:solidFill>
                  <a:srgbClr val="C3F2B8"/>
                </a:solidFill>
                <a:effectLst>
                  <a:glow rad="88900">
                    <a:srgbClr val="246A14"/>
                  </a:glow>
                </a:effectLst>
                <a:latin typeface="Hacen Liner XL" panose="02000000000000000000" pitchFamily="2" charset="-78"/>
                <a:cs typeface="Hacen Liner XL" panose="02000000000000000000" pitchFamily="2" charset="-78"/>
              </a:rPr>
              <a:t>(لَا نُكَلِّفُ نَفْسًا إِلَّا وُسْعَهَا ) </a:t>
            </a:r>
            <a:r>
              <a:rPr lang="ar-SA" sz="2400" b="1" dirty="0">
                <a:solidFill>
                  <a:srgbClr val="F2A660"/>
                </a:solidFill>
                <a:effectLst>
                  <a:glow rad="114300">
                    <a:srgbClr val="4C2100"/>
                  </a:glow>
                </a:effectLst>
                <a:latin typeface="Hacen Liner XL" panose="02000000000000000000" pitchFamily="2" charset="-78"/>
                <a:cs typeface="Hacen Liner XL" panose="02000000000000000000" pitchFamily="2" charset="-78"/>
              </a:rPr>
              <a:t>على يسر الشريعة وسماحة الإسلام، بالتعاون مع زملائك، اذكر أمثله على ذلك وفق الآتي:</a:t>
            </a:r>
            <a:endParaRPr lang="en-US" sz="2400" b="1" dirty="0">
              <a:solidFill>
                <a:srgbClr val="F2A660"/>
              </a:solidFill>
              <a:effectLst>
                <a:glow rad="114300">
                  <a:srgbClr val="4C2100"/>
                </a:glow>
              </a:effectLst>
              <a:latin typeface="Hacen Liner XL" panose="02000000000000000000" pitchFamily="2" charset="-78"/>
              <a:cs typeface="Hacen Liner XL" panose="02000000000000000000" pitchFamily="2" charset="-78"/>
            </a:endParaRPr>
          </a:p>
        </p:txBody>
      </p:sp>
      <p:pic>
        <p:nvPicPr>
          <p:cNvPr id="68" name="صورة 67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C1CEA4E8-D1BB-4D9F-8980-3C4F8E30A7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1079" y="4298716"/>
            <a:ext cx="1403187" cy="829155"/>
          </a:xfrm>
          <a:prstGeom prst="rect">
            <a:avLst/>
          </a:prstGeom>
          <a:effectLst/>
        </p:spPr>
      </p:pic>
      <p:sp>
        <p:nvSpPr>
          <p:cNvPr id="32" name="مربع نص 31">
            <a:extLst>
              <a:ext uri="{FF2B5EF4-FFF2-40B4-BE49-F238E27FC236}">
                <a16:creationId xmlns:a16="http://schemas.microsoft.com/office/drawing/2014/main" id="{26132893-3303-4733-8428-60324D605ABD}"/>
              </a:ext>
            </a:extLst>
          </p:cNvPr>
          <p:cNvSpPr txBox="1"/>
          <p:nvPr/>
        </p:nvSpPr>
        <p:spPr>
          <a:xfrm>
            <a:off x="-29734" y="2139088"/>
            <a:ext cx="9144000" cy="20826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>
              <a:spcAft>
                <a:spcPts val="800"/>
              </a:spcAft>
            </a:pPr>
            <a:r>
              <a:rPr lang="ar-SA" sz="1600" b="1" dirty="0">
                <a:solidFill>
                  <a:srgbClr val="F8D1AE">
                    <a:lumMod val="90000"/>
                  </a:srgbClr>
                </a:solidFill>
                <a:effectLst>
                  <a:glow rad="114300">
                    <a:srgbClr val="763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1- الطهارة: </a:t>
            </a:r>
          </a:p>
          <a:p>
            <a:pPr lvl="0" algn="r" rtl="1">
              <a:spcAft>
                <a:spcPts val="800"/>
              </a:spcAft>
            </a:pPr>
            <a:r>
              <a:rPr lang="ar-SA" sz="1600" b="1" dirty="0">
                <a:solidFill>
                  <a:srgbClr val="F8D1AE">
                    <a:lumMod val="90000"/>
                  </a:srgbClr>
                </a:solidFill>
                <a:effectLst>
                  <a:glow rad="114300">
                    <a:srgbClr val="763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أ‌- الاكتفاء بمسح الراس.       ب- لا يشترط للأنثى نقض ضفيرتها في الاغتسال</a:t>
            </a:r>
          </a:p>
          <a:p>
            <a:pPr lvl="0" algn="r" rtl="1">
              <a:spcAft>
                <a:spcPts val="800"/>
              </a:spcAft>
            </a:pPr>
            <a:r>
              <a:rPr lang="ar-SA" sz="1600" b="1" dirty="0">
                <a:solidFill>
                  <a:srgbClr val="F8D1AE">
                    <a:lumMod val="90000"/>
                  </a:srgbClr>
                </a:solidFill>
                <a:effectLst>
                  <a:glow rad="114300">
                    <a:srgbClr val="763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2- الصلاة:</a:t>
            </a:r>
          </a:p>
          <a:p>
            <a:pPr lvl="0" algn="r" rtl="1">
              <a:spcAft>
                <a:spcPts val="800"/>
              </a:spcAft>
            </a:pPr>
            <a:r>
              <a:rPr lang="ar-SA" sz="1600" b="1" dirty="0">
                <a:solidFill>
                  <a:srgbClr val="F8D1AE">
                    <a:lumMod val="90000"/>
                  </a:srgbClr>
                </a:solidFill>
                <a:effectLst>
                  <a:glow rad="114300">
                    <a:srgbClr val="763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أ‌- من به سلس بول.         ب- صلاة اهل الاعذار.</a:t>
            </a:r>
          </a:p>
          <a:p>
            <a:pPr lvl="0" algn="r" rtl="1">
              <a:spcAft>
                <a:spcPts val="800"/>
              </a:spcAft>
            </a:pPr>
            <a:r>
              <a:rPr lang="ar-SA" sz="1600" b="1" dirty="0">
                <a:solidFill>
                  <a:srgbClr val="F8D1AE">
                    <a:lumMod val="90000"/>
                  </a:srgbClr>
                </a:solidFill>
                <a:effectLst>
                  <a:glow rad="114300">
                    <a:srgbClr val="763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3- الصيام:</a:t>
            </a:r>
          </a:p>
          <a:p>
            <a:pPr lvl="0" algn="r" rtl="1">
              <a:spcAft>
                <a:spcPts val="800"/>
              </a:spcAft>
            </a:pPr>
            <a:r>
              <a:rPr lang="ar-SA" sz="1600" b="1" dirty="0">
                <a:solidFill>
                  <a:srgbClr val="F8D1AE">
                    <a:lumMod val="90000"/>
                  </a:srgbClr>
                </a:solidFill>
                <a:effectLst>
                  <a:glow rad="114300">
                    <a:srgbClr val="763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أ‌- الترخيص للمريض والمسافر الإفطار برمضان.        ب‌- العفو عن الاكل والشرب سهواً.</a:t>
            </a:r>
          </a:p>
        </p:txBody>
      </p:sp>
    </p:spTree>
    <p:extLst>
      <p:ext uri="{BB962C8B-B14F-4D97-AF65-F5344CB8AC3E}">
        <p14:creationId xmlns:p14="http://schemas.microsoft.com/office/powerpoint/2010/main" val="2704442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 tmFilter="0,0; .5, 1; 1, 1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65" grpId="0"/>
      <p:bldP spid="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1" name="Google Shape;1641;p40"/>
          <p:cNvGrpSpPr/>
          <p:nvPr/>
        </p:nvGrpSpPr>
        <p:grpSpPr>
          <a:xfrm>
            <a:off x="986970" y="843621"/>
            <a:ext cx="7170058" cy="3456288"/>
            <a:chOff x="-47508" y="1472421"/>
            <a:chExt cx="9240751" cy="3283008"/>
          </a:xfrm>
          <a:solidFill>
            <a:schemeClr val="accent4">
              <a:lumMod val="40000"/>
              <a:lumOff val="60000"/>
            </a:schemeClr>
          </a:solidFill>
          <a:effectLst>
            <a:glow rad="127000">
              <a:schemeClr val="accent4">
                <a:lumMod val="50000"/>
                <a:alpha val="93000"/>
              </a:schemeClr>
            </a:glow>
          </a:effectLst>
        </p:grpSpPr>
        <p:sp>
          <p:nvSpPr>
            <p:cNvPr id="1642" name="Google Shape;1642;p40"/>
            <p:cNvSpPr/>
            <p:nvPr/>
          </p:nvSpPr>
          <p:spPr>
            <a:xfrm rot="5400000">
              <a:off x="5868201" y="1430386"/>
              <a:ext cx="3283008" cy="3367077"/>
            </a:xfrm>
            <a:custGeom>
              <a:avLst/>
              <a:gdLst/>
              <a:ahLst/>
              <a:cxnLst/>
              <a:rect l="l" t="t" r="r" b="b"/>
              <a:pathLst>
                <a:path w="56163" h="46483" extrusionOk="0">
                  <a:moveTo>
                    <a:pt x="28088" y="1"/>
                  </a:moveTo>
                  <a:cubicBezTo>
                    <a:pt x="27683" y="644"/>
                    <a:pt x="26766" y="1668"/>
                    <a:pt x="24861" y="2370"/>
                  </a:cubicBezTo>
                  <a:cubicBezTo>
                    <a:pt x="21551" y="3573"/>
                    <a:pt x="18015" y="5847"/>
                    <a:pt x="18015" y="8668"/>
                  </a:cubicBezTo>
                  <a:lnTo>
                    <a:pt x="18015" y="8990"/>
                  </a:lnTo>
                  <a:lnTo>
                    <a:pt x="17682" y="8966"/>
                  </a:lnTo>
                  <a:cubicBezTo>
                    <a:pt x="17682" y="8966"/>
                    <a:pt x="17479" y="8942"/>
                    <a:pt x="17158" y="8942"/>
                  </a:cubicBezTo>
                  <a:cubicBezTo>
                    <a:pt x="16277" y="8942"/>
                    <a:pt x="14574" y="9073"/>
                    <a:pt x="13098" y="10014"/>
                  </a:cubicBezTo>
                  <a:cubicBezTo>
                    <a:pt x="11288" y="11181"/>
                    <a:pt x="10359" y="13157"/>
                    <a:pt x="10359" y="15919"/>
                  </a:cubicBezTo>
                  <a:lnTo>
                    <a:pt x="10359" y="16241"/>
                  </a:lnTo>
                  <a:lnTo>
                    <a:pt x="10050" y="16217"/>
                  </a:lnTo>
                  <a:lnTo>
                    <a:pt x="10026" y="16217"/>
                  </a:lnTo>
                  <a:cubicBezTo>
                    <a:pt x="9562" y="16217"/>
                    <a:pt x="5525" y="16372"/>
                    <a:pt x="5525" y="21456"/>
                  </a:cubicBezTo>
                  <a:lnTo>
                    <a:pt x="5525" y="21718"/>
                  </a:lnTo>
                  <a:lnTo>
                    <a:pt x="5287" y="21753"/>
                  </a:lnTo>
                  <a:cubicBezTo>
                    <a:pt x="5061" y="21801"/>
                    <a:pt x="1" y="22765"/>
                    <a:pt x="1" y="27873"/>
                  </a:cubicBezTo>
                  <a:lnTo>
                    <a:pt x="1" y="46483"/>
                  </a:lnTo>
                  <a:lnTo>
                    <a:pt x="56163" y="46483"/>
                  </a:lnTo>
                  <a:lnTo>
                    <a:pt x="56163" y="27873"/>
                  </a:lnTo>
                  <a:cubicBezTo>
                    <a:pt x="56163" y="22777"/>
                    <a:pt x="51091" y="21801"/>
                    <a:pt x="50876" y="21765"/>
                  </a:cubicBezTo>
                  <a:lnTo>
                    <a:pt x="50638" y="21718"/>
                  </a:lnTo>
                  <a:lnTo>
                    <a:pt x="50638" y="21468"/>
                  </a:lnTo>
                  <a:cubicBezTo>
                    <a:pt x="50638" y="16372"/>
                    <a:pt x="46602" y="16229"/>
                    <a:pt x="46150" y="16229"/>
                  </a:cubicBezTo>
                  <a:lnTo>
                    <a:pt x="46114" y="16229"/>
                  </a:lnTo>
                  <a:lnTo>
                    <a:pt x="45804" y="16241"/>
                  </a:lnTo>
                  <a:lnTo>
                    <a:pt x="45804" y="15931"/>
                  </a:lnTo>
                  <a:cubicBezTo>
                    <a:pt x="45804" y="13157"/>
                    <a:pt x="44876" y="11169"/>
                    <a:pt x="43066" y="10014"/>
                  </a:cubicBezTo>
                  <a:cubicBezTo>
                    <a:pt x="41589" y="9085"/>
                    <a:pt x="39899" y="8942"/>
                    <a:pt x="39018" y="8942"/>
                  </a:cubicBezTo>
                  <a:cubicBezTo>
                    <a:pt x="38684" y="8942"/>
                    <a:pt x="38482" y="8966"/>
                    <a:pt x="38482" y="8966"/>
                  </a:cubicBezTo>
                  <a:lnTo>
                    <a:pt x="38149" y="8990"/>
                  </a:lnTo>
                  <a:lnTo>
                    <a:pt x="38149" y="8668"/>
                  </a:lnTo>
                  <a:cubicBezTo>
                    <a:pt x="38149" y="5847"/>
                    <a:pt x="34624" y="3573"/>
                    <a:pt x="31302" y="2370"/>
                  </a:cubicBezTo>
                  <a:cubicBezTo>
                    <a:pt x="29397" y="1668"/>
                    <a:pt x="28493" y="644"/>
                    <a:pt x="2808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40"/>
            <p:cNvSpPr/>
            <p:nvPr/>
          </p:nvSpPr>
          <p:spPr>
            <a:xfrm rot="16200000">
              <a:off x="-5473" y="1430386"/>
              <a:ext cx="3283008" cy="3367077"/>
            </a:xfrm>
            <a:custGeom>
              <a:avLst/>
              <a:gdLst/>
              <a:ahLst/>
              <a:cxnLst/>
              <a:rect l="l" t="t" r="r" b="b"/>
              <a:pathLst>
                <a:path w="56163" h="46483" extrusionOk="0">
                  <a:moveTo>
                    <a:pt x="28088" y="1"/>
                  </a:moveTo>
                  <a:cubicBezTo>
                    <a:pt x="27683" y="644"/>
                    <a:pt x="26766" y="1668"/>
                    <a:pt x="24861" y="2370"/>
                  </a:cubicBezTo>
                  <a:cubicBezTo>
                    <a:pt x="21551" y="3573"/>
                    <a:pt x="18015" y="5847"/>
                    <a:pt x="18015" y="8668"/>
                  </a:cubicBezTo>
                  <a:lnTo>
                    <a:pt x="18015" y="8990"/>
                  </a:lnTo>
                  <a:lnTo>
                    <a:pt x="17682" y="8966"/>
                  </a:lnTo>
                  <a:cubicBezTo>
                    <a:pt x="17682" y="8966"/>
                    <a:pt x="17479" y="8942"/>
                    <a:pt x="17158" y="8942"/>
                  </a:cubicBezTo>
                  <a:cubicBezTo>
                    <a:pt x="16277" y="8942"/>
                    <a:pt x="14574" y="9073"/>
                    <a:pt x="13098" y="10014"/>
                  </a:cubicBezTo>
                  <a:cubicBezTo>
                    <a:pt x="11288" y="11181"/>
                    <a:pt x="10359" y="13157"/>
                    <a:pt x="10359" y="15919"/>
                  </a:cubicBezTo>
                  <a:lnTo>
                    <a:pt x="10359" y="16241"/>
                  </a:lnTo>
                  <a:lnTo>
                    <a:pt x="10050" y="16217"/>
                  </a:lnTo>
                  <a:lnTo>
                    <a:pt x="10026" y="16217"/>
                  </a:lnTo>
                  <a:cubicBezTo>
                    <a:pt x="9562" y="16217"/>
                    <a:pt x="5525" y="16372"/>
                    <a:pt x="5525" y="21456"/>
                  </a:cubicBezTo>
                  <a:lnTo>
                    <a:pt x="5525" y="21718"/>
                  </a:lnTo>
                  <a:lnTo>
                    <a:pt x="5287" y="21753"/>
                  </a:lnTo>
                  <a:cubicBezTo>
                    <a:pt x="5061" y="21801"/>
                    <a:pt x="1" y="22765"/>
                    <a:pt x="1" y="27873"/>
                  </a:cubicBezTo>
                  <a:lnTo>
                    <a:pt x="1" y="46483"/>
                  </a:lnTo>
                  <a:lnTo>
                    <a:pt x="56163" y="46483"/>
                  </a:lnTo>
                  <a:lnTo>
                    <a:pt x="56163" y="27873"/>
                  </a:lnTo>
                  <a:cubicBezTo>
                    <a:pt x="56163" y="22777"/>
                    <a:pt x="51091" y="21801"/>
                    <a:pt x="50876" y="21765"/>
                  </a:cubicBezTo>
                  <a:lnTo>
                    <a:pt x="50638" y="21718"/>
                  </a:lnTo>
                  <a:lnTo>
                    <a:pt x="50638" y="21468"/>
                  </a:lnTo>
                  <a:cubicBezTo>
                    <a:pt x="50638" y="16372"/>
                    <a:pt x="46602" y="16229"/>
                    <a:pt x="46150" y="16229"/>
                  </a:cubicBezTo>
                  <a:lnTo>
                    <a:pt x="46114" y="16229"/>
                  </a:lnTo>
                  <a:lnTo>
                    <a:pt x="45804" y="16241"/>
                  </a:lnTo>
                  <a:lnTo>
                    <a:pt x="45804" y="15931"/>
                  </a:lnTo>
                  <a:cubicBezTo>
                    <a:pt x="45804" y="13157"/>
                    <a:pt x="44876" y="11169"/>
                    <a:pt x="43066" y="10014"/>
                  </a:cubicBezTo>
                  <a:cubicBezTo>
                    <a:pt x="41589" y="9085"/>
                    <a:pt x="39899" y="8942"/>
                    <a:pt x="39018" y="8942"/>
                  </a:cubicBezTo>
                  <a:cubicBezTo>
                    <a:pt x="38684" y="8942"/>
                    <a:pt x="38482" y="8966"/>
                    <a:pt x="38482" y="8966"/>
                  </a:cubicBezTo>
                  <a:lnTo>
                    <a:pt x="38149" y="8990"/>
                  </a:lnTo>
                  <a:lnTo>
                    <a:pt x="38149" y="8668"/>
                  </a:lnTo>
                  <a:cubicBezTo>
                    <a:pt x="38149" y="5847"/>
                    <a:pt x="34624" y="3573"/>
                    <a:pt x="31302" y="2370"/>
                  </a:cubicBezTo>
                  <a:cubicBezTo>
                    <a:pt x="29397" y="1668"/>
                    <a:pt x="28493" y="644"/>
                    <a:pt x="2808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40"/>
            <p:cNvSpPr/>
            <p:nvPr/>
          </p:nvSpPr>
          <p:spPr>
            <a:xfrm>
              <a:off x="1990016" y="1472425"/>
              <a:ext cx="5165700" cy="32826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A7A3C90A-BE05-4178-8833-DCC24ECAEE12}"/>
              </a:ext>
            </a:extLst>
          </p:cNvPr>
          <p:cNvGrpSpPr/>
          <p:nvPr/>
        </p:nvGrpSpPr>
        <p:grpSpPr>
          <a:xfrm>
            <a:off x="7287727" y="265420"/>
            <a:ext cx="1666505" cy="1754237"/>
            <a:chOff x="7287727" y="265420"/>
            <a:chExt cx="1666505" cy="1754237"/>
          </a:xfrm>
        </p:grpSpPr>
        <p:sp>
          <p:nvSpPr>
            <p:cNvPr id="18" name="Google Shape;1249;p31">
              <a:extLst>
                <a:ext uri="{FF2B5EF4-FFF2-40B4-BE49-F238E27FC236}">
                  <a16:creationId xmlns:a16="http://schemas.microsoft.com/office/drawing/2014/main" id="{D9BF93D2-FC1F-437A-8904-6DE4211A833D}"/>
                </a:ext>
              </a:extLst>
            </p:cNvPr>
            <p:cNvSpPr/>
            <p:nvPr/>
          </p:nvSpPr>
          <p:spPr>
            <a:xfrm>
              <a:off x="8157027" y="1782507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249;p31">
              <a:extLst>
                <a:ext uri="{FF2B5EF4-FFF2-40B4-BE49-F238E27FC236}">
                  <a16:creationId xmlns:a16="http://schemas.microsoft.com/office/drawing/2014/main" id="{84FBFCBC-BAB4-4AEB-961E-1001F39283C6}"/>
                </a:ext>
              </a:extLst>
            </p:cNvPr>
            <p:cNvSpPr/>
            <p:nvPr/>
          </p:nvSpPr>
          <p:spPr>
            <a:xfrm>
              <a:off x="8757148" y="1204733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249;p31">
              <a:extLst>
                <a:ext uri="{FF2B5EF4-FFF2-40B4-BE49-F238E27FC236}">
                  <a16:creationId xmlns:a16="http://schemas.microsoft.com/office/drawing/2014/main" id="{CCDC66A1-D797-4DDF-9E7D-938769BDA722}"/>
                </a:ext>
              </a:extLst>
            </p:cNvPr>
            <p:cNvSpPr/>
            <p:nvPr/>
          </p:nvSpPr>
          <p:spPr>
            <a:xfrm>
              <a:off x="7991410" y="516909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1249;p31">
              <a:extLst>
                <a:ext uri="{FF2B5EF4-FFF2-40B4-BE49-F238E27FC236}">
                  <a16:creationId xmlns:a16="http://schemas.microsoft.com/office/drawing/2014/main" id="{65304AC9-542E-458D-B9A0-B403BADD083D}"/>
                </a:ext>
              </a:extLst>
            </p:cNvPr>
            <p:cNvSpPr/>
            <p:nvPr/>
          </p:nvSpPr>
          <p:spPr>
            <a:xfrm>
              <a:off x="7287727" y="389347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1249;p31">
              <a:extLst>
                <a:ext uri="{FF2B5EF4-FFF2-40B4-BE49-F238E27FC236}">
                  <a16:creationId xmlns:a16="http://schemas.microsoft.com/office/drawing/2014/main" id="{0F4E7112-28D0-4A11-8E02-DF64BE061371}"/>
                </a:ext>
              </a:extLst>
            </p:cNvPr>
            <p:cNvSpPr/>
            <p:nvPr/>
          </p:nvSpPr>
          <p:spPr>
            <a:xfrm>
              <a:off x="8117504" y="1125683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249;p31">
              <a:extLst>
                <a:ext uri="{FF2B5EF4-FFF2-40B4-BE49-F238E27FC236}">
                  <a16:creationId xmlns:a16="http://schemas.microsoft.com/office/drawing/2014/main" id="{3089543A-2821-46FA-A2D0-A3E7552E25BD}"/>
                </a:ext>
              </a:extLst>
            </p:cNvPr>
            <p:cNvSpPr/>
            <p:nvPr/>
          </p:nvSpPr>
          <p:spPr>
            <a:xfrm>
              <a:off x="8599048" y="265420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249;p31">
              <a:extLst>
                <a:ext uri="{FF2B5EF4-FFF2-40B4-BE49-F238E27FC236}">
                  <a16:creationId xmlns:a16="http://schemas.microsoft.com/office/drawing/2014/main" id="{23B0466D-E029-4FD7-9E7B-9536BE63EE5A}"/>
                </a:ext>
              </a:extLst>
            </p:cNvPr>
            <p:cNvSpPr/>
            <p:nvPr/>
          </p:nvSpPr>
          <p:spPr>
            <a:xfrm>
              <a:off x="8796132" y="1861557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مجموعة 38">
            <a:extLst>
              <a:ext uri="{FF2B5EF4-FFF2-40B4-BE49-F238E27FC236}">
                <a16:creationId xmlns:a16="http://schemas.microsoft.com/office/drawing/2014/main" id="{1D8AA2B2-7C2B-4029-AD9B-A64C20843660}"/>
              </a:ext>
            </a:extLst>
          </p:cNvPr>
          <p:cNvGrpSpPr/>
          <p:nvPr/>
        </p:nvGrpSpPr>
        <p:grpSpPr>
          <a:xfrm flipH="1">
            <a:off x="262314" y="265420"/>
            <a:ext cx="1666505" cy="1754237"/>
            <a:chOff x="7287727" y="265420"/>
            <a:chExt cx="1666505" cy="1754237"/>
          </a:xfrm>
        </p:grpSpPr>
        <p:sp>
          <p:nvSpPr>
            <p:cNvPr id="40" name="Google Shape;1249;p31">
              <a:extLst>
                <a:ext uri="{FF2B5EF4-FFF2-40B4-BE49-F238E27FC236}">
                  <a16:creationId xmlns:a16="http://schemas.microsoft.com/office/drawing/2014/main" id="{73D7BF70-98F9-4C8B-AD39-65DD712DCBA7}"/>
                </a:ext>
              </a:extLst>
            </p:cNvPr>
            <p:cNvSpPr/>
            <p:nvPr/>
          </p:nvSpPr>
          <p:spPr>
            <a:xfrm>
              <a:off x="8157027" y="1782507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249;p31">
              <a:extLst>
                <a:ext uri="{FF2B5EF4-FFF2-40B4-BE49-F238E27FC236}">
                  <a16:creationId xmlns:a16="http://schemas.microsoft.com/office/drawing/2014/main" id="{B296355C-498B-44C3-9D1D-3AEAD99E8FF3}"/>
                </a:ext>
              </a:extLst>
            </p:cNvPr>
            <p:cNvSpPr/>
            <p:nvPr/>
          </p:nvSpPr>
          <p:spPr>
            <a:xfrm>
              <a:off x="8757148" y="1204733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249;p31">
              <a:extLst>
                <a:ext uri="{FF2B5EF4-FFF2-40B4-BE49-F238E27FC236}">
                  <a16:creationId xmlns:a16="http://schemas.microsoft.com/office/drawing/2014/main" id="{8F0D252C-4291-445B-95D8-90CCE366CF74}"/>
                </a:ext>
              </a:extLst>
            </p:cNvPr>
            <p:cNvSpPr/>
            <p:nvPr/>
          </p:nvSpPr>
          <p:spPr>
            <a:xfrm>
              <a:off x="7991410" y="516909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249;p31">
              <a:extLst>
                <a:ext uri="{FF2B5EF4-FFF2-40B4-BE49-F238E27FC236}">
                  <a16:creationId xmlns:a16="http://schemas.microsoft.com/office/drawing/2014/main" id="{6747B871-DFCD-4919-8567-D5CD2CF6DA8F}"/>
                </a:ext>
              </a:extLst>
            </p:cNvPr>
            <p:cNvSpPr/>
            <p:nvPr/>
          </p:nvSpPr>
          <p:spPr>
            <a:xfrm>
              <a:off x="7287727" y="389347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1249;p31">
              <a:extLst>
                <a:ext uri="{FF2B5EF4-FFF2-40B4-BE49-F238E27FC236}">
                  <a16:creationId xmlns:a16="http://schemas.microsoft.com/office/drawing/2014/main" id="{9CD24E31-647B-410D-B3D1-8DF15F2D9301}"/>
                </a:ext>
              </a:extLst>
            </p:cNvPr>
            <p:cNvSpPr/>
            <p:nvPr/>
          </p:nvSpPr>
          <p:spPr>
            <a:xfrm>
              <a:off x="8117504" y="1125683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1249;p31">
              <a:extLst>
                <a:ext uri="{FF2B5EF4-FFF2-40B4-BE49-F238E27FC236}">
                  <a16:creationId xmlns:a16="http://schemas.microsoft.com/office/drawing/2014/main" id="{94235D95-FA2E-4FB6-B451-5FE4468B9292}"/>
                </a:ext>
              </a:extLst>
            </p:cNvPr>
            <p:cNvSpPr/>
            <p:nvPr/>
          </p:nvSpPr>
          <p:spPr>
            <a:xfrm>
              <a:off x="8599048" y="265420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1249;p31">
              <a:extLst>
                <a:ext uri="{FF2B5EF4-FFF2-40B4-BE49-F238E27FC236}">
                  <a16:creationId xmlns:a16="http://schemas.microsoft.com/office/drawing/2014/main" id="{92F205AD-8615-4CBE-8309-436D9A764240}"/>
                </a:ext>
              </a:extLst>
            </p:cNvPr>
            <p:cNvSpPr/>
            <p:nvPr/>
          </p:nvSpPr>
          <p:spPr>
            <a:xfrm>
              <a:off x="8796132" y="1861557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7" name="مجموعة 46">
            <a:extLst>
              <a:ext uri="{FF2B5EF4-FFF2-40B4-BE49-F238E27FC236}">
                <a16:creationId xmlns:a16="http://schemas.microsoft.com/office/drawing/2014/main" id="{FEF525B8-1FB5-412C-AF61-1B3704F768B8}"/>
              </a:ext>
            </a:extLst>
          </p:cNvPr>
          <p:cNvGrpSpPr/>
          <p:nvPr/>
        </p:nvGrpSpPr>
        <p:grpSpPr>
          <a:xfrm rot="4521722">
            <a:off x="7237207" y="3195433"/>
            <a:ext cx="1666505" cy="1630310"/>
            <a:chOff x="7287727" y="389347"/>
            <a:chExt cx="1666505" cy="1630310"/>
          </a:xfrm>
          <a:solidFill>
            <a:srgbClr val="F5C08F"/>
          </a:solidFill>
        </p:grpSpPr>
        <p:sp>
          <p:nvSpPr>
            <p:cNvPr id="48" name="Google Shape;1249;p31">
              <a:extLst>
                <a:ext uri="{FF2B5EF4-FFF2-40B4-BE49-F238E27FC236}">
                  <a16:creationId xmlns:a16="http://schemas.microsoft.com/office/drawing/2014/main" id="{33DF9488-D660-4E90-B920-6F582B5FB987}"/>
                </a:ext>
              </a:extLst>
            </p:cNvPr>
            <p:cNvSpPr/>
            <p:nvPr/>
          </p:nvSpPr>
          <p:spPr>
            <a:xfrm>
              <a:off x="8249766" y="1630926"/>
              <a:ext cx="158100" cy="158100"/>
            </a:xfrm>
            <a:prstGeom prst="star4">
              <a:avLst>
                <a:gd name="adj" fmla="val 2247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1249;p31">
              <a:extLst>
                <a:ext uri="{FF2B5EF4-FFF2-40B4-BE49-F238E27FC236}">
                  <a16:creationId xmlns:a16="http://schemas.microsoft.com/office/drawing/2014/main" id="{B35581AA-E233-4145-BAA0-517B16BACA36}"/>
                </a:ext>
              </a:extLst>
            </p:cNvPr>
            <p:cNvSpPr/>
            <p:nvPr/>
          </p:nvSpPr>
          <p:spPr>
            <a:xfrm>
              <a:off x="8757148" y="1204733"/>
              <a:ext cx="158100" cy="158100"/>
            </a:xfrm>
            <a:prstGeom prst="star4">
              <a:avLst>
                <a:gd name="adj" fmla="val 2247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1249;p31">
              <a:extLst>
                <a:ext uri="{FF2B5EF4-FFF2-40B4-BE49-F238E27FC236}">
                  <a16:creationId xmlns:a16="http://schemas.microsoft.com/office/drawing/2014/main" id="{D9CA5ACA-B1F0-46BA-8AC8-642DC74F4421}"/>
                </a:ext>
              </a:extLst>
            </p:cNvPr>
            <p:cNvSpPr/>
            <p:nvPr/>
          </p:nvSpPr>
          <p:spPr>
            <a:xfrm>
              <a:off x="7991410" y="516909"/>
              <a:ext cx="158100" cy="158100"/>
            </a:xfrm>
            <a:prstGeom prst="star4">
              <a:avLst>
                <a:gd name="adj" fmla="val 2247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1249;p31">
              <a:extLst>
                <a:ext uri="{FF2B5EF4-FFF2-40B4-BE49-F238E27FC236}">
                  <a16:creationId xmlns:a16="http://schemas.microsoft.com/office/drawing/2014/main" id="{66659A10-854C-4144-A8FE-34E7FF9EDCEF}"/>
                </a:ext>
              </a:extLst>
            </p:cNvPr>
            <p:cNvSpPr/>
            <p:nvPr/>
          </p:nvSpPr>
          <p:spPr>
            <a:xfrm>
              <a:off x="7287727" y="389347"/>
              <a:ext cx="158100" cy="158100"/>
            </a:xfrm>
            <a:prstGeom prst="star4">
              <a:avLst>
                <a:gd name="adj" fmla="val 2247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1249;p31">
              <a:extLst>
                <a:ext uri="{FF2B5EF4-FFF2-40B4-BE49-F238E27FC236}">
                  <a16:creationId xmlns:a16="http://schemas.microsoft.com/office/drawing/2014/main" id="{89068197-0FF9-4745-854A-B5BE21F7A122}"/>
                </a:ext>
              </a:extLst>
            </p:cNvPr>
            <p:cNvSpPr/>
            <p:nvPr/>
          </p:nvSpPr>
          <p:spPr>
            <a:xfrm>
              <a:off x="7845387" y="1075979"/>
              <a:ext cx="158100" cy="158100"/>
            </a:xfrm>
            <a:prstGeom prst="star4">
              <a:avLst>
                <a:gd name="adj" fmla="val 2247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1249;p31">
              <a:extLst>
                <a:ext uri="{FF2B5EF4-FFF2-40B4-BE49-F238E27FC236}">
                  <a16:creationId xmlns:a16="http://schemas.microsoft.com/office/drawing/2014/main" id="{CC7B8F16-8BF6-4D54-9E67-CE7C08963F83}"/>
                </a:ext>
              </a:extLst>
            </p:cNvPr>
            <p:cNvSpPr/>
            <p:nvPr/>
          </p:nvSpPr>
          <p:spPr>
            <a:xfrm>
              <a:off x="8696249" y="481429"/>
              <a:ext cx="158100" cy="158100"/>
            </a:xfrm>
            <a:prstGeom prst="star4">
              <a:avLst>
                <a:gd name="adj" fmla="val 2247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1249;p31">
              <a:extLst>
                <a:ext uri="{FF2B5EF4-FFF2-40B4-BE49-F238E27FC236}">
                  <a16:creationId xmlns:a16="http://schemas.microsoft.com/office/drawing/2014/main" id="{73B94DAC-0AD5-41F4-A8DD-E5843D6DB236}"/>
                </a:ext>
              </a:extLst>
            </p:cNvPr>
            <p:cNvSpPr/>
            <p:nvPr/>
          </p:nvSpPr>
          <p:spPr>
            <a:xfrm>
              <a:off x="8796132" y="1861557"/>
              <a:ext cx="158100" cy="158100"/>
            </a:xfrm>
            <a:prstGeom prst="star4">
              <a:avLst>
                <a:gd name="adj" fmla="val 2247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5" name="مجموعة 54">
            <a:extLst>
              <a:ext uri="{FF2B5EF4-FFF2-40B4-BE49-F238E27FC236}">
                <a16:creationId xmlns:a16="http://schemas.microsoft.com/office/drawing/2014/main" id="{817181CC-A5C1-4D54-BDB8-C9082622F4E4}"/>
              </a:ext>
            </a:extLst>
          </p:cNvPr>
          <p:cNvGrpSpPr/>
          <p:nvPr/>
        </p:nvGrpSpPr>
        <p:grpSpPr>
          <a:xfrm rot="17078278" flipH="1">
            <a:off x="338549" y="3195433"/>
            <a:ext cx="1666505" cy="1630310"/>
            <a:chOff x="7287727" y="389347"/>
            <a:chExt cx="1666505" cy="1630310"/>
          </a:xfrm>
          <a:solidFill>
            <a:srgbClr val="F5C08F"/>
          </a:solidFill>
        </p:grpSpPr>
        <p:sp>
          <p:nvSpPr>
            <p:cNvPr id="56" name="Google Shape;1249;p31">
              <a:extLst>
                <a:ext uri="{FF2B5EF4-FFF2-40B4-BE49-F238E27FC236}">
                  <a16:creationId xmlns:a16="http://schemas.microsoft.com/office/drawing/2014/main" id="{64C5A292-8187-44D5-A981-0D03AEDFBCAD}"/>
                </a:ext>
              </a:extLst>
            </p:cNvPr>
            <p:cNvSpPr/>
            <p:nvPr/>
          </p:nvSpPr>
          <p:spPr>
            <a:xfrm>
              <a:off x="8249766" y="1630926"/>
              <a:ext cx="158100" cy="158100"/>
            </a:xfrm>
            <a:prstGeom prst="star4">
              <a:avLst>
                <a:gd name="adj" fmla="val 2247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1249;p31">
              <a:extLst>
                <a:ext uri="{FF2B5EF4-FFF2-40B4-BE49-F238E27FC236}">
                  <a16:creationId xmlns:a16="http://schemas.microsoft.com/office/drawing/2014/main" id="{D66E13D0-B04F-4F3F-91D3-1B4AC6AECD1E}"/>
                </a:ext>
              </a:extLst>
            </p:cNvPr>
            <p:cNvSpPr/>
            <p:nvPr/>
          </p:nvSpPr>
          <p:spPr>
            <a:xfrm>
              <a:off x="8757148" y="1204733"/>
              <a:ext cx="158100" cy="158100"/>
            </a:xfrm>
            <a:prstGeom prst="star4">
              <a:avLst>
                <a:gd name="adj" fmla="val 2247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1249;p31">
              <a:extLst>
                <a:ext uri="{FF2B5EF4-FFF2-40B4-BE49-F238E27FC236}">
                  <a16:creationId xmlns:a16="http://schemas.microsoft.com/office/drawing/2014/main" id="{B570A3A7-CF8B-4572-9579-6FF554F72070}"/>
                </a:ext>
              </a:extLst>
            </p:cNvPr>
            <p:cNvSpPr/>
            <p:nvPr/>
          </p:nvSpPr>
          <p:spPr>
            <a:xfrm>
              <a:off x="7991410" y="516909"/>
              <a:ext cx="158100" cy="158100"/>
            </a:xfrm>
            <a:prstGeom prst="star4">
              <a:avLst>
                <a:gd name="adj" fmla="val 2247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1249;p31">
              <a:extLst>
                <a:ext uri="{FF2B5EF4-FFF2-40B4-BE49-F238E27FC236}">
                  <a16:creationId xmlns:a16="http://schemas.microsoft.com/office/drawing/2014/main" id="{0F15BD25-D7B6-45C3-9BCC-897E2205BC41}"/>
                </a:ext>
              </a:extLst>
            </p:cNvPr>
            <p:cNvSpPr/>
            <p:nvPr/>
          </p:nvSpPr>
          <p:spPr>
            <a:xfrm>
              <a:off x="7287727" y="389347"/>
              <a:ext cx="158100" cy="158100"/>
            </a:xfrm>
            <a:prstGeom prst="star4">
              <a:avLst>
                <a:gd name="adj" fmla="val 2247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1249;p31">
              <a:extLst>
                <a:ext uri="{FF2B5EF4-FFF2-40B4-BE49-F238E27FC236}">
                  <a16:creationId xmlns:a16="http://schemas.microsoft.com/office/drawing/2014/main" id="{B1565042-9204-4063-A374-8A58B9B8E750}"/>
                </a:ext>
              </a:extLst>
            </p:cNvPr>
            <p:cNvSpPr/>
            <p:nvPr/>
          </p:nvSpPr>
          <p:spPr>
            <a:xfrm>
              <a:off x="7845387" y="1075979"/>
              <a:ext cx="158100" cy="158100"/>
            </a:xfrm>
            <a:prstGeom prst="star4">
              <a:avLst>
                <a:gd name="adj" fmla="val 2247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1249;p31">
              <a:extLst>
                <a:ext uri="{FF2B5EF4-FFF2-40B4-BE49-F238E27FC236}">
                  <a16:creationId xmlns:a16="http://schemas.microsoft.com/office/drawing/2014/main" id="{D456003C-B91E-4162-9EBD-FF3FF9568DB0}"/>
                </a:ext>
              </a:extLst>
            </p:cNvPr>
            <p:cNvSpPr/>
            <p:nvPr/>
          </p:nvSpPr>
          <p:spPr>
            <a:xfrm>
              <a:off x="8696249" y="481429"/>
              <a:ext cx="158100" cy="158100"/>
            </a:xfrm>
            <a:prstGeom prst="star4">
              <a:avLst>
                <a:gd name="adj" fmla="val 2247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1249;p31">
              <a:extLst>
                <a:ext uri="{FF2B5EF4-FFF2-40B4-BE49-F238E27FC236}">
                  <a16:creationId xmlns:a16="http://schemas.microsoft.com/office/drawing/2014/main" id="{62305BCD-0CE3-4E02-8DBE-A1872B60D8DB}"/>
                </a:ext>
              </a:extLst>
            </p:cNvPr>
            <p:cNvSpPr/>
            <p:nvPr/>
          </p:nvSpPr>
          <p:spPr>
            <a:xfrm>
              <a:off x="8796132" y="1861557"/>
              <a:ext cx="158100" cy="158100"/>
            </a:xfrm>
            <a:prstGeom prst="star4">
              <a:avLst>
                <a:gd name="adj" fmla="val 2247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3" name="Google Shape;1249;p31">
            <a:extLst>
              <a:ext uri="{FF2B5EF4-FFF2-40B4-BE49-F238E27FC236}">
                <a16:creationId xmlns:a16="http://schemas.microsoft.com/office/drawing/2014/main" id="{2FE5261B-28A1-4617-906D-D0A437C5583C}"/>
              </a:ext>
            </a:extLst>
          </p:cNvPr>
          <p:cNvSpPr/>
          <p:nvPr/>
        </p:nvSpPr>
        <p:spPr>
          <a:xfrm rot="17078278" flipH="1">
            <a:off x="2488871" y="4836499"/>
            <a:ext cx="158100" cy="158100"/>
          </a:xfrm>
          <a:prstGeom prst="star4">
            <a:avLst>
              <a:gd name="adj" fmla="val 22470"/>
            </a:avLst>
          </a:prstGeom>
          <a:solidFill>
            <a:srgbClr val="F5C0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" name="Google Shape;1249;p31">
            <a:extLst>
              <a:ext uri="{FF2B5EF4-FFF2-40B4-BE49-F238E27FC236}">
                <a16:creationId xmlns:a16="http://schemas.microsoft.com/office/drawing/2014/main" id="{59126E6A-A0BC-4A28-933D-0C6C6A3D2821}"/>
              </a:ext>
            </a:extLst>
          </p:cNvPr>
          <p:cNvSpPr/>
          <p:nvPr/>
        </p:nvSpPr>
        <p:spPr>
          <a:xfrm rot="17078278" flipH="1">
            <a:off x="3286254" y="4740037"/>
            <a:ext cx="158100" cy="158100"/>
          </a:xfrm>
          <a:prstGeom prst="star4">
            <a:avLst>
              <a:gd name="adj" fmla="val 22470"/>
            </a:avLst>
          </a:prstGeom>
          <a:solidFill>
            <a:srgbClr val="F5C0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" name="Google Shape;1249;p31">
            <a:extLst>
              <a:ext uri="{FF2B5EF4-FFF2-40B4-BE49-F238E27FC236}">
                <a16:creationId xmlns:a16="http://schemas.microsoft.com/office/drawing/2014/main" id="{AB0E0BE9-1E57-4D0D-AFDC-35A8FD6C9FAB}"/>
              </a:ext>
            </a:extLst>
          </p:cNvPr>
          <p:cNvSpPr/>
          <p:nvPr/>
        </p:nvSpPr>
        <p:spPr>
          <a:xfrm rot="17078278" flipH="1">
            <a:off x="4104828" y="4867238"/>
            <a:ext cx="158100" cy="158100"/>
          </a:xfrm>
          <a:prstGeom prst="star4">
            <a:avLst>
              <a:gd name="adj" fmla="val 22470"/>
            </a:avLst>
          </a:prstGeom>
          <a:solidFill>
            <a:srgbClr val="F5C0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" name="Google Shape;1249;p31">
            <a:extLst>
              <a:ext uri="{FF2B5EF4-FFF2-40B4-BE49-F238E27FC236}">
                <a16:creationId xmlns:a16="http://schemas.microsoft.com/office/drawing/2014/main" id="{D1FA37E0-C3CA-49AF-9301-6859E900E3AF}"/>
              </a:ext>
            </a:extLst>
          </p:cNvPr>
          <p:cNvSpPr/>
          <p:nvPr/>
        </p:nvSpPr>
        <p:spPr>
          <a:xfrm rot="17078278" flipH="1">
            <a:off x="4929224" y="4679759"/>
            <a:ext cx="158100" cy="158100"/>
          </a:xfrm>
          <a:prstGeom prst="star4">
            <a:avLst>
              <a:gd name="adj" fmla="val 22470"/>
            </a:avLst>
          </a:prstGeom>
          <a:solidFill>
            <a:srgbClr val="F5C0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" name="Google Shape;1249;p31">
            <a:extLst>
              <a:ext uri="{FF2B5EF4-FFF2-40B4-BE49-F238E27FC236}">
                <a16:creationId xmlns:a16="http://schemas.microsoft.com/office/drawing/2014/main" id="{4FC7BC94-EE90-4F7F-940A-D86303F9343A}"/>
              </a:ext>
            </a:extLst>
          </p:cNvPr>
          <p:cNvSpPr/>
          <p:nvPr/>
        </p:nvSpPr>
        <p:spPr>
          <a:xfrm rot="17078278" flipH="1">
            <a:off x="5886682" y="4836498"/>
            <a:ext cx="158100" cy="158100"/>
          </a:xfrm>
          <a:prstGeom prst="star4">
            <a:avLst>
              <a:gd name="adj" fmla="val 22470"/>
            </a:avLst>
          </a:prstGeom>
          <a:solidFill>
            <a:srgbClr val="F5C0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" name="Google Shape;1249;p31">
            <a:extLst>
              <a:ext uri="{FF2B5EF4-FFF2-40B4-BE49-F238E27FC236}">
                <a16:creationId xmlns:a16="http://schemas.microsoft.com/office/drawing/2014/main" id="{9A7E13BD-A7F6-4EE9-A1EB-7606551BD0C6}"/>
              </a:ext>
            </a:extLst>
          </p:cNvPr>
          <p:cNvSpPr/>
          <p:nvPr/>
        </p:nvSpPr>
        <p:spPr>
          <a:xfrm rot="17078278" flipH="1">
            <a:off x="6678238" y="4679760"/>
            <a:ext cx="158100" cy="158100"/>
          </a:xfrm>
          <a:prstGeom prst="star4">
            <a:avLst>
              <a:gd name="adj" fmla="val 22470"/>
            </a:avLst>
          </a:prstGeom>
          <a:solidFill>
            <a:srgbClr val="F5C0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" name="Google Shape;1249;p31">
            <a:extLst>
              <a:ext uri="{FF2B5EF4-FFF2-40B4-BE49-F238E27FC236}">
                <a16:creationId xmlns:a16="http://schemas.microsoft.com/office/drawing/2014/main" id="{5B9FE6BE-C577-46EB-8228-2821B4083787}"/>
              </a:ext>
            </a:extLst>
          </p:cNvPr>
          <p:cNvSpPr/>
          <p:nvPr/>
        </p:nvSpPr>
        <p:spPr>
          <a:xfrm>
            <a:off x="6678238" y="234576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" name="Google Shape;1249;p31">
            <a:extLst>
              <a:ext uri="{FF2B5EF4-FFF2-40B4-BE49-F238E27FC236}">
                <a16:creationId xmlns:a16="http://schemas.microsoft.com/office/drawing/2014/main" id="{673E1514-35D7-4387-8266-166E9B8CF7F6}"/>
              </a:ext>
            </a:extLst>
          </p:cNvPr>
          <p:cNvSpPr/>
          <p:nvPr/>
        </p:nvSpPr>
        <p:spPr>
          <a:xfrm>
            <a:off x="6147799" y="135078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" name="Google Shape;1249;p31">
            <a:extLst>
              <a:ext uri="{FF2B5EF4-FFF2-40B4-BE49-F238E27FC236}">
                <a16:creationId xmlns:a16="http://schemas.microsoft.com/office/drawing/2014/main" id="{0A5BFB82-3C42-4702-B214-C23B35BBC797}"/>
              </a:ext>
            </a:extLst>
          </p:cNvPr>
          <p:cNvSpPr/>
          <p:nvPr/>
        </p:nvSpPr>
        <p:spPr>
          <a:xfrm>
            <a:off x="5602213" y="293178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" name="Google Shape;1249;p31">
            <a:extLst>
              <a:ext uri="{FF2B5EF4-FFF2-40B4-BE49-F238E27FC236}">
                <a16:creationId xmlns:a16="http://schemas.microsoft.com/office/drawing/2014/main" id="{BEB9DC3F-FAE3-44A1-A501-32528F86BDD0}"/>
              </a:ext>
            </a:extLst>
          </p:cNvPr>
          <p:cNvSpPr/>
          <p:nvPr/>
        </p:nvSpPr>
        <p:spPr>
          <a:xfrm>
            <a:off x="5008271" y="124988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" name="Google Shape;1249;p31">
            <a:extLst>
              <a:ext uri="{FF2B5EF4-FFF2-40B4-BE49-F238E27FC236}">
                <a16:creationId xmlns:a16="http://schemas.microsoft.com/office/drawing/2014/main" id="{BC886087-CFE3-447C-AA2A-F64D6D130209}"/>
              </a:ext>
            </a:extLst>
          </p:cNvPr>
          <p:cNvSpPr/>
          <p:nvPr/>
        </p:nvSpPr>
        <p:spPr>
          <a:xfrm>
            <a:off x="4413899" y="293178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" name="Google Shape;1249;p31">
            <a:extLst>
              <a:ext uri="{FF2B5EF4-FFF2-40B4-BE49-F238E27FC236}">
                <a16:creationId xmlns:a16="http://schemas.microsoft.com/office/drawing/2014/main" id="{FAC9A4C3-63B3-4031-8302-FDD2902B4A48}"/>
              </a:ext>
            </a:extLst>
          </p:cNvPr>
          <p:cNvSpPr/>
          <p:nvPr/>
        </p:nvSpPr>
        <p:spPr>
          <a:xfrm>
            <a:off x="3868743" y="58942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" name="Google Shape;1249;p31">
            <a:extLst>
              <a:ext uri="{FF2B5EF4-FFF2-40B4-BE49-F238E27FC236}">
                <a16:creationId xmlns:a16="http://schemas.microsoft.com/office/drawing/2014/main" id="{107C1CCE-035A-48CD-902C-B0D332088C19}"/>
              </a:ext>
            </a:extLst>
          </p:cNvPr>
          <p:cNvSpPr/>
          <p:nvPr/>
        </p:nvSpPr>
        <p:spPr>
          <a:xfrm>
            <a:off x="3317101" y="293178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" name="Google Shape;1249;p31">
            <a:extLst>
              <a:ext uri="{FF2B5EF4-FFF2-40B4-BE49-F238E27FC236}">
                <a16:creationId xmlns:a16="http://schemas.microsoft.com/office/drawing/2014/main" id="{3C26E2C7-3015-4CFC-95A6-5CEFC8A77454}"/>
              </a:ext>
            </a:extLst>
          </p:cNvPr>
          <p:cNvSpPr/>
          <p:nvPr/>
        </p:nvSpPr>
        <p:spPr>
          <a:xfrm>
            <a:off x="2765459" y="146028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" name="Google Shape;1249;p31">
            <a:extLst>
              <a:ext uri="{FF2B5EF4-FFF2-40B4-BE49-F238E27FC236}">
                <a16:creationId xmlns:a16="http://schemas.microsoft.com/office/drawing/2014/main" id="{1670F26D-1BCF-455B-9072-422E761CC95F}"/>
              </a:ext>
            </a:extLst>
          </p:cNvPr>
          <p:cNvSpPr/>
          <p:nvPr/>
        </p:nvSpPr>
        <p:spPr>
          <a:xfrm>
            <a:off x="2256623" y="166309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" name="Google Shape;556;p52">
            <a:extLst>
              <a:ext uri="{FF2B5EF4-FFF2-40B4-BE49-F238E27FC236}">
                <a16:creationId xmlns:a16="http://schemas.microsoft.com/office/drawing/2014/main" id="{7C306BF6-C2BB-46ED-94CE-0D33837BAC1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24279" y="1450641"/>
            <a:ext cx="6804718" cy="90719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1500" dirty="0">
                <a:solidFill>
                  <a:schemeClr val="accent6">
                    <a:lumMod val="90000"/>
                  </a:schemeClr>
                </a:solidFill>
                <a:effectLst>
                  <a:glow rad="88900">
                    <a:schemeClr val="accent6">
                      <a:lumMod val="25000"/>
                    </a:schemeClr>
                  </a:glow>
                </a:effectLst>
                <a:latin typeface="STC Bold" panose="01000500000000020006" pitchFamily="2" charset="-78"/>
                <a:cs typeface="STC Bold" panose="01000500000000020006" pitchFamily="2" charset="-78"/>
                <a:sym typeface="Berkshire Swash"/>
              </a:rPr>
              <a:t>التقويم</a:t>
            </a:r>
            <a:endParaRPr sz="11500" dirty="0">
              <a:solidFill>
                <a:schemeClr val="accent6">
                  <a:lumMod val="90000"/>
                </a:schemeClr>
              </a:solidFill>
              <a:effectLst>
                <a:glow rad="88900">
                  <a:schemeClr val="accent6">
                    <a:lumMod val="25000"/>
                  </a:schemeClr>
                </a:glow>
              </a:effectLst>
              <a:latin typeface="STC Bold" panose="01000500000000020006" pitchFamily="2" charset="-78"/>
              <a:cs typeface="STC Bold" panose="01000500000000020006" pitchFamily="2" charset="-78"/>
              <a:sym typeface="Berkshire Swash"/>
            </a:endParaRPr>
          </a:p>
        </p:txBody>
      </p:sp>
      <p:grpSp>
        <p:nvGrpSpPr>
          <p:cNvPr id="84" name="Google Shape;1097;p26">
            <a:extLst>
              <a:ext uri="{FF2B5EF4-FFF2-40B4-BE49-F238E27FC236}">
                <a16:creationId xmlns:a16="http://schemas.microsoft.com/office/drawing/2014/main" id="{685B1B24-474D-4457-AA19-7DFD11B80F59}"/>
              </a:ext>
            </a:extLst>
          </p:cNvPr>
          <p:cNvGrpSpPr/>
          <p:nvPr/>
        </p:nvGrpSpPr>
        <p:grpSpPr>
          <a:xfrm>
            <a:off x="3910584" y="3081173"/>
            <a:ext cx="1167212" cy="1018410"/>
            <a:chOff x="6535925" y="-2669850"/>
            <a:chExt cx="558125" cy="536100"/>
          </a:xfrm>
        </p:grpSpPr>
        <p:sp>
          <p:nvSpPr>
            <p:cNvPr id="85" name="Google Shape;1098;p26">
              <a:extLst>
                <a:ext uri="{FF2B5EF4-FFF2-40B4-BE49-F238E27FC236}">
                  <a16:creationId xmlns:a16="http://schemas.microsoft.com/office/drawing/2014/main" id="{B00824AA-0951-4EA0-A0D8-9EA6FD79393B}"/>
                </a:ext>
              </a:extLst>
            </p:cNvPr>
            <p:cNvSpPr/>
            <p:nvPr/>
          </p:nvSpPr>
          <p:spPr>
            <a:xfrm>
              <a:off x="6868700" y="-2505750"/>
              <a:ext cx="109575" cy="101900"/>
            </a:xfrm>
            <a:custGeom>
              <a:avLst/>
              <a:gdLst/>
              <a:ahLst/>
              <a:cxnLst/>
              <a:rect l="l" t="t" r="r" b="b"/>
              <a:pathLst>
                <a:path w="4383" h="4076" extrusionOk="0">
                  <a:moveTo>
                    <a:pt x="2203" y="0"/>
                  </a:moveTo>
                  <a:cubicBezTo>
                    <a:pt x="2168" y="0"/>
                    <a:pt x="2126" y="15"/>
                    <a:pt x="2084" y="45"/>
                  </a:cubicBezTo>
                  <a:lnTo>
                    <a:pt x="1489" y="1247"/>
                  </a:lnTo>
                  <a:cubicBezTo>
                    <a:pt x="1489" y="1283"/>
                    <a:pt x="1465" y="1295"/>
                    <a:pt x="1429" y="1295"/>
                  </a:cubicBezTo>
                  <a:lnTo>
                    <a:pt x="96" y="1485"/>
                  </a:lnTo>
                  <a:cubicBezTo>
                    <a:pt x="13" y="1509"/>
                    <a:pt x="1" y="1593"/>
                    <a:pt x="48" y="1640"/>
                  </a:cubicBezTo>
                  <a:lnTo>
                    <a:pt x="1013" y="2581"/>
                  </a:lnTo>
                  <a:cubicBezTo>
                    <a:pt x="1048" y="2593"/>
                    <a:pt x="1048" y="2617"/>
                    <a:pt x="1048" y="2652"/>
                  </a:cubicBezTo>
                  <a:lnTo>
                    <a:pt x="822" y="3974"/>
                  </a:lnTo>
                  <a:cubicBezTo>
                    <a:pt x="822" y="4033"/>
                    <a:pt x="871" y="4075"/>
                    <a:pt x="921" y="4075"/>
                  </a:cubicBezTo>
                  <a:cubicBezTo>
                    <a:pt x="932" y="4075"/>
                    <a:pt x="943" y="4073"/>
                    <a:pt x="953" y="4069"/>
                  </a:cubicBezTo>
                  <a:lnTo>
                    <a:pt x="2144" y="3438"/>
                  </a:lnTo>
                  <a:cubicBezTo>
                    <a:pt x="2156" y="3432"/>
                    <a:pt x="2168" y="3429"/>
                    <a:pt x="2181" y="3429"/>
                  </a:cubicBezTo>
                  <a:cubicBezTo>
                    <a:pt x="2194" y="3429"/>
                    <a:pt x="2209" y="3432"/>
                    <a:pt x="2227" y="3438"/>
                  </a:cubicBezTo>
                  <a:lnTo>
                    <a:pt x="3418" y="4069"/>
                  </a:lnTo>
                  <a:cubicBezTo>
                    <a:pt x="3430" y="4073"/>
                    <a:pt x="3443" y="4075"/>
                    <a:pt x="3455" y="4075"/>
                  </a:cubicBezTo>
                  <a:cubicBezTo>
                    <a:pt x="3512" y="4075"/>
                    <a:pt x="3559" y="4033"/>
                    <a:pt x="3549" y="3974"/>
                  </a:cubicBezTo>
                  <a:lnTo>
                    <a:pt x="3322" y="2652"/>
                  </a:lnTo>
                  <a:cubicBezTo>
                    <a:pt x="3322" y="2617"/>
                    <a:pt x="3334" y="2593"/>
                    <a:pt x="3358" y="2581"/>
                  </a:cubicBezTo>
                  <a:lnTo>
                    <a:pt x="4323" y="1640"/>
                  </a:lnTo>
                  <a:cubicBezTo>
                    <a:pt x="4382" y="1593"/>
                    <a:pt x="4346" y="1509"/>
                    <a:pt x="4275" y="1485"/>
                  </a:cubicBezTo>
                  <a:lnTo>
                    <a:pt x="2941" y="1295"/>
                  </a:lnTo>
                  <a:cubicBezTo>
                    <a:pt x="2918" y="1295"/>
                    <a:pt x="2894" y="1283"/>
                    <a:pt x="2882" y="1247"/>
                  </a:cubicBezTo>
                  <a:lnTo>
                    <a:pt x="2287" y="45"/>
                  </a:lnTo>
                  <a:cubicBezTo>
                    <a:pt x="2269" y="15"/>
                    <a:pt x="2239" y="0"/>
                    <a:pt x="2203" y="0"/>
                  </a:cubicBezTo>
                  <a:close/>
                </a:path>
              </a:pathLst>
            </a:custGeom>
            <a:gradFill>
              <a:gsLst>
                <a:gs pos="0">
                  <a:schemeClr val="accent6">
                    <a:lumMod val="50000"/>
                  </a:schemeClr>
                </a:gs>
                <a:gs pos="50000">
                  <a:srgbClr val="FFC193"/>
                </a:gs>
                <a:gs pos="100000">
                  <a:schemeClr val="accent6">
                    <a:lumMod val="50000"/>
                  </a:schemeClr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099;p26">
              <a:extLst>
                <a:ext uri="{FF2B5EF4-FFF2-40B4-BE49-F238E27FC236}">
                  <a16:creationId xmlns:a16="http://schemas.microsoft.com/office/drawing/2014/main" id="{472C4769-7524-4397-9156-12DCE62D0169}"/>
                </a:ext>
              </a:extLst>
            </p:cNvPr>
            <p:cNvSpPr/>
            <p:nvPr/>
          </p:nvSpPr>
          <p:spPr>
            <a:xfrm>
              <a:off x="6572525" y="-2669850"/>
              <a:ext cx="521525" cy="536100"/>
            </a:xfrm>
            <a:custGeom>
              <a:avLst/>
              <a:gdLst/>
              <a:ahLst/>
              <a:cxnLst/>
              <a:rect l="l" t="t" r="r" b="b"/>
              <a:pathLst>
                <a:path w="20861" h="21444" extrusionOk="0">
                  <a:moveTo>
                    <a:pt x="8204" y="1"/>
                  </a:moveTo>
                  <a:lnTo>
                    <a:pt x="8204" y="1"/>
                  </a:lnTo>
                  <a:cubicBezTo>
                    <a:pt x="3489" y="1191"/>
                    <a:pt x="1" y="5466"/>
                    <a:pt x="1" y="10550"/>
                  </a:cubicBezTo>
                  <a:cubicBezTo>
                    <a:pt x="1" y="16562"/>
                    <a:pt x="4882" y="21444"/>
                    <a:pt x="10895" y="21444"/>
                  </a:cubicBezTo>
                  <a:cubicBezTo>
                    <a:pt x="15336" y="21444"/>
                    <a:pt x="19158" y="18789"/>
                    <a:pt x="20861" y="14979"/>
                  </a:cubicBezTo>
                  <a:lnTo>
                    <a:pt x="20861" y="14979"/>
                  </a:lnTo>
                  <a:cubicBezTo>
                    <a:pt x="19289" y="16027"/>
                    <a:pt x="17146" y="16979"/>
                    <a:pt x="15110" y="16979"/>
                  </a:cubicBezTo>
                  <a:cubicBezTo>
                    <a:pt x="9669" y="16979"/>
                    <a:pt x="4990" y="12455"/>
                    <a:pt x="4990" y="7014"/>
                  </a:cubicBezTo>
                  <a:cubicBezTo>
                    <a:pt x="4990" y="4394"/>
                    <a:pt x="6526" y="1775"/>
                    <a:pt x="8204" y="1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lumMod val="50000"/>
                  </a:schemeClr>
                </a:gs>
                <a:gs pos="50000">
                  <a:srgbClr val="FFF2CC"/>
                </a:gs>
                <a:gs pos="100000">
                  <a:schemeClr val="accent5">
                    <a:lumMod val="50000"/>
                  </a:schemeClr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1100;p26">
              <a:extLst>
                <a:ext uri="{FF2B5EF4-FFF2-40B4-BE49-F238E27FC236}">
                  <a16:creationId xmlns:a16="http://schemas.microsoft.com/office/drawing/2014/main" id="{2A36EB78-BD21-4A40-9CB4-6EB8C06E6CF1}"/>
                </a:ext>
              </a:extLst>
            </p:cNvPr>
            <p:cNvSpPr/>
            <p:nvPr/>
          </p:nvSpPr>
          <p:spPr>
            <a:xfrm>
              <a:off x="6535925" y="-2669850"/>
              <a:ext cx="558125" cy="469825"/>
            </a:xfrm>
            <a:custGeom>
              <a:avLst/>
              <a:gdLst/>
              <a:ahLst/>
              <a:cxnLst/>
              <a:rect l="l" t="t" r="r" b="b"/>
              <a:pathLst>
                <a:path w="22325" h="18793" extrusionOk="0">
                  <a:moveTo>
                    <a:pt x="9668" y="1"/>
                  </a:moveTo>
                  <a:lnTo>
                    <a:pt x="9668" y="1"/>
                  </a:lnTo>
                  <a:cubicBezTo>
                    <a:pt x="9667" y="1"/>
                    <a:pt x="1" y="6109"/>
                    <a:pt x="6585" y="15229"/>
                  </a:cubicBezTo>
                  <a:cubicBezTo>
                    <a:pt x="7896" y="17034"/>
                    <a:pt x="11307" y="18793"/>
                    <a:pt x="14854" y="18793"/>
                  </a:cubicBezTo>
                  <a:cubicBezTo>
                    <a:pt x="17554" y="18793"/>
                    <a:pt x="20333" y="17773"/>
                    <a:pt x="22325" y="14979"/>
                  </a:cubicBezTo>
                  <a:lnTo>
                    <a:pt x="22325" y="14979"/>
                  </a:lnTo>
                  <a:cubicBezTo>
                    <a:pt x="20753" y="16027"/>
                    <a:pt x="18872" y="16646"/>
                    <a:pt x="16824" y="16658"/>
                  </a:cubicBezTo>
                  <a:cubicBezTo>
                    <a:pt x="11383" y="16658"/>
                    <a:pt x="6966" y="12240"/>
                    <a:pt x="6966" y="6787"/>
                  </a:cubicBezTo>
                  <a:cubicBezTo>
                    <a:pt x="6966" y="4156"/>
                    <a:pt x="7990" y="1775"/>
                    <a:pt x="9668" y="1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lumMod val="50000"/>
                  </a:schemeClr>
                </a:gs>
                <a:gs pos="50000">
                  <a:srgbClr val="F9CB9C"/>
                </a:gs>
                <a:gs pos="100000">
                  <a:schemeClr val="accent5">
                    <a:lumMod val="50000"/>
                  </a:schemeClr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3689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8E33CADD-CFBE-44A9-B1FA-E3D0ECA827F7}"/>
              </a:ext>
            </a:extLst>
          </p:cNvPr>
          <p:cNvSpPr/>
          <p:nvPr/>
        </p:nvSpPr>
        <p:spPr>
          <a:xfrm>
            <a:off x="2406650" y="120650"/>
            <a:ext cx="4330700" cy="4902200"/>
          </a:xfrm>
          <a:prstGeom prst="roundRect">
            <a:avLst>
              <a:gd name="adj" fmla="val 3008"/>
            </a:avLst>
          </a:prstGeom>
          <a:gradFill>
            <a:gsLst>
              <a:gs pos="0">
                <a:srgbClr val="FFB57D"/>
              </a:gs>
              <a:gs pos="100000">
                <a:srgbClr val="C75593"/>
              </a:gs>
            </a:gsLst>
            <a:lin ang="5400012" scaled="0"/>
          </a:gradFill>
          <a:ln w="38100">
            <a:solidFill>
              <a:schemeClr val="accent5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ar-SA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13" name="صورة 1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52B656BF-5D93-48E8-A117-CA7E48ACB91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0"/>
          </a:blip>
          <a:stretch>
            <a:fillRect/>
          </a:stretch>
        </p:blipFill>
        <p:spPr>
          <a:xfrm>
            <a:off x="2508249" y="1314908"/>
            <a:ext cx="4127498" cy="2438974"/>
          </a:xfrm>
          <a:prstGeom prst="rect">
            <a:avLst/>
          </a:prstGeom>
          <a:effectLst/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FC353968-31B3-4B16-A76E-84B6ED471C5E}"/>
              </a:ext>
            </a:extLst>
          </p:cNvPr>
          <p:cNvSpPr txBox="1"/>
          <p:nvPr/>
        </p:nvSpPr>
        <p:spPr>
          <a:xfrm>
            <a:off x="2184282" y="301764"/>
            <a:ext cx="4533901" cy="89255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r" rtl="1">
              <a:defRPr/>
            </a:pPr>
            <a:r>
              <a:rPr kumimoji="0" lang="ar-SA" sz="2800" b="0" i="0" u="none" strike="noStrike" kern="0" cap="none" spc="0" normalizeH="0" baseline="0" noProof="0" dirty="0">
                <a:ln w="19050">
                  <a:noFill/>
                </a:ln>
                <a:solidFill>
                  <a:srgbClr val="FFF7F1">
                    <a:lumMod val="75000"/>
                  </a:srgbClr>
                </a:solidFill>
                <a:effectLst>
                  <a:glow rad="88900">
                    <a:srgbClr val="000000"/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acen Tunisia Bold" panose="02000000000000000000" pitchFamily="2" charset="-78"/>
                <a:cs typeface="Hacen Tunisia Bold" panose="02000000000000000000" pitchFamily="2" charset="-78"/>
                <a:sym typeface="Arial"/>
              </a:rPr>
              <a:t>س1/ </a:t>
            </a:r>
            <a:r>
              <a:rPr lang="ar-SA" sz="2400" dirty="0">
                <a:solidFill>
                  <a:srgbClr val="FFF7F1">
                    <a:lumMod val="90000"/>
                  </a:srgbClr>
                </a:solidFill>
                <a:effectLst>
                  <a:glow rad="88900">
                    <a:srgbClr val="000000"/>
                  </a:glow>
                </a:effectLst>
                <a:latin typeface="Hacen Tunisia Bold" panose="02000000000000000000" pitchFamily="2" charset="-78"/>
                <a:cs typeface="Hacen Tunisia Bold" panose="02000000000000000000" pitchFamily="2" charset="-78"/>
              </a:rPr>
              <a:t>أين تذهب أرواح المؤمنين بعد الموت؟ </a:t>
            </a:r>
            <a:endParaRPr lang="en-US" sz="2400" dirty="0">
              <a:solidFill>
                <a:srgbClr val="FFF7F1">
                  <a:lumMod val="90000"/>
                </a:srgbClr>
              </a:solidFill>
              <a:effectLst>
                <a:glow rad="88900">
                  <a:srgbClr val="000000"/>
                </a:glow>
              </a:effectLst>
              <a:latin typeface="Hacen Tunisia Bold" panose="02000000000000000000" pitchFamily="2" charset="-78"/>
              <a:cs typeface="Hacen Tunisia Bold" panose="02000000000000000000" pitchFamily="2" charset="-78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6E6FD074-B76C-4110-98EA-03AA9B1AD02B}"/>
              </a:ext>
            </a:extLst>
          </p:cNvPr>
          <p:cNvSpPr txBox="1"/>
          <p:nvPr/>
        </p:nvSpPr>
        <p:spPr>
          <a:xfrm>
            <a:off x="2384106" y="1662252"/>
            <a:ext cx="4353244" cy="126188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>
              <a:defRPr/>
            </a:pPr>
            <a:r>
              <a:rPr kumimoji="0" lang="ar-SA" sz="2800" b="0" i="0" u="none" strike="noStrike" kern="0" cap="none" spc="0" normalizeH="0" baseline="0" noProof="0" dirty="0">
                <a:ln w="19050">
                  <a:noFill/>
                </a:ln>
                <a:solidFill>
                  <a:srgbClr val="DD9BC1"/>
                </a:solidFill>
                <a:effectLst>
                  <a:glow rad="88900">
                    <a:srgbClr val="000000"/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acen Tunisia Bold" panose="02000000000000000000" pitchFamily="2" charset="-78"/>
                <a:cs typeface="Hacen Tunisia Bold" panose="02000000000000000000" pitchFamily="2" charset="-78"/>
                <a:sym typeface="Arial"/>
              </a:rPr>
              <a:t>س2/ </a:t>
            </a:r>
            <a:r>
              <a:rPr lang="ar-SA" sz="2400" dirty="0">
                <a:solidFill>
                  <a:srgbClr val="EDCBDE"/>
                </a:solidFill>
                <a:effectLst>
                  <a:glow rad="88900">
                    <a:srgbClr val="000000"/>
                  </a:glow>
                </a:effectLst>
                <a:latin typeface="Hacen Tunisia Bold" panose="02000000000000000000" pitchFamily="2" charset="-78"/>
                <a:cs typeface="Hacen Tunisia Bold" panose="02000000000000000000" pitchFamily="2" charset="-78"/>
              </a:rPr>
              <a:t>قال تعالى: </a:t>
            </a:r>
            <a:r>
              <a:rPr lang="ar-SA" sz="2200" b="1" dirty="0">
                <a:solidFill>
                  <a:srgbClr val="C3F2B8"/>
                </a:solidFill>
                <a:effectLst>
                  <a:glow rad="88900">
                    <a:srgbClr val="246A14"/>
                  </a:glow>
                </a:effectLst>
                <a:latin typeface="Hacen Tunisia Bold" panose="02000000000000000000" pitchFamily="2" charset="-78"/>
                <a:cs typeface="Hacen Tunisia Bold" panose="02000000000000000000" pitchFamily="2" charset="-78"/>
              </a:rPr>
              <a:t>( وَقَالُوا الْحَمْدُ لِلَّهِ الَّذِي هَدَانَا لِهَذَا ) </a:t>
            </a:r>
            <a:r>
              <a:rPr lang="ar-SA" sz="2400" dirty="0">
                <a:solidFill>
                  <a:srgbClr val="EDCBDE"/>
                </a:solidFill>
                <a:effectLst>
                  <a:glow rad="88900">
                    <a:srgbClr val="000000"/>
                  </a:glow>
                </a:effectLst>
                <a:latin typeface="Hacen Tunisia Bold" panose="02000000000000000000" pitchFamily="2" charset="-78"/>
                <a:cs typeface="Hacen Tunisia Bold" panose="02000000000000000000" pitchFamily="2" charset="-78"/>
              </a:rPr>
              <a:t>من القائل؟ وعلام يعود اسم الإشارة؟</a:t>
            </a:r>
            <a:endParaRPr lang="en-US" sz="2400" dirty="0">
              <a:solidFill>
                <a:srgbClr val="EDCBDE"/>
              </a:solidFill>
              <a:effectLst>
                <a:glow rad="88900">
                  <a:srgbClr val="000000"/>
                </a:glow>
              </a:effectLst>
              <a:latin typeface="Hacen Tunisia Bold" panose="02000000000000000000" pitchFamily="2" charset="-78"/>
              <a:cs typeface="Hacen Tunisia Bold" panose="02000000000000000000" pitchFamily="2" charset="-78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C3CDDB6F-05D7-44A2-B300-B3CE79E7DBD7}"/>
              </a:ext>
            </a:extLst>
          </p:cNvPr>
          <p:cNvSpPr txBox="1"/>
          <p:nvPr/>
        </p:nvSpPr>
        <p:spPr>
          <a:xfrm>
            <a:off x="2485707" y="2839089"/>
            <a:ext cx="4353244" cy="9364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>
              <a:lnSpc>
                <a:spcPct val="130000"/>
              </a:lnSpc>
              <a:defRPr/>
            </a:pPr>
            <a:r>
              <a:rPr lang="ar-SA" sz="2200" b="1" dirty="0">
                <a:solidFill>
                  <a:srgbClr val="E1A7C7"/>
                </a:solidFill>
                <a:effectLst>
                  <a:glow rad="88900">
                    <a:srgbClr val="3F152C"/>
                  </a:glow>
                </a:effectLst>
                <a:latin typeface="STC Bold" panose="01000500000000020006" pitchFamily="2" charset="-78"/>
                <a:cs typeface="STC Bold" panose="01000500000000020006" pitchFamily="2" charset="-78"/>
              </a:rPr>
              <a:t>أهل الجنة، يعود إلى: الإيمان والعمل الصالح.</a:t>
            </a:r>
            <a:endParaRPr kumimoji="0" lang="ar-SA" sz="2200" b="1" i="0" u="none" strike="noStrike" kern="0" cap="none" spc="0" normalizeH="0" baseline="0" noProof="0" dirty="0">
              <a:ln>
                <a:noFill/>
              </a:ln>
              <a:solidFill>
                <a:srgbClr val="E1A7C7"/>
              </a:solidFill>
              <a:effectLst>
                <a:glow rad="88900">
                  <a:srgbClr val="3F152C"/>
                </a:glow>
              </a:effectLst>
              <a:uLnTx/>
              <a:uFillTx/>
              <a:latin typeface="STC Bold" panose="01000500000000020006" pitchFamily="2" charset="-78"/>
              <a:cs typeface="STC Bold" panose="01000500000000020006" pitchFamily="2" charset="-78"/>
              <a:sym typeface="Arial"/>
            </a:endParaRP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799B9149-5A54-47FF-BA6C-7AEE47621E56}"/>
              </a:ext>
            </a:extLst>
          </p:cNvPr>
          <p:cNvSpPr txBox="1"/>
          <p:nvPr/>
        </p:nvSpPr>
        <p:spPr>
          <a:xfrm>
            <a:off x="2641406" y="974843"/>
            <a:ext cx="4299145" cy="58836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SA" sz="2400" dirty="0">
                <a:solidFill>
                  <a:srgbClr val="FFC497"/>
                </a:solidFill>
                <a:effectLst>
                  <a:glow rad="88900">
                    <a:srgbClr val="FFF7F1">
                      <a:lumMod val="10000"/>
                    </a:srgbClr>
                  </a:glow>
                </a:effectLst>
                <a:latin typeface="STC Bold" panose="01000500000000020006" pitchFamily="2" charset="-78"/>
                <a:cs typeface="STC Bold" panose="01000500000000020006" pitchFamily="2" charset="-78"/>
              </a:rPr>
              <a:t>في الجنة.</a:t>
            </a:r>
          </a:p>
        </p:txBody>
      </p:sp>
    </p:spTree>
    <p:extLst>
      <p:ext uri="{BB962C8B-B14F-4D97-AF65-F5344CB8AC3E}">
        <p14:creationId xmlns:p14="http://schemas.microsoft.com/office/powerpoint/2010/main" val="389660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1" name="Google Shape;1641;p40"/>
          <p:cNvGrpSpPr/>
          <p:nvPr/>
        </p:nvGrpSpPr>
        <p:grpSpPr>
          <a:xfrm>
            <a:off x="986970" y="843621"/>
            <a:ext cx="7170058" cy="3456288"/>
            <a:chOff x="-47508" y="1472421"/>
            <a:chExt cx="9240751" cy="3283008"/>
          </a:xfrm>
          <a:solidFill>
            <a:schemeClr val="accent6">
              <a:lumMod val="90000"/>
            </a:schemeClr>
          </a:solidFill>
          <a:effectLst>
            <a:glow rad="127000">
              <a:schemeClr val="accent6">
                <a:lumMod val="25000"/>
                <a:alpha val="93000"/>
              </a:schemeClr>
            </a:glow>
          </a:effectLst>
        </p:grpSpPr>
        <p:sp>
          <p:nvSpPr>
            <p:cNvPr id="1642" name="Google Shape;1642;p40"/>
            <p:cNvSpPr/>
            <p:nvPr/>
          </p:nvSpPr>
          <p:spPr>
            <a:xfrm rot="5400000">
              <a:off x="5868201" y="1430386"/>
              <a:ext cx="3283008" cy="3367077"/>
            </a:xfrm>
            <a:custGeom>
              <a:avLst/>
              <a:gdLst/>
              <a:ahLst/>
              <a:cxnLst/>
              <a:rect l="l" t="t" r="r" b="b"/>
              <a:pathLst>
                <a:path w="56163" h="46483" extrusionOk="0">
                  <a:moveTo>
                    <a:pt x="28088" y="1"/>
                  </a:moveTo>
                  <a:cubicBezTo>
                    <a:pt x="27683" y="644"/>
                    <a:pt x="26766" y="1668"/>
                    <a:pt x="24861" y="2370"/>
                  </a:cubicBezTo>
                  <a:cubicBezTo>
                    <a:pt x="21551" y="3573"/>
                    <a:pt x="18015" y="5847"/>
                    <a:pt x="18015" y="8668"/>
                  </a:cubicBezTo>
                  <a:lnTo>
                    <a:pt x="18015" y="8990"/>
                  </a:lnTo>
                  <a:lnTo>
                    <a:pt x="17682" y="8966"/>
                  </a:lnTo>
                  <a:cubicBezTo>
                    <a:pt x="17682" y="8966"/>
                    <a:pt x="17479" y="8942"/>
                    <a:pt x="17158" y="8942"/>
                  </a:cubicBezTo>
                  <a:cubicBezTo>
                    <a:pt x="16277" y="8942"/>
                    <a:pt x="14574" y="9073"/>
                    <a:pt x="13098" y="10014"/>
                  </a:cubicBezTo>
                  <a:cubicBezTo>
                    <a:pt x="11288" y="11181"/>
                    <a:pt x="10359" y="13157"/>
                    <a:pt x="10359" y="15919"/>
                  </a:cubicBezTo>
                  <a:lnTo>
                    <a:pt x="10359" y="16241"/>
                  </a:lnTo>
                  <a:lnTo>
                    <a:pt x="10050" y="16217"/>
                  </a:lnTo>
                  <a:lnTo>
                    <a:pt x="10026" y="16217"/>
                  </a:lnTo>
                  <a:cubicBezTo>
                    <a:pt x="9562" y="16217"/>
                    <a:pt x="5525" y="16372"/>
                    <a:pt x="5525" y="21456"/>
                  </a:cubicBezTo>
                  <a:lnTo>
                    <a:pt x="5525" y="21718"/>
                  </a:lnTo>
                  <a:lnTo>
                    <a:pt x="5287" y="21753"/>
                  </a:lnTo>
                  <a:cubicBezTo>
                    <a:pt x="5061" y="21801"/>
                    <a:pt x="1" y="22765"/>
                    <a:pt x="1" y="27873"/>
                  </a:cubicBezTo>
                  <a:lnTo>
                    <a:pt x="1" y="46483"/>
                  </a:lnTo>
                  <a:lnTo>
                    <a:pt x="56163" y="46483"/>
                  </a:lnTo>
                  <a:lnTo>
                    <a:pt x="56163" y="27873"/>
                  </a:lnTo>
                  <a:cubicBezTo>
                    <a:pt x="56163" y="22777"/>
                    <a:pt x="51091" y="21801"/>
                    <a:pt x="50876" y="21765"/>
                  </a:cubicBezTo>
                  <a:lnTo>
                    <a:pt x="50638" y="21718"/>
                  </a:lnTo>
                  <a:lnTo>
                    <a:pt x="50638" y="21468"/>
                  </a:lnTo>
                  <a:cubicBezTo>
                    <a:pt x="50638" y="16372"/>
                    <a:pt x="46602" y="16229"/>
                    <a:pt x="46150" y="16229"/>
                  </a:cubicBezTo>
                  <a:lnTo>
                    <a:pt x="46114" y="16229"/>
                  </a:lnTo>
                  <a:lnTo>
                    <a:pt x="45804" y="16241"/>
                  </a:lnTo>
                  <a:lnTo>
                    <a:pt x="45804" y="15931"/>
                  </a:lnTo>
                  <a:cubicBezTo>
                    <a:pt x="45804" y="13157"/>
                    <a:pt x="44876" y="11169"/>
                    <a:pt x="43066" y="10014"/>
                  </a:cubicBezTo>
                  <a:cubicBezTo>
                    <a:pt x="41589" y="9085"/>
                    <a:pt x="39899" y="8942"/>
                    <a:pt x="39018" y="8942"/>
                  </a:cubicBezTo>
                  <a:cubicBezTo>
                    <a:pt x="38684" y="8942"/>
                    <a:pt x="38482" y="8966"/>
                    <a:pt x="38482" y="8966"/>
                  </a:cubicBezTo>
                  <a:lnTo>
                    <a:pt x="38149" y="8990"/>
                  </a:lnTo>
                  <a:lnTo>
                    <a:pt x="38149" y="8668"/>
                  </a:lnTo>
                  <a:cubicBezTo>
                    <a:pt x="38149" y="5847"/>
                    <a:pt x="34624" y="3573"/>
                    <a:pt x="31302" y="2370"/>
                  </a:cubicBezTo>
                  <a:cubicBezTo>
                    <a:pt x="29397" y="1668"/>
                    <a:pt x="28493" y="644"/>
                    <a:pt x="2808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40"/>
            <p:cNvSpPr/>
            <p:nvPr/>
          </p:nvSpPr>
          <p:spPr>
            <a:xfrm rot="16200000">
              <a:off x="-5473" y="1430386"/>
              <a:ext cx="3283008" cy="3367077"/>
            </a:xfrm>
            <a:custGeom>
              <a:avLst/>
              <a:gdLst/>
              <a:ahLst/>
              <a:cxnLst/>
              <a:rect l="l" t="t" r="r" b="b"/>
              <a:pathLst>
                <a:path w="56163" h="46483" extrusionOk="0">
                  <a:moveTo>
                    <a:pt x="28088" y="1"/>
                  </a:moveTo>
                  <a:cubicBezTo>
                    <a:pt x="27683" y="644"/>
                    <a:pt x="26766" y="1668"/>
                    <a:pt x="24861" y="2370"/>
                  </a:cubicBezTo>
                  <a:cubicBezTo>
                    <a:pt x="21551" y="3573"/>
                    <a:pt x="18015" y="5847"/>
                    <a:pt x="18015" y="8668"/>
                  </a:cubicBezTo>
                  <a:lnTo>
                    <a:pt x="18015" y="8990"/>
                  </a:lnTo>
                  <a:lnTo>
                    <a:pt x="17682" y="8966"/>
                  </a:lnTo>
                  <a:cubicBezTo>
                    <a:pt x="17682" y="8966"/>
                    <a:pt x="17479" y="8942"/>
                    <a:pt x="17158" y="8942"/>
                  </a:cubicBezTo>
                  <a:cubicBezTo>
                    <a:pt x="16277" y="8942"/>
                    <a:pt x="14574" y="9073"/>
                    <a:pt x="13098" y="10014"/>
                  </a:cubicBezTo>
                  <a:cubicBezTo>
                    <a:pt x="11288" y="11181"/>
                    <a:pt x="10359" y="13157"/>
                    <a:pt x="10359" y="15919"/>
                  </a:cubicBezTo>
                  <a:lnTo>
                    <a:pt x="10359" y="16241"/>
                  </a:lnTo>
                  <a:lnTo>
                    <a:pt x="10050" y="16217"/>
                  </a:lnTo>
                  <a:lnTo>
                    <a:pt x="10026" y="16217"/>
                  </a:lnTo>
                  <a:cubicBezTo>
                    <a:pt x="9562" y="16217"/>
                    <a:pt x="5525" y="16372"/>
                    <a:pt x="5525" y="21456"/>
                  </a:cubicBezTo>
                  <a:lnTo>
                    <a:pt x="5525" y="21718"/>
                  </a:lnTo>
                  <a:lnTo>
                    <a:pt x="5287" y="21753"/>
                  </a:lnTo>
                  <a:cubicBezTo>
                    <a:pt x="5061" y="21801"/>
                    <a:pt x="1" y="22765"/>
                    <a:pt x="1" y="27873"/>
                  </a:cubicBezTo>
                  <a:lnTo>
                    <a:pt x="1" y="46483"/>
                  </a:lnTo>
                  <a:lnTo>
                    <a:pt x="56163" y="46483"/>
                  </a:lnTo>
                  <a:lnTo>
                    <a:pt x="56163" y="27873"/>
                  </a:lnTo>
                  <a:cubicBezTo>
                    <a:pt x="56163" y="22777"/>
                    <a:pt x="51091" y="21801"/>
                    <a:pt x="50876" y="21765"/>
                  </a:cubicBezTo>
                  <a:lnTo>
                    <a:pt x="50638" y="21718"/>
                  </a:lnTo>
                  <a:lnTo>
                    <a:pt x="50638" y="21468"/>
                  </a:lnTo>
                  <a:cubicBezTo>
                    <a:pt x="50638" y="16372"/>
                    <a:pt x="46602" y="16229"/>
                    <a:pt x="46150" y="16229"/>
                  </a:cubicBezTo>
                  <a:lnTo>
                    <a:pt x="46114" y="16229"/>
                  </a:lnTo>
                  <a:lnTo>
                    <a:pt x="45804" y="16241"/>
                  </a:lnTo>
                  <a:lnTo>
                    <a:pt x="45804" y="15931"/>
                  </a:lnTo>
                  <a:cubicBezTo>
                    <a:pt x="45804" y="13157"/>
                    <a:pt x="44876" y="11169"/>
                    <a:pt x="43066" y="10014"/>
                  </a:cubicBezTo>
                  <a:cubicBezTo>
                    <a:pt x="41589" y="9085"/>
                    <a:pt x="39899" y="8942"/>
                    <a:pt x="39018" y="8942"/>
                  </a:cubicBezTo>
                  <a:cubicBezTo>
                    <a:pt x="38684" y="8942"/>
                    <a:pt x="38482" y="8966"/>
                    <a:pt x="38482" y="8966"/>
                  </a:cubicBezTo>
                  <a:lnTo>
                    <a:pt x="38149" y="8990"/>
                  </a:lnTo>
                  <a:lnTo>
                    <a:pt x="38149" y="8668"/>
                  </a:lnTo>
                  <a:cubicBezTo>
                    <a:pt x="38149" y="5847"/>
                    <a:pt x="34624" y="3573"/>
                    <a:pt x="31302" y="2370"/>
                  </a:cubicBezTo>
                  <a:cubicBezTo>
                    <a:pt x="29397" y="1668"/>
                    <a:pt x="28493" y="644"/>
                    <a:pt x="2808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40"/>
            <p:cNvSpPr/>
            <p:nvPr/>
          </p:nvSpPr>
          <p:spPr>
            <a:xfrm>
              <a:off x="1990016" y="1472425"/>
              <a:ext cx="5165700" cy="32826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A7A3C90A-BE05-4178-8833-DCC24ECAEE12}"/>
              </a:ext>
            </a:extLst>
          </p:cNvPr>
          <p:cNvGrpSpPr/>
          <p:nvPr/>
        </p:nvGrpSpPr>
        <p:grpSpPr>
          <a:xfrm>
            <a:off x="7287727" y="265420"/>
            <a:ext cx="1666505" cy="1754237"/>
            <a:chOff x="7287727" y="265420"/>
            <a:chExt cx="1666505" cy="1754237"/>
          </a:xfrm>
        </p:grpSpPr>
        <p:sp>
          <p:nvSpPr>
            <p:cNvPr id="18" name="Google Shape;1249;p31">
              <a:extLst>
                <a:ext uri="{FF2B5EF4-FFF2-40B4-BE49-F238E27FC236}">
                  <a16:creationId xmlns:a16="http://schemas.microsoft.com/office/drawing/2014/main" id="{D9BF93D2-FC1F-437A-8904-6DE4211A833D}"/>
                </a:ext>
              </a:extLst>
            </p:cNvPr>
            <p:cNvSpPr/>
            <p:nvPr/>
          </p:nvSpPr>
          <p:spPr>
            <a:xfrm>
              <a:off x="8157027" y="1782507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249;p31">
              <a:extLst>
                <a:ext uri="{FF2B5EF4-FFF2-40B4-BE49-F238E27FC236}">
                  <a16:creationId xmlns:a16="http://schemas.microsoft.com/office/drawing/2014/main" id="{84FBFCBC-BAB4-4AEB-961E-1001F39283C6}"/>
                </a:ext>
              </a:extLst>
            </p:cNvPr>
            <p:cNvSpPr/>
            <p:nvPr/>
          </p:nvSpPr>
          <p:spPr>
            <a:xfrm>
              <a:off x="8757148" y="1204733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249;p31">
              <a:extLst>
                <a:ext uri="{FF2B5EF4-FFF2-40B4-BE49-F238E27FC236}">
                  <a16:creationId xmlns:a16="http://schemas.microsoft.com/office/drawing/2014/main" id="{CCDC66A1-D797-4DDF-9E7D-938769BDA722}"/>
                </a:ext>
              </a:extLst>
            </p:cNvPr>
            <p:cNvSpPr/>
            <p:nvPr/>
          </p:nvSpPr>
          <p:spPr>
            <a:xfrm>
              <a:off x="7991410" y="516909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1249;p31">
              <a:extLst>
                <a:ext uri="{FF2B5EF4-FFF2-40B4-BE49-F238E27FC236}">
                  <a16:creationId xmlns:a16="http://schemas.microsoft.com/office/drawing/2014/main" id="{65304AC9-542E-458D-B9A0-B403BADD083D}"/>
                </a:ext>
              </a:extLst>
            </p:cNvPr>
            <p:cNvSpPr/>
            <p:nvPr/>
          </p:nvSpPr>
          <p:spPr>
            <a:xfrm>
              <a:off x="7287727" y="389347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1249;p31">
              <a:extLst>
                <a:ext uri="{FF2B5EF4-FFF2-40B4-BE49-F238E27FC236}">
                  <a16:creationId xmlns:a16="http://schemas.microsoft.com/office/drawing/2014/main" id="{0F4E7112-28D0-4A11-8E02-DF64BE061371}"/>
                </a:ext>
              </a:extLst>
            </p:cNvPr>
            <p:cNvSpPr/>
            <p:nvPr/>
          </p:nvSpPr>
          <p:spPr>
            <a:xfrm>
              <a:off x="8117504" y="1125683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249;p31">
              <a:extLst>
                <a:ext uri="{FF2B5EF4-FFF2-40B4-BE49-F238E27FC236}">
                  <a16:creationId xmlns:a16="http://schemas.microsoft.com/office/drawing/2014/main" id="{3089543A-2821-46FA-A2D0-A3E7552E25BD}"/>
                </a:ext>
              </a:extLst>
            </p:cNvPr>
            <p:cNvSpPr/>
            <p:nvPr/>
          </p:nvSpPr>
          <p:spPr>
            <a:xfrm>
              <a:off x="8599048" y="265420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249;p31">
              <a:extLst>
                <a:ext uri="{FF2B5EF4-FFF2-40B4-BE49-F238E27FC236}">
                  <a16:creationId xmlns:a16="http://schemas.microsoft.com/office/drawing/2014/main" id="{23B0466D-E029-4FD7-9E7B-9536BE63EE5A}"/>
                </a:ext>
              </a:extLst>
            </p:cNvPr>
            <p:cNvSpPr/>
            <p:nvPr/>
          </p:nvSpPr>
          <p:spPr>
            <a:xfrm>
              <a:off x="8796132" y="1861557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مجموعة 38">
            <a:extLst>
              <a:ext uri="{FF2B5EF4-FFF2-40B4-BE49-F238E27FC236}">
                <a16:creationId xmlns:a16="http://schemas.microsoft.com/office/drawing/2014/main" id="{1D8AA2B2-7C2B-4029-AD9B-A64C20843660}"/>
              </a:ext>
            </a:extLst>
          </p:cNvPr>
          <p:cNvGrpSpPr/>
          <p:nvPr/>
        </p:nvGrpSpPr>
        <p:grpSpPr>
          <a:xfrm flipH="1">
            <a:off x="262314" y="265420"/>
            <a:ext cx="1666505" cy="1754237"/>
            <a:chOff x="7287727" y="265420"/>
            <a:chExt cx="1666505" cy="1754237"/>
          </a:xfrm>
        </p:grpSpPr>
        <p:sp>
          <p:nvSpPr>
            <p:cNvPr id="40" name="Google Shape;1249;p31">
              <a:extLst>
                <a:ext uri="{FF2B5EF4-FFF2-40B4-BE49-F238E27FC236}">
                  <a16:creationId xmlns:a16="http://schemas.microsoft.com/office/drawing/2014/main" id="{73D7BF70-98F9-4C8B-AD39-65DD712DCBA7}"/>
                </a:ext>
              </a:extLst>
            </p:cNvPr>
            <p:cNvSpPr/>
            <p:nvPr/>
          </p:nvSpPr>
          <p:spPr>
            <a:xfrm>
              <a:off x="8157027" y="1782507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249;p31">
              <a:extLst>
                <a:ext uri="{FF2B5EF4-FFF2-40B4-BE49-F238E27FC236}">
                  <a16:creationId xmlns:a16="http://schemas.microsoft.com/office/drawing/2014/main" id="{B296355C-498B-44C3-9D1D-3AEAD99E8FF3}"/>
                </a:ext>
              </a:extLst>
            </p:cNvPr>
            <p:cNvSpPr/>
            <p:nvPr/>
          </p:nvSpPr>
          <p:spPr>
            <a:xfrm>
              <a:off x="8757148" y="1204733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249;p31">
              <a:extLst>
                <a:ext uri="{FF2B5EF4-FFF2-40B4-BE49-F238E27FC236}">
                  <a16:creationId xmlns:a16="http://schemas.microsoft.com/office/drawing/2014/main" id="{8F0D252C-4291-445B-95D8-90CCE366CF74}"/>
                </a:ext>
              </a:extLst>
            </p:cNvPr>
            <p:cNvSpPr/>
            <p:nvPr/>
          </p:nvSpPr>
          <p:spPr>
            <a:xfrm>
              <a:off x="7991410" y="516909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249;p31">
              <a:extLst>
                <a:ext uri="{FF2B5EF4-FFF2-40B4-BE49-F238E27FC236}">
                  <a16:creationId xmlns:a16="http://schemas.microsoft.com/office/drawing/2014/main" id="{6747B871-DFCD-4919-8567-D5CD2CF6DA8F}"/>
                </a:ext>
              </a:extLst>
            </p:cNvPr>
            <p:cNvSpPr/>
            <p:nvPr/>
          </p:nvSpPr>
          <p:spPr>
            <a:xfrm>
              <a:off x="7287727" y="389347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1249;p31">
              <a:extLst>
                <a:ext uri="{FF2B5EF4-FFF2-40B4-BE49-F238E27FC236}">
                  <a16:creationId xmlns:a16="http://schemas.microsoft.com/office/drawing/2014/main" id="{9CD24E31-647B-410D-B3D1-8DF15F2D9301}"/>
                </a:ext>
              </a:extLst>
            </p:cNvPr>
            <p:cNvSpPr/>
            <p:nvPr/>
          </p:nvSpPr>
          <p:spPr>
            <a:xfrm>
              <a:off x="8117504" y="1125683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1249;p31">
              <a:extLst>
                <a:ext uri="{FF2B5EF4-FFF2-40B4-BE49-F238E27FC236}">
                  <a16:creationId xmlns:a16="http://schemas.microsoft.com/office/drawing/2014/main" id="{94235D95-FA2E-4FB6-B451-5FE4468B9292}"/>
                </a:ext>
              </a:extLst>
            </p:cNvPr>
            <p:cNvSpPr/>
            <p:nvPr/>
          </p:nvSpPr>
          <p:spPr>
            <a:xfrm>
              <a:off x="8599048" y="265420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1249;p31">
              <a:extLst>
                <a:ext uri="{FF2B5EF4-FFF2-40B4-BE49-F238E27FC236}">
                  <a16:creationId xmlns:a16="http://schemas.microsoft.com/office/drawing/2014/main" id="{92F205AD-8615-4CBE-8309-436D9A764240}"/>
                </a:ext>
              </a:extLst>
            </p:cNvPr>
            <p:cNvSpPr/>
            <p:nvPr/>
          </p:nvSpPr>
          <p:spPr>
            <a:xfrm>
              <a:off x="8796132" y="1861557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7" name="مجموعة 46">
            <a:extLst>
              <a:ext uri="{FF2B5EF4-FFF2-40B4-BE49-F238E27FC236}">
                <a16:creationId xmlns:a16="http://schemas.microsoft.com/office/drawing/2014/main" id="{FEF525B8-1FB5-412C-AF61-1B3704F768B8}"/>
              </a:ext>
            </a:extLst>
          </p:cNvPr>
          <p:cNvGrpSpPr/>
          <p:nvPr/>
        </p:nvGrpSpPr>
        <p:grpSpPr>
          <a:xfrm rot="4521722">
            <a:off x="7237207" y="3195433"/>
            <a:ext cx="1666505" cy="1630310"/>
            <a:chOff x="7287727" y="389347"/>
            <a:chExt cx="1666505" cy="1630310"/>
          </a:xfrm>
          <a:solidFill>
            <a:srgbClr val="F5C08F"/>
          </a:solidFill>
        </p:grpSpPr>
        <p:sp>
          <p:nvSpPr>
            <p:cNvPr id="48" name="Google Shape;1249;p31">
              <a:extLst>
                <a:ext uri="{FF2B5EF4-FFF2-40B4-BE49-F238E27FC236}">
                  <a16:creationId xmlns:a16="http://schemas.microsoft.com/office/drawing/2014/main" id="{33DF9488-D660-4E90-B920-6F582B5FB987}"/>
                </a:ext>
              </a:extLst>
            </p:cNvPr>
            <p:cNvSpPr/>
            <p:nvPr/>
          </p:nvSpPr>
          <p:spPr>
            <a:xfrm>
              <a:off x="8249766" y="1630926"/>
              <a:ext cx="158100" cy="158100"/>
            </a:xfrm>
            <a:prstGeom prst="star4">
              <a:avLst>
                <a:gd name="adj" fmla="val 2247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1249;p31">
              <a:extLst>
                <a:ext uri="{FF2B5EF4-FFF2-40B4-BE49-F238E27FC236}">
                  <a16:creationId xmlns:a16="http://schemas.microsoft.com/office/drawing/2014/main" id="{B35581AA-E233-4145-BAA0-517B16BACA36}"/>
                </a:ext>
              </a:extLst>
            </p:cNvPr>
            <p:cNvSpPr/>
            <p:nvPr/>
          </p:nvSpPr>
          <p:spPr>
            <a:xfrm>
              <a:off x="8757148" y="1204733"/>
              <a:ext cx="158100" cy="158100"/>
            </a:xfrm>
            <a:prstGeom prst="star4">
              <a:avLst>
                <a:gd name="adj" fmla="val 2247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1249;p31">
              <a:extLst>
                <a:ext uri="{FF2B5EF4-FFF2-40B4-BE49-F238E27FC236}">
                  <a16:creationId xmlns:a16="http://schemas.microsoft.com/office/drawing/2014/main" id="{D9CA5ACA-B1F0-46BA-8AC8-642DC74F4421}"/>
                </a:ext>
              </a:extLst>
            </p:cNvPr>
            <p:cNvSpPr/>
            <p:nvPr/>
          </p:nvSpPr>
          <p:spPr>
            <a:xfrm>
              <a:off x="7991410" y="516909"/>
              <a:ext cx="158100" cy="158100"/>
            </a:xfrm>
            <a:prstGeom prst="star4">
              <a:avLst>
                <a:gd name="adj" fmla="val 2247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1249;p31">
              <a:extLst>
                <a:ext uri="{FF2B5EF4-FFF2-40B4-BE49-F238E27FC236}">
                  <a16:creationId xmlns:a16="http://schemas.microsoft.com/office/drawing/2014/main" id="{66659A10-854C-4144-A8FE-34E7FF9EDCEF}"/>
                </a:ext>
              </a:extLst>
            </p:cNvPr>
            <p:cNvSpPr/>
            <p:nvPr/>
          </p:nvSpPr>
          <p:spPr>
            <a:xfrm>
              <a:off x="7287727" y="389347"/>
              <a:ext cx="158100" cy="158100"/>
            </a:xfrm>
            <a:prstGeom prst="star4">
              <a:avLst>
                <a:gd name="adj" fmla="val 2247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1249;p31">
              <a:extLst>
                <a:ext uri="{FF2B5EF4-FFF2-40B4-BE49-F238E27FC236}">
                  <a16:creationId xmlns:a16="http://schemas.microsoft.com/office/drawing/2014/main" id="{89068197-0FF9-4745-854A-B5BE21F7A122}"/>
                </a:ext>
              </a:extLst>
            </p:cNvPr>
            <p:cNvSpPr/>
            <p:nvPr/>
          </p:nvSpPr>
          <p:spPr>
            <a:xfrm>
              <a:off x="7845387" y="1075979"/>
              <a:ext cx="158100" cy="158100"/>
            </a:xfrm>
            <a:prstGeom prst="star4">
              <a:avLst>
                <a:gd name="adj" fmla="val 2247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1249;p31">
              <a:extLst>
                <a:ext uri="{FF2B5EF4-FFF2-40B4-BE49-F238E27FC236}">
                  <a16:creationId xmlns:a16="http://schemas.microsoft.com/office/drawing/2014/main" id="{CC7B8F16-8BF6-4D54-9E67-CE7C08963F83}"/>
                </a:ext>
              </a:extLst>
            </p:cNvPr>
            <p:cNvSpPr/>
            <p:nvPr/>
          </p:nvSpPr>
          <p:spPr>
            <a:xfrm>
              <a:off x="8696249" y="481429"/>
              <a:ext cx="158100" cy="158100"/>
            </a:xfrm>
            <a:prstGeom prst="star4">
              <a:avLst>
                <a:gd name="adj" fmla="val 2247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1249;p31">
              <a:extLst>
                <a:ext uri="{FF2B5EF4-FFF2-40B4-BE49-F238E27FC236}">
                  <a16:creationId xmlns:a16="http://schemas.microsoft.com/office/drawing/2014/main" id="{73B94DAC-0AD5-41F4-A8DD-E5843D6DB236}"/>
                </a:ext>
              </a:extLst>
            </p:cNvPr>
            <p:cNvSpPr/>
            <p:nvPr/>
          </p:nvSpPr>
          <p:spPr>
            <a:xfrm>
              <a:off x="8796132" y="1861557"/>
              <a:ext cx="158100" cy="158100"/>
            </a:xfrm>
            <a:prstGeom prst="star4">
              <a:avLst>
                <a:gd name="adj" fmla="val 2247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5" name="مجموعة 54">
            <a:extLst>
              <a:ext uri="{FF2B5EF4-FFF2-40B4-BE49-F238E27FC236}">
                <a16:creationId xmlns:a16="http://schemas.microsoft.com/office/drawing/2014/main" id="{817181CC-A5C1-4D54-BDB8-C9082622F4E4}"/>
              </a:ext>
            </a:extLst>
          </p:cNvPr>
          <p:cNvGrpSpPr/>
          <p:nvPr/>
        </p:nvGrpSpPr>
        <p:grpSpPr>
          <a:xfrm rot="17078278" flipH="1">
            <a:off x="338549" y="3195433"/>
            <a:ext cx="1666505" cy="1630310"/>
            <a:chOff x="7287727" y="389347"/>
            <a:chExt cx="1666505" cy="1630310"/>
          </a:xfrm>
          <a:solidFill>
            <a:srgbClr val="F5C08F"/>
          </a:solidFill>
        </p:grpSpPr>
        <p:sp>
          <p:nvSpPr>
            <p:cNvPr id="56" name="Google Shape;1249;p31">
              <a:extLst>
                <a:ext uri="{FF2B5EF4-FFF2-40B4-BE49-F238E27FC236}">
                  <a16:creationId xmlns:a16="http://schemas.microsoft.com/office/drawing/2014/main" id="{64C5A292-8187-44D5-A981-0D03AEDFBCAD}"/>
                </a:ext>
              </a:extLst>
            </p:cNvPr>
            <p:cNvSpPr/>
            <p:nvPr/>
          </p:nvSpPr>
          <p:spPr>
            <a:xfrm>
              <a:off x="8249766" y="1630926"/>
              <a:ext cx="158100" cy="158100"/>
            </a:xfrm>
            <a:prstGeom prst="star4">
              <a:avLst>
                <a:gd name="adj" fmla="val 2247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1249;p31">
              <a:extLst>
                <a:ext uri="{FF2B5EF4-FFF2-40B4-BE49-F238E27FC236}">
                  <a16:creationId xmlns:a16="http://schemas.microsoft.com/office/drawing/2014/main" id="{D66E13D0-B04F-4F3F-91D3-1B4AC6AECD1E}"/>
                </a:ext>
              </a:extLst>
            </p:cNvPr>
            <p:cNvSpPr/>
            <p:nvPr/>
          </p:nvSpPr>
          <p:spPr>
            <a:xfrm>
              <a:off x="8757148" y="1204733"/>
              <a:ext cx="158100" cy="158100"/>
            </a:xfrm>
            <a:prstGeom prst="star4">
              <a:avLst>
                <a:gd name="adj" fmla="val 2247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1249;p31">
              <a:extLst>
                <a:ext uri="{FF2B5EF4-FFF2-40B4-BE49-F238E27FC236}">
                  <a16:creationId xmlns:a16="http://schemas.microsoft.com/office/drawing/2014/main" id="{B570A3A7-CF8B-4572-9579-6FF554F72070}"/>
                </a:ext>
              </a:extLst>
            </p:cNvPr>
            <p:cNvSpPr/>
            <p:nvPr/>
          </p:nvSpPr>
          <p:spPr>
            <a:xfrm>
              <a:off x="7991410" y="516909"/>
              <a:ext cx="158100" cy="158100"/>
            </a:xfrm>
            <a:prstGeom prst="star4">
              <a:avLst>
                <a:gd name="adj" fmla="val 2247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1249;p31">
              <a:extLst>
                <a:ext uri="{FF2B5EF4-FFF2-40B4-BE49-F238E27FC236}">
                  <a16:creationId xmlns:a16="http://schemas.microsoft.com/office/drawing/2014/main" id="{0F15BD25-D7B6-45C3-9BCC-897E2205BC41}"/>
                </a:ext>
              </a:extLst>
            </p:cNvPr>
            <p:cNvSpPr/>
            <p:nvPr/>
          </p:nvSpPr>
          <p:spPr>
            <a:xfrm>
              <a:off x="7287727" y="389347"/>
              <a:ext cx="158100" cy="158100"/>
            </a:xfrm>
            <a:prstGeom prst="star4">
              <a:avLst>
                <a:gd name="adj" fmla="val 2247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1249;p31">
              <a:extLst>
                <a:ext uri="{FF2B5EF4-FFF2-40B4-BE49-F238E27FC236}">
                  <a16:creationId xmlns:a16="http://schemas.microsoft.com/office/drawing/2014/main" id="{B1565042-9204-4063-A374-8A58B9B8E750}"/>
                </a:ext>
              </a:extLst>
            </p:cNvPr>
            <p:cNvSpPr/>
            <p:nvPr/>
          </p:nvSpPr>
          <p:spPr>
            <a:xfrm>
              <a:off x="7845387" y="1075979"/>
              <a:ext cx="158100" cy="158100"/>
            </a:xfrm>
            <a:prstGeom prst="star4">
              <a:avLst>
                <a:gd name="adj" fmla="val 2247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1249;p31">
              <a:extLst>
                <a:ext uri="{FF2B5EF4-FFF2-40B4-BE49-F238E27FC236}">
                  <a16:creationId xmlns:a16="http://schemas.microsoft.com/office/drawing/2014/main" id="{D456003C-B91E-4162-9EBD-FF3FF9568DB0}"/>
                </a:ext>
              </a:extLst>
            </p:cNvPr>
            <p:cNvSpPr/>
            <p:nvPr/>
          </p:nvSpPr>
          <p:spPr>
            <a:xfrm>
              <a:off x="8696249" y="481429"/>
              <a:ext cx="158100" cy="158100"/>
            </a:xfrm>
            <a:prstGeom prst="star4">
              <a:avLst>
                <a:gd name="adj" fmla="val 2247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1249;p31">
              <a:extLst>
                <a:ext uri="{FF2B5EF4-FFF2-40B4-BE49-F238E27FC236}">
                  <a16:creationId xmlns:a16="http://schemas.microsoft.com/office/drawing/2014/main" id="{62305BCD-0CE3-4E02-8DBE-A1872B60D8DB}"/>
                </a:ext>
              </a:extLst>
            </p:cNvPr>
            <p:cNvSpPr/>
            <p:nvPr/>
          </p:nvSpPr>
          <p:spPr>
            <a:xfrm>
              <a:off x="8796132" y="1861557"/>
              <a:ext cx="158100" cy="158100"/>
            </a:xfrm>
            <a:prstGeom prst="star4">
              <a:avLst>
                <a:gd name="adj" fmla="val 2247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3" name="Google Shape;1249;p31">
            <a:extLst>
              <a:ext uri="{FF2B5EF4-FFF2-40B4-BE49-F238E27FC236}">
                <a16:creationId xmlns:a16="http://schemas.microsoft.com/office/drawing/2014/main" id="{2FE5261B-28A1-4617-906D-D0A437C5583C}"/>
              </a:ext>
            </a:extLst>
          </p:cNvPr>
          <p:cNvSpPr/>
          <p:nvPr/>
        </p:nvSpPr>
        <p:spPr>
          <a:xfrm rot="17078278" flipH="1">
            <a:off x="2488871" y="4836499"/>
            <a:ext cx="158100" cy="158100"/>
          </a:xfrm>
          <a:prstGeom prst="star4">
            <a:avLst>
              <a:gd name="adj" fmla="val 22470"/>
            </a:avLst>
          </a:prstGeom>
          <a:solidFill>
            <a:srgbClr val="F5C0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" name="Google Shape;1249;p31">
            <a:extLst>
              <a:ext uri="{FF2B5EF4-FFF2-40B4-BE49-F238E27FC236}">
                <a16:creationId xmlns:a16="http://schemas.microsoft.com/office/drawing/2014/main" id="{59126E6A-A0BC-4A28-933D-0C6C6A3D2821}"/>
              </a:ext>
            </a:extLst>
          </p:cNvPr>
          <p:cNvSpPr/>
          <p:nvPr/>
        </p:nvSpPr>
        <p:spPr>
          <a:xfrm rot="17078278" flipH="1">
            <a:off x="3286254" y="4740037"/>
            <a:ext cx="158100" cy="158100"/>
          </a:xfrm>
          <a:prstGeom prst="star4">
            <a:avLst>
              <a:gd name="adj" fmla="val 22470"/>
            </a:avLst>
          </a:prstGeom>
          <a:solidFill>
            <a:srgbClr val="F5C0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" name="Google Shape;1249;p31">
            <a:extLst>
              <a:ext uri="{FF2B5EF4-FFF2-40B4-BE49-F238E27FC236}">
                <a16:creationId xmlns:a16="http://schemas.microsoft.com/office/drawing/2014/main" id="{AB0E0BE9-1E57-4D0D-AFDC-35A8FD6C9FAB}"/>
              </a:ext>
            </a:extLst>
          </p:cNvPr>
          <p:cNvSpPr/>
          <p:nvPr/>
        </p:nvSpPr>
        <p:spPr>
          <a:xfrm rot="17078278" flipH="1">
            <a:off x="4104828" y="4867238"/>
            <a:ext cx="158100" cy="158100"/>
          </a:xfrm>
          <a:prstGeom prst="star4">
            <a:avLst>
              <a:gd name="adj" fmla="val 22470"/>
            </a:avLst>
          </a:prstGeom>
          <a:solidFill>
            <a:srgbClr val="F5C0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" name="Google Shape;1249;p31">
            <a:extLst>
              <a:ext uri="{FF2B5EF4-FFF2-40B4-BE49-F238E27FC236}">
                <a16:creationId xmlns:a16="http://schemas.microsoft.com/office/drawing/2014/main" id="{D1FA37E0-C3CA-49AF-9301-6859E900E3AF}"/>
              </a:ext>
            </a:extLst>
          </p:cNvPr>
          <p:cNvSpPr/>
          <p:nvPr/>
        </p:nvSpPr>
        <p:spPr>
          <a:xfrm rot="17078278" flipH="1">
            <a:off x="4929224" y="4679759"/>
            <a:ext cx="158100" cy="158100"/>
          </a:xfrm>
          <a:prstGeom prst="star4">
            <a:avLst>
              <a:gd name="adj" fmla="val 22470"/>
            </a:avLst>
          </a:prstGeom>
          <a:solidFill>
            <a:srgbClr val="F5C0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" name="Google Shape;1249;p31">
            <a:extLst>
              <a:ext uri="{FF2B5EF4-FFF2-40B4-BE49-F238E27FC236}">
                <a16:creationId xmlns:a16="http://schemas.microsoft.com/office/drawing/2014/main" id="{4FC7BC94-EE90-4F7F-940A-D86303F9343A}"/>
              </a:ext>
            </a:extLst>
          </p:cNvPr>
          <p:cNvSpPr/>
          <p:nvPr/>
        </p:nvSpPr>
        <p:spPr>
          <a:xfrm rot="17078278" flipH="1">
            <a:off x="5886682" y="4836498"/>
            <a:ext cx="158100" cy="158100"/>
          </a:xfrm>
          <a:prstGeom prst="star4">
            <a:avLst>
              <a:gd name="adj" fmla="val 22470"/>
            </a:avLst>
          </a:prstGeom>
          <a:solidFill>
            <a:srgbClr val="F5C0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" name="Google Shape;1249;p31">
            <a:extLst>
              <a:ext uri="{FF2B5EF4-FFF2-40B4-BE49-F238E27FC236}">
                <a16:creationId xmlns:a16="http://schemas.microsoft.com/office/drawing/2014/main" id="{9A7E13BD-A7F6-4EE9-A1EB-7606551BD0C6}"/>
              </a:ext>
            </a:extLst>
          </p:cNvPr>
          <p:cNvSpPr/>
          <p:nvPr/>
        </p:nvSpPr>
        <p:spPr>
          <a:xfrm rot="17078278" flipH="1">
            <a:off x="6678238" y="4679760"/>
            <a:ext cx="158100" cy="158100"/>
          </a:xfrm>
          <a:prstGeom prst="star4">
            <a:avLst>
              <a:gd name="adj" fmla="val 22470"/>
            </a:avLst>
          </a:prstGeom>
          <a:solidFill>
            <a:srgbClr val="F5C0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" name="Google Shape;1249;p31">
            <a:extLst>
              <a:ext uri="{FF2B5EF4-FFF2-40B4-BE49-F238E27FC236}">
                <a16:creationId xmlns:a16="http://schemas.microsoft.com/office/drawing/2014/main" id="{5B9FE6BE-C577-46EB-8228-2821B4083787}"/>
              </a:ext>
            </a:extLst>
          </p:cNvPr>
          <p:cNvSpPr/>
          <p:nvPr/>
        </p:nvSpPr>
        <p:spPr>
          <a:xfrm>
            <a:off x="6678238" y="234576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" name="Google Shape;1249;p31">
            <a:extLst>
              <a:ext uri="{FF2B5EF4-FFF2-40B4-BE49-F238E27FC236}">
                <a16:creationId xmlns:a16="http://schemas.microsoft.com/office/drawing/2014/main" id="{673E1514-35D7-4387-8266-166E9B8CF7F6}"/>
              </a:ext>
            </a:extLst>
          </p:cNvPr>
          <p:cNvSpPr/>
          <p:nvPr/>
        </p:nvSpPr>
        <p:spPr>
          <a:xfrm>
            <a:off x="6147799" y="135078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" name="Google Shape;1249;p31">
            <a:extLst>
              <a:ext uri="{FF2B5EF4-FFF2-40B4-BE49-F238E27FC236}">
                <a16:creationId xmlns:a16="http://schemas.microsoft.com/office/drawing/2014/main" id="{0A5BFB82-3C42-4702-B214-C23B35BBC797}"/>
              </a:ext>
            </a:extLst>
          </p:cNvPr>
          <p:cNvSpPr/>
          <p:nvPr/>
        </p:nvSpPr>
        <p:spPr>
          <a:xfrm>
            <a:off x="5602213" y="293178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" name="Google Shape;1249;p31">
            <a:extLst>
              <a:ext uri="{FF2B5EF4-FFF2-40B4-BE49-F238E27FC236}">
                <a16:creationId xmlns:a16="http://schemas.microsoft.com/office/drawing/2014/main" id="{BEB9DC3F-FAE3-44A1-A501-32528F86BDD0}"/>
              </a:ext>
            </a:extLst>
          </p:cNvPr>
          <p:cNvSpPr/>
          <p:nvPr/>
        </p:nvSpPr>
        <p:spPr>
          <a:xfrm>
            <a:off x="5008271" y="124988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" name="Google Shape;1249;p31">
            <a:extLst>
              <a:ext uri="{FF2B5EF4-FFF2-40B4-BE49-F238E27FC236}">
                <a16:creationId xmlns:a16="http://schemas.microsoft.com/office/drawing/2014/main" id="{BC886087-CFE3-447C-AA2A-F64D6D130209}"/>
              </a:ext>
            </a:extLst>
          </p:cNvPr>
          <p:cNvSpPr/>
          <p:nvPr/>
        </p:nvSpPr>
        <p:spPr>
          <a:xfrm>
            <a:off x="4413899" y="293178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" name="Google Shape;1249;p31">
            <a:extLst>
              <a:ext uri="{FF2B5EF4-FFF2-40B4-BE49-F238E27FC236}">
                <a16:creationId xmlns:a16="http://schemas.microsoft.com/office/drawing/2014/main" id="{FAC9A4C3-63B3-4031-8302-FDD2902B4A48}"/>
              </a:ext>
            </a:extLst>
          </p:cNvPr>
          <p:cNvSpPr/>
          <p:nvPr/>
        </p:nvSpPr>
        <p:spPr>
          <a:xfrm>
            <a:off x="3868743" y="58942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" name="Google Shape;1249;p31">
            <a:extLst>
              <a:ext uri="{FF2B5EF4-FFF2-40B4-BE49-F238E27FC236}">
                <a16:creationId xmlns:a16="http://schemas.microsoft.com/office/drawing/2014/main" id="{107C1CCE-035A-48CD-902C-B0D332088C19}"/>
              </a:ext>
            </a:extLst>
          </p:cNvPr>
          <p:cNvSpPr/>
          <p:nvPr/>
        </p:nvSpPr>
        <p:spPr>
          <a:xfrm>
            <a:off x="3317101" y="293178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" name="Google Shape;1249;p31">
            <a:extLst>
              <a:ext uri="{FF2B5EF4-FFF2-40B4-BE49-F238E27FC236}">
                <a16:creationId xmlns:a16="http://schemas.microsoft.com/office/drawing/2014/main" id="{3C26E2C7-3015-4CFC-95A6-5CEFC8A77454}"/>
              </a:ext>
            </a:extLst>
          </p:cNvPr>
          <p:cNvSpPr/>
          <p:nvPr/>
        </p:nvSpPr>
        <p:spPr>
          <a:xfrm>
            <a:off x="2765459" y="146028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" name="Google Shape;1249;p31">
            <a:extLst>
              <a:ext uri="{FF2B5EF4-FFF2-40B4-BE49-F238E27FC236}">
                <a16:creationId xmlns:a16="http://schemas.microsoft.com/office/drawing/2014/main" id="{1670F26D-1BCF-455B-9072-422E761CC95F}"/>
              </a:ext>
            </a:extLst>
          </p:cNvPr>
          <p:cNvSpPr/>
          <p:nvPr/>
        </p:nvSpPr>
        <p:spPr>
          <a:xfrm>
            <a:off x="2256623" y="166309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" name="Google Shape;556;p52">
            <a:extLst>
              <a:ext uri="{FF2B5EF4-FFF2-40B4-BE49-F238E27FC236}">
                <a16:creationId xmlns:a16="http://schemas.microsoft.com/office/drawing/2014/main" id="{7C306BF6-C2BB-46ED-94CE-0D33837BAC1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51106" y="1590431"/>
            <a:ext cx="6804718" cy="90719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15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88900">
                    <a:srgbClr val="7E2A58"/>
                  </a:glow>
                </a:effectLst>
                <a:latin typeface="STC Bold" panose="01000500000000020006" pitchFamily="2" charset="-78"/>
                <a:cs typeface="STC Bold" panose="01000500000000020006" pitchFamily="2" charset="-78"/>
                <a:sym typeface="Berkshire Swash"/>
              </a:rPr>
              <a:t>أسئلة</a:t>
            </a:r>
            <a:endParaRPr sz="11500" dirty="0">
              <a:solidFill>
                <a:schemeClr val="accent4">
                  <a:lumMod val="20000"/>
                  <a:lumOff val="80000"/>
                </a:schemeClr>
              </a:solidFill>
              <a:effectLst>
                <a:glow rad="88900">
                  <a:srgbClr val="7E2A58"/>
                </a:glow>
              </a:effectLst>
              <a:latin typeface="STC Bold" panose="01000500000000020006" pitchFamily="2" charset="-78"/>
              <a:cs typeface="STC Bold" panose="01000500000000020006" pitchFamily="2" charset="-78"/>
              <a:sym typeface="Berkshire Swash"/>
            </a:endParaRPr>
          </a:p>
        </p:txBody>
      </p:sp>
      <p:grpSp>
        <p:nvGrpSpPr>
          <p:cNvPr id="80" name="Google Shape;1097;p26">
            <a:extLst>
              <a:ext uri="{FF2B5EF4-FFF2-40B4-BE49-F238E27FC236}">
                <a16:creationId xmlns:a16="http://schemas.microsoft.com/office/drawing/2014/main" id="{5C98F484-FD33-4B3E-8F3F-51D8A7937F45}"/>
              </a:ext>
            </a:extLst>
          </p:cNvPr>
          <p:cNvGrpSpPr/>
          <p:nvPr/>
        </p:nvGrpSpPr>
        <p:grpSpPr>
          <a:xfrm>
            <a:off x="4038439" y="3072308"/>
            <a:ext cx="1067120" cy="981130"/>
            <a:chOff x="6535927" y="-2669851"/>
            <a:chExt cx="558125" cy="536101"/>
          </a:xfrm>
        </p:grpSpPr>
        <p:sp>
          <p:nvSpPr>
            <p:cNvPr id="81" name="Google Shape;1098;p26">
              <a:extLst>
                <a:ext uri="{FF2B5EF4-FFF2-40B4-BE49-F238E27FC236}">
                  <a16:creationId xmlns:a16="http://schemas.microsoft.com/office/drawing/2014/main" id="{8265DE67-D6B3-4994-838A-847C335C7E6D}"/>
                </a:ext>
              </a:extLst>
            </p:cNvPr>
            <p:cNvSpPr/>
            <p:nvPr/>
          </p:nvSpPr>
          <p:spPr>
            <a:xfrm>
              <a:off x="6868700" y="-2505750"/>
              <a:ext cx="109575" cy="101900"/>
            </a:xfrm>
            <a:custGeom>
              <a:avLst/>
              <a:gdLst/>
              <a:ahLst/>
              <a:cxnLst/>
              <a:rect l="l" t="t" r="r" b="b"/>
              <a:pathLst>
                <a:path w="4383" h="4076" extrusionOk="0">
                  <a:moveTo>
                    <a:pt x="2203" y="0"/>
                  </a:moveTo>
                  <a:cubicBezTo>
                    <a:pt x="2168" y="0"/>
                    <a:pt x="2126" y="15"/>
                    <a:pt x="2084" y="45"/>
                  </a:cubicBezTo>
                  <a:lnTo>
                    <a:pt x="1489" y="1247"/>
                  </a:lnTo>
                  <a:cubicBezTo>
                    <a:pt x="1489" y="1283"/>
                    <a:pt x="1465" y="1295"/>
                    <a:pt x="1429" y="1295"/>
                  </a:cubicBezTo>
                  <a:lnTo>
                    <a:pt x="96" y="1485"/>
                  </a:lnTo>
                  <a:cubicBezTo>
                    <a:pt x="13" y="1509"/>
                    <a:pt x="1" y="1593"/>
                    <a:pt x="48" y="1640"/>
                  </a:cubicBezTo>
                  <a:lnTo>
                    <a:pt x="1013" y="2581"/>
                  </a:lnTo>
                  <a:cubicBezTo>
                    <a:pt x="1048" y="2593"/>
                    <a:pt x="1048" y="2617"/>
                    <a:pt x="1048" y="2652"/>
                  </a:cubicBezTo>
                  <a:lnTo>
                    <a:pt x="822" y="3974"/>
                  </a:lnTo>
                  <a:cubicBezTo>
                    <a:pt x="822" y="4033"/>
                    <a:pt x="871" y="4075"/>
                    <a:pt x="921" y="4075"/>
                  </a:cubicBezTo>
                  <a:cubicBezTo>
                    <a:pt x="932" y="4075"/>
                    <a:pt x="943" y="4073"/>
                    <a:pt x="953" y="4069"/>
                  </a:cubicBezTo>
                  <a:lnTo>
                    <a:pt x="2144" y="3438"/>
                  </a:lnTo>
                  <a:cubicBezTo>
                    <a:pt x="2156" y="3432"/>
                    <a:pt x="2168" y="3429"/>
                    <a:pt x="2181" y="3429"/>
                  </a:cubicBezTo>
                  <a:cubicBezTo>
                    <a:pt x="2194" y="3429"/>
                    <a:pt x="2209" y="3432"/>
                    <a:pt x="2227" y="3438"/>
                  </a:cubicBezTo>
                  <a:lnTo>
                    <a:pt x="3418" y="4069"/>
                  </a:lnTo>
                  <a:cubicBezTo>
                    <a:pt x="3430" y="4073"/>
                    <a:pt x="3443" y="4075"/>
                    <a:pt x="3455" y="4075"/>
                  </a:cubicBezTo>
                  <a:cubicBezTo>
                    <a:pt x="3512" y="4075"/>
                    <a:pt x="3559" y="4033"/>
                    <a:pt x="3549" y="3974"/>
                  </a:cubicBezTo>
                  <a:lnTo>
                    <a:pt x="3322" y="2652"/>
                  </a:lnTo>
                  <a:cubicBezTo>
                    <a:pt x="3322" y="2617"/>
                    <a:pt x="3334" y="2593"/>
                    <a:pt x="3358" y="2581"/>
                  </a:cubicBezTo>
                  <a:lnTo>
                    <a:pt x="4323" y="1640"/>
                  </a:lnTo>
                  <a:cubicBezTo>
                    <a:pt x="4382" y="1593"/>
                    <a:pt x="4346" y="1509"/>
                    <a:pt x="4275" y="1485"/>
                  </a:cubicBezTo>
                  <a:lnTo>
                    <a:pt x="2941" y="1295"/>
                  </a:lnTo>
                  <a:cubicBezTo>
                    <a:pt x="2918" y="1295"/>
                    <a:pt x="2894" y="1283"/>
                    <a:pt x="2882" y="1247"/>
                  </a:cubicBezTo>
                  <a:lnTo>
                    <a:pt x="2287" y="45"/>
                  </a:lnTo>
                  <a:cubicBezTo>
                    <a:pt x="2269" y="15"/>
                    <a:pt x="2239" y="0"/>
                    <a:pt x="2203" y="0"/>
                  </a:cubicBezTo>
                  <a:close/>
                </a:path>
              </a:pathLst>
            </a:custGeom>
            <a:gradFill>
              <a:gsLst>
                <a:gs pos="0">
                  <a:schemeClr val="accent4">
                    <a:lumMod val="75000"/>
                  </a:schemeClr>
                </a:gs>
                <a:gs pos="50000">
                  <a:schemeClr val="accent4">
                    <a:lumMod val="40000"/>
                    <a:lumOff val="6000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1099;p26">
              <a:extLst>
                <a:ext uri="{FF2B5EF4-FFF2-40B4-BE49-F238E27FC236}">
                  <a16:creationId xmlns:a16="http://schemas.microsoft.com/office/drawing/2014/main" id="{CA493E9D-A1E1-4143-94F1-D3273AC5203D}"/>
                </a:ext>
              </a:extLst>
            </p:cNvPr>
            <p:cNvSpPr/>
            <p:nvPr/>
          </p:nvSpPr>
          <p:spPr>
            <a:xfrm>
              <a:off x="6572525" y="-2669850"/>
              <a:ext cx="521525" cy="536100"/>
            </a:xfrm>
            <a:custGeom>
              <a:avLst/>
              <a:gdLst/>
              <a:ahLst/>
              <a:cxnLst/>
              <a:rect l="l" t="t" r="r" b="b"/>
              <a:pathLst>
                <a:path w="20861" h="21444" extrusionOk="0">
                  <a:moveTo>
                    <a:pt x="8204" y="1"/>
                  </a:moveTo>
                  <a:lnTo>
                    <a:pt x="8204" y="1"/>
                  </a:lnTo>
                  <a:cubicBezTo>
                    <a:pt x="3489" y="1191"/>
                    <a:pt x="1" y="5466"/>
                    <a:pt x="1" y="10550"/>
                  </a:cubicBezTo>
                  <a:cubicBezTo>
                    <a:pt x="1" y="16562"/>
                    <a:pt x="4882" y="21444"/>
                    <a:pt x="10895" y="21444"/>
                  </a:cubicBezTo>
                  <a:cubicBezTo>
                    <a:pt x="15336" y="21444"/>
                    <a:pt x="19158" y="18789"/>
                    <a:pt x="20861" y="14979"/>
                  </a:cubicBezTo>
                  <a:lnTo>
                    <a:pt x="20861" y="14979"/>
                  </a:lnTo>
                  <a:cubicBezTo>
                    <a:pt x="19289" y="16027"/>
                    <a:pt x="17146" y="16979"/>
                    <a:pt x="15110" y="16979"/>
                  </a:cubicBezTo>
                  <a:cubicBezTo>
                    <a:pt x="9669" y="16979"/>
                    <a:pt x="4990" y="12455"/>
                    <a:pt x="4990" y="7014"/>
                  </a:cubicBezTo>
                  <a:cubicBezTo>
                    <a:pt x="4990" y="4394"/>
                    <a:pt x="6526" y="1775"/>
                    <a:pt x="8204" y="1"/>
                  </a:cubicBezTo>
                  <a:close/>
                </a:path>
              </a:pathLst>
            </a:custGeom>
            <a:gradFill>
              <a:gsLst>
                <a:gs pos="0">
                  <a:schemeClr val="accent4">
                    <a:lumMod val="75000"/>
                  </a:schemeClr>
                </a:gs>
                <a:gs pos="50000">
                  <a:schemeClr val="accent4">
                    <a:lumMod val="20000"/>
                    <a:lumOff val="8000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100;p26">
              <a:extLst>
                <a:ext uri="{FF2B5EF4-FFF2-40B4-BE49-F238E27FC236}">
                  <a16:creationId xmlns:a16="http://schemas.microsoft.com/office/drawing/2014/main" id="{FD806869-5723-4874-8425-308C3C94E0AC}"/>
                </a:ext>
              </a:extLst>
            </p:cNvPr>
            <p:cNvSpPr/>
            <p:nvPr/>
          </p:nvSpPr>
          <p:spPr>
            <a:xfrm>
              <a:off x="6535927" y="-2669851"/>
              <a:ext cx="558125" cy="469825"/>
            </a:xfrm>
            <a:custGeom>
              <a:avLst/>
              <a:gdLst/>
              <a:ahLst/>
              <a:cxnLst/>
              <a:rect l="l" t="t" r="r" b="b"/>
              <a:pathLst>
                <a:path w="22325" h="18793" extrusionOk="0">
                  <a:moveTo>
                    <a:pt x="9668" y="1"/>
                  </a:moveTo>
                  <a:lnTo>
                    <a:pt x="9668" y="1"/>
                  </a:lnTo>
                  <a:cubicBezTo>
                    <a:pt x="9667" y="1"/>
                    <a:pt x="1" y="6109"/>
                    <a:pt x="6585" y="15229"/>
                  </a:cubicBezTo>
                  <a:cubicBezTo>
                    <a:pt x="7896" y="17034"/>
                    <a:pt x="11307" y="18793"/>
                    <a:pt x="14854" y="18793"/>
                  </a:cubicBezTo>
                  <a:cubicBezTo>
                    <a:pt x="17554" y="18793"/>
                    <a:pt x="20333" y="17773"/>
                    <a:pt x="22325" y="14979"/>
                  </a:cubicBezTo>
                  <a:lnTo>
                    <a:pt x="22325" y="14979"/>
                  </a:lnTo>
                  <a:cubicBezTo>
                    <a:pt x="20753" y="16027"/>
                    <a:pt x="18872" y="16646"/>
                    <a:pt x="16824" y="16658"/>
                  </a:cubicBezTo>
                  <a:cubicBezTo>
                    <a:pt x="11383" y="16658"/>
                    <a:pt x="6966" y="12240"/>
                    <a:pt x="6966" y="6787"/>
                  </a:cubicBezTo>
                  <a:cubicBezTo>
                    <a:pt x="6966" y="4156"/>
                    <a:pt x="7990" y="1775"/>
                    <a:pt x="9668" y="1"/>
                  </a:cubicBezTo>
                  <a:close/>
                </a:path>
              </a:pathLst>
            </a:custGeom>
            <a:gradFill>
              <a:gsLst>
                <a:gs pos="0">
                  <a:schemeClr val="accent4">
                    <a:lumMod val="50000"/>
                  </a:schemeClr>
                </a:gs>
                <a:gs pos="50000">
                  <a:schemeClr val="accent4">
                    <a:lumMod val="60000"/>
                    <a:lumOff val="40000"/>
                  </a:schemeClr>
                </a:gs>
                <a:gs pos="100000">
                  <a:schemeClr val="accent4">
                    <a:lumMod val="50000"/>
                  </a:schemeClr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366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7" name="Google Shape;1437;p36"/>
          <p:cNvGrpSpPr/>
          <p:nvPr/>
        </p:nvGrpSpPr>
        <p:grpSpPr>
          <a:xfrm>
            <a:off x="3916027" y="1290382"/>
            <a:ext cx="1301062" cy="1249722"/>
            <a:chOff x="6535925" y="-2669850"/>
            <a:chExt cx="558125" cy="536100"/>
          </a:xfrm>
        </p:grpSpPr>
        <p:sp>
          <p:nvSpPr>
            <p:cNvPr id="1438" name="Google Shape;1438;p36"/>
            <p:cNvSpPr/>
            <p:nvPr/>
          </p:nvSpPr>
          <p:spPr>
            <a:xfrm>
              <a:off x="6868700" y="-2505750"/>
              <a:ext cx="109575" cy="101900"/>
            </a:xfrm>
            <a:custGeom>
              <a:avLst/>
              <a:gdLst/>
              <a:ahLst/>
              <a:cxnLst/>
              <a:rect l="l" t="t" r="r" b="b"/>
              <a:pathLst>
                <a:path w="4383" h="4076" extrusionOk="0">
                  <a:moveTo>
                    <a:pt x="2203" y="0"/>
                  </a:moveTo>
                  <a:cubicBezTo>
                    <a:pt x="2168" y="0"/>
                    <a:pt x="2126" y="15"/>
                    <a:pt x="2084" y="45"/>
                  </a:cubicBezTo>
                  <a:lnTo>
                    <a:pt x="1489" y="1247"/>
                  </a:lnTo>
                  <a:cubicBezTo>
                    <a:pt x="1489" y="1283"/>
                    <a:pt x="1465" y="1295"/>
                    <a:pt x="1429" y="1295"/>
                  </a:cubicBezTo>
                  <a:lnTo>
                    <a:pt x="96" y="1485"/>
                  </a:lnTo>
                  <a:cubicBezTo>
                    <a:pt x="13" y="1509"/>
                    <a:pt x="1" y="1593"/>
                    <a:pt x="48" y="1640"/>
                  </a:cubicBezTo>
                  <a:lnTo>
                    <a:pt x="1013" y="2581"/>
                  </a:lnTo>
                  <a:cubicBezTo>
                    <a:pt x="1048" y="2593"/>
                    <a:pt x="1048" y="2617"/>
                    <a:pt x="1048" y="2652"/>
                  </a:cubicBezTo>
                  <a:lnTo>
                    <a:pt x="822" y="3974"/>
                  </a:lnTo>
                  <a:cubicBezTo>
                    <a:pt x="822" y="4033"/>
                    <a:pt x="871" y="4075"/>
                    <a:pt x="921" y="4075"/>
                  </a:cubicBezTo>
                  <a:cubicBezTo>
                    <a:pt x="932" y="4075"/>
                    <a:pt x="943" y="4073"/>
                    <a:pt x="953" y="4069"/>
                  </a:cubicBezTo>
                  <a:lnTo>
                    <a:pt x="2144" y="3438"/>
                  </a:lnTo>
                  <a:cubicBezTo>
                    <a:pt x="2156" y="3432"/>
                    <a:pt x="2168" y="3429"/>
                    <a:pt x="2181" y="3429"/>
                  </a:cubicBezTo>
                  <a:cubicBezTo>
                    <a:pt x="2194" y="3429"/>
                    <a:pt x="2209" y="3432"/>
                    <a:pt x="2227" y="3438"/>
                  </a:cubicBezTo>
                  <a:lnTo>
                    <a:pt x="3418" y="4069"/>
                  </a:lnTo>
                  <a:cubicBezTo>
                    <a:pt x="3430" y="4073"/>
                    <a:pt x="3443" y="4075"/>
                    <a:pt x="3455" y="4075"/>
                  </a:cubicBezTo>
                  <a:cubicBezTo>
                    <a:pt x="3512" y="4075"/>
                    <a:pt x="3559" y="4033"/>
                    <a:pt x="3549" y="3974"/>
                  </a:cubicBezTo>
                  <a:lnTo>
                    <a:pt x="3322" y="2652"/>
                  </a:lnTo>
                  <a:cubicBezTo>
                    <a:pt x="3322" y="2617"/>
                    <a:pt x="3334" y="2593"/>
                    <a:pt x="3358" y="2581"/>
                  </a:cubicBezTo>
                  <a:lnTo>
                    <a:pt x="4323" y="1640"/>
                  </a:lnTo>
                  <a:cubicBezTo>
                    <a:pt x="4382" y="1593"/>
                    <a:pt x="4346" y="1509"/>
                    <a:pt x="4275" y="1485"/>
                  </a:cubicBezTo>
                  <a:lnTo>
                    <a:pt x="2941" y="1295"/>
                  </a:lnTo>
                  <a:cubicBezTo>
                    <a:pt x="2918" y="1295"/>
                    <a:pt x="2894" y="1283"/>
                    <a:pt x="2882" y="1247"/>
                  </a:cubicBezTo>
                  <a:lnTo>
                    <a:pt x="2287" y="45"/>
                  </a:lnTo>
                  <a:cubicBezTo>
                    <a:pt x="2269" y="15"/>
                    <a:pt x="2239" y="0"/>
                    <a:pt x="2203" y="0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FF2C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9" name="Google Shape;1439;p36"/>
            <p:cNvSpPr/>
            <p:nvPr/>
          </p:nvSpPr>
          <p:spPr>
            <a:xfrm>
              <a:off x="6572525" y="-2669850"/>
              <a:ext cx="521525" cy="536100"/>
            </a:xfrm>
            <a:custGeom>
              <a:avLst/>
              <a:gdLst/>
              <a:ahLst/>
              <a:cxnLst/>
              <a:rect l="l" t="t" r="r" b="b"/>
              <a:pathLst>
                <a:path w="20861" h="21444" extrusionOk="0">
                  <a:moveTo>
                    <a:pt x="8204" y="1"/>
                  </a:moveTo>
                  <a:lnTo>
                    <a:pt x="8204" y="1"/>
                  </a:lnTo>
                  <a:cubicBezTo>
                    <a:pt x="3489" y="1191"/>
                    <a:pt x="1" y="5466"/>
                    <a:pt x="1" y="10550"/>
                  </a:cubicBezTo>
                  <a:cubicBezTo>
                    <a:pt x="1" y="16562"/>
                    <a:pt x="4882" y="21444"/>
                    <a:pt x="10895" y="21444"/>
                  </a:cubicBezTo>
                  <a:cubicBezTo>
                    <a:pt x="15336" y="21444"/>
                    <a:pt x="19158" y="18789"/>
                    <a:pt x="20861" y="14979"/>
                  </a:cubicBezTo>
                  <a:lnTo>
                    <a:pt x="20861" y="14979"/>
                  </a:lnTo>
                  <a:cubicBezTo>
                    <a:pt x="19289" y="16027"/>
                    <a:pt x="17146" y="16979"/>
                    <a:pt x="15110" y="16979"/>
                  </a:cubicBezTo>
                  <a:cubicBezTo>
                    <a:pt x="9669" y="16979"/>
                    <a:pt x="4990" y="12455"/>
                    <a:pt x="4990" y="7014"/>
                  </a:cubicBezTo>
                  <a:cubicBezTo>
                    <a:pt x="4990" y="4394"/>
                    <a:pt x="6526" y="1775"/>
                    <a:pt x="8204" y="1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FF2C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0" name="Google Shape;1440;p36"/>
            <p:cNvSpPr/>
            <p:nvPr/>
          </p:nvSpPr>
          <p:spPr>
            <a:xfrm>
              <a:off x="6535925" y="-2669850"/>
              <a:ext cx="558125" cy="469825"/>
            </a:xfrm>
            <a:custGeom>
              <a:avLst/>
              <a:gdLst/>
              <a:ahLst/>
              <a:cxnLst/>
              <a:rect l="l" t="t" r="r" b="b"/>
              <a:pathLst>
                <a:path w="22325" h="18793" extrusionOk="0">
                  <a:moveTo>
                    <a:pt x="9668" y="1"/>
                  </a:moveTo>
                  <a:lnTo>
                    <a:pt x="9668" y="1"/>
                  </a:lnTo>
                  <a:cubicBezTo>
                    <a:pt x="9667" y="1"/>
                    <a:pt x="1" y="6109"/>
                    <a:pt x="6585" y="15229"/>
                  </a:cubicBezTo>
                  <a:cubicBezTo>
                    <a:pt x="7896" y="17034"/>
                    <a:pt x="11307" y="18793"/>
                    <a:pt x="14854" y="18793"/>
                  </a:cubicBezTo>
                  <a:cubicBezTo>
                    <a:pt x="17554" y="18793"/>
                    <a:pt x="20333" y="17773"/>
                    <a:pt x="22325" y="14979"/>
                  </a:cubicBezTo>
                  <a:lnTo>
                    <a:pt x="22325" y="14979"/>
                  </a:lnTo>
                  <a:cubicBezTo>
                    <a:pt x="20753" y="16027"/>
                    <a:pt x="18872" y="16646"/>
                    <a:pt x="16824" y="16658"/>
                  </a:cubicBezTo>
                  <a:cubicBezTo>
                    <a:pt x="11383" y="16658"/>
                    <a:pt x="6966" y="12240"/>
                    <a:pt x="6966" y="6787"/>
                  </a:cubicBezTo>
                  <a:cubicBezTo>
                    <a:pt x="6966" y="4156"/>
                    <a:pt x="7990" y="1775"/>
                    <a:pt x="9668" y="1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9CB9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41" name="Google Shape;1441;p36"/>
          <p:cNvGrpSpPr/>
          <p:nvPr/>
        </p:nvGrpSpPr>
        <p:grpSpPr>
          <a:xfrm>
            <a:off x="3356076" y="3921721"/>
            <a:ext cx="2431847" cy="1259703"/>
            <a:chOff x="3427418" y="4001037"/>
            <a:chExt cx="2304413" cy="1141966"/>
          </a:xfrm>
        </p:grpSpPr>
        <p:sp>
          <p:nvSpPr>
            <p:cNvPr id="1442" name="Google Shape;1442;p36"/>
            <p:cNvSpPr/>
            <p:nvPr/>
          </p:nvSpPr>
          <p:spPr>
            <a:xfrm>
              <a:off x="3427418" y="4066996"/>
              <a:ext cx="2304413" cy="1076007"/>
            </a:xfrm>
            <a:custGeom>
              <a:avLst/>
              <a:gdLst/>
              <a:ahLst/>
              <a:cxnLst/>
              <a:rect l="l" t="t" r="r" b="b"/>
              <a:pathLst>
                <a:path w="62782" h="29315" extrusionOk="0">
                  <a:moveTo>
                    <a:pt x="11514" y="1"/>
                  </a:moveTo>
                  <a:lnTo>
                    <a:pt x="11406" y="1608"/>
                  </a:lnTo>
                  <a:cubicBezTo>
                    <a:pt x="11002" y="2061"/>
                    <a:pt x="9870" y="3394"/>
                    <a:pt x="9823" y="3942"/>
                  </a:cubicBezTo>
                  <a:cubicBezTo>
                    <a:pt x="9787" y="4442"/>
                    <a:pt x="10144" y="4799"/>
                    <a:pt x="10335" y="4966"/>
                  </a:cubicBezTo>
                  <a:lnTo>
                    <a:pt x="9680" y="4966"/>
                  </a:lnTo>
                  <a:lnTo>
                    <a:pt x="9680" y="5335"/>
                  </a:lnTo>
                  <a:lnTo>
                    <a:pt x="10275" y="5335"/>
                  </a:lnTo>
                  <a:lnTo>
                    <a:pt x="10275" y="7026"/>
                  </a:lnTo>
                  <a:lnTo>
                    <a:pt x="9466" y="7026"/>
                  </a:lnTo>
                  <a:lnTo>
                    <a:pt x="9466" y="7264"/>
                  </a:lnTo>
                  <a:cubicBezTo>
                    <a:pt x="9466" y="7264"/>
                    <a:pt x="9966" y="7633"/>
                    <a:pt x="10049" y="7978"/>
                  </a:cubicBezTo>
                  <a:cubicBezTo>
                    <a:pt x="10085" y="8073"/>
                    <a:pt x="10037" y="9681"/>
                    <a:pt x="9978" y="11883"/>
                  </a:cubicBezTo>
                  <a:lnTo>
                    <a:pt x="9263" y="11883"/>
                  </a:lnTo>
                  <a:lnTo>
                    <a:pt x="9263" y="12610"/>
                  </a:lnTo>
                  <a:lnTo>
                    <a:pt x="9966" y="12610"/>
                  </a:lnTo>
                  <a:cubicBezTo>
                    <a:pt x="9882" y="15146"/>
                    <a:pt x="9787" y="18253"/>
                    <a:pt x="9704" y="20742"/>
                  </a:cubicBezTo>
                  <a:lnTo>
                    <a:pt x="9013" y="20742"/>
                  </a:lnTo>
                  <a:lnTo>
                    <a:pt x="9013" y="21468"/>
                  </a:lnTo>
                  <a:lnTo>
                    <a:pt x="9680" y="21468"/>
                  </a:lnTo>
                  <a:cubicBezTo>
                    <a:pt x="9644" y="22516"/>
                    <a:pt x="9620" y="23409"/>
                    <a:pt x="9585" y="24040"/>
                  </a:cubicBezTo>
                  <a:lnTo>
                    <a:pt x="8620" y="24040"/>
                  </a:lnTo>
                  <a:lnTo>
                    <a:pt x="8620" y="26278"/>
                  </a:lnTo>
                  <a:lnTo>
                    <a:pt x="7382" y="26278"/>
                  </a:lnTo>
                  <a:lnTo>
                    <a:pt x="7382" y="26230"/>
                  </a:lnTo>
                  <a:cubicBezTo>
                    <a:pt x="7382" y="26230"/>
                    <a:pt x="7894" y="25992"/>
                    <a:pt x="7858" y="25099"/>
                  </a:cubicBezTo>
                  <a:cubicBezTo>
                    <a:pt x="7835" y="24206"/>
                    <a:pt x="6882" y="23051"/>
                    <a:pt x="6049" y="22408"/>
                  </a:cubicBezTo>
                  <a:cubicBezTo>
                    <a:pt x="5227" y="21766"/>
                    <a:pt x="3965" y="20944"/>
                    <a:pt x="3953" y="20920"/>
                  </a:cubicBezTo>
                  <a:cubicBezTo>
                    <a:pt x="3917" y="20932"/>
                    <a:pt x="2667" y="21754"/>
                    <a:pt x="1846" y="22408"/>
                  </a:cubicBezTo>
                  <a:cubicBezTo>
                    <a:pt x="1012" y="23063"/>
                    <a:pt x="60" y="24218"/>
                    <a:pt x="36" y="25099"/>
                  </a:cubicBezTo>
                  <a:cubicBezTo>
                    <a:pt x="0" y="25992"/>
                    <a:pt x="512" y="26230"/>
                    <a:pt x="512" y="26230"/>
                  </a:cubicBezTo>
                  <a:lnTo>
                    <a:pt x="512" y="26278"/>
                  </a:lnTo>
                  <a:lnTo>
                    <a:pt x="36" y="26278"/>
                  </a:lnTo>
                  <a:lnTo>
                    <a:pt x="36" y="29314"/>
                  </a:lnTo>
                  <a:lnTo>
                    <a:pt x="62782" y="29314"/>
                  </a:lnTo>
                  <a:lnTo>
                    <a:pt x="62782" y="26278"/>
                  </a:lnTo>
                  <a:lnTo>
                    <a:pt x="62258" y="26278"/>
                  </a:lnTo>
                  <a:lnTo>
                    <a:pt x="62258" y="26254"/>
                  </a:lnTo>
                  <a:cubicBezTo>
                    <a:pt x="62258" y="26254"/>
                    <a:pt x="62770" y="26004"/>
                    <a:pt x="62734" y="25111"/>
                  </a:cubicBezTo>
                  <a:cubicBezTo>
                    <a:pt x="62710" y="24218"/>
                    <a:pt x="61758" y="23063"/>
                    <a:pt x="60924" y="22420"/>
                  </a:cubicBezTo>
                  <a:cubicBezTo>
                    <a:pt x="60103" y="21789"/>
                    <a:pt x="58841" y="20968"/>
                    <a:pt x="58817" y="20932"/>
                  </a:cubicBezTo>
                  <a:cubicBezTo>
                    <a:pt x="58793" y="20944"/>
                    <a:pt x="57543" y="21766"/>
                    <a:pt x="56722" y="22420"/>
                  </a:cubicBezTo>
                  <a:cubicBezTo>
                    <a:pt x="55888" y="23075"/>
                    <a:pt x="54936" y="24242"/>
                    <a:pt x="54912" y="25111"/>
                  </a:cubicBezTo>
                  <a:cubicBezTo>
                    <a:pt x="54876" y="26004"/>
                    <a:pt x="55388" y="26254"/>
                    <a:pt x="55388" y="26254"/>
                  </a:cubicBezTo>
                  <a:lnTo>
                    <a:pt x="55388" y="26290"/>
                  </a:lnTo>
                  <a:lnTo>
                    <a:pt x="54281" y="26290"/>
                  </a:lnTo>
                  <a:lnTo>
                    <a:pt x="54281" y="24063"/>
                  </a:lnTo>
                  <a:lnTo>
                    <a:pt x="53197" y="24063"/>
                  </a:lnTo>
                  <a:cubicBezTo>
                    <a:pt x="53185" y="23420"/>
                    <a:pt x="53150" y="22528"/>
                    <a:pt x="53102" y="21492"/>
                  </a:cubicBezTo>
                  <a:lnTo>
                    <a:pt x="53781" y="21492"/>
                  </a:lnTo>
                  <a:lnTo>
                    <a:pt x="53781" y="20753"/>
                  </a:lnTo>
                  <a:lnTo>
                    <a:pt x="53078" y="20753"/>
                  </a:lnTo>
                  <a:cubicBezTo>
                    <a:pt x="53007" y="18265"/>
                    <a:pt x="52900" y="15158"/>
                    <a:pt x="52828" y="12633"/>
                  </a:cubicBezTo>
                  <a:lnTo>
                    <a:pt x="53519" y="12633"/>
                  </a:lnTo>
                  <a:lnTo>
                    <a:pt x="53519" y="11907"/>
                  </a:lnTo>
                  <a:lnTo>
                    <a:pt x="52804" y="11907"/>
                  </a:lnTo>
                  <a:cubicBezTo>
                    <a:pt x="52745" y="9716"/>
                    <a:pt x="52709" y="8097"/>
                    <a:pt x="52733" y="7990"/>
                  </a:cubicBezTo>
                  <a:cubicBezTo>
                    <a:pt x="52804" y="7645"/>
                    <a:pt x="53316" y="7276"/>
                    <a:pt x="53316" y="7276"/>
                  </a:cubicBezTo>
                  <a:lnTo>
                    <a:pt x="53316" y="7038"/>
                  </a:lnTo>
                  <a:lnTo>
                    <a:pt x="52507" y="7038"/>
                  </a:lnTo>
                  <a:lnTo>
                    <a:pt x="52507" y="5359"/>
                  </a:lnTo>
                  <a:lnTo>
                    <a:pt x="53102" y="5359"/>
                  </a:lnTo>
                  <a:lnTo>
                    <a:pt x="53102" y="4978"/>
                  </a:lnTo>
                  <a:lnTo>
                    <a:pt x="52447" y="4978"/>
                  </a:lnTo>
                  <a:cubicBezTo>
                    <a:pt x="52650" y="4823"/>
                    <a:pt x="53007" y="4466"/>
                    <a:pt x="52959" y="3954"/>
                  </a:cubicBezTo>
                  <a:cubicBezTo>
                    <a:pt x="52912" y="3406"/>
                    <a:pt x="51780" y="2085"/>
                    <a:pt x="51376" y="1620"/>
                  </a:cubicBezTo>
                  <a:lnTo>
                    <a:pt x="51280" y="13"/>
                  </a:lnTo>
                  <a:lnTo>
                    <a:pt x="51197" y="13"/>
                  </a:lnTo>
                  <a:lnTo>
                    <a:pt x="51102" y="1620"/>
                  </a:lnTo>
                  <a:cubicBezTo>
                    <a:pt x="50697" y="2085"/>
                    <a:pt x="49566" y="3406"/>
                    <a:pt x="49518" y="3954"/>
                  </a:cubicBezTo>
                  <a:cubicBezTo>
                    <a:pt x="49471" y="4466"/>
                    <a:pt x="49828" y="4823"/>
                    <a:pt x="50030" y="4978"/>
                  </a:cubicBezTo>
                  <a:lnTo>
                    <a:pt x="49375" y="4978"/>
                  </a:lnTo>
                  <a:lnTo>
                    <a:pt x="49375" y="5359"/>
                  </a:lnTo>
                  <a:lnTo>
                    <a:pt x="49995" y="5359"/>
                  </a:lnTo>
                  <a:lnTo>
                    <a:pt x="49995" y="7038"/>
                  </a:lnTo>
                  <a:lnTo>
                    <a:pt x="49268" y="7038"/>
                  </a:lnTo>
                  <a:lnTo>
                    <a:pt x="49268" y="7276"/>
                  </a:lnTo>
                  <a:cubicBezTo>
                    <a:pt x="49268" y="7276"/>
                    <a:pt x="49756" y="7645"/>
                    <a:pt x="49852" y="7990"/>
                  </a:cubicBezTo>
                  <a:cubicBezTo>
                    <a:pt x="49875" y="8097"/>
                    <a:pt x="49828" y="9705"/>
                    <a:pt x="49768" y="11907"/>
                  </a:cubicBezTo>
                  <a:lnTo>
                    <a:pt x="48935" y="11907"/>
                  </a:lnTo>
                  <a:lnTo>
                    <a:pt x="48935" y="12633"/>
                  </a:lnTo>
                  <a:lnTo>
                    <a:pt x="49756" y="12633"/>
                  </a:lnTo>
                  <a:cubicBezTo>
                    <a:pt x="49685" y="15158"/>
                    <a:pt x="49578" y="18265"/>
                    <a:pt x="49506" y="20753"/>
                  </a:cubicBezTo>
                  <a:lnTo>
                    <a:pt x="48744" y="20753"/>
                  </a:lnTo>
                  <a:lnTo>
                    <a:pt x="48744" y="21492"/>
                  </a:lnTo>
                  <a:lnTo>
                    <a:pt x="49471" y="21492"/>
                  </a:lnTo>
                  <a:cubicBezTo>
                    <a:pt x="49447" y="22528"/>
                    <a:pt x="49411" y="23420"/>
                    <a:pt x="49387" y="24063"/>
                  </a:cubicBezTo>
                  <a:lnTo>
                    <a:pt x="48875" y="24063"/>
                  </a:lnTo>
                  <a:cubicBezTo>
                    <a:pt x="48911" y="23944"/>
                    <a:pt x="48935" y="23790"/>
                    <a:pt x="48923" y="23611"/>
                  </a:cubicBezTo>
                  <a:cubicBezTo>
                    <a:pt x="48899" y="22885"/>
                    <a:pt x="48125" y="21920"/>
                    <a:pt x="47423" y="21385"/>
                  </a:cubicBezTo>
                  <a:cubicBezTo>
                    <a:pt x="46732" y="20849"/>
                    <a:pt x="45708" y="20170"/>
                    <a:pt x="45684" y="20158"/>
                  </a:cubicBezTo>
                  <a:cubicBezTo>
                    <a:pt x="45649" y="20170"/>
                    <a:pt x="44625" y="20861"/>
                    <a:pt x="43934" y="21385"/>
                  </a:cubicBezTo>
                  <a:cubicBezTo>
                    <a:pt x="43256" y="21920"/>
                    <a:pt x="42470" y="22885"/>
                    <a:pt x="42434" y="23611"/>
                  </a:cubicBezTo>
                  <a:cubicBezTo>
                    <a:pt x="42434" y="23790"/>
                    <a:pt x="42446" y="23944"/>
                    <a:pt x="42482" y="24063"/>
                  </a:cubicBezTo>
                  <a:lnTo>
                    <a:pt x="41851" y="24063"/>
                  </a:lnTo>
                  <a:cubicBezTo>
                    <a:pt x="41839" y="23647"/>
                    <a:pt x="41827" y="23123"/>
                    <a:pt x="41815" y="22528"/>
                  </a:cubicBezTo>
                  <a:lnTo>
                    <a:pt x="42303" y="22528"/>
                  </a:lnTo>
                  <a:lnTo>
                    <a:pt x="42303" y="22004"/>
                  </a:lnTo>
                  <a:lnTo>
                    <a:pt x="41791" y="22004"/>
                  </a:lnTo>
                  <a:cubicBezTo>
                    <a:pt x="41732" y="20218"/>
                    <a:pt x="41672" y="17991"/>
                    <a:pt x="41613" y="16170"/>
                  </a:cubicBezTo>
                  <a:lnTo>
                    <a:pt x="42172" y="16170"/>
                  </a:lnTo>
                  <a:lnTo>
                    <a:pt x="42172" y="15646"/>
                  </a:lnTo>
                  <a:lnTo>
                    <a:pt x="41601" y="15646"/>
                  </a:lnTo>
                  <a:cubicBezTo>
                    <a:pt x="41553" y="14074"/>
                    <a:pt x="41541" y="12931"/>
                    <a:pt x="41553" y="12860"/>
                  </a:cubicBezTo>
                  <a:cubicBezTo>
                    <a:pt x="41613" y="12610"/>
                    <a:pt x="41946" y="12348"/>
                    <a:pt x="41946" y="12348"/>
                  </a:cubicBezTo>
                  <a:lnTo>
                    <a:pt x="41946" y="12181"/>
                  </a:lnTo>
                  <a:lnTo>
                    <a:pt x="41458" y="12181"/>
                  </a:lnTo>
                  <a:lnTo>
                    <a:pt x="41458" y="11050"/>
                  </a:lnTo>
                  <a:lnTo>
                    <a:pt x="41874" y="11050"/>
                  </a:lnTo>
                  <a:lnTo>
                    <a:pt x="41874" y="10800"/>
                  </a:lnTo>
                  <a:lnTo>
                    <a:pt x="41422" y="10800"/>
                  </a:lnTo>
                  <a:cubicBezTo>
                    <a:pt x="41553" y="10693"/>
                    <a:pt x="41791" y="10443"/>
                    <a:pt x="41767" y="10109"/>
                  </a:cubicBezTo>
                  <a:cubicBezTo>
                    <a:pt x="41732" y="9740"/>
                    <a:pt x="40993" y="8859"/>
                    <a:pt x="40708" y="8550"/>
                  </a:cubicBezTo>
                  <a:lnTo>
                    <a:pt x="40636" y="7466"/>
                  </a:lnTo>
                  <a:lnTo>
                    <a:pt x="40589" y="7466"/>
                  </a:lnTo>
                  <a:lnTo>
                    <a:pt x="40517" y="8550"/>
                  </a:lnTo>
                  <a:cubicBezTo>
                    <a:pt x="40231" y="8859"/>
                    <a:pt x="39493" y="9740"/>
                    <a:pt x="39458" y="10109"/>
                  </a:cubicBezTo>
                  <a:cubicBezTo>
                    <a:pt x="39434" y="10455"/>
                    <a:pt x="39672" y="10693"/>
                    <a:pt x="39803" y="10800"/>
                  </a:cubicBezTo>
                  <a:lnTo>
                    <a:pt x="39374" y="10800"/>
                  </a:lnTo>
                  <a:lnTo>
                    <a:pt x="39374" y="11050"/>
                  </a:lnTo>
                  <a:lnTo>
                    <a:pt x="39767" y="11050"/>
                  </a:lnTo>
                  <a:lnTo>
                    <a:pt x="39767" y="12181"/>
                  </a:lnTo>
                  <a:lnTo>
                    <a:pt x="39231" y="12181"/>
                  </a:lnTo>
                  <a:lnTo>
                    <a:pt x="39231" y="12348"/>
                  </a:lnTo>
                  <a:cubicBezTo>
                    <a:pt x="39231" y="12348"/>
                    <a:pt x="39565" y="12610"/>
                    <a:pt x="39624" y="12860"/>
                  </a:cubicBezTo>
                  <a:cubicBezTo>
                    <a:pt x="39636" y="12931"/>
                    <a:pt x="39612" y="14086"/>
                    <a:pt x="39577" y="15646"/>
                  </a:cubicBezTo>
                  <a:lnTo>
                    <a:pt x="39088" y="15646"/>
                  </a:lnTo>
                  <a:lnTo>
                    <a:pt x="39088" y="16170"/>
                  </a:lnTo>
                  <a:lnTo>
                    <a:pt x="39565" y="16170"/>
                  </a:lnTo>
                  <a:cubicBezTo>
                    <a:pt x="39517" y="17991"/>
                    <a:pt x="39446" y="20218"/>
                    <a:pt x="39386" y="22004"/>
                  </a:cubicBezTo>
                  <a:lnTo>
                    <a:pt x="38910" y="22004"/>
                  </a:lnTo>
                  <a:lnTo>
                    <a:pt x="38910" y="22528"/>
                  </a:lnTo>
                  <a:lnTo>
                    <a:pt x="39374" y="22528"/>
                  </a:lnTo>
                  <a:cubicBezTo>
                    <a:pt x="39350" y="23111"/>
                    <a:pt x="39338" y="23623"/>
                    <a:pt x="39327" y="24063"/>
                  </a:cubicBezTo>
                  <a:lnTo>
                    <a:pt x="38517" y="24063"/>
                  </a:lnTo>
                  <a:lnTo>
                    <a:pt x="38517" y="21325"/>
                  </a:lnTo>
                  <a:lnTo>
                    <a:pt x="37957" y="21325"/>
                  </a:lnTo>
                  <a:lnTo>
                    <a:pt x="37957" y="20813"/>
                  </a:lnTo>
                  <a:cubicBezTo>
                    <a:pt x="37957" y="20813"/>
                    <a:pt x="38910" y="20372"/>
                    <a:pt x="38862" y="18670"/>
                  </a:cubicBezTo>
                  <a:cubicBezTo>
                    <a:pt x="38803" y="16979"/>
                    <a:pt x="37005" y="14777"/>
                    <a:pt x="35421" y="13538"/>
                  </a:cubicBezTo>
                  <a:cubicBezTo>
                    <a:pt x="34159" y="12538"/>
                    <a:pt x="32373" y="11348"/>
                    <a:pt x="31695" y="10895"/>
                  </a:cubicBezTo>
                  <a:lnTo>
                    <a:pt x="31516" y="8216"/>
                  </a:lnTo>
                  <a:lnTo>
                    <a:pt x="31373" y="8216"/>
                  </a:lnTo>
                  <a:lnTo>
                    <a:pt x="31183" y="10859"/>
                  </a:lnTo>
                  <a:cubicBezTo>
                    <a:pt x="30540" y="11276"/>
                    <a:pt x="28694" y="12514"/>
                    <a:pt x="27408" y="13526"/>
                  </a:cubicBezTo>
                  <a:cubicBezTo>
                    <a:pt x="25825" y="14753"/>
                    <a:pt x="24027" y="16967"/>
                    <a:pt x="23967" y="18658"/>
                  </a:cubicBezTo>
                  <a:cubicBezTo>
                    <a:pt x="23908" y="20349"/>
                    <a:pt x="24872" y="20801"/>
                    <a:pt x="24872" y="20801"/>
                  </a:cubicBezTo>
                  <a:lnTo>
                    <a:pt x="24872" y="21301"/>
                  </a:lnTo>
                  <a:lnTo>
                    <a:pt x="24313" y="21301"/>
                  </a:lnTo>
                  <a:lnTo>
                    <a:pt x="24313" y="24040"/>
                  </a:lnTo>
                  <a:lnTo>
                    <a:pt x="23444" y="24040"/>
                  </a:lnTo>
                  <a:cubicBezTo>
                    <a:pt x="23432" y="23623"/>
                    <a:pt x="23420" y="23111"/>
                    <a:pt x="23396" y="22516"/>
                  </a:cubicBezTo>
                  <a:lnTo>
                    <a:pt x="23860" y="22516"/>
                  </a:lnTo>
                  <a:lnTo>
                    <a:pt x="23860" y="21992"/>
                  </a:lnTo>
                  <a:lnTo>
                    <a:pt x="23384" y="21992"/>
                  </a:lnTo>
                  <a:cubicBezTo>
                    <a:pt x="23325" y="20206"/>
                    <a:pt x="23265" y="17967"/>
                    <a:pt x="23205" y="16158"/>
                  </a:cubicBezTo>
                  <a:lnTo>
                    <a:pt x="23682" y="16158"/>
                  </a:lnTo>
                  <a:lnTo>
                    <a:pt x="23682" y="15634"/>
                  </a:lnTo>
                  <a:lnTo>
                    <a:pt x="23194" y="15634"/>
                  </a:lnTo>
                  <a:cubicBezTo>
                    <a:pt x="23146" y="14062"/>
                    <a:pt x="23134" y="12907"/>
                    <a:pt x="23146" y="12836"/>
                  </a:cubicBezTo>
                  <a:cubicBezTo>
                    <a:pt x="23205" y="12598"/>
                    <a:pt x="23539" y="12336"/>
                    <a:pt x="23539" y="12336"/>
                  </a:cubicBezTo>
                  <a:lnTo>
                    <a:pt x="23539" y="12169"/>
                  </a:lnTo>
                  <a:lnTo>
                    <a:pt x="23003" y="12169"/>
                  </a:lnTo>
                  <a:lnTo>
                    <a:pt x="23003" y="11038"/>
                  </a:lnTo>
                  <a:lnTo>
                    <a:pt x="23396" y="11038"/>
                  </a:lnTo>
                  <a:lnTo>
                    <a:pt x="23396" y="10788"/>
                  </a:lnTo>
                  <a:lnTo>
                    <a:pt x="22967" y="10788"/>
                  </a:lnTo>
                  <a:cubicBezTo>
                    <a:pt x="23098" y="10681"/>
                    <a:pt x="23336" y="10431"/>
                    <a:pt x="23313" y="10097"/>
                  </a:cubicBezTo>
                  <a:cubicBezTo>
                    <a:pt x="23277" y="9728"/>
                    <a:pt x="22491" y="8823"/>
                    <a:pt x="22241" y="8526"/>
                  </a:cubicBezTo>
                  <a:lnTo>
                    <a:pt x="22182" y="7454"/>
                  </a:lnTo>
                  <a:lnTo>
                    <a:pt x="22134" y="7454"/>
                  </a:lnTo>
                  <a:lnTo>
                    <a:pt x="22086" y="8502"/>
                  </a:lnTo>
                  <a:cubicBezTo>
                    <a:pt x="21836" y="8788"/>
                    <a:pt x="21039" y="9728"/>
                    <a:pt x="21003" y="10097"/>
                  </a:cubicBezTo>
                  <a:cubicBezTo>
                    <a:pt x="20979" y="10443"/>
                    <a:pt x="21217" y="10681"/>
                    <a:pt x="21348" y="10788"/>
                  </a:cubicBezTo>
                  <a:lnTo>
                    <a:pt x="20896" y="10788"/>
                  </a:lnTo>
                  <a:lnTo>
                    <a:pt x="20896" y="11038"/>
                  </a:lnTo>
                  <a:lnTo>
                    <a:pt x="21312" y="11038"/>
                  </a:lnTo>
                  <a:lnTo>
                    <a:pt x="21312" y="12169"/>
                  </a:lnTo>
                  <a:lnTo>
                    <a:pt x="20824" y="12169"/>
                  </a:lnTo>
                  <a:lnTo>
                    <a:pt x="20824" y="12336"/>
                  </a:lnTo>
                  <a:cubicBezTo>
                    <a:pt x="20824" y="12336"/>
                    <a:pt x="21158" y="12598"/>
                    <a:pt x="21217" y="12836"/>
                  </a:cubicBezTo>
                  <a:cubicBezTo>
                    <a:pt x="21229" y="12907"/>
                    <a:pt x="21193" y="14074"/>
                    <a:pt x="21170" y="15634"/>
                  </a:cubicBezTo>
                  <a:lnTo>
                    <a:pt x="20598" y="15634"/>
                  </a:lnTo>
                  <a:lnTo>
                    <a:pt x="20598" y="16158"/>
                  </a:lnTo>
                  <a:lnTo>
                    <a:pt x="21158" y="16158"/>
                  </a:lnTo>
                  <a:cubicBezTo>
                    <a:pt x="21110" y="17967"/>
                    <a:pt x="21039" y="20206"/>
                    <a:pt x="20979" y="21992"/>
                  </a:cubicBezTo>
                  <a:lnTo>
                    <a:pt x="20467" y="21992"/>
                  </a:lnTo>
                  <a:lnTo>
                    <a:pt x="20467" y="22516"/>
                  </a:lnTo>
                  <a:lnTo>
                    <a:pt x="20955" y="22516"/>
                  </a:lnTo>
                  <a:cubicBezTo>
                    <a:pt x="20943" y="23087"/>
                    <a:pt x="20931" y="23611"/>
                    <a:pt x="20919" y="24040"/>
                  </a:cubicBezTo>
                  <a:lnTo>
                    <a:pt x="20300" y="24040"/>
                  </a:lnTo>
                  <a:cubicBezTo>
                    <a:pt x="20336" y="23921"/>
                    <a:pt x="20360" y="23778"/>
                    <a:pt x="20348" y="23599"/>
                  </a:cubicBezTo>
                  <a:cubicBezTo>
                    <a:pt x="20324" y="22873"/>
                    <a:pt x="19550" y="21896"/>
                    <a:pt x="18848" y="21361"/>
                  </a:cubicBezTo>
                  <a:cubicBezTo>
                    <a:pt x="18157" y="20825"/>
                    <a:pt x="17133" y="20158"/>
                    <a:pt x="17109" y="20146"/>
                  </a:cubicBezTo>
                  <a:cubicBezTo>
                    <a:pt x="17074" y="20158"/>
                    <a:pt x="16050" y="20849"/>
                    <a:pt x="15359" y="21361"/>
                  </a:cubicBezTo>
                  <a:cubicBezTo>
                    <a:pt x="14681" y="21896"/>
                    <a:pt x="13895" y="22873"/>
                    <a:pt x="13859" y="23599"/>
                  </a:cubicBezTo>
                  <a:cubicBezTo>
                    <a:pt x="13859" y="23778"/>
                    <a:pt x="13871" y="23921"/>
                    <a:pt x="13907" y="24040"/>
                  </a:cubicBezTo>
                  <a:lnTo>
                    <a:pt x="13395" y="24040"/>
                  </a:lnTo>
                  <a:cubicBezTo>
                    <a:pt x="13383" y="23409"/>
                    <a:pt x="13359" y="22516"/>
                    <a:pt x="13311" y="21468"/>
                  </a:cubicBezTo>
                  <a:lnTo>
                    <a:pt x="14038" y="21468"/>
                  </a:lnTo>
                  <a:lnTo>
                    <a:pt x="14038" y="20742"/>
                  </a:lnTo>
                  <a:lnTo>
                    <a:pt x="13276" y="20742"/>
                  </a:lnTo>
                  <a:cubicBezTo>
                    <a:pt x="13204" y="18253"/>
                    <a:pt x="13097" y="15146"/>
                    <a:pt x="13026" y="12610"/>
                  </a:cubicBezTo>
                  <a:lnTo>
                    <a:pt x="13847" y="12610"/>
                  </a:lnTo>
                  <a:lnTo>
                    <a:pt x="13847" y="11883"/>
                  </a:lnTo>
                  <a:lnTo>
                    <a:pt x="13014" y="11883"/>
                  </a:lnTo>
                  <a:cubicBezTo>
                    <a:pt x="12954" y="9693"/>
                    <a:pt x="12907" y="8073"/>
                    <a:pt x="12942" y="7978"/>
                  </a:cubicBezTo>
                  <a:cubicBezTo>
                    <a:pt x="13014" y="7633"/>
                    <a:pt x="13514" y="7264"/>
                    <a:pt x="13514" y="7264"/>
                  </a:cubicBezTo>
                  <a:lnTo>
                    <a:pt x="13514" y="7026"/>
                  </a:lnTo>
                  <a:lnTo>
                    <a:pt x="12788" y="7026"/>
                  </a:lnTo>
                  <a:lnTo>
                    <a:pt x="12788" y="5335"/>
                  </a:lnTo>
                  <a:lnTo>
                    <a:pt x="13419" y="5335"/>
                  </a:lnTo>
                  <a:lnTo>
                    <a:pt x="13419" y="4966"/>
                  </a:lnTo>
                  <a:lnTo>
                    <a:pt x="12764" y="4966"/>
                  </a:lnTo>
                  <a:cubicBezTo>
                    <a:pt x="12954" y="4799"/>
                    <a:pt x="13311" y="4442"/>
                    <a:pt x="13264" y="3942"/>
                  </a:cubicBezTo>
                  <a:cubicBezTo>
                    <a:pt x="13216" y="3394"/>
                    <a:pt x="12085" y="2061"/>
                    <a:pt x="11692" y="1608"/>
                  </a:cubicBezTo>
                  <a:lnTo>
                    <a:pt x="11585" y="1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rgbClr val="7D386F"/>
                </a:gs>
                <a:gs pos="100000">
                  <a:schemeClr val="accent4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3" name="Google Shape;1443;p36"/>
            <p:cNvSpPr/>
            <p:nvPr/>
          </p:nvSpPr>
          <p:spPr>
            <a:xfrm>
              <a:off x="3824639" y="4001037"/>
              <a:ext cx="67354" cy="71244"/>
            </a:xfrm>
            <a:custGeom>
              <a:avLst/>
              <a:gdLst/>
              <a:ahLst/>
              <a:cxnLst/>
              <a:rect l="l" t="t" r="r" b="b"/>
              <a:pathLst>
                <a:path w="1835" h="1941" extrusionOk="0">
                  <a:moveTo>
                    <a:pt x="596" y="0"/>
                  </a:moveTo>
                  <a:lnTo>
                    <a:pt x="596" y="0"/>
                  </a:lnTo>
                  <a:cubicBezTo>
                    <a:pt x="251" y="167"/>
                    <a:pt x="1" y="512"/>
                    <a:pt x="1" y="929"/>
                  </a:cubicBezTo>
                  <a:cubicBezTo>
                    <a:pt x="1" y="1476"/>
                    <a:pt x="453" y="1941"/>
                    <a:pt x="1013" y="1941"/>
                  </a:cubicBezTo>
                  <a:cubicBezTo>
                    <a:pt x="1358" y="1941"/>
                    <a:pt x="1656" y="1774"/>
                    <a:pt x="1835" y="1524"/>
                  </a:cubicBezTo>
                  <a:lnTo>
                    <a:pt x="1835" y="1524"/>
                  </a:lnTo>
                  <a:cubicBezTo>
                    <a:pt x="1715" y="1584"/>
                    <a:pt x="1561" y="1607"/>
                    <a:pt x="1418" y="1607"/>
                  </a:cubicBezTo>
                  <a:cubicBezTo>
                    <a:pt x="870" y="1607"/>
                    <a:pt x="406" y="1167"/>
                    <a:pt x="406" y="595"/>
                  </a:cubicBezTo>
                  <a:cubicBezTo>
                    <a:pt x="406" y="381"/>
                    <a:pt x="477" y="179"/>
                    <a:pt x="5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4" name="Google Shape;1444;p36"/>
            <p:cNvSpPr/>
            <p:nvPr/>
          </p:nvSpPr>
          <p:spPr>
            <a:xfrm>
              <a:off x="5265053" y="4005405"/>
              <a:ext cx="67354" cy="71244"/>
            </a:xfrm>
            <a:custGeom>
              <a:avLst/>
              <a:gdLst/>
              <a:ahLst/>
              <a:cxnLst/>
              <a:rect l="l" t="t" r="r" b="b"/>
              <a:pathLst>
                <a:path w="1835" h="1941" extrusionOk="0">
                  <a:moveTo>
                    <a:pt x="1239" y="0"/>
                  </a:moveTo>
                  <a:lnTo>
                    <a:pt x="1239" y="0"/>
                  </a:lnTo>
                  <a:cubicBezTo>
                    <a:pt x="1358" y="191"/>
                    <a:pt x="1430" y="381"/>
                    <a:pt x="1430" y="595"/>
                  </a:cubicBezTo>
                  <a:cubicBezTo>
                    <a:pt x="1430" y="1167"/>
                    <a:pt x="977" y="1607"/>
                    <a:pt x="418" y="1607"/>
                  </a:cubicBezTo>
                  <a:cubicBezTo>
                    <a:pt x="275" y="1607"/>
                    <a:pt x="120" y="1584"/>
                    <a:pt x="1" y="1524"/>
                  </a:cubicBezTo>
                  <a:lnTo>
                    <a:pt x="1" y="1524"/>
                  </a:lnTo>
                  <a:cubicBezTo>
                    <a:pt x="180" y="1774"/>
                    <a:pt x="477" y="1941"/>
                    <a:pt x="823" y="1941"/>
                  </a:cubicBezTo>
                  <a:cubicBezTo>
                    <a:pt x="1394" y="1941"/>
                    <a:pt x="1835" y="1477"/>
                    <a:pt x="1835" y="929"/>
                  </a:cubicBezTo>
                  <a:cubicBezTo>
                    <a:pt x="1835" y="512"/>
                    <a:pt x="1585" y="167"/>
                    <a:pt x="12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5" name="Google Shape;1445;p36"/>
            <p:cNvSpPr/>
            <p:nvPr/>
          </p:nvSpPr>
          <p:spPr>
            <a:xfrm>
              <a:off x="4211436" y="4294713"/>
              <a:ext cx="45477" cy="48084"/>
            </a:xfrm>
            <a:custGeom>
              <a:avLst/>
              <a:gdLst/>
              <a:ahLst/>
              <a:cxnLst/>
              <a:rect l="l" t="t" r="r" b="b"/>
              <a:pathLst>
                <a:path w="1239" h="1310" extrusionOk="0">
                  <a:moveTo>
                    <a:pt x="833" y="0"/>
                  </a:moveTo>
                  <a:cubicBezTo>
                    <a:pt x="929" y="119"/>
                    <a:pt x="964" y="250"/>
                    <a:pt x="964" y="393"/>
                  </a:cubicBezTo>
                  <a:cubicBezTo>
                    <a:pt x="964" y="786"/>
                    <a:pt x="655" y="1084"/>
                    <a:pt x="286" y="1084"/>
                  </a:cubicBezTo>
                  <a:cubicBezTo>
                    <a:pt x="191" y="1084"/>
                    <a:pt x="83" y="1072"/>
                    <a:pt x="0" y="1024"/>
                  </a:cubicBezTo>
                  <a:lnTo>
                    <a:pt x="0" y="1024"/>
                  </a:lnTo>
                  <a:cubicBezTo>
                    <a:pt x="119" y="1191"/>
                    <a:pt x="333" y="1310"/>
                    <a:pt x="548" y="1310"/>
                  </a:cubicBezTo>
                  <a:cubicBezTo>
                    <a:pt x="941" y="1310"/>
                    <a:pt x="1238" y="988"/>
                    <a:pt x="1238" y="619"/>
                  </a:cubicBezTo>
                  <a:cubicBezTo>
                    <a:pt x="1238" y="333"/>
                    <a:pt x="1072" y="95"/>
                    <a:pt x="8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6" name="Google Shape;1446;p36"/>
            <p:cNvSpPr/>
            <p:nvPr/>
          </p:nvSpPr>
          <p:spPr>
            <a:xfrm>
              <a:off x="4895361" y="4294713"/>
              <a:ext cx="45477" cy="48084"/>
            </a:xfrm>
            <a:custGeom>
              <a:avLst/>
              <a:gdLst/>
              <a:ahLst/>
              <a:cxnLst/>
              <a:rect l="l" t="t" r="r" b="b"/>
              <a:pathLst>
                <a:path w="1239" h="1310" extrusionOk="0">
                  <a:moveTo>
                    <a:pt x="405" y="0"/>
                  </a:moveTo>
                  <a:lnTo>
                    <a:pt x="405" y="0"/>
                  </a:lnTo>
                  <a:cubicBezTo>
                    <a:pt x="167" y="95"/>
                    <a:pt x="0" y="333"/>
                    <a:pt x="0" y="619"/>
                  </a:cubicBezTo>
                  <a:cubicBezTo>
                    <a:pt x="0" y="988"/>
                    <a:pt x="298" y="1310"/>
                    <a:pt x="691" y="1310"/>
                  </a:cubicBezTo>
                  <a:cubicBezTo>
                    <a:pt x="905" y="1310"/>
                    <a:pt x="1119" y="1191"/>
                    <a:pt x="1239" y="1024"/>
                  </a:cubicBezTo>
                  <a:lnTo>
                    <a:pt x="1239" y="1024"/>
                  </a:lnTo>
                  <a:cubicBezTo>
                    <a:pt x="1143" y="1072"/>
                    <a:pt x="1060" y="1084"/>
                    <a:pt x="953" y="1084"/>
                  </a:cubicBezTo>
                  <a:cubicBezTo>
                    <a:pt x="584" y="1084"/>
                    <a:pt x="274" y="786"/>
                    <a:pt x="274" y="393"/>
                  </a:cubicBezTo>
                  <a:cubicBezTo>
                    <a:pt x="274" y="250"/>
                    <a:pt x="310" y="119"/>
                    <a:pt x="4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7" name="Google Shape;1447;p36"/>
            <p:cNvSpPr/>
            <p:nvPr/>
          </p:nvSpPr>
          <p:spPr>
            <a:xfrm>
              <a:off x="4529999" y="4244427"/>
              <a:ext cx="128541" cy="135515"/>
            </a:xfrm>
            <a:custGeom>
              <a:avLst/>
              <a:gdLst/>
              <a:ahLst/>
              <a:cxnLst/>
              <a:rect l="l" t="t" r="r" b="b"/>
              <a:pathLst>
                <a:path w="3502" h="3692" extrusionOk="0">
                  <a:moveTo>
                    <a:pt x="1132" y="1"/>
                  </a:moveTo>
                  <a:lnTo>
                    <a:pt x="1132" y="1"/>
                  </a:lnTo>
                  <a:cubicBezTo>
                    <a:pt x="465" y="299"/>
                    <a:pt x="1" y="965"/>
                    <a:pt x="1" y="1751"/>
                  </a:cubicBezTo>
                  <a:cubicBezTo>
                    <a:pt x="1" y="2823"/>
                    <a:pt x="858" y="3692"/>
                    <a:pt x="1929" y="3692"/>
                  </a:cubicBezTo>
                  <a:cubicBezTo>
                    <a:pt x="2572" y="3692"/>
                    <a:pt x="3144" y="3370"/>
                    <a:pt x="3501" y="2882"/>
                  </a:cubicBezTo>
                  <a:lnTo>
                    <a:pt x="3501" y="2882"/>
                  </a:lnTo>
                  <a:cubicBezTo>
                    <a:pt x="3263" y="2989"/>
                    <a:pt x="2977" y="3049"/>
                    <a:pt x="2691" y="3049"/>
                  </a:cubicBezTo>
                  <a:cubicBezTo>
                    <a:pt x="1620" y="3049"/>
                    <a:pt x="763" y="2180"/>
                    <a:pt x="763" y="1132"/>
                  </a:cubicBezTo>
                  <a:cubicBezTo>
                    <a:pt x="763" y="715"/>
                    <a:pt x="894" y="322"/>
                    <a:pt x="11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1592;p38"/>
          <p:cNvGrpSpPr/>
          <p:nvPr/>
        </p:nvGrpSpPr>
        <p:grpSpPr>
          <a:xfrm rot="5400000">
            <a:off x="-583941" y="927499"/>
            <a:ext cx="4888800" cy="3368337"/>
            <a:chOff x="1074165" y="1907849"/>
            <a:chExt cx="1594361" cy="931299"/>
          </a:xfrm>
        </p:grpSpPr>
        <p:sp>
          <p:nvSpPr>
            <p:cNvPr id="40" name="Google Shape;1593;p38"/>
            <p:cNvSpPr/>
            <p:nvPr/>
          </p:nvSpPr>
          <p:spPr>
            <a:xfrm rot="5400000">
              <a:off x="1409776" y="1585895"/>
              <a:ext cx="922805" cy="1575360"/>
            </a:xfrm>
            <a:custGeom>
              <a:avLst/>
              <a:gdLst/>
              <a:ahLst/>
              <a:cxnLst/>
              <a:rect l="l" t="t" r="r" b="b"/>
              <a:pathLst>
                <a:path w="65950" h="112586" extrusionOk="0">
                  <a:moveTo>
                    <a:pt x="32969" y="0"/>
                  </a:moveTo>
                  <a:cubicBezTo>
                    <a:pt x="32517" y="726"/>
                    <a:pt x="31481" y="1976"/>
                    <a:pt x="29171" y="2810"/>
                  </a:cubicBezTo>
                  <a:cubicBezTo>
                    <a:pt x="25278" y="4227"/>
                    <a:pt x="21111" y="6918"/>
                    <a:pt x="21111" y="10227"/>
                  </a:cubicBezTo>
                  <a:lnTo>
                    <a:pt x="21111" y="10561"/>
                  </a:lnTo>
                  <a:lnTo>
                    <a:pt x="20777" y="10525"/>
                  </a:lnTo>
                  <a:cubicBezTo>
                    <a:pt x="20765" y="10525"/>
                    <a:pt x="20527" y="10501"/>
                    <a:pt x="20134" y="10501"/>
                  </a:cubicBezTo>
                  <a:cubicBezTo>
                    <a:pt x="19098" y="10501"/>
                    <a:pt x="17098" y="10668"/>
                    <a:pt x="15360" y="11763"/>
                  </a:cubicBezTo>
                  <a:cubicBezTo>
                    <a:pt x="13217" y="13121"/>
                    <a:pt x="12133" y="15466"/>
                    <a:pt x="12133" y="18729"/>
                  </a:cubicBezTo>
                  <a:lnTo>
                    <a:pt x="12133" y="19038"/>
                  </a:lnTo>
                  <a:lnTo>
                    <a:pt x="11824" y="19026"/>
                  </a:lnTo>
                  <a:lnTo>
                    <a:pt x="11788" y="19026"/>
                  </a:lnTo>
                  <a:cubicBezTo>
                    <a:pt x="11240" y="19026"/>
                    <a:pt x="6466" y="19193"/>
                    <a:pt x="6466" y="25217"/>
                  </a:cubicBezTo>
                  <a:lnTo>
                    <a:pt x="6466" y="25467"/>
                  </a:lnTo>
                  <a:lnTo>
                    <a:pt x="6228" y="25515"/>
                  </a:lnTo>
                  <a:cubicBezTo>
                    <a:pt x="6216" y="25515"/>
                    <a:pt x="4632" y="25813"/>
                    <a:pt x="3084" y="26860"/>
                  </a:cubicBezTo>
                  <a:cubicBezTo>
                    <a:pt x="1049" y="28242"/>
                    <a:pt x="1" y="30218"/>
                    <a:pt x="1" y="32730"/>
                  </a:cubicBezTo>
                  <a:lnTo>
                    <a:pt x="1" y="79843"/>
                  </a:lnTo>
                  <a:cubicBezTo>
                    <a:pt x="1" y="82355"/>
                    <a:pt x="1025" y="84332"/>
                    <a:pt x="3084" y="85713"/>
                  </a:cubicBezTo>
                  <a:cubicBezTo>
                    <a:pt x="4632" y="86761"/>
                    <a:pt x="6216" y="87058"/>
                    <a:pt x="6228" y="87058"/>
                  </a:cubicBezTo>
                  <a:lnTo>
                    <a:pt x="6466" y="87106"/>
                  </a:lnTo>
                  <a:lnTo>
                    <a:pt x="6466" y="87356"/>
                  </a:lnTo>
                  <a:cubicBezTo>
                    <a:pt x="6466" y="93369"/>
                    <a:pt x="11240" y="93547"/>
                    <a:pt x="11788" y="93547"/>
                  </a:cubicBezTo>
                  <a:lnTo>
                    <a:pt x="11824" y="93547"/>
                  </a:lnTo>
                  <a:lnTo>
                    <a:pt x="12133" y="93535"/>
                  </a:lnTo>
                  <a:lnTo>
                    <a:pt x="12133" y="93845"/>
                  </a:lnTo>
                  <a:cubicBezTo>
                    <a:pt x="12133" y="97107"/>
                    <a:pt x="13217" y="99453"/>
                    <a:pt x="15360" y="100810"/>
                  </a:cubicBezTo>
                  <a:cubicBezTo>
                    <a:pt x="17098" y="101905"/>
                    <a:pt x="19098" y="102072"/>
                    <a:pt x="20134" y="102072"/>
                  </a:cubicBezTo>
                  <a:cubicBezTo>
                    <a:pt x="20539" y="102072"/>
                    <a:pt x="20777" y="102048"/>
                    <a:pt x="20777" y="102048"/>
                  </a:cubicBezTo>
                  <a:lnTo>
                    <a:pt x="21111" y="102013"/>
                  </a:lnTo>
                  <a:lnTo>
                    <a:pt x="21111" y="102346"/>
                  </a:lnTo>
                  <a:cubicBezTo>
                    <a:pt x="21111" y="105644"/>
                    <a:pt x="25278" y="108359"/>
                    <a:pt x="29171" y="109764"/>
                  </a:cubicBezTo>
                  <a:cubicBezTo>
                    <a:pt x="31481" y="110597"/>
                    <a:pt x="32517" y="111847"/>
                    <a:pt x="32969" y="112585"/>
                  </a:cubicBezTo>
                  <a:cubicBezTo>
                    <a:pt x="33410" y="111847"/>
                    <a:pt x="34457" y="110597"/>
                    <a:pt x="36779" y="109775"/>
                  </a:cubicBezTo>
                  <a:cubicBezTo>
                    <a:pt x="40684" y="108359"/>
                    <a:pt x="44852" y="105668"/>
                    <a:pt x="44852" y="102346"/>
                  </a:cubicBezTo>
                  <a:lnTo>
                    <a:pt x="44852" y="102013"/>
                  </a:lnTo>
                  <a:lnTo>
                    <a:pt x="45173" y="102048"/>
                  </a:lnTo>
                  <a:cubicBezTo>
                    <a:pt x="45185" y="102048"/>
                    <a:pt x="45423" y="102072"/>
                    <a:pt x="45816" y="102072"/>
                  </a:cubicBezTo>
                  <a:cubicBezTo>
                    <a:pt x="46852" y="102072"/>
                    <a:pt x="48852" y="101917"/>
                    <a:pt x="50590" y="100810"/>
                  </a:cubicBezTo>
                  <a:cubicBezTo>
                    <a:pt x="52734" y="99453"/>
                    <a:pt x="53817" y="97107"/>
                    <a:pt x="53817" y="93845"/>
                  </a:cubicBezTo>
                  <a:lnTo>
                    <a:pt x="53817" y="93535"/>
                  </a:lnTo>
                  <a:lnTo>
                    <a:pt x="54138" y="93547"/>
                  </a:lnTo>
                  <a:lnTo>
                    <a:pt x="54162" y="93547"/>
                  </a:lnTo>
                  <a:cubicBezTo>
                    <a:pt x="54412" y="93547"/>
                    <a:pt x="55746" y="93500"/>
                    <a:pt x="57008" y="92714"/>
                  </a:cubicBezTo>
                  <a:cubicBezTo>
                    <a:pt x="58663" y="91690"/>
                    <a:pt x="59496" y="89880"/>
                    <a:pt x="59496" y="87344"/>
                  </a:cubicBezTo>
                  <a:lnTo>
                    <a:pt x="59496" y="87082"/>
                  </a:lnTo>
                  <a:lnTo>
                    <a:pt x="59734" y="87046"/>
                  </a:lnTo>
                  <a:cubicBezTo>
                    <a:pt x="59746" y="87046"/>
                    <a:pt x="61318" y="86749"/>
                    <a:pt x="62866" y="85701"/>
                  </a:cubicBezTo>
                  <a:cubicBezTo>
                    <a:pt x="64914" y="84320"/>
                    <a:pt x="65949" y="82343"/>
                    <a:pt x="65949" y="79819"/>
                  </a:cubicBezTo>
                  <a:lnTo>
                    <a:pt x="65949" y="32730"/>
                  </a:lnTo>
                  <a:cubicBezTo>
                    <a:pt x="65949" y="30218"/>
                    <a:pt x="64914" y="28242"/>
                    <a:pt x="62854" y="26860"/>
                  </a:cubicBezTo>
                  <a:cubicBezTo>
                    <a:pt x="61306" y="25813"/>
                    <a:pt x="59723" y="25515"/>
                    <a:pt x="59711" y="25515"/>
                  </a:cubicBezTo>
                  <a:lnTo>
                    <a:pt x="59472" y="25467"/>
                  </a:lnTo>
                  <a:lnTo>
                    <a:pt x="59472" y="25217"/>
                  </a:lnTo>
                  <a:cubicBezTo>
                    <a:pt x="59472" y="19205"/>
                    <a:pt x="54698" y="19026"/>
                    <a:pt x="54150" y="19026"/>
                  </a:cubicBezTo>
                  <a:lnTo>
                    <a:pt x="54115" y="19026"/>
                  </a:lnTo>
                  <a:lnTo>
                    <a:pt x="53805" y="19038"/>
                  </a:lnTo>
                  <a:lnTo>
                    <a:pt x="53805" y="18729"/>
                  </a:lnTo>
                  <a:cubicBezTo>
                    <a:pt x="53805" y="15466"/>
                    <a:pt x="52722" y="13121"/>
                    <a:pt x="50579" y="11763"/>
                  </a:cubicBezTo>
                  <a:cubicBezTo>
                    <a:pt x="48828" y="10668"/>
                    <a:pt x="46840" y="10501"/>
                    <a:pt x="45792" y="10501"/>
                  </a:cubicBezTo>
                  <a:cubicBezTo>
                    <a:pt x="45399" y="10501"/>
                    <a:pt x="45161" y="10525"/>
                    <a:pt x="45161" y="10525"/>
                  </a:cubicBezTo>
                  <a:lnTo>
                    <a:pt x="44828" y="10561"/>
                  </a:lnTo>
                  <a:lnTo>
                    <a:pt x="44828" y="10227"/>
                  </a:lnTo>
                  <a:cubicBezTo>
                    <a:pt x="44828" y="6929"/>
                    <a:pt x="40661" y="4227"/>
                    <a:pt x="36767" y="2810"/>
                  </a:cubicBezTo>
                  <a:cubicBezTo>
                    <a:pt x="34457" y="1976"/>
                    <a:pt x="33410" y="726"/>
                    <a:pt x="32969" y="0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5400700" scaled="0"/>
            </a:gradFill>
            <a:ln>
              <a:noFill/>
            </a:ln>
            <a:effectLst>
              <a:outerShdw blurRad="128588" dist="19050" dir="5400000" algn="bl" rotWithShape="0">
                <a:srgbClr val="C87434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594;p38"/>
            <p:cNvSpPr/>
            <p:nvPr/>
          </p:nvSpPr>
          <p:spPr>
            <a:xfrm rot="5400000">
              <a:off x="1405696" y="1576318"/>
              <a:ext cx="931299" cy="1594361"/>
            </a:xfrm>
            <a:custGeom>
              <a:avLst/>
              <a:gdLst/>
              <a:ahLst/>
              <a:cxnLst/>
              <a:rect l="l" t="t" r="r" b="b"/>
              <a:pathLst>
                <a:path w="66557" h="113944" extrusionOk="0">
                  <a:moveTo>
                    <a:pt x="33290" y="2132"/>
                  </a:moveTo>
                  <a:cubicBezTo>
                    <a:pt x="33993" y="2870"/>
                    <a:pt x="35076" y="3703"/>
                    <a:pt x="36779" y="4311"/>
                  </a:cubicBezTo>
                  <a:cubicBezTo>
                    <a:pt x="40231" y="5561"/>
                    <a:pt x="44268" y="8049"/>
                    <a:pt x="44268" y="10907"/>
                  </a:cubicBezTo>
                  <a:lnTo>
                    <a:pt x="44268" y="12228"/>
                  </a:lnTo>
                  <a:lnTo>
                    <a:pt x="45577" y="12097"/>
                  </a:lnTo>
                  <a:cubicBezTo>
                    <a:pt x="45577" y="12097"/>
                    <a:pt x="45780" y="12085"/>
                    <a:pt x="46113" y="12085"/>
                  </a:cubicBezTo>
                  <a:cubicBezTo>
                    <a:pt x="47042" y="12085"/>
                    <a:pt x="48852" y="12228"/>
                    <a:pt x="50411" y="13216"/>
                  </a:cubicBezTo>
                  <a:cubicBezTo>
                    <a:pt x="52281" y="14395"/>
                    <a:pt x="53233" y="16491"/>
                    <a:pt x="53233" y="19420"/>
                  </a:cubicBezTo>
                  <a:lnTo>
                    <a:pt x="53233" y="20658"/>
                  </a:lnTo>
                  <a:lnTo>
                    <a:pt x="54471" y="20610"/>
                  </a:lnTo>
                  <a:cubicBezTo>
                    <a:pt x="54602" y="20610"/>
                    <a:pt x="55769" y="20622"/>
                    <a:pt x="56853" y="21313"/>
                  </a:cubicBezTo>
                  <a:cubicBezTo>
                    <a:pt x="58222" y="22158"/>
                    <a:pt x="58912" y="23706"/>
                    <a:pt x="58912" y="25920"/>
                  </a:cubicBezTo>
                  <a:lnTo>
                    <a:pt x="58912" y="26920"/>
                  </a:lnTo>
                  <a:lnTo>
                    <a:pt x="59889" y="27099"/>
                  </a:lnTo>
                  <a:cubicBezTo>
                    <a:pt x="60115" y="27147"/>
                    <a:pt x="65377" y="28183"/>
                    <a:pt x="65377" y="33445"/>
                  </a:cubicBezTo>
                  <a:lnTo>
                    <a:pt x="65377" y="80510"/>
                  </a:lnTo>
                  <a:lnTo>
                    <a:pt x="65366" y="80510"/>
                  </a:lnTo>
                  <a:cubicBezTo>
                    <a:pt x="65366" y="85773"/>
                    <a:pt x="60103" y="86809"/>
                    <a:pt x="59877" y="86856"/>
                  </a:cubicBezTo>
                  <a:lnTo>
                    <a:pt x="58912" y="87035"/>
                  </a:lnTo>
                  <a:lnTo>
                    <a:pt x="58912" y="88035"/>
                  </a:lnTo>
                  <a:cubicBezTo>
                    <a:pt x="58912" y="90250"/>
                    <a:pt x="58222" y="91797"/>
                    <a:pt x="56853" y="92643"/>
                  </a:cubicBezTo>
                  <a:cubicBezTo>
                    <a:pt x="55769" y="93310"/>
                    <a:pt x="54602" y="93345"/>
                    <a:pt x="54471" y="93345"/>
                  </a:cubicBezTo>
                  <a:lnTo>
                    <a:pt x="53245" y="93298"/>
                  </a:lnTo>
                  <a:lnTo>
                    <a:pt x="53245" y="94536"/>
                  </a:lnTo>
                  <a:cubicBezTo>
                    <a:pt x="53245" y="97465"/>
                    <a:pt x="52292" y="99560"/>
                    <a:pt x="50423" y="100739"/>
                  </a:cubicBezTo>
                  <a:cubicBezTo>
                    <a:pt x="48875" y="101727"/>
                    <a:pt x="47054" y="101870"/>
                    <a:pt x="46125" y="101870"/>
                  </a:cubicBezTo>
                  <a:cubicBezTo>
                    <a:pt x="45780" y="101870"/>
                    <a:pt x="45589" y="101858"/>
                    <a:pt x="45565" y="101858"/>
                  </a:cubicBezTo>
                  <a:lnTo>
                    <a:pt x="44256" y="101727"/>
                  </a:lnTo>
                  <a:lnTo>
                    <a:pt x="44256" y="103037"/>
                  </a:lnTo>
                  <a:cubicBezTo>
                    <a:pt x="44256" y="105894"/>
                    <a:pt x="40231" y="108371"/>
                    <a:pt x="36779" y="109621"/>
                  </a:cubicBezTo>
                  <a:cubicBezTo>
                    <a:pt x="35076" y="110240"/>
                    <a:pt x="33981" y="111074"/>
                    <a:pt x="33290" y="111812"/>
                  </a:cubicBezTo>
                  <a:cubicBezTo>
                    <a:pt x="32588" y="111074"/>
                    <a:pt x="31504" y="110240"/>
                    <a:pt x="29813" y="109621"/>
                  </a:cubicBezTo>
                  <a:cubicBezTo>
                    <a:pt x="26361" y="108371"/>
                    <a:pt x="22324" y="105894"/>
                    <a:pt x="22324" y="103037"/>
                  </a:cubicBezTo>
                  <a:lnTo>
                    <a:pt x="22324" y="101703"/>
                  </a:lnTo>
                  <a:lnTo>
                    <a:pt x="21015" y="101846"/>
                  </a:lnTo>
                  <a:cubicBezTo>
                    <a:pt x="21015" y="101846"/>
                    <a:pt x="20800" y="101858"/>
                    <a:pt x="20479" y="101858"/>
                  </a:cubicBezTo>
                  <a:cubicBezTo>
                    <a:pt x="19538" y="101858"/>
                    <a:pt x="17741" y="101703"/>
                    <a:pt x="16181" y="100727"/>
                  </a:cubicBezTo>
                  <a:cubicBezTo>
                    <a:pt x="14300" y="99548"/>
                    <a:pt x="13347" y="97453"/>
                    <a:pt x="13347" y="94524"/>
                  </a:cubicBezTo>
                  <a:lnTo>
                    <a:pt x="13347" y="93286"/>
                  </a:lnTo>
                  <a:lnTo>
                    <a:pt x="12109" y="93333"/>
                  </a:lnTo>
                  <a:cubicBezTo>
                    <a:pt x="11978" y="93333"/>
                    <a:pt x="10823" y="93310"/>
                    <a:pt x="9728" y="92631"/>
                  </a:cubicBezTo>
                  <a:cubicBezTo>
                    <a:pt x="8358" y="91786"/>
                    <a:pt x="7680" y="90238"/>
                    <a:pt x="7680" y="88011"/>
                  </a:cubicBezTo>
                  <a:lnTo>
                    <a:pt x="7680" y="87023"/>
                  </a:lnTo>
                  <a:lnTo>
                    <a:pt x="6692" y="86844"/>
                  </a:lnTo>
                  <a:cubicBezTo>
                    <a:pt x="6477" y="86797"/>
                    <a:pt x="1203" y="85749"/>
                    <a:pt x="1203" y="80498"/>
                  </a:cubicBezTo>
                  <a:lnTo>
                    <a:pt x="1203" y="33421"/>
                  </a:lnTo>
                  <a:cubicBezTo>
                    <a:pt x="1203" y="28171"/>
                    <a:pt x="6477" y="27135"/>
                    <a:pt x="6692" y="27087"/>
                  </a:cubicBezTo>
                  <a:lnTo>
                    <a:pt x="7668" y="26909"/>
                  </a:lnTo>
                  <a:lnTo>
                    <a:pt x="7668" y="25908"/>
                  </a:lnTo>
                  <a:cubicBezTo>
                    <a:pt x="7668" y="23694"/>
                    <a:pt x="8346" y="22146"/>
                    <a:pt x="9716" y="21301"/>
                  </a:cubicBezTo>
                  <a:cubicBezTo>
                    <a:pt x="10799" y="20622"/>
                    <a:pt x="11966" y="20598"/>
                    <a:pt x="12097" y="20598"/>
                  </a:cubicBezTo>
                  <a:lnTo>
                    <a:pt x="13335" y="20646"/>
                  </a:lnTo>
                  <a:lnTo>
                    <a:pt x="13335" y="19408"/>
                  </a:lnTo>
                  <a:cubicBezTo>
                    <a:pt x="13335" y="16479"/>
                    <a:pt x="14288" y="14371"/>
                    <a:pt x="16157" y="13204"/>
                  </a:cubicBezTo>
                  <a:cubicBezTo>
                    <a:pt x="17717" y="12216"/>
                    <a:pt x="19526" y="12073"/>
                    <a:pt x="20467" y="12073"/>
                  </a:cubicBezTo>
                  <a:cubicBezTo>
                    <a:pt x="20812" y="12073"/>
                    <a:pt x="21003" y="12085"/>
                    <a:pt x="21015" y="12085"/>
                  </a:cubicBezTo>
                  <a:lnTo>
                    <a:pt x="22324" y="12216"/>
                  </a:lnTo>
                  <a:lnTo>
                    <a:pt x="22324" y="10907"/>
                  </a:lnTo>
                  <a:cubicBezTo>
                    <a:pt x="22324" y="8049"/>
                    <a:pt x="26361" y="5561"/>
                    <a:pt x="29813" y="4311"/>
                  </a:cubicBezTo>
                  <a:cubicBezTo>
                    <a:pt x="31504" y="3703"/>
                    <a:pt x="32611" y="2870"/>
                    <a:pt x="33290" y="2132"/>
                  </a:cubicBezTo>
                  <a:close/>
                  <a:moveTo>
                    <a:pt x="33278" y="0"/>
                  </a:moveTo>
                  <a:cubicBezTo>
                    <a:pt x="33278" y="0"/>
                    <a:pt x="32635" y="2025"/>
                    <a:pt x="29373" y="3215"/>
                  </a:cubicBezTo>
                  <a:cubicBezTo>
                    <a:pt x="26134" y="4394"/>
                    <a:pt x="21122" y="7085"/>
                    <a:pt x="21122" y="10918"/>
                  </a:cubicBezTo>
                  <a:cubicBezTo>
                    <a:pt x="21122" y="10918"/>
                    <a:pt x="20879" y="10893"/>
                    <a:pt x="20473" y="10893"/>
                  </a:cubicBezTo>
                  <a:cubicBezTo>
                    <a:pt x="18410" y="10893"/>
                    <a:pt x="12145" y="11542"/>
                    <a:pt x="12145" y="19420"/>
                  </a:cubicBezTo>
                  <a:cubicBezTo>
                    <a:pt x="12145" y="19420"/>
                    <a:pt x="12130" y="19419"/>
                    <a:pt x="12102" y="19419"/>
                  </a:cubicBezTo>
                  <a:cubicBezTo>
                    <a:pt x="11583" y="19419"/>
                    <a:pt x="6477" y="19580"/>
                    <a:pt x="6477" y="25908"/>
                  </a:cubicBezTo>
                  <a:cubicBezTo>
                    <a:pt x="6477" y="25908"/>
                    <a:pt x="0" y="27075"/>
                    <a:pt x="0" y="33421"/>
                  </a:cubicBezTo>
                  <a:lnTo>
                    <a:pt x="0" y="80510"/>
                  </a:lnTo>
                  <a:cubicBezTo>
                    <a:pt x="0" y="86868"/>
                    <a:pt x="6477" y="88035"/>
                    <a:pt x="6477" y="88035"/>
                  </a:cubicBezTo>
                  <a:cubicBezTo>
                    <a:pt x="6477" y="94364"/>
                    <a:pt x="11583" y="94524"/>
                    <a:pt x="12102" y="94524"/>
                  </a:cubicBezTo>
                  <a:cubicBezTo>
                    <a:pt x="12130" y="94524"/>
                    <a:pt x="12145" y="94524"/>
                    <a:pt x="12145" y="94524"/>
                  </a:cubicBezTo>
                  <a:cubicBezTo>
                    <a:pt x="12145" y="102380"/>
                    <a:pt x="18361" y="103040"/>
                    <a:pt x="20448" y="103040"/>
                  </a:cubicBezTo>
                  <a:cubicBezTo>
                    <a:pt x="20869" y="103040"/>
                    <a:pt x="21122" y="103013"/>
                    <a:pt x="21122" y="103013"/>
                  </a:cubicBezTo>
                  <a:cubicBezTo>
                    <a:pt x="21122" y="106859"/>
                    <a:pt x="26134" y="109550"/>
                    <a:pt x="29373" y="110728"/>
                  </a:cubicBezTo>
                  <a:cubicBezTo>
                    <a:pt x="32623" y="111907"/>
                    <a:pt x="33278" y="113943"/>
                    <a:pt x="33278" y="113943"/>
                  </a:cubicBezTo>
                  <a:cubicBezTo>
                    <a:pt x="33278" y="113943"/>
                    <a:pt x="33933" y="111919"/>
                    <a:pt x="37172" y="110728"/>
                  </a:cubicBezTo>
                  <a:cubicBezTo>
                    <a:pt x="40422" y="109550"/>
                    <a:pt x="45434" y="106859"/>
                    <a:pt x="45434" y="103013"/>
                  </a:cubicBezTo>
                  <a:cubicBezTo>
                    <a:pt x="45434" y="103013"/>
                    <a:pt x="45683" y="103039"/>
                    <a:pt x="46097" y="103039"/>
                  </a:cubicBezTo>
                  <a:cubicBezTo>
                    <a:pt x="48172" y="103039"/>
                    <a:pt x="54412" y="102385"/>
                    <a:pt x="54412" y="94524"/>
                  </a:cubicBezTo>
                  <a:cubicBezTo>
                    <a:pt x="54412" y="94524"/>
                    <a:pt x="54426" y="94524"/>
                    <a:pt x="54454" y="94524"/>
                  </a:cubicBezTo>
                  <a:cubicBezTo>
                    <a:pt x="54973" y="94524"/>
                    <a:pt x="60079" y="94364"/>
                    <a:pt x="60079" y="88035"/>
                  </a:cubicBezTo>
                  <a:cubicBezTo>
                    <a:pt x="60079" y="88035"/>
                    <a:pt x="66556" y="86868"/>
                    <a:pt x="66556" y="80510"/>
                  </a:cubicBezTo>
                  <a:lnTo>
                    <a:pt x="66556" y="33421"/>
                  </a:lnTo>
                  <a:cubicBezTo>
                    <a:pt x="66556" y="27075"/>
                    <a:pt x="60079" y="25908"/>
                    <a:pt x="60079" y="25908"/>
                  </a:cubicBezTo>
                  <a:cubicBezTo>
                    <a:pt x="60079" y="19580"/>
                    <a:pt x="54973" y="19419"/>
                    <a:pt x="54454" y="19419"/>
                  </a:cubicBezTo>
                  <a:cubicBezTo>
                    <a:pt x="54426" y="19419"/>
                    <a:pt x="54412" y="19420"/>
                    <a:pt x="54412" y="19420"/>
                  </a:cubicBezTo>
                  <a:cubicBezTo>
                    <a:pt x="54412" y="11551"/>
                    <a:pt x="48193" y="10892"/>
                    <a:pt x="46107" y="10892"/>
                  </a:cubicBezTo>
                  <a:cubicBezTo>
                    <a:pt x="45687" y="10892"/>
                    <a:pt x="45434" y="10918"/>
                    <a:pt x="45434" y="10918"/>
                  </a:cubicBezTo>
                  <a:cubicBezTo>
                    <a:pt x="45434" y="7085"/>
                    <a:pt x="40422" y="4394"/>
                    <a:pt x="37183" y="3215"/>
                  </a:cubicBezTo>
                  <a:cubicBezTo>
                    <a:pt x="33933" y="2036"/>
                    <a:pt x="33278" y="0"/>
                    <a:pt x="33278" y="0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100000">
                  <a:srgbClr val="FFD966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3" name="Google Shape;1592;p38"/>
          <p:cNvGrpSpPr/>
          <p:nvPr/>
        </p:nvGrpSpPr>
        <p:grpSpPr>
          <a:xfrm rot="5400000">
            <a:off x="4792512" y="927499"/>
            <a:ext cx="4888800" cy="3368337"/>
            <a:chOff x="1074165" y="1907849"/>
            <a:chExt cx="1594361" cy="931299"/>
          </a:xfrm>
        </p:grpSpPr>
        <p:sp>
          <p:nvSpPr>
            <p:cNvPr id="44" name="Google Shape;1593;p38"/>
            <p:cNvSpPr/>
            <p:nvPr/>
          </p:nvSpPr>
          <p:spPr>
            <a:xfrm rot="5400000">
              <a:off x="1409776" y="1585895"/>
              <a:ext cx="922805" cy="1575360"/>
            </a:xfrm>
            <a:custGeom>
              <a:avLst/>
              <a:gdLst/>
              <a:ahLst/>
              <a:cxnLst/>
              <a:rect l="l" t="t" r="r" b="b"/>
              <a:pathLst>
                <a:path w="65950" h="112586" extrusionOk="0">
                  <a:moveTo>
                    <a:pt x="32969" y="0"/>
                  </a:moveTo>
                  <a:cubicBezTo>
                    <a:pt x="32517" y="726"/>
                    <a:pt x="31481" y="1976"/>
                    <a:pt x="29171" y="2810"/>
                  </a:cubicBezTo>
                  <a:cubicBezTo>
                    <a:pt x="25278" y="4227"/>
                    <a:pt x="21111" y="6918"/>
                    <a:pt x="21111" y="10227"/>
                  </a:cubicBezTo>
                  <a:lnTo>
                    <a:pt x="21111" y="10561"/>
                  </a:lnTo>
                  <a:lnTo>
                    <a:pt x="20777" y="10525"/>
                  </a:lnTo>
                  <a:cubicBezTo>
                    <a:pt x="20765" y="10525"/>
                    <a:pt x="20527" y="10501"/>
                    <a:pt x="20134" y="10501"/>
                  </a:cubicBezTo>
                  <a:cubicBezTo>
                    <a:pt x="19098" y="10501"/>
                    <a:pt x="17098" y="10668"/>
                    <a:pt x="15360" y="11763"/>
                  </a:cubicBezTo>
                  <a:cubicBezTo>
                    <a:pt x="13217" y="13121"/>
                    <a:pt x="12133" y="15466"/>
                    <a:pt x="12133" y="18729"/>
                  </a:cubicBezTo>
                  <a:lnTo>
                    <a:pt x="12133" y="19038"/>
                  </a:lnTo>
                  <a:lnTo>
                    <a:pt x="11824" y="19026"/>
                  </a:lnTo>
                  <a:lnTo>
                    <a:pt x="11788" y="19026"/>
                  </a:lnTo>
                  <a:cubicBezTo>
                    <a:pt x="11240" y="19026"/>
                    <a:pt x="6466" y="19193"/>
                    <a:pt x="6466" y="25217"/>
                  </a:cubicBezTo>
                  <a:lnTo>
                    <a:pt x="6466" y="25467"/>
                  </a:lnTo>
                  <a:lnTo>
                    <a:pt x="6228" y="25515"/>
                  </a:lnTo>
                  <a:cubicBezTo>
                    <a:pt x="6216" y="25515"/>
                    <a:pt x="4632" y="25813"/>
                    <a:pt x="3084" y="26860"/>
                  </a:cubicBezTo>
                  <a:cubicBezTo>
                    <a:pt x="1049" y="28242"/>
                    <a:pt x="1" y="30218"/>
                    <a:pt x="1" y="32730"/>
                  </a:cubicBezTo>
                  <a:lnTo>
                    <a:pt x="1" y="79843"/>
                  </a:lnTo>
                  <a:cubicBezTo>
                    <a:pt x="1" y="82355"/>
                    <a:pt x="1025" y="84332"/>
                    <a:pt x="3084" y="85713"/>
                  </a:cubicBezTo>
                  <a:cubicBezTo>
                    <a:pt x="4632" y="86761"/>
                    <a:pt x="6216" y="87058"/>
                    <a:pt x="6228" y="87058"/>
                  </a:cubicBezTo>
                  <a:lnTo>
                    <a:pt x="6466" y="87106"/>
                  </a:lnTo>
                  <a:lnTo>
                    <a:pt x="6466" y="87356"/>
                  </a:lnTo>
                  <a:cubicBezTo>
                    <a:pt x="6466" y="93369"/>
                    <a:pt x="11240" y="93547"/>
                    <a:pt x="11788" y="93547"/>
                  </a:cubicBezTo>
                  <a:lnTo>
                    <a:pt x="11824" y="93547"/>
                  </a:lnTo>
                  <a:lnTo>
                    <a:pt x="12133" y="93535"/>
                  </a:lnTo>
                  <a:lnTo>
                    <a:pt x="12133" y="93845"/>
                  </a:lnTo>
                  <a:cubicBezTo>
                    <a:pt x="12133" y="97107"/>
                    <a:pt x="13217" y="99453"/>
                    <a:pt x="15360" y="100810"/>
                  </a:cubicBezTo>
                  <a:cubicBezTo>
                    <a:pt x="17098" y="101905"/>
                    <a:pt x="19098" y="102072"/>
                    <a:pt x="20134" y="102072"/>
                  </a:cubicBezTo>
                  <a:cubicBezTo>
                    <a:pt x="20539" y="102072"/>
                    <a:pt x="20777" y="102048"/>
                    <a:pt x="20777" y="102048"/>
                  </a:cubicBezTo>
                  <a:lnTo>
                    <a:pt x="21111" y="102013"/>
                  </a:lnTo>
                  <a:lnTo>
                    <a:pt x="21111" y="102346"/>
                  </a:lnTo>
                  <a:cubicBezTo>
                    <a:pt x="21111" y="105644"/>
                    <a:pt x="25278" y="108359"/>
                    <a:pt x="29171" y="109764"/>
                  </a:cubicBezTo>
                  <a:cubicBezTo>
                    <a:pt x="31481" y="110597"/>
                    <a:pt x="32517" y="111847"/>
                    <a:pt x="32969" y="112585"/>
                  </a:cubicBezTo>
                  <a:cubicBezTo>
                    <a:pt x="33410" y="111847"/>
                    <a:pt x="34457" y="110597"/>
                    <a:pt x="36779" y="109775"/>
                  </a:cubicBezTo>
                  <a:cubicBezTo>
                    <a:pt x="40684" y="108359"/>
                    <a:pt x="44852" y="105668"/>
                    <a:pt x="44852" y="102346"/>
                  </a:cubicBezTo>
                  <a:lnTo>
                    <a:pt x="44852" y="102013"/>
                  </a:lnTo>
                  <a:lnTo>
                    <a:pt x="45173" y="102048"/>
                  </a:lnTo>
                  <a:cubicBezTo>
                    <a:pt x="45185" y="102048"/>
                    <a:pt x="45423" y="102072"/>
                    <a:pt x="45816" y="102072"/>
                  </a:cubicBezTo>
                  <a:cubicBezTo>
                    <a:pt x="46852" y="102072"/>
                    <a:pt x="48852" y="101917"/>
                    <a:pt x="50590" y="100810"/>
                  </a:cubicBezTo>
                  <a:cubicBezTo>
                    <a:pt x="52734" y="99453"/>
                    <a:pt x="53817" y="97107"/>
                    <a:pt x="53817" y="93845"/>
                  </a:cubicBezTo>
                  <a:lnTo>
                    <a:pt x="53817" y="93535"/>
                  </a:lnTo>
                  <a:lnTo>
                    <a:pt x="54138" y="93547"/>
                  </a:lnTo>
                  <a:lnTo>
                    <a:pt x="54162" y="93547"/>
                  </a:lnTo>
                  <a:cubicBezTo>
                    <a:pt x="54412" y="93547"/>
                    <a:pt x="55746" y="93500"/>
                    <a:pt x="57008" y="92714"/>
                  </a:cubicBezTo>
                  <a:cubicBezTo>
                    <a:pt x="58663" y="91690"/>
                    <a:pt x="59496" y="89880"/>
                    <a:pt x="59496" y="87344"/>
                  </a:cubicBezTo>
                  <a:lnTo>
                    <a:pt x="59496" y="87082"/>
                  </a:lnTo>
                  <a:lnTo>
                    <a:pt x="59734" y="87046"/>
                  </a:lnTo>
                  <a:cubicBezTo>
                    <a:pt x="59746" y="87046"/>
                    <a:pt x="61318" y="86749"/>
                    <a:pt x="62866" y="85701"/>
                  </a:cubicBezTo>
                  <a:cubicBezTo>
                    <a:pt x="64914" y="84320"/>
                    <a:pt x="65949" y="82343"/>
                    <a:pt x="65949" y="79819"/>
                  </a:cubicBezTo>
                  <a:lnTo>
                    <a:pt x="65949" y="32730"/>
                  </a:lnTo>
                  <a:cubicBezTo>
                    <a:pt x="65949" y="30218"/>
                    <a:pt x="64914" y="28242"/>
                    <a:pt x="62854" y="26860"/>
                  </a:cubicBezTo>
                  <a:cubicBezTo>
                    <a:pt x="61306" y="25813"/>
                    <a:pt x="59723" y="25515"/>
                    <a:pt x="59711" y="25515"/>
                  </a:cubicBezTo>
                  <a:lnTo>
                    <a:pt x="59472" y="25467"/>
                  </a:lnTo>
                  <a:lnTo>
                    <a:pt x="59472" y="25217"/>
                  </a:lnTo>
                  <a:cubicBezTo>
                    <a:pt x="59472" y="19205"/>
                    <a:pt x="54698" y="19026"/>
                    <a:pt x="54150" y="19026"/>
                  </a:cubicBezTo>
                  <a:lnTo>
                    <a:pt x="54115" y="19026"/>
                  </a:lnTo>
                  <a:lnTo>
                    <a:pt x="53805" y="19038"/>
                  </a:lnTo>
                  <a:lnTo>
                    <a:pt x="53805" y="18729"/>
                  </a:lnTo>
                  <a:cubicBezTo>
                    <a:pt x="53805" y="15466"/>
                    <a:pt x="52722" y="13121"/>
                    <a:pt x="50579" y="11763"/>
                  </a:cubicBezTo>
                  <a:cubicBezTo>
                    <a:pt x="48828" y="10668"/>
                    <a:pt x="46840" y="10501"/>
                    <a:pt x="45792" y="10501"/>
                  </a:cubicBezTo>
                  <a:cubicBezTo>
                    <a:pt x="45399" y="10501"/>
                    <a:pt x="45161" y="10525"/>
                    <a:pt x="45161" y="10525"/>
                  </a:cubicBezTo>
                  <a:lnTo>
                    <a:pt x="44828" y="10561"/>
                  </a:lnTo>
                  <a:lnTo>
                    <a:pt x="44828" y="10227"/>
                  </a:lnTo>
                  <a:cubicBezTo>
                    <a:pt x="44828" y="6929"/>
                    <a:pt x="40661" y="4227"/>
                    <a:pt x="36767" y="2810"/>
                  </a:cubicBezTo>
                  <a:cubicBezTo>
                    <a:pt x="34457" y="1976"/>
                    <a:pt x="33410" y="726"/>
                    <a:pt x="32969" y="0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5400700" scaled="0"/>
            </a:gradFill>
            <a:ln>
              <a:noFill/>
            </a:ln>
            <a:effectLst>
              <a:outerShdw blurRad="128588" dist="19050" dir="5400000" algn="bl" rotWithShape="0">
                <a:srgbClr val="C87434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1594;p38"/>
            <p:cNvSpPr/>
            <p:nvPr/>
          </p:nvSpPr>
          <p:spPr>
            <a:xfrm rot="5400000">
              <a:off x="1405696" y="1576318"/>
              <a:ext cx="931299" cy="1594361"/>
            </a:xfrm>
            <a:custGeom>
              <a:avLst/>
              <a:gdLst/>
              <a:ahLst/>
              <a:cxnLst/>
              <a:rect l="l" t="t" r="r" b="b"/>
              <a:pathLst>
                <a:path w="66557" h="113944" extrusionOk="0">
                  <a:moveTo>
                    <a:pt x="33290" y="2132"/>
                  </a:moveTo>
                  <a:cubicBezTo>
                    <a:pt x="33993" y="2870"/>
                    <a:pt x="35076" y="3703"/>
                    <a:pt x="36779" y="4311"/>
                  </a:cubicBezTo>
                  <a:cubicBezTo>
                    <a:pt x="40231" y="5561"/>
                    <a:pt x="44268" y="8049"/>
                    <a:pt x="44268" y="10907"/>
                  </a:cubicBezTo>
                  <a:lnTo>
                    <a:pt x="44268" y="12228"/>
                  </a:lnTo>
                  <a:lnTo>
                    <a:pt x="45577" y="12097"/>
                  </a:lnTo>
                  <a:cubicBezTo>
                    <a:pt x="45577" y="12097"/>
                    <a:pt x="45780" y="12085"/>
                    <a:pt x="46113" y="12085"/>
                  </a:cubicBezTo>
                  <a:cubicBezTo>
                    <a:pt x="47042" y="12085"/>
                    <a:pt x="48852" y="12228"/>
                    <a:pt x="50411" y="13216"/>
                  </a:cubicBezTo>
                  <a:cubicBezTo>
                    <a:pt x="52281" y="14395"/>
                    <a:pt x="53233" y="16491"/>
                    <a:pt x="53233" y="19420"/>
                  </a:cubicBezTo>
                  <a:lnTo>
                    <a:pt x="53233" y="20658"/>
                  </a:lnTo>
                  <a:lnTo>
                    <a:pt x="54471" y="20610"/>
                  </a:lnTo>
                  <a:cubicBezTo>
                    <a:pt x="54602" y="20610"/>
                    <a:pt x="55769" y="20622"/>
                    <a:pt x="56853" y="21313"/>
                  </a:cubicBezTo>
                  <a:cubicBezTo>
                    <a:pt x="58222" y="22158"/>
                    <a:pt x="58912" y="23706"/>
                    <a:pt x="58912" y="25920"/>
                  </a:cubicBezTo>
                  <a:lnTo>
                    <a:pt x="58912" y="26920"/>
                  </a:lnTo>
                  <a:lnTo>
                    <a:pt x="59889" y="27099"/>
                  </a:lnTo>
                  <a:cubicBezTo>
                    <a:pt x="60115" y="27147"/>
                    <a:pt x="65377" y="28183"/>
                    <a:pt x="65377" y="33445"/>
                  </a:cubicBezTo>
                  <a:lnTo>
                    <a:pt x="65377" y="80510"/>
                  </a:lnTo>
                  <a:lnTo>
                    <a:pt x="65366" y="80510"/>
                  </a:lnTo>
                  <a:cubicBezTo>
                    <a:pt x="65366" y="85773"/>
                    <a:pt x="60103" y="86809"/>
                    <a:pt x="59877" y="86856"/>
                  </a:cubicBezTo>
                  <a:lnTo>
                    <a:pt x="58912" y="87035"/>
                  </a:lnTo>
                  <a:lnTo>
                    <a:pt x="58912" y="88035"/>
                  </a:lnTo>
                  <a:cubicBezTo>
                    <a:pt x="58912" y="90250"/>
                    <a:pt x="58222" y="91797"/>
                    <a:pt x="56853" y="92643"/>
                  </a:cubicBezTo>
                  <a:cubicBezTo>
                    <a:pt x="55769" y="93310"/>
                    <a:pt x="54602" y="93345"/>
                    <a:pt x="54471" y="93345"/>
                  </a:cubicBezTo>
                  <a:lnTo>
                    <a:pt x="53245" y="93298"/>
                  </a:lnTo>
                  <a:lnTo>
                    <a:pt x="53245" y="94536"/>
                  </a:lnTo>
                  <a:cubicBezTo>
                    <a:pt x="53245" y="97465"/>
                    <a:pt x="52292" y="99560"/>
                    <a:pt x="50423" y="100739"/>
                  </a:cubicBezTo>
                  <a:cubicBezTo>
                    <a:pt x="48875" y="101727"/>
                    <a:pt x="47054" y="101870"/>
                    <a:pt x="46125" y="101870"/>
                  </a:cubicBezTo>
                  <a:cubicBezTo>
                    <a:pt x="45780" y="101870"/>
                    <a:pt x="45589" y="101858"/>
                    <a:pt x="45565" y="101858"/>
                  </a:cubicBezTo>
                  <a:lnTo>
                    <a:pt x="44256" y="101727"/>
                  </a:lnTo>
                  <a:lnTo>
                    <a:pt x="44256" y="103037"/>
                  </a:lnTo>
                  <a:cubicBezTo>
                    <a:pt x="44256" y="105894"/>
                    <a:pt x="40231" y="108371"/>
                    <a:pt x="36779" y="109621"/>
                  </a:cubicBezTo>
                  <a:cubicBezTo>
                    <a:pt x="35076" y="110240"/>
                    <a:pt x="33981" y="111074"/>
                    <a:pt x="33290" y="111812"/>
                  </a:cubicBezTo>
                  <a:cubicBezTo>
                    <a:pt x="32588" y="111074"/>
                    <a:pt x="31504" y="110240"/>
                    <a:pt x="29813" y="109621"/>
                  </a:cubicBezTo>
                  <a:cubicBezTo>
                    <a:pt x="26361" y="108371"/>
                    <a:pt x="22324" y="105894"/>
                    <a:pt x="22324" y="103037"/>
                  </a:cubicBezTo>
                  <a:lnTo>
                    <a:pt x="22324" y="101703"/>
                  </a:lnTo>
                  <a:lnTo>
                    <a:pt x="21015" y="101846"/>
                  </a:lnTo>
                  <a:cubicBezTo>
                    <a:pt x="21015" y="101846"/>
                    <a:pt x="20800" y="101858"/>
                    <a:pt x="20479" y="101858"/>
                  </a:cubicBezTo>
                  <a:cubicBezTo>
                    <a:pt x="19538" y="101858"/>
                    <a:pt x="17741" y="101703"/>
                    <a:pt x="16181" y="100727"/>
                  </a:cubicBezTo>
                  <a:cubicBezTo>
                    <a:pt x="14300" y="99548"/>
                    <a:pt x="13347" y="97453"/>
                    <a:pt x="13347" y="94524"/>
                  </a:cubicBezTo>
                  <a:lnTo>
                    <a:pt x="13347" y="93286"/>
                  </a:lnTo>
                  <a:lnTo>
                    <a:pt x="12109" y="93333"/>
                  </a:lnTo>
                  <a:cubicBezTo>
                    <a:pt x="11978" y="93333"/>
                    <a:pt x="10823" y="93310"/>
                    <a:pt x="9728" y="92631"/>
                  </a:cubicBezTo>
                  <a:cubicBezTo>
                    <a:pt x="8358" y="91786"/>
                    <a:pt x="7680" y="90238"/>
                    <a:pt x="7680" y="88011"/>
                  </a:cubicBezTo>
                  <a:lnTo>
                    <a:pt x="7680" y="87023"/>
                  </a:lnTo>
                  <a:lnTo>
                    <a:pt x="6692" y="86844"/>
                  </a:lnTo>
                  <a:cubicBezTo>
                    <a:pt x="6477" y="86797"/>
                    <a:pt x="1203" y="85749"/>
                    <a:pt x="1203" y="80498"/>
                  </a:cubicBezTo>
                  <a:lnTo>
                    <a:pt x="1203" y="33421"/>
                  </a:lnTo>
                  <a:cubicBezTo>
                    <a:pt x="1203" y="28171"/>
                    <a:pt x="6477" y="27135"/>
                    <a:pt x="6692" y="27087"/>
                  </a:cubicBezTo>
                  <a:lnTo>
                    <a:pt x="7668" y="26909"/>
                  </a:lnTo>
                  <a:lnTo>
                    <a:pt x="7668" y="25908"/>
                  </a:lnTo>
                  <a:cubicBezTo>
                    <a:pt x="7668" y="23694"/>
                    <a:pt x="8346" y="22146"/>
                    <a:pt x="9716" y="21301"/>
                  </a:cubicBezTo>
                  <a:cubicBezTo>
                    <a:pt x="10799" y="20622"/>
                    <a:pt x="11966" y="20598"/>
                    <a:pt x="12097" y="20598"/>
                  </a:cubicBezTo>
                  <a:lnTo>
                    <a:pt x="13335" y="20646"/>
                  </a:lnTo>
                  <a:lnTo>
                    <a:pt x="13335" y="19408"/>
                  </a:lnTo>
                  <a:cubicBezTo>
                    <a:pt x="13335" y="16479"/>
                    <a:pt x="14288" y="14371"/>
                    <a:pt x="16157" y="13204"/>
                  </a:cubicBezTo>
                  <a:cubicBezTo>
                    <a:pt x="17717" y="12216"/>
                    <a:pt x="19526" y="12073"/>
                    <a:pt x="20467" y="12073"/>
                  </a:cubicBezTo>
                  <a:cubicBezTo>
                    <a:pt x="20812" y="12073"/>
                    <a:pt x="21003" y="12085"/>
                    <a:pt x="21015" y="12085"/>
                  </a:cubicBezTo>
                  <a:lnTo>
                    <a:pt x="22324" y="12216"/>
                  </a:lnTo>
                  <a:lnTo>
                    <a:pt x="22324" y="10907"/>
                  </a:lnTo>
                  <a:cubicBezTo>
                    <a:pt x="22324" y="8049"/>
                    <a:pt x="26361" y="5561"/>
                    <a:pt x="29813" y="4311"/>
                  </a:cubicBezTo>
                  <a:cubicBezTo>
                    <a:pt x="31504" y="3703"/>
                    <a:pt x="32611" y="2870"/>
                    <a:pt x="33290" y="2132"/>
                  </a:cubicBezTo>
                  <a:close/>
                  <a:moveTo>
                    <a:pt x="33278" y="0"/>
                  </a:moveTo>
                  <a:cubicBezTo>
                    <a:pt x="33278" y="0"/>
                    <a:pt x="32635" y="2025"/>
                    <a:pt x="29373" y="3215"/>
                  </a:cubicBezTo>
                  <a:cubicBezTo>
                    <a:pt x="26134" y="4394"/>
                    <a:pt x="21122" y="7085"/>
                    <a:pt x="21122" y="10918"/>
                  </a:cubicBezTo>
                  <a:cubicBezTo>
                    <a:pt x="21122" y="10918"/>
                    <a:pt x="20879" y="10893"/>
                    <a:pt x="20473" y="10893"/>
                  </a:cubicBezTo>
                  <a:cubicBezTo>
                    <a:pt x="18410" y="10893"/>
                    <a:pt x="12145" y="11542"/>
                    <a:pt x="12145" y="19420"/>
                  </a:cubicBezTo>
                  <a:cubicBezTo>
                    <a:pt x="12145" y="19420"/>
                    <a:pt x="12130" y="19419"/>
                    <a:pt x="12102" y="19419"/>
                  </a:cubicBezTo>
                  <a:cubicBezTo>
                    <a:pt x="11583" y="19419"/>
                    <a:pt x="6477" y="19580"/>
                    <a:pt x="6477" y="25908"/>
                  </a:cubicBezTo>
                  <a:cubicBezTo>
                    <a:pt x="6477" y="25908"/>
                    <a:pt x="0" y="27075"/>
                    <a:pt x="0" y="33421"/>
                  </a:cubicBezTo>
                  <a:lnTo>
                    <a:pt x="0" y="80510"/>
                  </a:lnTo>
                  <a:cubicBezTo>
                    <a:pt x="0" y="86868"/>
                    <a:pt x="6477" y="88035"/>
                    <a:pt x="6477" y="88035"/>
                  </a:cubicBezTo>
                  <a:cubicBezTo>
                    <a:pt x="6477" y="94364"/>
                    <a:pt x="11583" y="94524"/>
                    <a:pt x="12102" y="94524"/>
                  </a:cubicBezTo>
                  <a:cubicBezTo>
                    <a:pt x="12130" y="94524"/>
                    <a:pt x="12145" y="94524"/>
                    <a:pt x="12145" y="94524"/>
                  </a:cubicBezTo>
                  <a:cubicBezTo>
                    <a:pt x="12145" y="102380"/>
                    <a:pt x="18361" y="103040"/>
                    <a:pt x="20448" y="103040"/>
                  </a:cubicBezTo>
                  <a:cubicBezTo>
                    <a:pt x="20869" y="103040"/>
                    <a:pt x="21122" y="103013"/>
                    <a:pt x="21122" y="103013"/>
                  </a:cubicBezTo>
                  <a:cubicBezTo>
                    <a:pt x="21122" y="106859"/>
                    <a:pt x="26134" y="109550"/>
                    <a:pt x="29373" y="110728"/>
                  </a:cubicBezTo>
                  <a:cubicBezTo>
                    <a:pt x="32623" y="111907"/>
                    <a:pt x="33278" y="113943"/>
                    <a:pt x="33278" y="113943"/>
                  </a:cubicBezTo>
                  <a:cubicBezTo>
                    <a:pt x="33278" y="113943"/>
                    <a:pt x="33933" y="111919"/>
                    <a:pt x="37172" y="110728"/>
                  </a:cubicBezTo>
                  <a:cubicBezTo>
                    <a:pt x="40422" y="109550"/>
                    <a:pt x="45434" y="106859"/>
                    <a:pt x="45434" y="103013"/>
                  </a:cubicBezTo>
                  <a:cubicBezTo>
                    <a:pt x="45434" y="103013"/>
                    <a:pt x="45683" y="103039"/>
                    <a:pt x="46097" y="103039"/>
                  </a:cubicBezTo>
                  <a:cubicBezTo>
                    <a:pt x="48172" y="103039"/>
                    <a:pt x="54412" y="102385"/>
                    <a:pt x="54412" y="94524"/>
                  </a:cubicBezTo>
                  <a:cubicBezTo>
                    <a:pt x="54412" y="94524"/>
                    <a:pt x="54426" y="94524"/>
                    <a:pt x="54454" y="94524"/>
                  </a:cubicBezTo>
                  <a:cubicBezTo>
                    <a:pt x="54973" y="94524"/>
                    <a:pt x="60079" y="94364"/>
                    <a:pt x="60079" y="88035"/>
                  </a:cubicBezTo>
                  <a:cubicBezTo>
                    <a:pt x="60079" y="88035"/>
                    <a:pt x="66556" y="86868"/>
                    <a:pt x="66556" y="80510"/>
                  </a:cubicBezTo>
                  <a:lnTo>
                    <a:pt x="66556" y="33421"/>
                  </a:lnTo>
                  <a:cubicBezTo>
                    <a:pt x="66556" y="27075"/>
                    <a:pt x="60079" y="25908"/>
                    <a:pt x="60079" y="25908"/>
                  </a:cubicBezTo>
                  <a:cubicBezTo>
                    <a:pt x="60079" y="19580"/>
                    <a:pt x="54973" y="19419"/>
                    <a:pt x="54454" y="19419"/>
                  </a:cubicBezTo>
                  <a:cubicBezTo>
                    <a:pt x="54426" y="19419"/>
                    <a:pt x="54412" y="19420"/>
                    <a:pt x="54412" y="19420"/>
                  </a:cubicBezTo>
                  <a:cubicBezTo>
                    <a:pt x="54412" y="11551"/>
                    <a:pt x="48193" y="10892"/>
                    <a:pt x="46107" y="10892"/>
                  </a:cubicBezTo>
                  <a:cubicBezTo>
                    <a:pt x="45687" y="10892"/>
                    <a:pt x="45434" y="10918"/>
                    <a:pt x="45434" y="10918"/>
                  </a:cubicBezTo>
                  <a:cubicBezTo>
                    <a:pt x="45434" y="7085"/>
                    <a:pt x="40422" y="4394"/>
                    <a:pt x="37183" y="3215"/>
                  </a:cubicBezTo>
                  <a:cubicBezTo>
                    <a:pt x="33933" y="2036"/>
                    <a:pt x="33278" y="0"/>
                    <a:pt x="33278" y="0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100000">
                  <a:srgbClr val="FFD966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" name="مربع نص 3"/>
          <p:cNvSpPr txBox="1"/>
          <p:nvPr/>
        </p:nvSpPr>
        <p:spPr>
          <a:xfrm>
            <a:off x="6868682" y="415442"/>
            <a:ext cx="808937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SA" sz="2000" b="1" i="0" u="none" strike="noStrike" kern="0" cap="none" spc="0" normalizeH="0" baseline="0" noProof="0" dirty="0">
                <a:ln>
                  <a:noFill/>
                </a:ln>
                <a:solidFill>
                  <a:srgbClr val="F8D1AE"/>
                </a:solidFill>
                <a:effectLst>
                  <a:glow rad="114300">
                    <a:srgbClr val="763300"/>
                  </a:glow>
                </a:effectLst>
                <a:uLnTx/>
                <a:uFillTx/>
                <a:latin typeface="Mikhak Bold" panose="02000803000000000000" pitchFamily="2" charset="-78"/>
                <a:cs typeface="Mikhak Bold" panose="02000803000000000000" pitchFamily="2" charset="-78"/>
                <a:sym typeface="Arial"/>
              </a:rPr>
              <a:t>س 1 </a:t>
            </a:r>
          </a:p>
        </p:txBody>
      </p:sp>
      <p:grpSp>
        <p:nvGrpSpPr>
          <p:cNvPr id="26" name="Google Shape;1418;p36">
            <a:extLst>
              <a:ext uri="{FF2B5EF4-FFF2-40B4-BE49-F238E27FC236}">
                <a16:creationId xmlns:a16="http://schemas.microsoft.com/office/drawing/2014/main" id="{5E0F84EC-01F8-483F-9550-6FB258C58A30}"/>
              </a:ext>
            </a:extLst>
          </p:cNvPr>
          <p:cNvGrpSpPr/>
          <p:nvPr/>
        </p:nvGrpSpPr>
        <p:grpSpPr>
          <a:xfrm>
            <a:off x="3241009" y="291507"/>
            <a:ext cx="2661980" cy="739407"/>
            <a:chOff x="463763" y="1472421"/>
            <a:chExt cx="41070633" cy="3283010"/>
          </a:xfrm>
          <a:solidFill>
            <a:schemeClr val="accent4">
              <a:lumMod val="40000"/>
              <a:lumOff val="60000"/>
            </a:schemeClr>
          </a:solidFill>
          <a:effectLst>
            <a:glow rad="88900">
              <a:schemeClr val="accent4">
                <a:lumMod val="50000"/>
              </a:schemeClr>
            </a:glow>
          </a:effectLst>
        </p:grpSpPr>
        <p:sp>
          <p:nvSpPr>
            <p:cNvPr id="27" name="Google Shape;1419;p36">
              <a:extLst>
                <a:ext uri="{FF2B5EF4-FFF2-40B4-BE49-F238E27FC236}">
                  <a16:creationId xmlns:a16="http://schemas.microsoft.com/office/drawing/2014/main" id="{4112A95E-F3A5-45A9-9C2B-18457DF8C26C}"/>
                </a:ext>
              </a:extLst>
            </p:cNvPr>
            <p:cNvSpPr/>
            <p:nvPr/>
          </p:nvSpPr>
          <p:spPr>
            <a:xfrm rot="5400000">
              <a:off x="38773639" y="1994672"/>
              <a:ext cx="3283008" cy="2238506"/>
            </a:xfrm>
            <a:custGeom>
              <a:avLst/>
              <a:gdLst/>
              <a:ahLst/>
              <a:cxnLst/>
              <a:rect l="l" t="t" r="r" b="b"/>
              <a:pathLst>
                <a:path w="56163" h="46483" extrusionOk="0">
                  <a:moveTo>
                    <a:pt x="28088" y="1"/>
                  </a:moveTo>
                  <a:cubicBezTo>
                    <a:pt x="27683" y="644"/>
                    <a:pt x="26766" y="1668"/>
                    <a:pt x="24861" y="2370"/>
                  </a:cubicBezTo>
                  <a:cubicBezTo>
                    <a:pt x="21551" y="3573"/>
                    <a:pt x="18015" y="5847"/>
                    <a:pt x="18015" y="8668"/>
                  </a:cubicBezTo>
                  <a:lnTo>
                    <a:pt x="18015" y="8990"/>
                  </a:lnTo>
                  <a:lnTo>
                    <a:pt x="17682" y="8966"/>
                  </a:lnTo>
                  <a:cubicBezTo>
                    <a:pt x="17682" y="8966"/>
                    <a:pt x="17479" y="8942"/>
                    <a:pt x="17158" y="8942"/>
                  </a:cubicBezTo>
                  <a:cubicBezTo>
                    <a:pt x="16277" y="8942"/>
                    <a:pt x="14574" y="9073"/>
                    <a:pt x="13098" y="10014"/>
                  </a:cubicBezTo>
                  <a:cubicBezTo>
                    <a:pt x="11288" y="11181"/>
                    <a:pt x="10359" y="13157"/>
                    <a:pt x="10359" y="15919"/>
                  </a:cubicBezTo>
                  <a:lnTo>
                    <a:pt x="10359" y="16241"/>
                  </a:lnTo>
                  <a:lnTo>
                    <a:pt x="10050" y="16217"/>
                  </a:lnTo>
                  <a:lnTo>
                    <a:pt x="10026" y="16217"/>
                  </a:lnTo>
                  <a:cubicBezTo>
                    <a:pt x="9562" y="16217"/>
                    <a:pt x="5525" y="16372"/>
                    <a:pt x="5525" y="21456"/>
                  </a:cubicBezTo>
                  <a:lnTo>
                    <a:pt x="5525" y="21718"/>
                  </a:lnTo>
                  <a:lnTo>
                    <a:pt x="5287" y="21753"/>
                  </a:lnTo>
                  <a:cubicBezTo>
                    <a:pt x="5061" y="21801"/>
                    <a:pt x="1" y="22765"/>
                    <a:pt x="1" y="27873"/>
                  </a:cubicBezTo>
                  <a:lnTo>
                    <a:pt x="1" y="46483"/>
                  </a:lnTo>
                  <a:lnTo>
                    <a:pt x="56163" y="46483"/>
                  </a:lnTo>
                  <a:lnTo>
                    <a:pt x="56163" y="27873"/>
                  </a:lnTo>
                  <a:cubicBezTo>
                    <a:pt x="56163" y="22777"/>
                    <a:pt x="51091" y="21801"/>
                    <a:pt x="50876" y="21765"/>
                  </a:cubicBezTo>
                  <a:lnTo>
                    <a:pt x="50638" y="21718"/>
                  </a:lnTo>
                  <a:lnTo>
                    <a:pt x="50638" y="21468"/>
                  </a:lnTo>
                  <a:cubicBezTo>
                    <a:pt x="50638" y="16372"/>
                    <a:pt x="46602" y="16229"/>
                    <a:pt x="46150" y="16229"/>
                  </a:cubicBezTo>
                  <a:lnTo>
                    <a:pt x="46114" y="16229"/>
                  </a:lnTo>
                  <a:lnTo>
                    <a:pt x="45804" y="16241"/>
                  </a:lnTo>
                  <a:lnTo>
                    <a:pt x="45804" y="15931"/>
                  </a:lnTo>
                  <a:cubicBezTo>
                    <a:pt x="45804" y="13157"/>
                    <a:pt x="44876" y="11169"/>
                    <a:pt x="43066" y="10014"/>
                  </a:cubicBezTo>
                  <a:cubicBezTo>
                    <a:pt x="41589" y="9085"/>
                    <a:pt x="39899" y="8942"/>
                    <a:pt x="39018" y="8942"/>
                  </a:cubicBezTo>
                  <a:cubicBezTo>
                    <a:pt x="38684" y="8942"/>
                    <a:pt x="38482" y="8966"/>
                    <a:pt x="38482" y="8966"/>
                  </a:cubicBezTo>
                  <a:lnTo>
                    <a:pt x="38149" y="8990"/>
                  </a:lnTo>
                  <a:lnTo>
                    <a:pt x="38149" y="8668"/>
                  </a:lnTo>
                  <a:cubicBezTo>
                    <a:pt x="38149" y="5847"/>
                    <a:pt x="34624" y="3573"/>
                    <a:pt x="31302" y="2370"/>
                  </a:cubicBezTo>
                  <a:cubicBezTo>
                    <a:pt x="29397" y="1668"/>
                    <a:pt x="28493" y="644"/>
                    <a:pt x="2808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420;p36">
              <a:extLst>
                <a:ext uri="{FF2B5EF4-FFF2-40B4-BE49-F238E27FC236}">
                  <a16:creationId xmlns:a16="http://schemas.microsoft.com/office/drawing/2014/main" id="{CD26CE8F-05D0-4627-8AA3-C0D67885CD36}"/>
                </a:ext>
              </a:extLst>
            </p:cNvPr>
            <p:cNvSpPr/>
            <p:nvPr/>
          </p:nvSpPr>
          <p:spPr>
            <a:xfrm rot="16200000">
              <a:off x="-57616" y="1993802"/>
              <a:ext cx="3283008" cy="2240249"/>
            </a:xfrm>
            <a:custGeom>
              <a:avLst/>
              <a:gdLst/>
              <a:ahLst/>
              <a:cxnLst/>
              <a:rect l="l" t="t" r="r" b="b"/>
              <a:pathLst>
                <a:path w="56163" h="46483" extrusionOk="0">
                  <a:moveTo>
                    <a:pt x="28088" y="1"/>
                  </a:moveTo>
                  <a:cubicBezTo>
                    <a:pt x="27683" y="644"/>
                    <a:pt x="26766" y="1668"/>
                    <a:pt x="24861" y="2370"/>
                  </a:cubicBezTo>
                  <a:cubicBezTo>
                    <a:pt x="21551" y="3573"/>
                    <a:pt x="18015" y="5847"/>
                    <a:pt x="18015" y="8668"/>
                  </a:cubicBezTo>
                  <a:lnTo>
                    <a:pt x="18015" y="8990"/>
                  </a:lnTo>
                  <a:lnTo>
                    <a:pt x="17682" y="8966"/>
                  </a:lnTo>
                  <a:cubicBezTo>
                    <a:pt x="17682" y="8966"/>
                    <a:pt x="17479" y="8942"/>
                    <a:pt x="17158" y="8942"/>
                  </a:cubicBezTo>
                  <a:cubicBezTo>
                    <a:pt x="16277" y="8942"/>
                    <a:pt x="14574" y="9073"/>
                    <a:pt x="13098" y="10014"/>
                  </a:cubicBezTo>
                  <a:cubicBezTo>
                    <a:pt x="11288" y="11181"/>
                    <a:pt x="10359" y="13157"/>
                    <a:pt x="10359" y="15919"/>
                  </a:cubicBezTo>
                  <a:lnTo>
                    <a:pt x="10359" y="16241"/>
                  </a:lnTo>
                  <a:lnTo>
                    <a:pt x="10050" y="16217"/>
                  </a:lnTo>
                  <a:lnTo>
                    <a:pt x="10026" y="16217"/>
                  </a:lnTo>
                  <a:cubicBezTo>
                    <a:pt x="9562" y="16217"/>
                    <a:pt x="5525" y="16372"/>
                    <a:pt x="5525" y="21456"/>
                  </a:cubicBezTo>
                  <a:lnTo>
                    <a:pt x="5525" y="21718"/>
                  </a:lnTo>
                  <a:lnTo>
                    <a:pt x="5287" y="21753"/>
                  </a:lnTo>
                  <a:cubicBezTo>
                    <a:pt x="5061" y="21801"/>
                    <a:pt x="1" y="22765"/>
                    <a:pt x="1" y="27873"/>
                  </a:cubicBezTo>
                  <a:lnTo>
                    <a:pt x="1" y="46483"/>
                  </a:lnTo>
                  <a:lnTo>
                    <a:pt x="56163" y="46483"/>
                  </a:lnTo>
                  <a:lnTo>
                    <a:pt x="56163" y="27873"/>
                  </a:lnTo>
                  <a:cubicBezTo>
                    <a:pt x="56163" y="22777"/>
                    <a:pt x="51091" y="21801"/>
                    <a:pt x="50876" y="21765"/>
                  </a:cubicBezTo>
                  <a:lnTo>
                    <a:pt x="50638" y="21718"/>
                  </a:lnTo>
                  <a:lnTo>
                    <a:pt x="50638" y="21468"/>
                  </a:lnTo>
                  <a:cubicBezTo>
                    <a:pt x="50638" y="16372"/>
                    <a:pt x="46602" y="16229"/>
                    <a:pt x="46150" y="16229"/>
                  </a:cubicBezTo>
                  <a:lnTo>
                    <a:pt x="46114" y="16229"/>
                  </a:lnTo>
                  <a:lnTo>
                    <a:pt x="45804" y="16241"/>
                  </a:lnTo>
                  <a:lnTo>
                    <a:pt x="45804" y="15931"/>
                  </a:lnTo>
                  <a:cubicBezTo>
                    <a:pt x="45804" y="13157"/>
                    <a:pt x="44876" y="11169"/>
                    <a:pt x="43066" y="10014"/>
                  </a:cubicBezTo>
                  <a:cubicBezTo>
                    <a:pt x="41589" y="9085"/>
                    <a:pt x="39899" y="8942"/>
                    <a:pt x="39018" y="8942"/>
                  </a:cubicBezTo>
                  <a:cubicBezTo>
                    <a:pt x="38684" y="8942"/>
                    <a:pt x="38482" y="8966"/>
                    <a:pt x="38482" y="8966"/>
                  </a:cubicBezTo>
                  <a:lnTo>
                    <a:pt x="38149" y="8990"/>
                  </a:lnTo>
                  <a:lnTo>
                    <a:pt x="38149" y="8668"/>
                  </a:lnTo>
                  <a:cubicBezTo>
                    <a:pt x="38149" y="5847"/>
                    <a:pt x="34624" y="3573"/>
                    <a:pt x="31302" y="2370"/>
                  </a:cubicBezTo>
                  <a:cubicBezTo>
                    <a:pt x="29397" y="1668"/>
                    <a:pt x="28493" y="644"/>
                    <a:pt x="2808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1421;p36">
              <a:extLst>
                <a:ext uri="{FF2B5EF4-FFF2-40B4-BE49-F238E27FC236}">
                  <a16:creationId xmlns:a16="http://schemas.microsoft.com/office/drawing/2014/main" id="{5299861C-2A5A-4629-A847-72FB93470898}"/>
                </a:ext>
              </a:extLst>
            </p:cNvPr>
            <p:cNvSpPr/>
            <p:nvPr/>
          </p:nvSpPr>
          <p:spPr>
            <a:xfrm>
              <a:off x="1990054" y="1472440"/>
              <a:ext cx="37522199" cy="32826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1" name="Google Shape;1427;p36">
            <a:extLst>
              <a:ext uri="{FF2B5EF4-FFF2-40B4-BE49-F238E27FC236}">
                <a16:creationId xmlns:a16="http://schemas.microsoft.com/office/drawing/2014/main" id="{E81FD9B1-FA73-4320-B447-AEB2D09F361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591809" y="272084"/>
            <a:ext cx="1960380" cy="75874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8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88900">
                    <a:schemeClr val="accent4">
                      <a:lumMod val="50000"/>
                    </a:schemeClr>
                  </a:glow>
                </a:effectLst>
                <a:latin typeface="Mikhak Bold" panose="02000803000000000000" pitchFamily="2" charset="-78"/>
                <a:cs typeface="Mikhak Bold" panose="02000803000000000000" pitchFamily="2" charset="-78"/>
                <a:sym typeface="Berkshire Swash"/>
              </a:rPr>
              <a:t>اسئلة</a:t>
            </a:r>
            <a:endParaRPr sz="4800" dirty="0">
              <a:solidFill>
                <a:schemeClr val="accent4">
                  <a:lumMod val="20000"/>
                  <a:lumOff val="80000"/>
                </a:schemeClr>
              </a:solidFill>
              <a:effectLst>
                <a:glow rad="88900">
                  <a:schemeClr val="accent4">
                    <a:lumMod val="50000"/>
                  </a:schemeClr>
                </a:glow>
              </a:effectLst>
              <a:latin typeface="Mikhak Bold" panose="02000803000000000000" pitchFamily="2" charset="-78"/>
              <a:cs typeface="Mikhak Bold" panose="02000803000000000000" pitchFamily="2" charset="-78"/>
              <a:sym typeface="Berkshire Swash"/>
            </a:endParaRPr>
          </a:p>
        </p:txBody>
      </p:sp>
      <p:pic>
        <p:nvPicPr>
          <p:cNvPr id="32" name="صورة 31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C505523D-6E63-4854-9862-2CDD1C6AF3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9197" y="2698774"/>
            <a:ext cx="1853463" cy="1095226"/>
          </a:xfrm>
          <a:prstGeom prst="rect">
            <a:avLst/>
          </a:prstGeom>
          <a:effectLst/>
        </p:spPr>
      </p:pic>
      <p:sp>
        <p:nvSpPr>
          <p:cNvPr id="65" name="مربع نص 64"/>
          <p:cNvSpPr txBox="1"/>
          <p:nvPr/>
        </p:nvSpPr>
        <p:spPr>
          <a:xfrm>
            <a:off x="6016137" y="1007962"/>
            <a:ext cx="2418136" cy="83715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SA" sz="2200" b="1" i="0" u="none" strike="noStrike" kern="0" cap="none" spc="0" normalizeH="0" baseline="0" noProof="0" dirty="0">
                <a:ln>
                  <a:noFill/>
                </a:ln>
                <a:solidFill>
                  <a:srgbClr val="F8D1AE"/>
                </a:solidFill>
                <a:effectLst>
                  <a:glow rad="101600">
                    <a:srgbClr val="F8D1AE">
                      <a:lumMod val="2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ubai" panose="020B0503030403030204" pitchFamily="34" charset="-78"/>
                <a:cs typeface="Dubai" panose="020B0503030403030204" pitchFamily="34" charset="-78"/>
                <a:sym typeface="Arial"/>
              </a:rPr>
              <a:t>معنى كلمة (</a:t>
            </a:r>
            <a:r>
              <a:rPr lang="ar-SA" sz="2200" b="1" dirty="0">
                <a:solidFill>
                  <a:srgbClr val="F8D1AE"/>
                </a:solidFill>
                <a:effectLst>
                  <a:glow rad="101600">
                    <a:srgbClr val="F8D1AE">
                      <a:lumMod val="2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ubai" panose="020B0503030403030204" pitchFamily="34" charset="-78"/>
                <a:cs typeface="Dubai" panose="020B0503030403030204" pitchFamily="34" charset="-78"/>
              </a:rPr>
              <a:t>مهاد</a:t>
            </a:r>
            <a:r>
              <a:rPr kumimoji="0" lang="ar-SA" sz="2200" b="1" i="0" u="none" strike="noStrike" kern="0" cap="none" spc="0" normalizeH="0" baseline="0" noProof="0" dirty="0">
                <a:ln>
                  <a:noFill/>
                </a:ln>
                <a:solidFill>
                  <a:srgbClr val="F8D1AE"/>
                </a:solidFill>
                <a:effectLst>
                  <a:glow rad="101600">
                    <a:srgbClr val="F8D1AE">
                      <a:lumMod val="2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ubai" panose="020B0503030403030204" pitchFamily="34" charset="-78"/>
                <a:cs typeface="Dubai" panose="020B0503030403030204" pitchFamily="34" charset="-78"/>
                <a:sym typeface="Arial"/>
              </a:rPr>
              <a:t>) </a:t>
            </a:r>
          </a:p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SA" sz="2200" b="1" i="0" u="none" strike="noStrike" kern="0" cap="none" spc="0" normalizeH="0" baseline="0" noProof="0" dirty="0">
                <a:ln>
                  <a:noFill/>
                </a:ln>
                <a:solidFill>
                  <a:srgbClr val="F8D1AE"/>
                </a:solidFill>
                <a:effectLst>
                  <a:glow rad="101600">
                    <a:srgbClr val="F8D1AE">
                      <a:lumMod val="2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ubai" panose="020B0503030403030204" pitchFamily="34" charset="-78"/>
                <a:cs typeface="Dubai" panose="020B0503030403030204" pitchFamily="34" charset="-78"/>
                <a:sym typeface="Arial"/>
              </a:rPr>
              <a:t>أي ........ ؟</a:t>
            </a:r>
          </a:p>
        </p:txBody>
      </p:sp>
      <p:grpSp>
        <p:nvGrpSpPr>
          <p:cNvPr id="59" name="Google Shape;2317;p59">
            <a:extLst>
              <a:ext uri="{FF2B5EF4-FFF2-40B4-BE49-F238E27FC236}">
                <a16:creationId xmlns:a16="http://schemas.microsoft.com/office/drawing/2014/main" id="{0AB9B6AD-B7C7-4129-97FD-22EDA78DF277}"/>
              </a:ext>
            </a:extLst>
          </p:cNvPr>
          <p:cNvGrpSpPr/>
          <p:nvPr/>
        </p:nvGrpSpPr>
        <p:grpSpPr>
          <a:xfrm flipH="1">
            <a:off x="5685857" y="3243273"/>
            <a:ext cx="3122089" cy="421200"/>
            <a:chOff x="4476564" y="2464088"/>
            <a:chExt cx="580441" cy="171076"/>
          </a:xfrm>
          <a:solidFill>
            <a:schemeClr val="accent5">
              <a:lumMod val="75000"/>
            </a:schemeClr>
          </a:solidFill>
        </p:grpSpPr>
        <p:sp>
          <p:nvSpPr>
            <p:cNvPr id="60" name="Google Shape;2318;p59">
              <a:extLst>
                <a:ext uri="{FF2B5EF4-FFF2-40B4-BE49-F238E27FC236}">
                  <a16:creationId xmlns:a16="http://schemas.microsoft.com/office/drawing/2014/main" id="{F4AD14AB-E212-4616-991F-C0EF29038F06}"/>
                </a:ext>
              </a:extLst>
            </p:cNvPr>
            <p:cNvSpPr/>
            <p:nvPr/>
          </p:nvSpPr>
          <p:spPr>
            <a:xfrm>
              <a:off x="4476564" y="2464088"/>
              <a:ext cx="121528" cy="167492"/>
            </a:xfrm>
            <a:custGeom>
              <a:avLst/>
              <a:gdLst>
                <a:gd name="connsiteX0" fmla="*/ 1332 w 11330"/>
                <a:gd name="connsiteY0" fmla="*/ 0 h 9997"/>
                <a:gd name="connsiteX1" fmla="*/ 1332 w 11330"/>
                <a:gd name="connsiteY1" fmla="*/ 9997 h 9997"/>
                <a:gd name="connsiteX2" fmla="*/ 8390 w 11330"/>
                <a:gd name="connsiteY2" fmla="*/ 9997 h 9997"/>
                <a:gd name="connsiteX3" fmla="*/ 11330 w 11330"/>
                <a:gd name="connsiteY3" fmla="*/ 4997 h 9997"/>
                <a:gd name="connsiteX4" fmla="*/ 8390 w 11330"/>
                <a:gd name="connsiteY4" fmla="*/ 0 h 9997"/>
                <a:gd name="connsiteX5" fmla="*/ 1332 w 11330"/>
                <a:gd name="connsiteY5" fmla="*/ 0 h 9997"/>
                <a:gd name="connsiteX0" fmla="*/ 1985 w 10809"/>
                <a:gd name="connsiteY0" fmla="*/ 0 h 10000"/>
                <a:gd name="connsiteX1" fmla="*/ 1985 w 10809"/>
                <a:gd name="connsiteY1" fmla="*/ 10000 h 10000"/>
                <a:gd name="connsiteX2" fmla="*/ 8214 w 10809"/>
                <a:gd name="connsiteY2" fmla="*/ 10000 h 10000"/>
                <a:gd name="connsiteX3" fmla="*/ 10809 w 10809"/>
                <a:gd name="connsiteY3" fmla="*/ 4998 h 10000"/>
                <a:gd name="connsiteX4" fmla="*/ 8214 w 10809"/>
                <a:gd name="connsiteY4" fmla="*/ 0 h 10000"/>
                <a:gd name="connsiteX5" fmla="*/ 1985 w 10809"/>
                <a:gd name="connsiteY5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809" h="10000" extrusionOk="0">
                  <a:moveTo>
                    <a:pt x="1985" y="0"/>
                  </a:moveTo>
                  <a:cubicBezTo>
                    <a:pt x="-662" y="2658"/>
                    <a:pt x="-662" y="7477"/>
                    <a:pt x="1985" y="10000"/>
                  </a:cubicBezTo>
                  <a:lnTo>
                    <a:pt x="8214" y="10000"/>
                  </a:lnTo>
                  <a:lnTo>
                    <a:pt x="10809" y="4998"/>
                  </a:lnTo>
                  <a:lnTo>
                    <a:pt x="8214" y="0"/>
                  </a:lnTo>
                  <a:lnTo>
                    <a:pt x="1985" y="0"/>
                  </a:lnTo>
                  <a:close/>
                </a:path>
              </a:pathLst>
            </a:custGeom>
            <a:solidFill>
              <a:schemeClr val="accent5">
                <a:lumMod val="90000"/>
              </a:schemeClr>
            </a:solidFill>
            <a:ln w="19050" cap="flat" cmpd="sng">
              <a:solidFill>
                <a:schemeClr val="accent6">
                  <a:lumMod val="2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SA" sz="2800" b="1" i="0" u="none" strike="noStrike" kern="0" cap="none" spc="0" normalizeH="0" baseline="0" noProof="0" dirty="0">
                  <a:ln w="6600">
                    <a:solidFill>
                      <a:srgbClr val="FFF7F1">
                        <a:lumMod val="25000"/>
                      </a:srgbClr>
                    </a:solidFill>
                    <a:prstDash val="solid"/>
                  </a:ln>
                  <a:solidFill>
                    <a:srgbClr val="FFE7D5"/>
                  </a:solidFill>
                  <a:effectLst>
                    <a:outerShdw dist="38100" dir="2700000" algn="tl" rotWithShape="0">
                      <a:srgbClr val="FFF7F1">
                        <a:lumMod val="25000"/>
                      </a:srgbClr>
                    </a:outerShdw>
                  </a:effectLst>
                  <a:uLnTx/>
                  <a:uFillTx/>
                  <a:latin typeface="Arial"/>
                  <a:cs typeface="AlWatanHeadlines-Bold" panose="00000700000000000000" pitchFamily="2" charset="-78"/>
                  <a:sym typeface="Arial"/>
                </a:rPr>
                <a:t>د</a:t>
              </a:r>
              <a:endParaRPr kumimoji="0" sz="2800" b="1" i="0" u="none" strike="noStrike" kern="0" cap="none" spc="0" normalizeH="0" baseline="0" noProof="0" dirty="0">
                <a:ln w="6600">
                  <a:solidFill>
                    <a:srgbClr val="FFF7F1">
                      <a:lumMod val="25000"/>
                    </a:srgbClr>
                  </a:solidFill>
                  <a:prstDash val="solid"/>
                </a:ln>
                <a:solidFill>
                  <a:srgbClr val="FFE7D5"/>
                </a:solidFill>
                <a:effectLst>
                  <a:outerShdw dist="38100" dir="2700000" algn="tl" rotWithShape="0">
                    <a:srgbClr val="FFF7F1">
                      <a:lumMod val="25000"/>
                    </a:srgbClr>
                  </a:outerShdw>
                </a:effectLst>
                <a:uLnTx/>
                <a:uFillTx/>
                <a:latin typeface="Arial"/>
                <a:cs typeface="AlWatanHeadlines-Bold" panose="00000700000000000000" pitchFamily="2" charset="-78"/>
                <a:sym typeface="Arial"/>
              </a:endParaRPr>
            </a:p>
          </p:txBody>
        </p:sp>
        <p:sp>
          <p:nvSpPr>
            <p:cNvPr id="61" name="Google Shape;2319;p59">
              <a:extLst>
                <a:ext uri="{FF2B5EF4-FFF2-40B4-BE49-F238E27FC236}">
                  <a16:creationId xmlns:a16="http://schemas.microsoft.com/office/drawing/2014/main" id="{EEF7A5D1-B722-47F1-A994-E1D441BB27FE}"/>
                </a:ext>
              </a:extLst>
            </p:cNvPr>
            <p:cNvSpPr/>
            <p:nvPr/>
          </p:nvSpPr>
          <p:spPr>
            <a:xfrm>
              <a:off x="4577542" y="2464088"/>
              <a:ext cx="479463" cy="171076"/>
            </a:xfrm>
            <a:custGeom>
              <a:avLst/>
              <a:gdLst>
                <a:gd name="connsiteX0" fmla="*/ 185 w 9999"/>
                <a:gd name="connsiteY0" fmla="*/ 0 h 10444"/>
                <a:gd name="connsiteX1" fmla="*/ 1069 w 9999"/>
                <a:gd name="connsiteY1" fmla="*/ 5444 h 10444"/>
                <a:gd name="connsiteX2" fmla="*/ 0 w 9999"/>
                <a:gd name="connsiteY2" fmla="*/ 10444 h 10444"/>
                <a:gd name="connsiteX3" fmla="*/ 9999 w 9999"/>
                <a:gd name="connsiteY3" fmla="*/ 10444 h 10444"/>
                <a:gd name="connsiteX4" fmla="*/ 9999 w 9999"/>
                <a:gd name="connsiteY4" fmla="*/ 447 h 10444"/>
                <a:gd name="connsiteX5" fmla="*/ 185 w 9999"/>
                <a:gd name="connsiteY5" fmla="*/ 0 h 10444"/>
                <a:gd name="connsiteX0" fmla="*/ 0 w 9815"/>
                <a:gd name="connsiteY0" fmla="*/ 0 h 10239"/>
                <a:gd name="connsiteX1" fmla="*/ 884 w 9815"/>
                <a:gd name="connsiteY1" fmla="*/ 5213 h 10239"/>
                <a:gd name="connsiteX2" fmla="*/ 17 w 9815"/>
                <a:gd name="connsiteY2" fmla="*/ 10239 h 10239"/>
                <a:gd name="connsiteX3" fmla="*/ 9815 w 9815"/>
                <a:gd name="connsiteY3" fmla="*/ 10000 h 10239"/>
                <a:gd name="connsiteX4" fmla="*/ 9815 w 9815"/>
                <a:gd name="connsiteY4" fmla="*/ 428 h 10239"/>
                <a:gd name="connsiteX5" fmla="*/ 0 w 9815"/>
                <a:gd name="connsiteY5" fmla="*/ 0 h 10239"/>
                <a:gd name="connsiteX0" fmla="*/ 0 w 10000"/>
                <a:gd name="connsiteY0" fmla="*/ 0 h 10000"/>
                <a:gd name="connsiteX1" fmla="*/ 815 w 10000"/>
                <a:gd name="connsiteY1" fmla="*/ 5091 h 10000"/>
                <a:gd name="connsiteX2" fmla="*/ 17 w 10000"/>
                <a:gd name="connsiteY2" fmla="*/ 10000 h 10000"/>
                <a:gd name="connsiteX3" fmla="*/ 10000 w 10000"/>
                <a:gd name="connsiteY3" fmla="*/ 9767 h 10000"/>
                <a:gd name="connsiteX4" fmla="*/ 10000 w 10000"/>
                <a:gd name="connsiteY4" fmla="*/ 418 h 10000"/>
                <a:gd name="connsiteX5" fmla="*/ 0 w 10000"/>
                <a:gd name="connsiteY5" fmla="*/ 0 h 10000"/>
                <a:gd name="connsiteX0" fmla="*/ 0 w 10000"/>
                <a:gd name="connsiteY0" fmla="*/ 0 h 10000"/>
                <a:gd name="connsiteX1" fmla="*/ 815 w 10000"/>
                <a:gd name="connsiteY1" fmla="*/ 5091 h 10000"/>
                <a:gd name="connsiteX2" fmla="*/ 17 w 10000"/>
                <a:gd name="connsiteY2" fmla="*/ 10000 h 10000"/>
                <a:gd name="connsiteX3" fmla="*/ 10000 w 10000"/>
                <a:gd name="connsiteY3" fmla="*/ 9767 h 10000"/>
                <a:gd name="connsiteX4" fmla="*/ 10000 w 10000"/>
                <a:gd name="connsiteY4" fmla="*/ 418 h 10000"/>
                <a:gd name="connsiteX5" fmla="*/ 0 w 10000"/>
                <a:gd name="connsiteY5" fmla="*/ 0 h 10000"/>
                <a:gd name="connsiteX0" fmla="*/ 0 w 10000"/>
                <a:gd name="connsiteY0" fmla="*/ 0 h 10000"/>
                <a:gd name="connsiteX1" fmla="*/ 815 w 10000"/>
                <a:gd name="connsiteY1" fmla="*/ 5091 h 10000"/>
                <a:gd name="connsiteX2" fmla="*/ 17 w 10000"/>
                <a:gd name="connsiteY2" fmla="*/ 10000 h 10000"/>
                <a:gd name="connsiteX3" fmla="*/ 10000 w 10000"/>
                <a:gd name="connsiteY3" fmla="*/ 9767 h 10000"/>
                <a:gd name="connsiteX4" fmla="*/ 10000 w 10000"/>
                <a:gd name="connsiteY4" fmla="*/ 418 h 10000"/>
                <a:gd name="connsiteX5" fmla="*/ 0 w 10000"/>
                <a:gd name="connsiteY5" fmla="*/ 0 h 10000"/>
                <a:gd name="connsiteX0" fmla="*/ 0 w 10176"/>
                <a:gd name="connsiteY0" fmla="*/ 0 h 10000"/>
                <a:gd name="connsiteX1" fmla="*/ 815 w 10176"/>
                <a:gd name="connsiteY1" fmla="*/ 5091 h 10000"/>
                <a:gd name="connsiteX2" fmla="*/ 17 w 10176"/>
                <a:gd name="connsiteY2" fmla="*/ 10000 h 10000"/>
                <a:gd name="connsiteX3" fmla="*/ 10000 w 10176"/>
                <a:gd name="connsiteY3" fmla="*/ 9767 h 10000"/>
                <a:gd name="connsiteX4" fmla="*/ 10000 w 10176"/>
                <a:gd name="connsiteY4" fmla="*/ 418 h 10000"/>
                <a:gd name="connsiteX5" fmla="*/ 0 w 10176"/>
                <a:gd name="connsiteY5" fmla="*/ 0 h 10000"/>
                <a:gd name="connsiteX0" fmla="*/ 0 w 10503"/>
                <a:gd name="connsiteY0" fmla="*/ 0 h 10000"/>
                <a:gd name="connsiteX1" fmla="*/ 815 w 10503"/>
                <a:gd name="connsiteY1" fmla="*/ 5091 h 10000"/>
                <a:gd name="connsiteX2" fmla="*/ 17 w 10503"/>
                <a:gd name="connsiteY2" fmla="*/ 10000 h 10000"/>
                <a:gd name="connsiteX3" fmla="*/ 10000 w 10503"/>
                <a:gd name="connsiteY3" fmla="*/ 9767 h 10000"/>
                <a:gd name="connsiteX4" fmla="*/ 10000 w 10503"/>
                <a:gd name="connsiteY4" fmla="*/ 418 h 10000"/>
                <a:gd name="connsiteX5" fmla="*/ 0 w 10503"/>
                <a:gd name="connsiteY5" fmla="*/ 0 h 10000"/>
                <a:gd name="connsiteX0" fmla="*/ 0 w 10503"/>
                <a:gd name="connsiteY0" fmla="*/ 0 h 10000"/>
                <a:gd name="connsiteX1" fmla="*/ 815 w 10503"/>
                <a:gd name="connsiteY1" fmla="*/ 5091 h 10000"/>
                <a:gd name="connsiteX2" fmla="*/ 17 w 10503"/>
                <a:gd name="connsiteY2" fmla="*/ 10000 h 10000"/>
                <a:gd name="connsiteX3" fmla="*/ 10000 w 10503"/>
                <a:gd name="connsiteY3" fmla="*/ 9767 h 10000"/>
                <a:gd name="connsiteX4" fmla="*/ 10000 w 10503"/>
                <a:gd name="connsiteY4" fmla="*/ 418 h 10000"/>
                <a:gd name="connsiteX5" fmla="*/ 0 w 10503"/>
                <a:gd name="connsiteY5" fmla="*/ 0 h 10000"/>
                <a:gd name="connsiteX0" fmla="*/ 47 w 10486"/>
                <a:gd name="connsiteY0" fmla="*/ 14 h 9582"/>
                <a:gd name="connsiteX1" fmla="*/ 798 w 10486"/>
                <a:gd name="connsiteY1" fmla="*/ 4673 h 9582"/>
                <a:gd name="connsiteX2" fmla="*/ 0 w 10486"/>
                <a:gd name="connsiteY2" fmla="*/ 9582 h 9582"/>
                <a:gd name="connsiteX3" fmla="*/ 9983 w 10486"/>
                <a:gd name="connsiteY3" fmla="*/ 9349 h 9582"/>
                <a:gd name="connsiteX4" fmla="*/ 9983 w 10486"/>
                <a:gd name="connsiteY4" fmla="*/ 0 h 9582"/>
                <a:gd name="connsiteX5" fmla="*/ 47 w 10486"/>
                <a:gd name="connsiteY5" fmla="*/ 14 h 9582"/>
                <a:gd name="connsiteX0" fmla="*/ 45 w 10000"/>
                <a:gd name="connsiteY0" fmla="*/ 15 h 9757"/>
                <a:gd name="connsiteX1" fmla="*/ 761 w 10000"/>
                <a:gd name="connsiteY1" fmla="*/ 4877 h 9757"/>
                <a:gd name="connsiteX2" fmla="*/ 0 w 10000"/>
                <a:gd name="connsiteY2" fmla="*/ 9436 h 9757"/>
                <a:gd name="connsiteX3" fmla="*/ 9520 w 10000"/>
                <a:gd name="connsiteY3" fmla="*/ 9757 h 9757"/>
                <a:gd name="connsiteX4" fmla="*/ 9520 w 10000"/>
                <a:gd name="connsiteY4" fmla="*/ 0 h 9757"/>
                <a:gd name="connsiteX5" fmla="*/ 45 w 10000"/>
                <a:gd name="connsiteY5" fmla="*/ 15 h 9757"/>
                <a:gd name="connsiteX0" fmla="*/ 0 w 9955"/>
                <a:gd name="connsiteY0" fmla="*/ 15 h 10000"/>
                <a:gd name="connsiteX1" fmla="*/ 716 w 9955"/>
                <a:gd name="connsiteY1" fmla="*/ 4998 h 10000"/>
                <a:gd name="connsiteX2" fmla="*/ 37 w 9955"/>
                <a:gd name="connsiteY2" fmla="*/ 9902 h 10000"/>
                <a:gd name="connsiteX3" fmla="*/ 9475 w 9955"/>
                <a:gd name="connsiteY3" fmla="*/ 10000 h 10000"/>
                <a:gd name="connsiteX4" fmla="*/ 9475 w 9955"/>
                <a:gd name="connsiteY4" fmla="*/ 0 h 10000"/>
                <a:gd name="connsiteX5" fmla="*/ 0 w 9955"/>
                <a:gd name="connsiteY5" fmla="*/ 15 h 10000"/>
                <a:gd name="connsiteX0" fmla="*/ 0 w 10000"/>
                <a:gd name="connsiteY0" fmla="*/ 15 h 10000"/>
                <a:gd name="connsiteX1" fmla="*/ 719 w 10000"/>
                <a:gd name="connsiteY1" fmla="*/ 4998 h 10000"/>
                <a:gd name="connsiteX2" fmla="*/ 37 w 10000"/>
                <a:gd name="connsiteY2" fmla="*/ 9902 h 10000"/>
                <a:gd name="connsiteX3" fmla="*/ 9518 w 10000"/>
                <a:gd name="connsiteY3" fmla="*/ 10000 h 10000"/>
                <a:gd name="connsiteX4" fmla="*/ 9518 w 10000"/>
                <a:gd name="connsiteY4" fmla="*/ 0 h 10000"/>
                <a:gd name="connsiteX5" fmla="*/ 0 w 10000"/>
                <a:gd name="connsiteY5" fmla="*/ 15 h 10000"/>
                <a:gd name="connsiteX0" fmla="*/ 0 w 10000"/>
                <a:gd name="connsiteY0" fmla="*/ 15 h 10000"/>
                <a:gd name="connsiteX1" fmla="*/ 719 w 10000"/>
                <a:gd name="connsiteY1" fmla="*/ 4998 h 10000"/>
                <a:gd name="connsiteX2" fmla="*/ 10 w 10000"/>
                <a:gd name="connsiteY2" fmla="*/ 9902 h 10000"/>
                <a:gd name="connsiteX3" fmla="*/ 9518 w 10000"/>
                <a:gd name="connsiteY3" fmla="*/ 10000 h 10000"/>
                <a:gd name="connsiteX4" fmla="*/ 9518 w 10000"/>
                <a:gd name="connsiteY4" fmla="*/ 0 h 10000"/>
                <a:gd name="connsiteX5" fmla="*/ 0 w 10000"/>
                <a:gd name="connsiteY5" fmla="*/ 15 h 10000"/>
                <a:gd name="connsiteX0" fmla="*/ 86 w 9990"/>
                <a:gd name="connsiteY0" fmla="*/ 0 h 10293"/>
                <a:gd name="connsiteX1" fmla="*/ 709 w 9990"/>
                <a:gd name="connsiteY1" fmla="*/ 5291 h 10293"/>
                <a:gd name="connsiteX2" fmla="*/ 0 w 9990"/>
                <a:gd name="connsiteY2" fmla="*/ 10195 h 10293"/>
                <a:gd name="connsiteX3" fmla="*/ 9508 w 9990"/>
                <a:gd name="connsiteY3" fmla="*/ 10293 h 10293"/>
                <a:gd name="connsiteX4" fmla="*/ 9508 w 9990"/>
                <a:gd name="connsiteY4" fmla="*/ 293 h 10293"/>
                <a:gd name="connsiteX5" fmla="*/ 86 w 9990"/>
                <a:gd name="connsiteY5" fmla="*/ 0 h 10293"/>
                <a:gd name="connsiteX0" fmla="*/ 127 w 10000"/>
                <a:gd name="connsiteY0" fmla="*/ 0 h 9775"/>
                <a:gd name="connsiteX1" fmla="*/ 710 w 10000"/>
                <a:gd name="connsiteY1" fmla="*/ 4915 h 9775"/>
                <a:gd name="connsiteX2" fmla="*/ 0 w 10000"/>
                <a:gd name="connsiteY2" fmla="*/ 9680 h 9775"/>
                <a:gd name="connsiteX3" fmla="*/ 9518 w 10000"/>
                <a:gd name="connsiteY3" fmla="*/ 9775 h 9775"/>
                <a:gd name="connsiteX4" fmla="*/ 9518 w 10000"/>
                <a:gd name="connsiteY4" fmla="*/ 60 h 9775"/>
                <a:gd name="connsiteX5" fmla="*/ 127 w 10000"/>
                <a:gd name="connsiteY5" fmla="*/ 0 h 9775"/>
                <a:gd name="connsiteX0" fmla="*/ 0 w 9873"/>
                <a:gd name="connsiteY0" fmla="*/ 0 h 10000"/>
                <a:gd name="connsiteX1" fmla="*/ 583 w 9873"/>
                <a:gd name="connsiteY1" fmla="*/ 5028 h 10000"/>
                <a:gd name="connsiteX2" fmla="*/ 10 w 9873"/>
                <a:gd name="connsiteY2" fmla="*/ 9826 h 10000"/>
                <a:gd name="connsiteX3" fmla="*/ 9391 w 9873"/>
                <a:gd name="connsiteY3" fmla="*/ 10000 h 10000"/>
                <a:gd name="connsiteX4" fmla="*/ 9391 w 9873"/>
                <a:gd name="connsiteY4" fmla="*/ 61 h 10000"/>
                <a:gd name="connsiteX5" fmla="*/ 0 w 9873"/>
                <a:gd name="connsiteY5" fmla="*/ 0 h 10000"/>
                <a:gd name="connsiteX0" fmla="*/ 0 w 10000"/>
                <a:gd name="connsiteY0" fmla="*/ 0 h 10000"/>
                <a:gd name="connsiteX1" fmla="*/ 590 w 10000"/>
                <a:gd name="connsiteY1" fmla="*/ 5028 h 10000"/>
                <a:gd name="connsiteX2" fmla="*/ 10 w 10000"/>
                <a:gd name="connsiteY2" fmla="*/ 9826 h 10000"/>
                <a:gd name="connsiteX3" fmla="*/ 9512 w 10000"/>
                <a:gd name="connsiteY3" fmla="*/ 10000 h 10000"/>
                <a:gd name="connsiteX4" fmla="*/ 9512 w 10000"/>
                <a:gd name="connsiteY4" fmla="*/ 61 h 10000"/>
                <a:gd name="connsiteX5" fmla="*/ 0 w 10000"/>
                <a:gd name="connsiteY5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000" extrusionOk="0">
                  <a:moveTo>
                    <a:pt x="0" y="0"/>
                  </a:moveTo>
                  <a:cubicBezTo>
                    <a:pt x="211" y="1753"/>
                    <a:pt x="380" y="3276"/>
                    <a:pt x="590" y="5028"/>
                  </a:cubicBezTo>
                  <a:cubicBezTo>
                    <a:pt x="374" y="6731"/>
                    <a:pt x="240" y="8200"/>
                    <a:pt x="10" y="9826"/>
                  </a:cubicBezTo>
                  <a:lnTo>
                    <a:pt x="9512" y="10000"/>
                  </a:lnTo>
                  <a:cubicBezTo>
                    <a:pt x="10219" y="6552"/>
                    <a:pt x="10106" y="3306"/>
                    <a:pt x="9512" y="61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19050" cap="flat" cmpd="sng">
              <a:solidFill>
                <a:schemeClr val="accent6">
                  <a:lumMod val="2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SA" sz="2200" b="1" i="0" u="none" strike="noStrike" kern="0" cap="none" spc="0" normalizeH="0" baseline="0" noProof="0" dirty="0">
                  <a:ln w="6600">
                    <a:noFill/>
                    <a:prstDash val="solid"/>
                  </a:ln>
                  <a:solidFill>
                    <a:srgbClr val="FFD1AF"/>
                  </a:solidFill>
                  <a:effectLst>
                    <a:glow rad="76200">
                      <a:srgbClr val="FFF7F1">
                        <a:lumMod val="25000"/>
                      </a:srgbClr>
                    </a:glow>
                  </a:effectLst>
                  <a:uLnTx/>
                  <a:uFillTx/>
                  <a:latin typeface="Arial"/>
                  <a:cs typeface="AlWatanHeadlines-Bold" panose="00000700000000000000" pitchFamily="2" charset="-78"/>
                  <a:sym typeface="Arial"/>
                </a:rPr>
                <a:t>جميع ما ذكر</a:t>
              </a:r>
              <a:endParaRPr kumimoji="0" sz="2200" b="1" i="0" u="none" strike="noStrike" kern="0" cap="none" spc="0" normalizeH="0" baseline="0" noProof="0" dirty="0">
                <a:ln w="6600">
                  <a:noFill/>
                  <a:prstDash val="solid"/>
                </a:ln>
                <a:solidFill>
                  <a:srgbClr val="FFD1AF"/>
                </a:solidFill>
                <a:effectLst>
                  <a:glow rad="76200">
                    <a:srgbClr val="FFF7F1">
                      <a:lumMod val="25000"/>
                    </a:srgbClr>
                  </a:glow>
                </a:effectLst>
                <a:uLnTx/>
                <a:uFillTx/>
                <a:latin typeface="Arial"/>
                <a:cs typeface="AlWatanHeadlines-Bold" panose="00000700000000000000" pitchFamily="2" charset="-78"/>
                <a:sym typeface="Arial"/>
              </a:endParaRPr>
            </a:p>
          </p:txBody>
        </p:sp>
      </p:grpSp>
      <p:grpSp>
        <p:nvGrpSpPr>
          <p:cNvPr id="56" name="Google Shape;2317;p59">
            <a:extLst>
              <a:ext uri="{FF2B5EF4-FFF2-40B4-BE49-F238E27FC236}">
                <a16:creationId xmlns:a16="http://schemas.microsoft.com/office/drawing/2014/main" id="{0AB9B6AD-B7C7-4129-97FD-22EDA78DF277}"/>
              </a:ext>
            </a:extLst>
          </p:cNvPr>
          <p:cNvGrpSpPr/>
          <p:nvPr/>
        </p:nvGrpSpPr>
        <p:grpSpPr>
          <a:xfrm flipH="1">
            <a:off x="5685859" y="2774901"/>
            <a:ext cx="3122084" cy="421200"/>
            <a:chOff x="4476564" y="2464088"/>
            <a:chExt cx="580440" cy="171076"/>
          </a:xfrm>
          <a:solidFill>
            <a:schemeClr val="accent5">
              <a:lumMod val="75000"/>
            </a:schemeClr>
          </a:solidFill>
        </p:grpSpPr>
        <p:sp>
          <p:nvSpPr>
            <p:cNvPr id="57" name="Google Shape;2318;p59">
              <a:extLst>
                <a:ext uri="{FF2B5EF4-FFF2-40B4-BE49-F238E27FC236}">
                  <a16:creationId xmlns:a16="http://schemas.microsoft.com/office/drawing/2014/main" id="{F4AD14AB-E212-4616-991F-C0EF29038F06}"/>
                </a:ext>
              </a:extLst>
            </p:cNvPr>
            <p:cNvSpPr/>
            <p:nvPr/>
          </p:nvSpPr>
          <p:spPr>
            <a:xfrm>
              <a:off x="4476564" y="2464088"/>
              <a:ext cx="121528" cy="167492"/>
            </a:xfrm>
            <a:custGeom>
              <a:avLst/>
              <a:gdLst>
                <a:gd name="connsiteX0" fmla="*/ 1332 w 11330"/>
                <a:gd name="connsiteY0" fmla="*/ 0 h 9997"/>
                <a:gd name="connsiteX1" fmla="*/ 1332 w 11330"/>
                <a:gd name="connsiteY1" fmla="*/ 9997 h 9997"/>
                <a:gd name="connsiteX2" fmla="*/ 8390 w 11330"/>
                <a:gd name="connsiteY2" fmla="*/ 9997 h 9997"/>
                <a:gd name="connsiteX3" fmla="*/ 11330 w 11330"/>
                <a:gd name="connsiteY3" fmla="*/ 4997 h 9997"/>
                <a:gd name="connsiteX4" fmla="*/ 8390 w 11330"/>
                <a:gd name="connsiteY4" fmla="*/ 0 h 9997"/>
                <a:gd name="connsiteX5" fmla="*/ 1332 w 11330"/>
                <a:gd name="connsiteY5" fmla="*/ 0 h 9997"/>
                <a:gd name="connsiteX0" fmla="*/ 1985 w 10809"/>
                <a:gd name="connsiteY0" fmla="*/ 0 h 10000"/>
                <a:gd name="connsiteX1" fmla="*/ 1985 w 10809"/>
                <a:gd name="connsiteY1" fmla="*/ 10000 h 10000"/>
                <a:gd name="connsiteX2" fmla="*/ 8214 w 10809"/>
                <a:gd name="connsiteY2" fmla="*/ 10000 h 10000"/>
                <a:gd name="connsiteX3" fmla="*/ 10809 w 10809"/>
                <a:gd name="connsiteY3" fmla="*/ 4998 h 10000"/>
                <a:gd name="connsiteX4" fmla="*/ 8214 w 10809"/>
                <a:gd name="connsiteY4" fmla="*/ 0 h 10000"/>
                <a:gd name="connsiteX5" fmla="*/ 1985 w 10809"/>
                <a:gd name="connsiteY5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809" h="10000" extrusionOk="0">
                  <a:moveTo>
                    <a:pt x="1985" y="0"/>
                  </a:moveTo>
                  <a:cubicBezTo>
                    <a:pt x="-662" y="2658"/>
                    <a:pt x="-662" y="7477"/>
                    <a:pt x="1985" y="10000"/>
                  </a:cubicBezTo>
                  <a:lnTo>
                    <a:pt x="8214" y="10000"/>
                  </a:lnTo>
                  <a:lnTo>
                    <a:pt x="10809" y="4998"/>
                  </a:lnTo>
                  <a:lnTo>
                    <a:pt x="8214" y="0"/>
                  </a:lnTo>
                  <a:lnTo>
                    <a:pt x="1985" y="0"/>
                  </a:lnTo>
                  <a:close/>
                </a:path>
              </a:pathLst>
            </a:custGeom>
            <a:solidFill>
              <a:schemeClr val="accent5">
                <a:lumMod val="90000"/>
              </a:schemeClr>
            </a:solidFill>
            <a:ln w="19050" cap="flat" cmpd="sng">
              <a:solidFill>
                <a:schemeClr val="accent6">
                  <a:lumMod val="2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6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SA" sz="2800" b="1" i="0" u="none" strike="noStrike" kern="0" cap="none" spc="0" normalizeH="0" baseline="0" noProof="0" dirty="0">
                  <a:ln w="6600">
                    <a:solidFill>
                      <a:srgbClr val="FFF7F1">
                        <a:lumMod val="25000"/>
                      </a:srgbClr>
                    </a:solidFill>
                    <a:prstDash val="solid"/>
                  </a:ln>
                  <a:solidFill>
                    <a:srgbClr val="FFE7D5"/>
                  </a:solidFill>
                  <a:effectLst>
                    <a:outerShdw dist="38100" dir="2700000" algn="tl" rotWithShape="0">
                      <a:srgbClr val="FFF7F1">
                        <a:lumMod val="25000"/>
                      </a:srgbClr>
                    </a:outerShdw>
                  </a:effectLst>
                  <a:uLnTx/>
                  <a:uFillTx/>
                  <a:latin typeface="Arial"/>
                  <a:cs typeface="AlWatanHeadlines-Bold" panose="00000700000000000000" pitchFamily="2" charset="-78"/>
                  <a:sym typeface="Arial"/>
                </a:rPr>
                <a:t>ج</a:t>
              </a:r>
              <a:endParaRPr kumimoji="0" sz="2800" b="1" i="0" u="none" strike="noStrike" kern="0" cap="none" spc="0" normalizeH="0" baseline="0" noProof="0" dirty="0">
                <a:ln w="6600">
                  <a:solidFill>
                    <a:srgbClr val="FFF7F1">
                      <a:lumMod val="25000"/>
                    </a:srgbClr>
                  </a:solidFill>
                  <a:prstDash val="solid"/>
                </a:ln>
                <a:solidFill>
                  <a:srgbClr val="FFE7D5"/>
                </a:solidFill>
                <a:effectLst>
                  <a:outerShdw dist="38100" dir="2700000" algn="tl" rotWithShape="0">
                    <a:srgbClr val="FFF7F1">
                      <a:lumMod val="25000"/>
                    </a:srgbClr>
                  </a:outerShdw>
                </a:effectLst>
                <a:uLnTx/>
                <a:uFillTx/>
                <a:latin typeface="Arial"/>
                <a:cs typeface="AlWatanHeadlines-Bold" panose="00000700000000000000" pitchFamily="2" charset="-78"/>
                <a:sym typeface="Arial"/>
              </a:endParaRPr>
            </a:p>
          </p:txBody>
        </p:sp>
        <p:sp>
          <p:nvSpPr>
            <p:cNvPr id="58" name="Google Shape;2319;p59">
              <a:extLst>
                <a:ext uri="{FF2B5EF4-FFF2-40B4-BE49-F238E27FC236}">
                  <a16:creationId xmlns:a16="http://schemas.microsoft.com/office/drawing/2014/main" id="{EEF7A5D1-B722-47F1-A994-E1D441BB27FE}"/>
                </a:ext>
              </a:extLst>
            </p:cNvPr>
            <p:cNvSpPr/>
            <p:nvPr/>
          </p:nvSpPr>
          <p:spPr>
            <a:xfrm>
              <a:off x="4577541" y="2464088"/>
              <a:ext cx="479463" cy="171076"/>
            </a:xfrm>
            <a:custGeom>
              <a:avLst/>
              <a:gdLst>
                <a:gd name="connsiteX0" fmla="*/ 185 w 9999"/>
                <a:gd name="connsiteY0" fmla="*/ 0 h 10444"/>
                <a:gd name="connsiteX1" fmla="*/ 1069 w 9999"/>
                <a:gd name="connsiteY1" fmla="*/ 5444 h 10444"/>
                <a:gd name="connsiteX2" fmla="*/ 0 w 9999"/>
                <a:gd name="connsiteY2" fmla="*/ 10444 h 10444"/>
                <a:gd name="connsiteX3" fmla="*/ 9999 w 9999"/>
                <a:gd name="connsiteY3" fmla="*/ 10444 h 10444"/>
                <a:gd name="connsiteX4" fmla="*/ 9999 w 9999"/>
                <a:gd name="connsiteY4" fmla="*/ 447 h 10444"/>
                <a:gd name="connsiteX5" fmla="*/ 185 w 9999"/>
                <a:gd name="connsiteY5" fmla="*/ 0 h 10444"/>
                <a:gd name="connsiteX0" fmla="*/ 0 w 9815"/>
                <a:gd name="connsiteY0" fmla="*/ 0 h 10239"/>
                <a:gd name="connsiteX1" fmla="*/ 884 w 9815"/>
                <a:gd name="connsiteY1" fmla="*/ 5213 h 10239"/>
                <a:gd name="connsiteX2" fmla="*/ 17 w 9815"/>
                <a:gd name="connsiteY2" fmla="*/ 10239 h 10239"/>
                <a:gd name="connsiteX3" fmla="*/ 9815 w 9815"/>
                <a:gd name="connsiteY3" fmla="*/ 10000 h 10239"/>
                <a:gd name="connsiteX4" fmla="*/ 9815 w 9815"/>
                <a:gd name="connsiteY4" fmla="*/ 428 h 10239"/>
                <a:gd name="connsiteX5" fmla="*/ 0 w 9815"/>
                <a:gd name="connsiteY5" fmla="*/ 0 h 10239"/>
                <a:gd name="connsiteX0" fmla="*/ 0 w 10000"/>
                <a:gd name="connsiteY0" fmla="*/ 0 h 10000"/>
                <a:gd name="connsiteX1" fmla="*/ 815 w 10000"/>
                <a:gd name="connsiteY1" fmla="*/ 5091 h 10000"/>
                <a:gd name="connsiteX2" fmla="*/ 17 w 10000"/>
                <a:gd name="connsiteY2" fmla="*/ 10000 h 10000"/>
                <a:gd name="connsiteX3" fmla="*/ 10000 w 10000"/>
                <a:gd name="connsiteY3" fmla="*/ 9767 h 10000"/>
                <a:gd name="connsiteX4" fmla="*/ 10000 w 10000"/>
                <a:gd name="connsiteY4" fmla="*/ 418 h 10000"/>
                <a:gd name="connsiteX5" fmla="*/ 0 w 10000"/>
                <a:gd name="connsiteY5" fmla="*/ 0 h 10000"/>
                <a:gd name="connsiteX0" fmla="*/ 0 w 10000"/>
                <a:gd name="connsiteY0" fmla="*/ 0 h 10000"/>
                <a:gd name="connsiteX1" fmla="*/ 815 w 10000"/>
                <a:gd name="connsiteY1" fmla="*/ 5091 h 10000"/>
                <a:gd name="connsiteX2" fmla="*/ 17 w 10000"/>
                <a:gd name="connsiteY2" fmla="*/ 10000 h 10000"/>
                <a:gd name="connsiteX3" fmla="*/ 10000 w 10000"/>
                <a:gd name="connsiteY3" fmla="*/ 9767 h 10000"/>
                <a:gd name="connsiteX4" fmla="*/ 10000 w 10000"/>
                <a:gd name="connsiteY4" fmla="*/ 418 h 10000"/>
                <a:gd name="connsiteX5" fmla="*/ 0 w 10000"/>
                <a:gd name="connsiteY5" fmla="*/ 0 h 10000"/>
                <a:gd name="connsiteX0" fmla="*/ 0 w 10000"/>
                <a:gd name="connsiteY0" fmla="*/ 0 h 10000"/>
                <a:gd name="connsiteX1" fmla="*/ 815 w 10000"/>
                <a:gd name="connsiteY1" fmla="*/ 5091 h 10000"/>
                <a:gd name="connsiteX2" fmla="*/ 17 w 10000"/>
                <a:gd name="connsiteY2" fmla="*/ 10000 h 10000"/>
                <a:gd name="connsiteX3" fmla="*/ 10000 w 10000"/>
                <a:gd name="connsiteY3" fmla="*/ 9767 h 10000"/>
                <a:gd name="connsiteX4" fmla="*/ 10000 w 10000"/>
                <a:gd name="connsiteY4" fmla="*/ 418 h 10000"/>
                <a:gd name="connsiteX5" fmla="*/ 0 w 10000"/>
                <a:gd name="connsiteY5" fmla="*/ 0 h 10000"/>
                <a:gd name="connsiteX0" fmla="*/ 0 w 10176"/>
                <a:gd name="connsiteY0" fmla="*/ 0 h 10000"/>
                <a:gd name="connsiteX1" fmla="*/ 815 w 10176"/>
                <a:gd name="connsiteY1" fmla="*/ 5091 h 10000"/>
                <a:gd name="connsiteX2" fmla="*/ 17 w 10176"/>
                <a:gd name="connsiteY2" fmla="*/ 10000 h 10000"/>
                <a:gd name="connsiteX3" fmla="*/ 10000 w 10176"/>
                <a:gd name="connsiteY3" fmla="*/ 9767 h 10000"/>
                <a:gd name="connsiteX4" fmla="*/ 10000 w 10176"/>
                <a:gd name="connsiteY4" fmla="*/ 418 h 10000"/>
                <a:gd name="connsiteX5" fmla="*/ 0 w 10176"/>
                <a:gd name="connsiteY5" fmla="*/ 0 h 10000"/>
                <a:gd name="connsiteX0" fmla="*/ 0 w 10503"/>
                <a:gd name="connsiteY0" fmla="*/ 0 h 10000"/>
                <a:gd name="connsiteX1" fmla="*/ 815 w 10503"/>
                <a:gd name="connsiteY1" fmla="*/ 5091 h 10000"/>
                <a:gd name="connsiteX2" fmla="*/ 17 w 10503"/>
                <a:gd name="connsiteY2" fmla="*/ 10000 h 10000"/>
                <a:gd name="connsiteX3" fmla="*/ 10000 w 10503"/>
                <a:gd name="connsiteY3" fmla="*/ 9767 h 10000"/>
                <a:gd name="connsiteX4" fmla="*/ 10000 w 10503"/>
                <a:gd name="connsiteY4" fmla="*/ 418 h 10000"/>
                <a:gd name="connsiteX5" fmla="*/ 0 w 10503"/>
                <a:gd name="connsiteY5" fmla="*/ 0 h 10000"/>
                <a:gd name="connsiteX0" fmla="*/ 0 w 10503"/>
                <a:gd name="connsiteY0" fmla="*/ 0 h 10000"/>
                <a:gd name="connsiteX1" fmla="*/ 815 w 10503"/>
                <a:gd name="connsiteY1" fmla="*/ 5091 h 10000"/>
                <a:gd name="connsiteX2" fmla="*/ 17 w 10503"/>
                <a:gd name="connsiteY2" fmla="*/ 10000 h 10000"/>
                <a:gd name="connsiteX3" fmla="*/ 10000 w 10503"/>
                <a:gd name="connsiteY3" fmla="*/ 9767 h 10000"/>
                <a:gd name="connsiteX4" fmla="*/ 10000 w 10503"/>
                <a:gd name="connsiteY4" fmla="*/ 418 h 10000"/>
                <a:gd name="connsiteX5" fmla="*/ 0 w 10503"/>
                <a:gd name="connsiteY5" fmla="*/ 0 h 10000"/>
                <a:gd name="connsiteX0" fmla="*/ 47 w 10486"/>
                <a:gd name="connsiteY0" fmla="*/ 14 h 9582"/>
                <a:gd name="connsiteX1" fmla="*/ 798 w 10486"/>
                <a:gd name="connsiteY1" fmla="*/ 4673 h 9582"/>
                <a:gd name="connsiteX2" fmla="*/ 0 w 10486"/>
                <a:gd name="connsiteY2" fmla="*/ 9582 h 9582"/>
                <a:gd name="connsiteX3" fmla="*/ 9983 w 10486"/>
                <a:gd name="connsiteY3" fmla="*/ 9349 h 9582"/>
                <a:gd name="connsiteX4" fmla="*/ 9983 w 10486"/>
                <a:gd name="connsiteY4" fmla="*/ 0 h 9582"/>
                <a:gd name="connsiteX5" fmla="*/ 47 w 10486"/>
                <a:gd name="connsiteY5" fmla="*/ 14 h 9582"/>
                <a:gd name="connsiteX0" fmla="*/ 45 w 10000"/>
                <a:gd name="connsiteY0" fmla="*/ 15 h 9757"/>
                <a:gd name="connsiteX1" fmla="*/ 761 w 10000"/>
                <a:gd name="connsiteY1" fmla="*/ 4877 h 9757"/>
                <a:gd name="connsiteX2" fmla="*/ 0 w 10000"/>
                <a:gd name="connsiteY2" fmla="*/ 9436 h 9757"/>
                <a:gd name="connsiteX3" fmla="*/ 9520 w 10000"/>
                <a:gd name="connsiteY3" fmla="*/ 9757 h 9757"/>
                <a:gd name="connsiteX4" fmla="*/ 9520 w 10000"/>
                <a:gd name="connsiteY4" fmla="*/ 0 h 9757"/>
                <a:gd name="connsiteX5" fmla="*/ 45 w 10000"/>
                <a:gd name="connsiteY5" fmla="*/ 15 h 9757"/>
                <a:gd name="connsiteX0" fmla="*/ 0 w 9955"/>
                <a:gd name="connsiteY0" fmla="*/ 15 h 10000"/>
                <a:gd name="connsiteX1" fmla="*/ 716 w 9955"/>
                <a:gd name="connsiteY1" fmla="*/ 4998 h 10000"/>
                <a:gd name="connsiteX2" fmla="*/ 37 w 9955"/>
                <a:gd name="connsiteY2" fmla="*/ 9902 h 10000"/>
                <a:gd name="connsiteX3" fmla="*/ 9475 w 9955"/>
                <a:gd name="connsiteY3" fmla="*/ 10000 h 10000"/>
                <a:gd name="connsiteX4" fmla="*/ 9475 w 9955"/>
                <a:gd name="connsiteY4" fmla="*/ 0 h 10000"/>
                <a:gd name="connsiteX5" fmla="*/ 0 w 9955"/>
                <a:gd name="connsiteY5" fmla="*/ 15 h 10000"/>
                <a:gd name="connsiteX0" fmla="*/ 0 w 10000"/>
                <a:gd name="connsiteY0" fmla="*/ 15 h 10000"/>
                <a:gd name="connsiteX1" fmla="*/ 719 w 10000"/>
                <a:gd name="connsiteY1" fmla="*/ 4998 h 10000"/>
                <a:gd name="connsiteX2" fmla="*/ 37 w 10000"/>
                <a:gd name="connsiteY2" fmla="*/ 9902 h 10000"/>
                <a:gd name="connsiteX3" fmla="*/ 9518 w 10000"/>
                <a:gd name="connsiteY3" fmla="*/ 10000 h 10000"/>
                <a:gd name="connsiteX4" fmla="*/ 9518 w 10000"/>
                <a:gd name="connsiteY4" fmla="*/ 0 h 10000"/>
                <a:gd name="connsiteX5" fmla="*/ 0 w 10000"/>
                <a:gd name="connsiteY5" fmla="*/ 15 h 10000"/>
                <a:gd name="connsiteX0" fmla="*/ 0 w 10000"/>
                <a:gd name="connsiteY0" fmla="*/ 15 h 10000"/>
                <a:gd name="connsiteX1" fmla="*/ 719 w 10000"/>
                <a:gd name="connsiteY1" fmla="*/ 4998 h 10000"/>
                <a:gd name="connsiteX2" fmla="*/ 10 w 10000"/>
                <a:gd name="connsiteY2" fmla="*/ 9902 h 10000"/>
                <a:gd name="connsiteX3" fmla="*/ 9518 w 10000"/>
                <a:gd name="connsiteY3" fmla="*/ 10000 h 10000"/>
                <a:gd name="connsiteX4" fmla="*/ 9518 w 10000"/>
                <a:gd name="connsiteY4" fmla="*/ 0 h 10000"/>
                <a:gd name="connsiteX5" fmla="*/ 0 w 10000"/>
                <a:gd name="connsiteY5" fmla="*/ 15 h 10000"/>
                <a:gd name="connsiteX0" fmla="*/ 86 w 9990"/>
                <a:gd name="connsiteY0" fmla="*/ 0 h 10293"/>
                <a:gd name="connsiteX1" fmla="*/ 709 w 9990"/>
                <a:gd name="connsiteY1" fmla="*/ 5291 h 10293"/>
                <a:gd name="connsiteX2" fmla="*/ 0 w 9990"/>
                <a:gd name="connsiteY2" fmla="*/ 10195 h 10293"/>
                <a:gd name="connsiteX3" fmla="*/ 9508 w 9990"/>
                <a:gd name="connsiteY3" fmla="*/ 10293 h 10293"/>
                <a:gd name="connsiteX4" fmla="*/ 9508 w 9990"/>
                <a:gd name="connsiteY4" fmla="*/ 293 h 10293"/>
                <a:gd name="connsiteX5" fmla="*/ 86 w 9990"/>
                <a:gd name="connsiteY5" fmla="*/ 0 h 10293"/>
                <a:gd name="connsiteX0" fmla="*/ 127 w 10000"/>
                <a:gd name="connsiteY0" fmla="*/ 0 h 9775"/>
                <a:gd name="connsiteX1" fmla="*/ 710 w 10000"/>
                <a:gd name="connsiteY1" fmla="*/ 4915 h 9775"/>
                <a:gd name="connsiteX2" fmla="*/ 0 w 10000"/>
                <a:gd name="connsiteY2" fmla="*/ 9680 h 9775"/>
                <a:gd name="connsiteX3" fmla="*/ 9518 w 10000"/>
                <a:gd name="connsiteY3" fmla="*/ 9775 h 9775"/>
                <a:gd name="connsiteX4" fmla="*/ 9518 w 10000"/>
                <a:gd name="connsiteY4" fmla="*/ 60 h 9775"/>
                <a:gd name="connsiteX5" fmla="*/ 127 w 10000"/>
                <a:gd name="connsiteY5" fmla="*/ 0 h 9775"/>
                <a:gd name="connsiteX0" fmla="*/ 0 w 9873"/>
                <a:gd name="connsiteY0" fmla="*/ 0 h 10000"/>
                <a:gd name="connsiteX1" fmla="*/ 583 w 9873"/>
                <a:gd name="connsiteY1" fmla="*/ 5028 h 10000"/>
                <a:gd name="connsiteX2" fmla="*/ 10 w 9873"/>
                <a:gd name="connsiteY2" fmla="*/ 9826 h 10000"/>
                <a:gd name="connsiteX3" fmla="*/ 9391 w 9873"/>
                <a:gd name="connsiteY3" fmla="*/ 10000 h 10000"/>
                <a:gd name="connsiteX4" fmla="*/ 9391 w 9873"/>
                <a:gd name="connsiteY4" fmla="*/ 61 h 10000"/>
                <a:gd name="connsiteX5" fmla="*/ 0 w 9873"/>
                <a:gd name="connsiteY5" fmla="*/ 0 h 10000"/>
                <a:gd name="connsiteX0" fmla="*/ 0 w 10000"/>
                <a:gd name="connsiteY0" fmla="*/ 0 h 10000"/>
                <a:gd name="connsiteX1" fmla="*/ 590 w 10000"/>
                <a:gd name="connsiteY1" fmla="*/ 5028 h 10000"/>
                <a:gd name="connsiteX2" fmla="*/ 10 w 10000"/>
                <a:gd name="connsiteY2" fmla="*/ 9826 h 10000"/>
                <a:gd name="connsiteX3" fmla="*/ 9512 w 10000"/>
                <a:gd name="connsiteY3" fmla="*/ 10000 h 10000"/>
                <a:gd name="connsiteX4" fmla="*/ 9512 w 10000"/>
                <a:gd name="connsiteY4" fmla="*/ 61 h 10000"/>
                <a:gd name="connsiteX5" fmla="*/ 0 w 10000"/>
                <a:gd name="connsiteY5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000" extrusionOk="0">
                  <a:moveTo>
                    <a:pt x="0" y="0"/>
                  </a:moveTo>
                  <a:cubicBezTo>
                    <a:pt x="211" y="1753"/>
                    <a:pt x="380" y="3276"/>
                    <a:pt x="590" y="5028"/>
                  </a:cubicBezTo>
                  <a:cubicBezTo>
                    <a:pt x="374" y="6731"/>
                    <a:pt x="240" y="8200"/>
                    <a:pt x="10" y="9826"/>
                  </a:cubicBezTo>
                  <a:lnTo>
                    <a:pt x="9512" y="10000"/>
                  </a:lnTo>
                  <a:cubicBezTo>
                    <a:pt x="10219" y="6552"/>
                    <a:pt x="10106" y="3306"/>
                    <a:pt x="9512" y="61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19050" cap="flat" cmpd="sng">
              <a:solidFill>
                <a:schemeClr val="accent6">
                  <a:lumMod val="2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>
                <a:defRPr/>
              </a:pPr>
              <a:r>
                <a:rPr lang="ar-SA" sz="2200" b="1" dirty="0">
                  <a:ln w="6600">
                    <a:noFill/>
                    <a:prstDash val="solid"/>
                  </a:ln>
                  <a:solidFill>
                    <a:srgbClr val="FFD1AF"/>
                  </a:solidFill>
                  <a:effectLst>
                    <a:glow rad="76200">
                      <a:srgbClr val="FFF7F1">
                        <a:lumMod val="25000"/>
                      </a:srgbClr>
                    </a:glow>
                  </a:effectLst>
                  <a:cs typeface="AlWatanHeadlines-Bold" panose="00000700000000000000" pitchFamily="2" charset="-78"/>
                </a:rPr>
                <a:t>فراش من فوقهم ومن تحتهم</a:t>
              </a:r>
            </a:p>
          </p:txBody>
        </p:sp>
      </p:grpSp>
      <p:grpSp>
        <p:nvGrpSpPr>
          <p:cNvPr id="35" name="Google Shape;2317;p59">
            <a:extLst>
              <a:ext uri="{FF2B5EF4-FFF2-40B4-BE49-F238E27FC236}">
                <a16:creationId xmlns:a16="http://schemas.microsoft.com/office/drawing/2014/main" id="{0AB9B6AD-B7C7-4129-97FD-22EDA78DF277}"/>
              </a:ext>
            </a:extLst>
          </p:cNvPr>
          <p:cNvGrpSpPr/>
          <p:nvPr/>
        </p:nvGrpSpPr>
        <p:grpSpPr>
          <a:xfrm flipH="1">
            <a:off x="5674427" y="2305625"/>
            <a:ext cx="3122089" cy="421200"/>
            <a:chOff x="4476564" y="2464088"/>
            <a:chExt cx="580441" cy="171076"/>
          </a:xfrm>
          <a:solidFill>
            <a:schemeClr val="accent5">
              <a:lumMod val="75000"/>
            </a:schemeClr>
          </a:solidFill>
        </p:grpSpPr>
        <p:sp>
          <p:nvSpPr>
            <p:cNvPr id="36" name="Google Shape;2318;p59">
              <a:extLst>
                <a:ext uri="{FF2B5EF4-FFF2-40B4-BE49-F238E27FC236}">
                  <a16:creationId xmlns:a16="http://schemas.microsoft.com/office/drawing/2014/main" id="{F4AD14AB-E212-4616-991F-C0EF29038F06}"/>
                </a:ext>
              </a:extLst>
            </p:cNvPr>
            <p:cNvSpPr/>
            <p:nvPr/>
          </p:nvSpPr>
          <p:spPr>
            <a:xfrm>
              <a:off x="4476564" y="2464088"/>
              <a:ext cx="121528" cy="167492"/>
            </a:xfrm>
            <a:custGeom>
              <a:avLst/>
              <a:gdLst>
                <a:gd name="connsiteX0" fmla="*/ 1332 w 11330"/>
                <a:gd name="connsiteY0" fmla="*/ 0 h 9997"/>
                <a:gd name="connsiteX1" fmla="*/ 1332 w 11330"/>
                <a:gd name="connsiteY1" fmla="*/ 9997 h 9997"/>
                <a:gd name="connsiteX2" fmla="*/ 8390 w 11330"/>
                <a:gd name="connsiteY2" fmla="*/ 9997 h 9997"/>
                <a:gd name="connsiteX3" fmla="*/ 11330 w 11330"/>
                <a:gd name="connsiteY3" fmla="*/ 4997 h 9997"/>
                <a:gd name="connsiteX4" fmla="*/ 8390 w 11330"/>
                <a:gd name="connsiteY4" fmla="*/ 0 h 9997"/>
                <a:gd name="connsiteX5" fmla="*/ 1332 w 11330"/>
                <a:gd name="connsiteY5" fmla="*/ 0 h 9997"/>
                <a:gd name="connsiteX0" fmla="*/ 1985 w 10809"/>
                <a:gd name="connsiteY0" fmla="*/ 0 h 10000"/>
                <a:gd name="connsiteX1" fmla="*/ 1985 w 10809"/>
                <a:gd name="connsiteY1" fmla="*/ 10000 h 10000"/>
                <a:gd name="connsiteX2" fmla="*/ 8214 w 10809"/>
                <a:gd name="connsiteY2" fmla="*/ 10000 h 10000"/>
                <a:gd name="connsiteX3" fmla="*/ 10809 w 10809"/>
                <a:gd name="connsiteY3" fmla="*/ 4998 h 10000"/>
                <a:gd name="connsiteX4" fmla="*/ 8214 w 10809"/>
                <a:gd name="connsiteY4" fmla="*/ 0 h 10000"/>
                <a:gd name="connsiteX5" fmla="*/ 1985 w 10809"/>
                <a:gd name="connsiteY5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809" h="10000" extrusionOk="0">
                  <a:moveTo>
                    <a:pt x="1985" y="0"/>
                  </a:moveTo>
                  <a:cubicBezTo>
                    <a:pt x="-662" y="2658"/>
                    <a:pt x="-662" y="7477"/>
                    <a:pt x="1985" y="10000"/>
                  </a:cubicBezTo>
                  <a:lnTo>
                    <a:pt x="8214" y="10000"/>
                  </a:lnTo>
                  <a:lnTo>
                    <a:pt x="10809" y="4998"/>
                  </a:lnTo>
                  <a:lnTo>
                    <a:pt x="8214" y="0"/>
                  </a:lnTo>
                  <a:lnTo>
                    <a:pt x="1985" y="0"/>
                  </a:lnTo>
                  <a:close/>
                </a:path>
              </a:pathLst>
            </a:custGeom>
            <a:solidFill>
              <a:schemeClr val="accent5">
                <a:lumMod val="90000"/>
              </a:schemeClr>
            </a:solidFill>
            <a:ln w="19050" cap="flat" cmpd="sng">
              <a:solidFill>
                <a:schemeClr val="accent6">
                  <a:lumMod val="2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SA" sz="2800" b="1" i="0" u="none" strike="noStrike" kern="0" cap="none" spc="0" normalizeH="0" baseline="0" noProof="0" dirty="0">
                  <a:ln w="6600">
                    <a:solidFill>
                      <a:srgbClr val="FFF7F1">
                        <a:lumMod val="25000"/>
                      </a:srgbClr>
                    </a:solidFill>
                    <a:prstDash val="solid"/>
                  </a:ln>
                  <a:solidFill>
                    <a:srgbClr val="FFE7D5"/>
                  </a:solidFill>
                  <a:effectLst>
                    <a:outerShdw dist="38100" dir="2700000" algn="tl" rotWithShape="0">
                      <a:srgbClr val="FFF7F1">
                        <a:lumMod val="25000"/>
                      </a:srgbClr>
                    </a:outerShdw>
                  </a:effectLst>
                  <a:uLnTx/>
                  <a:uFillTx/>
                  <a:latin typeface="Arial"/>
                  <a:cs typeface="AlWatanHeadlines-Bold" panose="00000700000000000000" pitchFamily="2" charset="-78"/>
                  <a:sym typeface="Arial"/>
                </a:rPr>
                <a:t>ب</a:t>
              </a:r>
              <a:endParaRPr kumimoji="0" sz="2800" b="1" i="0" u="none" strike="noStrike" kern="0" cap="none" spc="0" normalizeH="0" baseline="0" noProof="0" dirty="0">
                <a:ln w="6600">
                  <a:solidFill>
                    <a:srgbClr val="FFF7F1">
                      <a:lumMod val="25000"/>
                    </a:srgbClr>
                  </a:solidFill>
                  <a:prstDash val="solid"/>
                </a:ln>
                <a:solidFill>
                  <a:srgbClr val="FFE7D5"/>
                </a:solidFill>
                <a:effectLst>
                  <a:outerShdw dist="38100" dir="2700000" algn="tl" rotWithShape="0">
                    <a:srgbClr val="FFF7F1">
                      <a:lumMod val="25000"/>
                    </a:srgbClr>
                  </a:outerShdw>
                </a:effectLst>
                <a:uLnTx/>
                <a:uFillTx/>
                <a:latin typeface="Arial"/>
                <a:cs typeface="AlWatanHeadlines-Bold" panose="00000700000000000000" pitchFamily="2" charset="-78"/>
                <a:sym typeface="Arial"/>
              </a:endParaRPr>
            </a:p>
          </p:txBody>
        </p:sp>
        <p:sp>
          <p:nvSpPr>
            <p:cNvPr id="37" name="Google Shape;2319;p59">
              <a:extLst>
                <a:ext uri="{FF2B5EF4-FFF2-40B4-BE49-F238E27FC236}">
                  <a16:creationId xmlns:a16="http://schemas.microsoft.com/office/drawing/2014/main" id="{EEF7A5D1-B722-47F1-A994-E1D441BB27FE}"/>
                </a:ext>
              </a:extLst>
            </p:cNvPr>
            <p:cNvSpPr/>
            <p:nvPr/>
          </p:nvSpPr>
          <p:spPr>
            <a:xfrm>
              <a:off x="4577542" y="2464088"/>
              <a:ext cx="479463" cy="171076"/>
            </a:xfrm>
            <a:custGeom>
              <a:avLst/>
              <a:gdLst>
                <a:gd name="connsiteX0" fmla="*/ 185 w 9999"/>
                <a:gd name="connsiteY0" fmla="*/ 0 h 10444"/>
                <a:gd name="connsiteX1" fmla="*/ 1069 w 9999"/>
                <a:gd name="connsiteY1" fmla="*/ 5444 h 10444"/>
                <a:gd name="connsiteX2" fmla="*/ 0 w 9999"/>
                <a:gd name="connsiteY2" fmla="*/ 10444 h 10444"/>
                <a:gd name="connsiteX3" fmla="*/ 9999 w 9999"/>
                <a:gd name="connsiteY3" fmla="*/ 10444 h 10444"/>
                <a:gd name="connsiteX4" fmla="*/ 9999 w 9999"/>
                <a:gd name="connsiteY4" fmla="*/ 447 h 10444"/>
                <a:gd name="connsiteX5" fmla="*/ 185 w 9999"/>
                <a:gd name="connsiteY5" fmla="*/ 0 h 10444"/>
                <a:gd name="connsiteX0" fmla="*/ 0 w 9815"/>
                <a:gd name="connsiteY0" fmla="*/ 0 h 10239"/>
                <a:gd name="connsiteX1" fmla="*/ 884 w 9815"/>
                <a:gd name="connsiteY1" fmla="*/ 5213 h 10239"/>
                <a:gd name="connsiteX2" fmla="*/ 17 w 9815"/>
                <a:gd name="connsiteY2" fmla="*/ 10239 h 10239"/>
                <a:gd name="connsiteX3" fmla="*/ 9815 w 9815"/>
                <a:gd name="connsiteY3" fmla="*/ 10000 h 10239"/>
                <a:gd name="connsiteX4" fmla="*/ 9815 w 9815"/>
                <a:gd name="connsiteY4" fmla="*/ 428 h 10239"/>
                <a:gd name="connsiteX5" fmla="*/ 0 w 9815"/>
                <a:gd name="connsiteY5" fmla="*/ 0 h 10239"/>
                <a:gd name="connsiteX0" fmla="*/ 0 w 10000"/>
                <a:gd name="connsiteY0" fmla="*/ 0 h 10000"/>
                <a:gd name="connsiteX1" fmla="*/ 815 w 10000"/>
                <a:gd name="connsiteY1" fmla="*/ 5091 h 10000"/>
                <a:gd name="connsiteX2" fmla="*/ 17 w 10000"/>
                <a:gd name="connsiteY2" fmla="*/ 10000 h 10000"/>
                <a:gd name="connsiteX3" fmla="*/ 10000 w 10000"/>
                <a:gd name="connsiteY3" fmla="*/ 9767 h 10000"/>
                <a:gd name="connsiteX4" fmla="*/ 10000 w 10000"/>
                <a:gd name="connsiteY4" fmla="*/ 418 h 10000"/>
                <a:gd name="connsiteX5" fmla="*/ 0 w 10000"/>
                <a:gd name="connsiteY5" fmla="*/ 0 h 10000"/>
                <a:gd name="connsiteX0" fmla="*/ 0 w 10000"/>
                <a:gd name="connsiteY0" fmla="*/ 0 h 10000"/>
                <a:gd name="connsiteX1" fmla="*/ 815 w 10000"/>
                <a:gd name="connsiteY1" fmla="*/ 5091 h 10000"/>
                <a:gd name="connsiteX2" fmla="*/ 17 w 10000"/>
                <a:gd name="connsiteY2" fmla="*/ 10000 h 10000"/>
                <a:gd name="connsiteX3" fmla="*/ 10000 w 10000"/>
                <a:gd name="connsiteY3" fmla="*/ 9767 h 10000"/>
                <a:gd name="connsiteX4" fmla="*/ 10000 w 10000"/>
                <a:gd name="connsiteY4" fmla="*/ 418 h 10000"/>
                <a:gd name="connsiteX5" fmla="*/ 0 w 10000"/>
                <a:gd name="connsiteY5" fmla="*/ 0 h 10000"/>
                <a:gd name="connsiteX0" fmla="*/ 0 w 10000"/>
                <a:gd name="connsiteY0" fmla="*/ 0 h 10000"/>
                <a:gd name="connsiteX1" fmla="*/ 815 w 10000"/>
                <a:gd name="connsiteY1" fmla="*/ 5091 h 10000"/>
                <a:gd name="connsiteX2" fmla="*/ 17 w 10000"/>
                <a:gd name="connsiteY2" fmla="*/ 10000 h 10000"/>
                <a:gd name="connsiteX3" fmla="*/ 10000 w 10000"/>
                <a:gd name="connsiteY3" fmla="*/ 9767 h 10000"/>
                <a:gd name="connsiteX4" fmla="*/ 10000 w 10000"/>
                <a:gd name="connsiteY4" fmla="*/ 418 h 10000"/>
                <a:gd name="connsiteX5" fmla="*/ 0 w 10000"/>
                <a:gd name="connsiteY5" fmla="*/ 0 h 10000"/>
                <a:gd name="connsiteX0" fmla="*/ 0 w 10176"/>
                <a:gd name="connsiteY0" fmla="*/ 0 h 10000"/>
                <a:gd name="connsiteX1" fmla="*/ 815 w 10176"/>
                <a:gd name="connsiteY1" fmla="*/ 5091 h 10000"/>
                <a:gd name="connsiteX2" fmla="*/ 17 w 10176"/>
                <a:gd name="connsiteY2" fmla="*/ 10000 h 10000"/>
                <a:gd name="connsiteX3" fmla="*/ 10000 w 10176"/>
                <a:gd name="connsiteY3" fmla="*/ 9767 h 10000"/>
                <a:gd name="connsiteX4" fmla="*/ 10000 w 10176"/>
                <a:gd name="connsiteY4" fmla="*/ 418 h 10000"/>
                <a:gd name="connsiteX5" fmla="*/ 0 w 10176"/>
                <a:gd name="connsiteY5" fmla="*/ 0 h 10000"/>
                <a:gd name="connsiteX0" fmla="*/ 0 w 10503"/>
                <a:gd name="connsiteY0" fmla="*/ 0 h 10000"/>
                <a:gd name="connsiteX1" fmla="*/ 815 w 10503"/>
                <a:gd name="connsiteY1" fmla="*/ 5091 h 10000"/>
                <a:gd name="connsiteX2" fmla="*/ 17 w 10503"/>
                <a:gd name="connsiteY2" fmla="*/ 10000 h 10000"/>
                <a:gd name="connsiteX3" fmla="*/ 10000 w 10503"/>
                <a:gd name="connsiteY3" fmla="*/ 9767 h 10000"/>
                <a:gd name="connsiteX4" fmla="*/ 10000 w 10503"/>
                <a:gd name="connsiteY4" fmla="*/ 418 h 10000"/>
                <a:gd name="connsiteX5" fmla="*/ 0 w 10503"/>
                <a:gd name="connsiteY5" fmla="*/ 0 h 10000"/>
                <a:gd name="connsiteX0" fmla="*/ 0 w 10503"/>
                <a:gd name="connsiteY0" fmla="*/ 0 h 10000"/>
                <a:gd name="connsiteX1" fmla="*/ 815 w 10503"/>
                <a:gd name="connsiteY1" fmla="*/ 5091 h 10000"/>
                <a:gd name="connsiteX2" fmla="*/ 17 w 10503"/>
                <a:gd name="connsiteY2" fmla="*/ 10000 h 10000"/>
                <a:gd name="connsiteX3" fmla="*/ 10000 w 10503"/>
                <a:gd name="connsiteY3" fmla="*/ 9767 h 10000"/>
                <a:gd name="connsiteX4" fmla="*/ 10000 w 10503"/>
                <a:gd name="connsiteY4" fmla="*/ 418 h 10000"/>
                <a:gd name="connsiteX5" fmla="*/ 0 w 10503"/>
                <a:gd name="connsiteY5" fmla="*/ 0 h 10000"/>
                <a:gd name="connsiteX0" fmla="*/ 47 w 10486"/>
                <a:gd name="connsiteY0" fmla="*/ 14 h 9582"/>
                <a:gd name="connsiteX1" fmla="*/ 798 w 10486"/>
                <a:gd name="connsiteY1" fmla="*/ 4673 h 9582"/>
                <a:gd name="connsiteX2" fmla="*/ 0 w 10486"/>
                <a:gd name="connsiteY2" fmla="*/ 9582 h 9582"/>
                <a:gd name="connsiteX3" fmla="*/ 9983 w 10486"/>
                <a:gd name="connsiteY3" fmla="*/ 9349 h 9582"/>
                <a:gd name="connsiteX4" fmla="*/ 9983 w 10486"/>
                <a:gd name="connsiteY4" fmla="*/ 0 h 9582"/>
                <a:gd name="connsiteX5" fmla="*/ 47 w 10486"/>
                <a:gd name="connsiteY5" fmla="*/ 14 h 9582"/>
                <a:gd name="connsiteX0" fmla="*/ 45 w 10000"/>
                <a:gd name="connsiteY0" fmla="*/ 15 h 9757"/>
                <a:gd name="connsiteX1" fmla="*/ 761 w 10000"/>
                <a:gd name="connsiteY1" fmla="*/ 4877 h 9757"/>
                <a:gd name="connsiteX2" fmla="*/ 0 w 10000"/>
                <a:gd name="connsiteY2" fmla="*/ 9436 h 9757"/>
                <a:gd name="connsiteX3" fmla="*/ 9520 w 10000"/>
                <a:gd name="connsiteY3" fmla="*/ 9757 h 9757"/>
                <a:gd name="connsiteX4" fmla="*/ 9520 w 10000"/>
                <a:gd name="connsiteY4" fmla="*/ 0 h 9757"/>
                <a:gd name="connsiteX5" fmla="*/ 45 w 10000"/>
                <a:gd name="connsiteY5" fmla="*/ 15 h 9757"/>
                <a:gd name="connsiteX0" fmla="*/ 0 w 9955"/>
                <a:gd name="connsiteY0" fmla="*/ 15 h 10000"/>
                <a:gd name="connsiteX1" fmla="*/ 716 w 9955"/>
                <a:gd name="connsiteY1" fmla="*/ 4998 h 10000"/>
                <a:gd name="connsiteX2" fmla="*/ 37 w 9955"/>
                <a:gd name="connsiteY2" fmla="*/ 9902 h 10000"/>
                <a:gd name="connsiteX3" fmla="*/ 9475 w 9955"/>
                <a:gd name="connsiteY3" fmla="*/ 10000 h 10000"/>
                <a:gd name="connsiteX4" fmla="*/ 9475 w 9955"/>
                <a:gd name="connsiteY4" fmla="*/ 0 h 10000"/>
                <a:gd name="connsiteX5" fmla="*/ 0 w 9955"/>
                <a:gd name="connsiteY5" fmla="*/ 15 h 10000"/>
                <a:gd name="connsiteX0" fmla="*/ 0 w 10000"/>
                <a:gd name="connsiteY0" fmla="*/ 15 h 10000"/>
                <a:gd name="connsiteX1" fmla="*/ 719 w 10000"/>
                <a:gd name="connsiteY1" fmla="*/ 4998 h 10000"/>
                <a:gd name="connsiteX2" fmla="*/ 37 w 10000"/>
                <a:gd name="connsiteY2" fmla="*/ 9902 h 10000"/>
                <a:gd name="connsiteX3" fmla="*/ 9518 w 10000"/>
                <a:gd name="connsiteY3" fmla="*/ 10000 h 10000"/>
                <a:gd name="connsiteX4" fmla="*/ 9518 w 10000"/>
                <a:gd name="connsiteY4" fmla="*/ 0 h 10000"/>
                <a:gd name="connsiteX5" fmla="*/ 0 w 10000"/>
                <a:gd name="connsiteY5" fmla="*/ 15 h 10000"/>
                <a:gd name="connsiteX0" fmla="*/ 0 w 10000"/>
                <a:gd name="connsiteY0" fmla="*/ 15 h 10000"/>
                <a:gd name="connsiteX1" fmla="*/ 719 w 10000"/>
                <a:gd name="connsiteY1" fmla="*/ 4998 h 10000"/>
                <a:gd name="connsiteX2" fmla="*/ 10 w 10000"/>
                <a:gd name="connsiteY2" fmla="*/ 9902 h 10000"/>
                <a:gd name="connsiteX3" fmla="*/ 9518 w 10000"/>
                <a:gd name="connsiteY3" fmla="*/ 10000 h 10000"/>
                <a:gd name="connsiteX4" fmla="*/ 9518 w 10000"/>
                <a:gd name="connsiteY4" fmla="*/ 0 h 10000"/>
                <a:gd name="connsiteX5" fmla="*/ 0 w 10000"/>
                <a:gd name="connsiteY5" fmla="*/ 15 h 10000"/>
                <a:gd name="connsiteX0" fmla="*/ 86 w 9990"/>
                <a:gd name="connsiteY0" fmla="*/ 0 h 10293"/>
                <a:gd name="connsiteX1" fmla="*/ 709 w 9990"/>
                <a:gd name="connsiteY1" fmla="*/ 5291 h 10293"/>
                <a:gd name="connsiteX2" fmla="*/ 0 w 9990"/>
                <a:gd name="connsiteY2" fmla="*/ 10195 h 10293"/>
                <a:gd name="connsiteX3" fmla="*/ 9508 w 9990"/>
                <a:gd name="connsiteY3" fmla="*/ 10293 h 10293"/>
                <a:gd name="connsiteX4" fmla="*/ 9508 w 9990"/>
                <a:gd name="connsiteY4" fmla="*/ 293 h 10293"/>
                <a:gd name="connsiteX5" fmla="*/ 86 w 9990"/>
                <a:gd name="connsiteY5" fmla="*/ 0 h 10293"/>
                <a:gd name="connsiteX0" fmla="*/ 127 w 10000"/>
                <a:gd name="connsiteY0" fmla="*/ 0 h 9775"/>
                <a:gd name="connsiteX1" fmla="*/ 710 w 10000"/>
                <a:gd name="connsiteY1" fmla="*/ 4915 h 9775"/>
                <a:gd name="connsiteX2" fmla="*/ 0 w 10000"/>
                <a:gd name="connsiteY2" fmla="*/ 9680 h 9775"/>
                <a:gd name="connsiteX3" fmla="*/ 9518 w 10000"/>
                <a:gd name="connsiteY3" fmla="*/ 9775 h 9775"/>
                <a:gd name="connsiteX4" fmla="*/ 9518 w 10000"/>
                <a:gd name="connsiteY4" fmla="*/ 60 h 9775"/>
                <a:gd name="connsiteX5" fmla="*/ 127 w 10000"/>
                <a:gd name="connsiteY5" fmla="*/ 0 h 9775"/>
                <a:gd name="connsiteX0" fmla="*/ 0 w 9873"/>
                <a:gd name="connsiteY0" fmla="*/ 0 h 10000"/>
                <a:gd name="connsiteX1" fmla="*/ 583 w 9873"/>
                <a:gd name="connsiteY1" fmla="*/ 5028 h 10000"/>
                <a:gd name="connsiteX2" fmla="*/ 10 w 9873"/>
                <a:gd name="connsiteY2" fmla="*/ 9826 h 10000"/>
                <a:gd name="connsiteX3" fmla="*/ 9391 w 9873"/>
                <a:gd name="connsiteY3" fmla="*/ 10000 h 10000"/>
                <a:gd name="connsiteX4" fmla="*/ 9391 w 9873"/>
                <a:gd name="connsiteY4" fmla="*/ 61 h 10000"/>
                <a:gd name="connsiteX5" fmla="*/ 0 w 9873"/>
                <a:gd name="connsiteY5" fmla="*/ 0 h 10000"/>
                <a:gd name="connsiteX0" fmla="*/ 0 w 10000"/>
                <a:gd name="connsiteY0" fmla="*/ 0 h 10000"/>
                <a:gd name="connsiteX1" fmla="*/ 590 w 10000"/>
                <a:gd name="connsiteY1" fmla="*/ 5028 h 10000"/>
                <a:gd name="connsiteX2" fmla="*/ 10 w 10000"/>
                <a:gd name="connsiteY2" fmla="*/ 9826 h 10000"/>
                <a:gd name="connsiteX3" fmla="*/ 9512 w 10000"/>
                <a:gd name="connsiteY3" fmla="*/ 10000 h 10000"/>
                <a:gd name="connsiteX4" fmla="*/ 9512 w 10000"/>
                <a:gd name="connsiteY4" fmla="*/ 61 h 10000"/>
                <a:gd name="connsiteX5" fmla="*/ 0 w 10000"/>
                <a:gd name="connsiteY5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000" extrusionOk="0">
                  <a:moveTo>
                    <a:pt x="0" y="0"/>
                  </a:moveTo>
                  <a:cubicBezTo>
                    <a:pt x="211" y="1753"/>
                    <a:pt x="380" y="3276"/>
                    <a:pt x="590" y="5028"/>
                  </a:cubicBezTo>
                  <a:cubicBezTo>
                    <a:pt x="374" y="6731"/>
                    <a:pt x="240" y="8200"/>
                    <a:pt x="10" y="9826"/>
                  </a:cubicBezTo>
                  <a:lnTo>
                    <a:pt x="9512" y="10000"/>
                  </a:lnTo>
                  <a:cubicBezTo>
                    <a:pt x="10219" y="6552"/>
                    <a:pt x="10106" y="3306"/>
                    <a:pt x="9512" y="61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19050" cap="flat" cmpd="sng">
              <a:solidFill>
                <a:schemeClr val="accent6">
                  <a:lumMod val="2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>
                <a:defRPr/>
              </a:pPr>
              <a:r>
                <a:rPr lang="ar-SA" sz="2200" b="1" dirty="0">
                  <a:ln w="6600">
                    <a:noFill/>
                    <a:prstDash val="solid"/>
                  </a:ln>
                  <a:solidFill>
                    <a:srgbClr val="FFD1AF"/>
                  </a:solidFill>
                  <a:effectLst>
                    <a:glow rad="76200">
                      <a:srgbClr val="FFF7F1">
                        <a:lumMod val="25000"/>
                      </a:srgbClr>
                    </a:glow>
                  </a:effectLst>
                  <a:cs typeface="AlWatanHeadlines-Bold" panose="00000700000000000000" pitchFamily="2" charset="-78"/>
                </a:rPr>
                <a:t>فراش من تحتهم</a:t>
              </a:r>
            </a:p>
          </p:txBody>
        </p:sp>
      </p:grpSp>
      <p:grpSp>
        <p:nvGrpSpPr>
          <p:cNvPr id="62" name="Google Shape;2317;p59">
            <a:extLst>
              <a:ext uri="{FF2B5EF4-FFF2-40B4-BE49-F238E27FC236}">
                <a16:creationId xmlns:a16="http://schemas.microsoft.com/office/drawing/2014/main" id="{0AB9B6AD-B7C7-4129-97FD-22EDA78DF277}"/>
              </a:ext>
            </a:extLst>
          </p:cNvPr>
          <p:cNvGrpSpPr/>
          <p:nvPr/>
        </p:nvGrpSpPr>
        <p:grpSpPr>
          <a:xfrm flipH="1">
            <a:off x="5668993" y="1835326"/>
            <a:ext cx="3122084" cy="421200"/>
            <a:chOff x="4476565" y="2464088"/>
            <a:chExt cx="580440" cy="171076"/>
          </a:xfrm>
          <a:solidFill>
            <a:schemeClr val="accent5">
              <a:lumMod val="75000"/>
            </a:schemeClr>
          </a:solidFill>
        </p:grpSpPr>
        <p:sp>
          <p:nvSpPr>
            <p:cNvPr id="63" name="Google Shape;2318;p59">
              <a:extLst>
                <a:ext uri="{FF2B5EF4-FFF2-40B4-BE49-F238E27FC236}">
                  <a16:creationId xmlns:a16="http://schemas.microsoft.com/office/drawing/2014/main" id="{F4AD14AB-E212-4616-991F-C0EF29038F06}"/>
                </a:ext>
              </a:extLst>
            </p:cNvPr>
            <p:cNvSpPr/>
            <p:nvPr/>
          </p:nvSpPr>
          <p:spPr>
            <a:xfrm>
              <a:off x="4476565" y="2464088"/>
              <a:ext cx="121528" cy="167492"/>
            </a:xfrm>
            <a:custGeom>
              <a:avLst/>
              <a:gdLst>
                <a:gd name="connsiteX0" fmla="*/ 1332 w 11330"/>
                <a:gd name="connsiteY0" fmla="*/ 0 h 9997"/>
                <a:gd name="connsiteX1" fmla="*/ 1332 w 11330"/>
                <a:gd name="connsiteY1" fmla="*/ 9997 h 9997"/>
                <a:gd name="connsiteX2" fmla="*/ 8390 w 11330"/>
                <a:gd name="connsiteY2" fmla="*/ 9997 h 9997"/>
                <a:gd name="connsiteX3" fmla="*/ 11330 w 11330"/>
                <a:gd name="connsiteY3" fmla="*/ 4997 h 9997"/>
                <a:gd name="connsiteX4" fmla="*/ 8390 w 11330"/>
                <a:gd name="connsiteY4" fmla="*/ 0 h 9997"/>
                <a:gd name="connsiteX5" fmla="*/ 1332 w 11330"/>
                <a:gd name="connsiteY5" fmla="*/ 0 h 9997"/>
                <a:gd name="connsiteX0" fmla="*/ 1985 w 10809"/>
                <a:gd name="connsiteY0" fmla="*/ 0 h 10000"/>
                <a:gd name="connsiteX1" fmla="*/ 1985 w 10809"/>
                <a:gd name="connsiteY1" fmla="*/ 10000 h 10000"/>
                <a:gd name="connsiteX2" fmla="*/ 8214 w 10809"/>
                <a:gd name="connsiteY2" fmla="*/ 10000 h 10000"/>
                <a:gd name="connsiteX3" fmla="*/ 10809 w 10809"/>
                <a:gd name="connsiteY3" fmla="*/ 4998 h 10000"/>
                <a:gd name="connsiteX4" fmla="*/ 8214 w 10809"/>
                <a:gd name="connsiteY4" fmla="*/ 0 h 10000"/>
                <a:gd name="connsiteX5" fmla="*/ 1985 w 10809"/>
                <a:gd name="connsiteY5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809" h="10000" extrusionOk="0">
                  <a:moveTo>
                    <a:pt x="1985" y="0"/>
                  </a:moveTo>
                  <a:cubicBezTo>
                    <a:pt x="-662" y="2658"/>
                    <a:pt x="-662" y="7477"/>
                    <a:pt x="1985" y="10000"/>
                  </a:cubicBezTo>
                  <a:lnTo>
                    <a:pt x="8214" y="10000"/>
                  </a:lnTo>
                  <a:lnTo>
                    <a:pt x="10809" y="4998"/>
                  </a:lnTo>
                  <a:lnTo>
                    <a:pt x="8214" y="0"/>
                  </a:lnTo>
                  <a:lnTo>
                    <a:pt x="1985" y="0"/>
                  </a:lnTo>
                  <a:close/>
                </a:path>
              </a:pathLst>
            </a:custGeom>
            <a:solidFill>
              <a:schemeClr val="accent5">
                <a:lumMod val="90000"/>
              </a:schemeClr>
            </a:solidFill>
            <a:ln w="19050" cap="flat" cmpd="sng">
              <a:solidFill>
                <a:schemeClr val="accent6">
                  <a:lumMod val="2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SA" sz="2800" b="1" i="0" u="none" strike="noStrike" kern="0" cap="none" spc="0" normalizeH="0" baseline="0" noProof="0" dirty="0">
                  <a:ln w="6600">
                    <a:solidFill>
                      <a:srgbClr val="FFF7F1">
                        <a:lumMod val="25000"/>
                      </a:srgbClr>
                    </a:solidFill>
                    <a:prstDash val="solid"/>
                  </a:ln>
                  <a:solidFill>
                    <a:srgbClr val="FFE7D5"/>
                  </a:solidFill>
                  <a:effectLst>
                    <a:outerShdw dist="38100" dir="2700000" algn="tl" rotWithShape="0">
                      <a:srgbClr val="FFF7F1">
                        <a:lumMod val="25000"/>
                      </a:srgbClr>
                    </a:outerShdw>
                  </a:effectLst>
                  <a:uLnTx/>
                  <a:uFillTx/>
                  <a:latin typeface="Arial"/>
                  <a:cs typeface="AlWatanHeadlines-Bold" panose="00000700000000000000" pitchFamily="2" charset="-78"/>
                  <a:sym typeface="Arial"/>
                </a:rPr>
                <a:t>أ</a:t>
              </a:r>
              <a:endParaRPr kumimoji="0" sz="2800" b="1" i="0" u="none" strike="noStrike" kern="0" cap="none" spc="0" normalizeH="0" baseline="0" noProof="0" dirty="0">
                <a:ln w="6600">
                  <a:solidFill>
                    <a:srgbClr val="FFF7F1">
                      <a:lumMod val="25000"/>
                    </a:srgbClr>
                  </a:solidFill>
                  <a:prstDash val="solid"/>
                </a:ln>
                <a:solidFill>
                  <a:srgbClr val="FFE7D5"/>
                </a:solidFill>
                <a:effectLst>
                  <a:outerShdw dist="38100" dir="2700000" algn="tl" rotWithShape="0">
                    <a:srgbClr val="FFF7F1">
                      <a:lumMod val="25000"/>
                    </a:srgbClr>
                  </a:outerShdw>
                </a:effectLst>
                <a:uLnTx/>
                <a:uFillTx/>
                <a:latin typeface="Arial"/>
                <a:cs typeface="AlWatanHeadlines-Bold" panose="00000700000000000000" pitchFamily="2" charset="-78"/>
                <a:sym typeface="Arial"/>
              </a:endParaRPr>
            </a:p>
          </p:txBody>
        </p:sp>
        <p:sp>
          <p:nvSpPr>
            <p:cNvPr id="64" name="Google Shape;2319;p59">
              <a:extLst>
                <a:ext uri="{FF2B5EF4-FFF2-40B4-BE49-F238E27FC236}">
                  <a16:creationId xmlns:a16="http://schemas.microsoft.com/office/drawing/2014/main" id="{EEF7A5D1-B722-47F1-A994-E1D441BB27FE}"/>
                </a:ext>
              </a:extLst>
            </p:cNvPr>
            <p:cNvSpPr/>
            <p:nvPr/>
          </p:nvSpPr>
          <p:spPr>
            <a:xfrm>
              <a:off x="4577542" y="2464088"/>
              <a:ext cx="479463" cy="171076"/>
            </a:xfrm>
            <a:custGeom>
              <a:avLst/>
              <a:gdLst>
                <a:gd name="connsiteX0" fmla="*/ 185 w 9999"/>
                <a:gd name="connsiteY0" fmla="*/ 0 h 10444"/>
                <a:gd name="connsiteX1" fmla="*/ 1069 w 9999"/>
                <a:gd name="connsiteY1" fmla="*/ 5444 h 10444"/>
                <a:gd name="connsiteX2" fmla="*/ 0 w 9999"/>
                <a:gd name="connsiteY2" fmla="*/ 10444 h 10444"/>
                <a:gd name="connsiteX3" fmla="*/ 9999 w 9999"/>
                <a:gd name="connsiteY3" fmla="*/ 10444 h 10444"/>
                <a:gd name="connsiteX4" fmla="*/ 9999 w 9999"/>
                <a:gd name="connsiteY4" fmla="*/ 447 h 10444"/>
                <a:gd name="connsiteX5" fmla="*/ 185 w 9999"/>
                <a:gd name="connsiteY5" fmla="*/ 0 h 10444"/>
                <a:gd name="connsiteX0" fmla="*/ 0 w 9815"/>
                <a:gd name="connsiteY0" fmla="*/ 0 h 10239"/>
                <a:gd name="connsiteX1" fmla="*/ 884 w 9815"/>
                <a:gd name="connsiteY1" fmla="*/ 5213 h 10239"/>
                <a:gd name="connsiteX2" fmla="*/ 17 w 9815"/>
                <a:gd name="connsiteY2" fmla="*/ 10239 h 10239"/>
                <a:gd name="connsiteX3" fmla="*/ 9815 w 9815"/>
                <a:gd name="connsiteY3" fmla="*/ 10000 h 10239"/>
                <a:gd name="connsiteX4" fmla="*/ 9815 w 9815"/>
                <a:gd name="connsiteY4" fmla="*/ 428 h 10239"/>
                <a:gd name="connsiteX5" fmla="*/ 0 w 9815"/>
                <a:gd name="connsiteY5" fmla="*/ 0 h 10239"/>
                <a:gd name="connsiteX0" fmla="*/ 0 w 10000"/>
                <a:gd name="connsiteY0" fmla="*/ 0 h 10000"/>
                <a:gd name="connsiteX1" fmla="*/ 815 w 10000"/>
                <a:gd name="connsiteY1" fmla="*/ 5091 h 10000"/>
                <a:gd name="connsiteX2" fmla="*/ 17 w 10000"/>
                <a:gd name="connsiteY2" fmla="*/ 10000 h 10000"/>
                <a:gd name="connsiteX3" fmla="*/ 10000 w 10000"/>
                <a:gd name="connsiteY3" fmla="*/ 9767 h 10000"/>
                <a:gd name="connsiteX4" fmla="*/ 10000 w 10000"/>
                <a:gd name="connsiteY4" fmla="*/ 418 h 10000"/>
                <a:gd name="connsiteX5" fmla="*/ 0 w 10000"/>
                <a:gd name="connsiteY5" fmla="*/ 0 h 10000"/>
                <a:gd name="connsiteX0" fmla="*/ 0 w 10000"/>
                <a:gd name="connsiteY0" fmla="*/ 0 h 10000"/>
                <a:gd name="connsiteX1" fmla="*/ 815 w 10000"/>
                <a:gd name="connsiteY1" fmla="*/ 5091 h 10000"/>
                <a:gd name="connsiteX2" fmla="*/ 17 w 10000"/>
                <a:gd name="connsiteY2" fmla="*/ 10000 h 10000"/>
                <a:gd name="connsiteX3" fmla="*/ 10000 w 10000"/>
                <a:gd name="connsiteY3" fmla="*/ 9767 h 10000"/>
                <a:gd name="connsiteX4" fmla="*/ 10000 w 10000"/>
                <a:gd name="connsiteY4" fmla="*/ 418 h 10000"/>
                <a:gd name="connsiteX5" fmla="*/ 0 w 10000"/>
                <a:gd name="connsiteY5" fmla="*/ 0 h 10000"/>
                <a:gd name="connsiteX0" fmla="*/ 0 w 10000"/>
                <a:gd name="connsiteY0" fmla="*/ 0 h 10000"/>
                <a:gd name="connsiteX1" fmla="*/ 815 w 10000"/>
                <a:gd name="connsiteY1" fmla="*/ 5091 h 10000"/>
                <a:gd name="connsiteX2" fmla="*/ 17 w 10000"/>
                <a:gd name="connsiteY2" fmla="*/ 10000 h 10000"/>
                <a:gd name="connsiteX3" fmla="*/ 10000 w 10000"/>
                <a:gd name="connsiteY3" fmla="*/ 9767 h 10000"/>
                <a:gd name="connsiteX4" fmla="*/ 10000 w 10000"/>
                <a:gd name="connsiteY4" fmla="*/ 418 h 10000"/>
                <a:gd name="connsiteX5" fmla="*/ 0 w 10000"/>
                <a:gd name="connsiteY5" fmla="*/ 0 h 10000"/>
                <a:gd name="connsiteX0" fmla="*/ 0 w 10176"/>
                <a:gd name="connsiteY0" fmla="*/ 0 h 10000"/>
                <a:gd name="connsiteX1" fmla="*/ 815 w 10176"/>
                <a:gd name="connsiteY1" fmla="*/ 5091 h 10000"/>
                <a:gd name="connsiteX2" fmla="*/ 17 w 10176"/>
                <a:gd name="connsiteY2" fmla="*/ 10000 h 10000"/>
                <a:gd name="connsiteX3" fmla="*/ 10000 w 10176"/>
                <a:gd name="connsiteY3" fmla="*/ 9767 h 10000"/>
                <a:gd name="connsiteX4" fmla="*/ 10000 w 10176"/>
                <a:gd name="connsiteY4" fmla="*/ 418 h 10000"/>
                <a:gd name="connsiteX5" fmla="*/ 0 w 10176"/>
                <a:gd name="connsiteY5" fmla="*/ 0 h 10000"/>
                <a:gd name="connsiteX0" fmla="*/ 0 w 10503"/>
                <a:gd name="connsiteY0" fmla="*/ 0 h 10000"/>
                <a:gd name="connsiteX1" fmla="*/ 815 w 10503"/>
                <a:gd name="connsiteY1" fmla="*/ 5091 h 10000"/>
                <a:gd name="connsiteX2" fmla="*/ 17 w 10503"/>
                <a:gd name="connsiteY2" fmla="*/ 10000 h 10000"/>
                <a:gd name="connsiteX3" fmla="*/ 10000 w 10503"/>
                <a:gd name="connsiteY3" fmla="*/ 9767 h 10000"/>
                <a:gd name="connsiteX4" fmla="*/ 10000 w 10503"/>
                <a:gd name="connsiteY4" fmla="*/ 418 h 10000"/>
                <a:gd name="connsiteX5" fmla="*/ 0 w 10503"/>
                <a:gd name="connsiteY5" fmla="*/ 0 h 10000"/>
                <a:gd name="connsiteX0" fmla="*/ 0 w 10503"/>
                <a:gd name="connsiteY0" fmla="*/ 0 h 10000"/>
                <a:gd name="connsiteX1" fmla="*/ 815 w 10503"/>
                <a:gd name="connsiteY1" fmla="*/ 5091 h 10000"/>
                <a:gd name="connsiteX2" fmla="*/ 17 w 10503"/>
                <a:gd name="connsiteY2" fmla="*/ 10000 h 10000"/>
                <a:gd name="connsiteX3" fmla="*/ 10000 w 10503"/>
                <a:gd name="connsiteY3" fmla="*/ 9767 h 10000"/>
                <a:gd name="connsiteX4" fmla="*/ 10000 w 10503"/>
                <a:gd name="connsiteY4" fmla="*/ 418 h 10000"/>
                <a:gd name="connsiteX5" fmla="*/ 0 w 10503"/>
                <a:gd name="connsiteY5" fmla="*/ 0 h 10000"/>
                <a:gd name="connsiteX0" fmla="*/ 47 w 10486"/>
                <a:gd name="connsiteY0" fmla="*/ 14 h 9582"/>
                <a:gd name="connsiteX1" fmla="*/ 798 w 10486"/>
                <a:gd name="connsiteY1" fmla="*/ 4673 h 9582"/>
                <a:gd name="connsiteX2" fmla="*/ 0 w 10486"/>
                <a:gd name="connsiteY2" fmla="*/ 9582 h 9582"/>
                <a:gd name="connsiteX3" fmla="*/ 9983 w 10486"/>
                <a:gd name="connsiteY3" fmla="*/ 9349 h 9582"/>
                <a:gd name="connsiteX4" fmla="*/ 9983 w 10486"/>
                <a:gd name="connsiteY4" fmla="*/ 0 h 9582"/>
                <a:gd name="connsiteX5" fmla="*/ 47 w 10486"/>
                <a:gd name="connsiteY5" fmla="*/ 14 h 9582"/>
                <a:gd name="connsiteX0" fmla="*/ 45 w 10000"/>
                <a:gd name="connsiteY0" fmla="*/ 15 h 9757"/>
                <a:gd name="connsiteX1" fmla="*/ 761 w 10000"/>
                <a:gd name="connsiteY1" fmla="*/ 4877 h 9757"/>
                <a:gd name="connsiteX2" fmla="*/ 0 w 10000"/>
                <a:gd name="connsiteY2" fmla="*/ 9436 h 9757"/>
                <a:gd name="connsiteX3" fmla="*/ 9520 w 10000"/>
                <a:gd name="connsiteY3" fmla="*/ 9757 h 9757"/>
                <a:gd name="connsiteX4" fmla="*/ 9520 w 10000"/>
                <a:gd name="connsiteY4" fmla="*/ 0 h 9757"/>
                <a:gd name="connsiteX5" fmla="*/ 45 w 10000"/>
                <a:gd name="connsiteY5" fmla="*/ 15 h 9757"/>
                <a:gd name="connsiteX0" fmla="*/ 0 w 9955"/>
                <a:gd name="connsiteY0" fmla="*/ 15 h 10000"/>
                <a:gd name="connsiteX1" fmla="*/ 716 w 9955"/>
                <a:gd name="connsiteY1" fmla="*/ 4998 h 10000"/>
                <a:gd name="connsiteX2" fmla="*/ 37 w 9955"/>
                <a:gd name="connsiteY2" fmla="*/ 9902 h 10000"/>
                <a:gd name="connsiteX3" fmla="*/ 9475 w 9955"/>
                <a:gd name="connsiteY3" fmla="*/ 10000 h 10000"/>
                <a:gd name="connsiteX4" fmla="*/ 9475 w 9955"/>
                <a:gd name="connsiteY4" fmla="*/ 0 h 10000"/>
                <a:gd name="connsiteX5" fmla="*/ 0 w 9955"/>
                <a:gd name="connsiteY5" fmla="*/ 15 h 10000"/>
                <a:gd name="connsiteX0" fmla="*/ 0 w 10000"/>
                <a:gd name="connsiteY0" fmla="*/ 15 h 10000"/>
                <a:gd name="connsiteX1" fmla="*/ 719 w 10000"/>
                <a:gd name="connsiteY1" fmla="*/ 4998 h 10000"/>
                <a:gd name="connsiteX2" fmla="*/ 37 w 10000"/>
                <a:gd name="connsiteY2" fmla="*/ 9902 h 10000"/>
                <a:gd name="connsiteX3" fmla="*/ 9518 w 10000"/>
                <a:gd name="connsiteY3" fmla="*/ 10000 h 10000"/>
                <a:gd name="connsiteX4" fmla="*/ 9518 w 10000"/>
                <a:gd name="connsiteY4" fmla="*/ 0 h 10000"/>
                <a:gd name="connsiteX5" fmla="*/ 0 w 10000"/>
                <a:gd name="connsiteY5" fmla="*/ 15 h 10000"/>
                <a:gd name="connsiteX0" fmla="*/ 0 w 10000"/>
                <a:gd name="connsiteY0" fmla="*/ 15 h 10000"/>
                <a:gd name="connsiteX1" fmla="*/ 719 w 10000"/>
                <a:gd name="connsiteY1" fmla="*/ 4998 h 10000"/>
                <a:gd name="connsiteX2" fmla="*/ 10 w 10000"/>
                <a:gd name="connsiteY2" fmla="*/ 9902 h 10000"/>
                <a:gd name="connsiteX3" fmla="*/ 9518 w 10000"/>
                <a:gd name="connsiteY3" fmla="*/ 10000 h 10000"/>
                <a:gd name="connsiteX4" fmla="*/ 9518 w 10000"/>
                <a:gd name="connsiteY4" fmla="*/ 0 h 10000"/>
                <a:gd name="connsiteX5" fmla="*/ 0 w 10000"/>
                <a:gd name="connsiteY5" fmla="*/ 15 h 10000"/>
                <a:gd name="connsiteX0" fmla="*/ 86 w 9990"/>
                <a:gd name="connsiteY0" fmla="*/ 0 h 10293"/>
                <a:gd name="connsiteX1" fmla="*/ 709 w 9990"/>
                <a:gd name="connsiteY1" fmla="*/ 5291 h 10293"/>
                <a:gd name="connsiteX2" fmla="*/ 0 w 9990"/>
                <a:gd name="connsiteY2" fmla="*/ 10195 h 10293"/>
                <a:gd name="connsiteX3" fmla="*/ 9508 w 9990"/>
                <a:gd name="connsiteY3" fmla="*/ 10293 h 10293"/>
                <a:gd name="connsiteX4" fmla="*/ 9508 w 9990"/>
                <a:gd name="connsiteY4" fmla="*/ 293 h 10293"/>
                <a:gd name="connsiteX5" fmla="*/ 86 w 9990"/>
                <a:gd name="connsiteY5" fmla="*/ 0 h 10293"/>
                <a:gd name="connsiteX0" fmla="*/ 127 w 10000"/>
                <a:gd name="connsiteY0" fmla="*/ 0 h 9775"/>
                <a:gd name="connsiteX1" fmla="*/ 710 w 10000"/>
                <a:gd name="connsiteY1" fmla="*/ 4915 h 9775"/>
                <a:gd name="connsiteX2" fmla="*/ 0 w 10000"/>
                <a:gd name="connsiteY2" fmla="*/ 9680 h 9775"/>
                <a:gd name="connsiteX3" fmla="*/ 9518 w 10000"/>
                <a:gd name="connsiteY3" fmla="*/ 9775 h 9775"/>
                <a:gd name="connsiteX4" fmla="*/ 9518 w 10000"/>
                <a:gd name="connsiteY4" fmla="*/ 60 h 9775"/>
                <a:gd name="connsiteX5" fmla="*/ 127 w 10000"/>
                <a:gd name="connsiteY5" fmla="*/ 0 h 9775"/>
                <a:gd name="connsiteX0" fmla="*/ 0 w 9873"/>
                <a:gd name="connsiteY0" fmla="*/ 0 h 10000"/>
                <a:gd name="connsiteX1" fmla="*/ 583 w 9873"/>
                <a:gd name="connsiteY1" fmla="*/ 5028 h 10000"/>
                <a:gd name="connsiteX2" fmla="*/ 10 w 9873"/>
                <a:gd name="connsiteY2" fmla="*/ 9826 h 10000"/>
                <a:gd name="connsiteX3" fmla="*/ 9391 w 9873"/>
                <a:gd name="connsiteY3" fmla="*/ 10000 h 10000"/>
                <a:gd name="connsiteX4" fmla="*/ 9391 w 9873"/>
                <a:gd name="connsiteY4" fmla="*/ 61 h 10000"/>
                <a:gd name="connsiteX5" fmla="*/ 0 w 9873"/>
                <a:gd name="connsiteY5" fmla="*/ 0 h 10000"/>
                <a:gd name="connsiteX0" fmla="*/ 0 w 10000"/>
                <a:gd name="connsiteY0" fmla="*/ 0 h 10000"/>
                <a:gd name="connsiteX1" fmla="*/ 590 w 10000"/>
                <a:gd name="connsiteY1" fmla="*/ 5028 h 10000"/>
                <a:gd name="connsiteX2" fmla="*/ 10 w 10000"/>
                <a:gd name="connsiteY2" fmla="*/ 9826 h 10000"/>
                <a:gd name="connsiteX3" fmla="*/ 9512 w 10000"/>
                <a:gd name="connsiteY3" fmla="*/ 10000 h 10000"/>
                <a:gd name="connsiteX4" fmla="*/ 9512 w 10000"/>
                <a:gd name="connsiteY4" fmla="*/ 61 h 10000"/>
                <a:gd name="connsiteX5" fmla="*/ 0 w 10000"/>
                <a:gd name="connsiteY5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000" extrusionOk="0">
                  <a:moveTo>
                    <a:pt x="0" y="0"/>
                  </a:moveTo>
                  <a:cubicBezTo>
                    <a:pt x="211" y="1753"/>
                    <a:pt x="380" y="3276"/>
                    <a:pt x="590" y="5028"/>
                  </a:cubicBezTo>
                  <a:cubicBezTo>
                    <a:pt x="374" y="6731"/>
                    <a:pt x="240" y="8200"/>
                    <a:pt x="10" y="9826"/>
                  </a:cubicBezTo>
                  <a:lnTo>
                    <a:pt x="9512" y="10000"/>
                  </a:lnTo>
                  <a:cubicBezTo>
                    <a:pt x="10219" y="6552"/>
                    <a:pt x="10106" y="3306"/>
                    <a:pt x="9512" y="6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19050" cap="flat" cmpd="sng">
              <a:solidFill>
                <a:schemeClr val="accent6">
                  <a:lumMod val="2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ar-SA" sz="2200" b="1" dirty="0">
                  <a:ln w="6600">
                    <a:noFill/>
                    <a:prstDash val="solid"/>
                  </a:ln>
                  <a:solidFill>
                    <a:srgbClr val="FFD1AF"/>
                  </a:solidFill>
                  <a:effectLst>
                    <a:glow rad="76200">
                      <a:srgbClr val="FFF7F1">
                        <a:lumMod val="25000"/>
                      </a:srgbClr>
                    </a:glow>
                  </a:effectLst>
                  <a:cs typeface="AlWatanHeadlines-Bold" panose="00000700000000000000" pitchFamily="2" charset="-78"/>
                </a:rPr>
                <a:t>فراش من فوقهم</a:t>
              </a:r>
              <a:endParaRPr kumimoji="0" sz="2200" b="1" i="0" u="none" strike="noStrike" kern="0" cap="none" spc="0" normalizeH="0" baseline="0" noProof="0" dirty="0">
                <a:ln w="6600">
                  <a:noFill/>
                  <a:prstDash val="solid"/>
                </a:ln>
                <a:solidFill>
                  <a:srgbClr val="FFD1AF"/>
                </a:solidFill>
                <a:effectLst>
                  <a:glow rad="76200">
                    <a:srgbClr val="FFF7F1">
                      <a:lumMod val="25000"/>
                    </a:srgbClr>
                  </a:glow>
                </a:effectLst>
                <a:uLnTx/>
                <a:uFillTx/>
                <a:latin typeface="Arial"/>
                <a:cs typeface="AlWatanHeadlines-Bold" panose="00000700000000000000" pitchFamily="2" charset="-78"/>
                <a:sym typeface="Arial"/>
              </a:endParaRPr>
            </a:p>
          </p:txBody>
        </p:sp>
      </p:grpSp>
      <p:sp>
        <p:nvSpPr>
          <p:cNvPr id="53" name="مربع نص 52">
            <a:extLst>
              <a:ext uri="{FF2B5EF4-FFF2-40B4-BE49-F238E27FC236}">
                <a16:creationId xmlns:a16="http://schemas.microsoft.com/office/drawing/2014/main" id="{1D32F347-214C-4387-A8D8-5E661F0059AE}"/>
              </a:ext>
            </a:extLst>
          </p:cNvPr>
          <p:cNvSpPr txBox="1"/>
          <p:nvPr/>
        </p:nvSpPr>
        <p:spPr>
          <a:xfrm>
            <a:off x="1492250" y="415442"/>
            <a:ext cx="808937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SA" sz="2000" b="1" i="0" u="none" strike="noStrike" kern="0" cap="none" spc="0" normalizeH="0" baseline="0" noProof="0" dirty="0">
                <a:ln>
                  <a:noFill/>
                </a:ln>
                <a:solidFill>
                  <a:srgbClr val="F8D1AE"/>
                </a:solidFill>
                <a:effectLst>
                  <a:glow rad="114300">
                    <a:srgbClr val="763300"/>
                  </a:glow>
                </a:effectLst>
                <a:uLnTx/>
                <a:uFillTx/>
                <a:latin typeface="Mikhak Bold" panose="02000803000000000000" pitchFamily="2" charset="-78"/>
                <a:cs typeface="Mikhak Bold" panose="02000803000000000000" pitchFamily="2" charset="-78"/>
                <a:sym typeface="Arial"/>
              </a:rPr>
              <a:t>س 2</a:t>
            </a:r>
            <a:r>
              <a:rPr kumimoji="0" lang="ar-SA" sz="2000" b="1" i="0" u="none" strike="noStrike" kern="0" cap="none" spc="0" normalizeH="0" baseline="0" noProof="0" dirty="0">
                <a:ln>
                  <a:noFill/>
                </a:ln>
                <a:solidFill>
                  <a:srgbClr val="F8D1AE"/>
                </a:solidFill>
                <a:effectLst>
                  <a:glow rad="127000">
                    <a:srgbClr val="5C2700"/>
                  </a:glow>
                </a:effectLst>
                <a:uLnTx/>
                <a:uFillTx/>
                <a:latin typeface="Mikhak Bold" panose="02000803000000000000" pitchFamily="2" charset="-78"/>
                <a:cs typeface="Mikhak Bold" panose="02000803000000000000" pitchFamily="2" charset="-78"/>
                <a:sym typeface="Arial"/>
              </a:rPr>
              <a:t> </a:t>
            </a:r>
          </a:p>
        </p:txBody>
      </p:sp>
      <p:sp>
        <p:nvSpPr>
          <p:cNvPr id="54" name="مربع نص 53">
            <a:extLst>
              <a:ext uri="{FF2B5EF4-FFF2-40B4-BE49-F238E27FC236}">
                <a16:creationId xmlns:a16="http://schemas.microsoft.com/office/drawing/2014/main" id="{C31604D5-44A8-405C-B1FE-32F08334FD5C}"/>
              </a:ext>
            </a:extLst>
          </p:cNvPr>
          <p:cNvSpPr txBox="1"/>
          <p:nvPr/>
        </p:nvSpPr>
        <p:spPr>
          <a:xfrm>
            <a:off x="430488" y="940251"/>
            <a:ext cx="2859386" cy="83715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SA" sz="2200" b="1" i="0" u="none" strike="noStrike" kern="0" cap="none" spc="0" normalizeH="0" baseline="0" noProof="0" dirty="0">
                <a:ln>
                  <a:noFill/>
                </a:ln>
                <a:solidFill>
                  <a:srgbClr val="F8D1AE"/>
                </a:solidFill>
                <a:effectLst>
                  <a:glow rad="101600">
                    <a:srgbClr val="F8D1AE">
                      <a:lumMod val="2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ubai" panose="020B0503030403030204" pitchFamily="34" charset="-78"/>
                <a:cs typeface="Dubai" panose="020B0503030403030204" pitchFamily="34" charset="-78"/>
                <a:sym typeface="Arial"/>
              </a:rPr>
              <a:t>الجنة لا تُدخل إلا</a:t>
            </a:r>
            <a:r>
              <a:rPr kumimoji="0" lang="ar-SA" sz="2200" b="1" i="0" u="none" strike="noStrike" kern="0" cap="none" spc="0" normalizeH="0" noProof="0" dirty="0">
                <a:ln>
                  <a:noFill/>
                </a:ln>
                <a:solidFill>
                  <a:srgbClr val="F8D1AE"/>
                </a:solidFill>
                <a:effectLst>
                  <a:glow rad="101600">
                    <a:srgbClr val="F8D1AE">
                      <a:lumMod val="2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ubai" panose="020B0503030403030204" pitchFamily="34" charset="-78"/>
                <a:cs typeface="Dubai" panose="020B0503030403030204" pitchFamily="34" charset="-78"/>
                <a:sym typeface="Arial"/>
              </a:rPr>
              <a:t>         باجتماع </a:t>
            </a:r>
            <a:r>
              <a:rPr kumimoji="0" lang="ar-SA" sz="2200" b="1" i="0" u="none" strike="noStrike" kern="0" cap="none" spc="0" normalizeH="0" baseline="0" noProof="0" dirty="0">
                <a:ln>
                  <a:noFill/>
                </a:ln>
                <a:solidFill>
                  <a:srgbClr val="F8D1AE"/>
                </a:solidFill>
                <a:effectLst>
                  <a:glow rad="101600">
                    <a:srgbClr val="F8D1AE">
                      <a:lumMod val="2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ubai" panose="020B0503030403030204" pitchFamily="34" charset="-78"/>
                <a:cs typeface="Dubai" panose="020B0503030403030204" pitchFamily="34" charset="-78"/>
                <a:sym typeface="Arial"/>
              </a:rPr>
              <a:t>............</a:t>
            </a:r>
            <a:r>
              <a:rPr kumimoji="0" lang="ar-SA" sz="2200" b="1" i="0" u="none" strike="noStrike" kern="0" cap="none" spc="0" normalizeH="0" noProof="0" dirty="0">
                <a:ln>
                  <a:noFill/>
                </a:ln>
                <a:solidFill>
                  <a:srgbClr val="F8D1AE"/>
                </a:solidFill>
                <a:effectLst>
                  <a:glow rad="101600">
                    <a:srgbClr val="F8D1AE">
                      <a:lumMod val="2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ubai" panose="020B0503030403030204" pitchFamily="34" charset="-78"/>
                <a:cs typeface="Dubai" panose="020B0503030403030204" pitchFamily="34" charset="-78"/>
                <a:sym typeface="Arial"/>
              </a:rPr>
              <a:t> ؟</a:t>
            </a:r>
            <a:endParaRPr kumimoji="0" lang="ar-SA" sz="2200" b="1" i="0" u="none" strike="noStrike" kern="0" cap="none" spc="0" normalizeH="0" baseline="0" noProof="0" dirty="0">
              <a:ln>
                <a:noFill/>
              </a:ln>
              <a:solidFill>
                <a:srgbClr val="F8D1AE"/>
              </a:solidFill>
              <a:effectLst>
                <a:glow rad="101600">
                  <a:srgbClr val="F8D1AE">
                    <a:lumMod val="25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Dubai" panose="020B0503030403030204" pitchFamily="34" charset="-78"/>
              <a:cs typeface="Dubai" panose="020B0503030403030204" pitchFamily="34" charset="-78"/>
              <a:sym typeface="Arial"/>
            </a:endParaRPr>
          </a:p>
        </p:txBody>
      </p:sp>
      <p:grpSp>
        <p:nvGrpSpPr>
          <p:cNvPr id="55" name="Google Shape;2317;p59">
            <a:extLst>
              <a:ext uri="{FF2B5EF4-FFF2-40B4-BE49-F238E27FC236}">
                <a16:creationId xmlns:a16="http://schemas.microsoft.com/office/drawing/2014/main" id="{09FFD95C-B691-483D-8D6B-FD15853C9865}"/>
              </a:ext>
            </a:extLst>
          </p:cNvPr>
          <p:cNvGrpSpPr/>
          <p:nvPr/>
        </p:nvGrpSpPr>
        <p:grpSpPr>
          <a:xfrm flipH="1">
            <a:off x="309425" y="3243273"/>
            <a:ext cx="3122089" cy="421200"/>
            <a:chOff x="4476564" y="2464088"/>
            <a:chExt cx="580441" cy="171076"/>
          </a:xfrm>
          <a:solidFill>
            <a:schemeClr val="accent5">
              <a:lumMod val="75000"/>
            </a:schemeClr>
          </a:solidFill>
        </p:grpSpPr>
        <p:sp>
          <p:nvSpPr>
            <p:cNvPr id="67" name="Google Shape;2318;p59">
              <a:extLst>
                <a:ext uri="{FF2B5EF4-FFF2-40B4-BE49-F238E27FC236}">
                  <a16:creationId xmlns:a16="http://schemas.microsoft.com/office/drawing/2014/main" id="{401C38BD-03B0-47F4-A844-F9C4B4019C8F}"/>
                </a:ext>
              </a:extLst>
            </p:cNvPr>
            <p:cNvSpPr/>
            <p:nvPr/>
          </p:nvSpPr>
          <p:spPr>
            <a:xfrm>
              <a:off x="4476564" y="2464088"/>
              <a:ext cx="121528" cy="167492"/>
            </a:xfrm>
            <a:custGeom>
              <a:avLst/>
              <a:gdLst>
                <a:gd name="connsiteX0" fmla="*/ 1332 w 11330"/>
                <a:gd name="connsiteY0" fmla="*/ 0 h 9997"/>
                <a:gd name="connsiteX1" fmla="*/ 1332 w 11330"/>
                <a:gd name="connsiteY1" fmla="*/ 9997 h 9997"/>
                <a:gd name="connsiteX2" fmla="*/ 8390 w 11330"/>
                <a:gd name="connsiteY2" fmla="*/ 9997 h 9997"/>
                <a:gd name="connsiteX3" fmla="*/ 11330 w 11330"/>
                <a:gd name="connsiteY3" fmla="*/ 4997 h 9997"/>
                <a:gd name="connsiteX4" fmla="*/ 8390 w 11330"/>
                <a:gd name="connsiteY4" fmla="*/ 0 h 9997"/>
                <a:gd name="connsiteX5" fmla="*/ 1332 w 11330"/>
                <a:gd name="connsiteY5" fmla="*/ 0 h 9997"/>
                <a:gd name="connsiteX0" fmla="*/ 1985 w 10809"/>
                <a:gd name="connsiteY0" fmla="*/ 0 h 10000"/>
                <a:gd name="connsiteX1" fmla="*/ 1985 w 10809"/>
                <a:gd name="connsiteY1" fmla="*/ 10000 h 10000"/>
                <a:gd name="connsiteX2" fmla="*/ 8214 w 10809"/>
                <a:gd name="connsiteY2" fmla="*/ 10000 h 10000"/>
                <a:gd name="connsiteX3" fmla="*/ 10809 w 10809"/>
                <a:gd name="connsiteY3" fmla="*/ 4998 h 10000"/>
                <a:gd name="connsiteX4" fmla="*/ 8214 w 10809"/>
                <a:gd name="connsiteY4" fmla="*/ 0 h 10000"/>
                <a:gd name="connsiteX5" fmla="*/ 1985 w 10809"/>
                <a:gd name="connsiteY5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809" h="10000" extrusionOk="0">
                  <a:moveTo>
                    <a:pt x="1985" y="0"/>
                  </a:moveTo>
                  <a:cubicBezTo>
                    <a:pt x="-662" y="2658"/>
                    <a:pt x="-662" y="7477"/>
                    <a:pt x="1985" y="10000"/>
                  </a:cubicBezTo>
                  <a:lnTo>
                    <a:pt x="8214" y="10000"/>
                  </a:lnTo>
                  <a:lnTo>
                    <a:pt x="10809" y="4998"/>
                  </a:lnTo>
                  <a:lnTo>
                    <a:pt x="8214" y="0"/>
                  </a:lnTo>
                  <a:lnTo>
                    <a:pt x="1985" y="0"/>
                  </a:lnTo>
                  <a:close/>
                </a:path>
              </a:pathLst>
            </a:custGeom>
            <a:solidFill>
              <a:schemeClr val="accent5">
                <a:lumMod val="90000"/>
              </a:schemeClr>
            </a:solidFill>
            <a:ln w="19050" cap="flat" cmpd="sng">
              <a:solidFill>
                <a:schemeClr val="accent6">
                  <a:lumMod val="2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SA" sz="2800" b="1" i="0" u="none" strike="noStrike" kern="0" cap="none" spc="0" normalizeH="0" baseline="0" noProof="0" dirty="0">
                  <a:ln w="6600">
                    <a:solidFill>
                      <a:srgbClr val="FFF7F1">
                        <a:lumMod val="25000"/>
                      </a:srgbClr>
                    </a:solidFill>
                    <a:prstDash val="solid"/>
                  </a:ln>
                  <a:solidFill>
                    <a:srgbClr val="FFE7D5"/>
                  </a:solidFill>
                  <a:effectLst>
                    <a:outerShdw dist="38100" dir="2700000" algn="tl" rotWithShape="0">
                      <a:srgbClr val="FFF7F1">
                        <a:lumMod val="25000"/>
                      </a:srgbClr>
                    </a:outerShdw>
                  </a:effectLst>
                  <a:uLnTx/>
                  <a:uFillTx/>
                  <a:latin typeface="Arial"/>
                  <a:cs typeface="AlWatanHeadlines-Bold" panose="00000700000000000000" pitchFamily="2" charset="-78"/>
                  <a:sym typeface="Arial"/>
                </a:rPr>
                <a:t>د</a:t>
              </a:r>
              <a:endParaRPr kumimoji="0" sz="2800" b="1" i="0" u="none" strike="noStrike" kern="0" cap="none" spc="0" normalizeH="0" baseline="0" noProof="0" dirty="0">
                <a:ln w="6600">
                  <a:solidFill>
                    <a:srgbClr val="FFF7F1">
                      <a:lumMod val="25000"/>
                    </a:srgbClr>
                  </a:solidFill>
                  <a:prstDash val="solid"/>
                </a:ln>
                <a:solidFill>
                  <a:srgbClr val="FFE7D5"/>
                </a:solidFill>
                <a:effectLst>
                  <a:outerShdw dist="38100" dir="2700000" algn="tl" rotWithShape="0">
                    <a:srgbClr val="FFF7F1">
                      <a:lumMod val="25000"/>
                    </a:srgbClr>
                  </a:outerShdw>
                </a:effectLst>
                <a:uLnTx/>
                <a:uFillTx/>
                <a:latin typeface="Arial"/>
                <a:cs typeface="AlWatanHeadlines-Bold" panose="00000700000000000000" pitchFamily="2" charset="-78"/>
                <a:sym typeface="Arial"/>
              </a:endParaRPr>
            </a:p>
          </p:txBody>
        </p:sp>
        <p:sp>
          <p:nvSpPr>
            <p:cNvPr id="68" name="Google Shape;2319;p59">
              <a:extLst>
                <a:ext uri="{FF2B5EF4-FFF2-40B4-BE49-F238E27FC236}">
                  <a16:creationId xmlns:a16="http://schemas.microsoft.com/office/drawing/2014/main" id="{9A6D66B9-DC3A-48FF-846C-8583ADF6B17A}"/>
                </a:ext>
              </a:extLst>
            </p:cNvPr>
            <p:cNvSpPr/>
            <p:nvPr/>
          </p:nvSpPr>
          <p:spPr>
            <a:xfrm>
              <a:off x="4577542" y="2464088"/>
              <a:ext cx="479463" cy="171076"/>
            </a:xfrm>
            <a:custGeom>
              <a:avLst/>
              <a:gdLst>
                <a:gd name="connsiteX0" fmla="*/ 185 w 9999"/>
                <a:gd name="connsiteY0" fmla="*/ 0 h 10444"/>
                <a:gd name="connsiteX1" fmla="*/ 1069 w 9999"/>
                <a:gd name="connsiteY1" fmla="*/ 5444 h 10444"/>
                <a:gd name="connsiteX2" fmla="*/ 0 w 9999"/>
                <a:gd name="connsiteY2" fmla="*/ 10444 h 10444"/>
                <a:gd name="connsiteX3" fmla="*/ 9999 w 9999"/>
                <a:gd name="connsiteY3" fmla="*/ 10444 h 10444"/>
                <a:gd name="connsiteX4" fmla="*/ 9999 w 9999"/>
                <a:gd name="connsiteY4" fmla="*/ 447 h 10444"/>
                <a:gd name="connsiteX5" fmla="*/ 185 w 9999"/>
                <a:gd name="connsiteY5" fmla="*/ 0 h 10444"/>
                <a:gd name="connsiteX0" fmla="*/ 0 w 9815"/>
                <a:gd name="connsiteY0" fmla="*/ 0 h 10239"/>
                <a:gd name="connsiteX1" fmla="*/ 884 w 9815"/>
                <a:gd name="connsiteY1" fmla="*/ 5213 h 10239"/>
                <a:gd name="connsiteX2" fmla="*/ 17 w 9815"/>
                <a:gd name="connsiteY2" fmla="*/ 10239 h 10239"/>
                <a:gd name="connsiteX3" fmla="*/ 9815 w 9815"/>
                <a:gd name="connsiteY3" fmla="*/ 10000 h 10239"/>
                <a:gd name="connsiteX4" fmla="*/ 9815 w 9815"/>
                <a:gd name="connsiteY4" fmla="*/ 428 h 10239"/>
                <a:gd name="connsiteX5" fmla="*/ 0 w 9815"/>
                <a:gd name="connsiteY5" fmla="*/ 0 h 10239"/>
                <a:gd name="connsiteX0" fmla="*/ 0 w 10000"/>
                <a:gd name="connsiteY0" fmla="*/ 0 h 10000"/>
                <a:gd name="connsiteX1" fmla="*/ 815 w 10000"/>
                <a:gd name="connsiteY1" fmla="*/ 5091 h 10000"/>
                <a:gd name="connsiteX2" fmla="*/ 17 w 10000"/>
                <a:gd name="connsiteY2" fmla="*/ 10000 h 10000"/>
                <a:gd name="connsiteX3" fmla="*/ 10000 w 10000"/>
                <a:gd name="connsiteY3" fmla="*/ 9767 h 10000"/>
                <a:gd name="connsiteX4" fmla="*/ 10000 w 10000"/>
                <a:gd name="connsiteY4" fmla="*/ 418 h 10000"/>
                <a:gd name="connsiteX5" fmla="*/ 0 w 10000"/>
                <a:gd name="connsiteY5" fmla="*/ 0 h 10000"/>
                <a:gd name="connsiteX0" fmla="*/ 0 w 10000"/>
                <a:gd name="connsiteY0" fmla="*/ 0 h 10000"/>
                <a:gd name="connsiteX1" fmla="*/ 815 w 10000"/>
                <a:gd name="connsiteY1" fmla="*/ 5091 h 10000"/>
                <a:gd name="connsiteX2" fmla="*/ 17 w 10000"/>
                <a:gd name="connsiteY2" fmla="*/ 10000 h 10000"/>
                <a:gd name="connsiteX3" fmla="*/ 10000 w 10000"/>
                <a:gd name="connsiteY3" fmla="*/ 9767 h 10000"/>
                <a:gd name="connsiteX4" fmla="*/ 10000 w 10000"/>
                <a:gd name="connsiteY4" fmla="*/ 418 h 10000"/>
                <a:gd name="connsiteX5" fmla="*/ 0 w 10000"/>
                <a:gd name="connsiteY5" fmla="*/ 0 h 10000"/>
                <a:gd name="connsiteX0" fmla="*/ 0 w 10000"/>
                <a:gd name="connsiteY0" fmla="*/ 0 h 10000"/>
                <a:gd name="connsiteX1" fmla="*/ 815 w 10000"/>
                <a:gd name="connsiteY1" fmla="*/ 5091 h 10000"/>
                <a:gd name="connsiteX2" fmla="*/ 17 w 10000"/>
                <a:gd name="connsiteY2" fmla="*/ 10000 h 10000"/>
                <a:gd name="connsiteX3" fmla="*/ 10000 w 10000"/>
                <a:gd name="connsiteY3" fmla="*/ 9767 h 10000"/>
                <a:gd name="connsiteX4" fmla="*/ 10000 w 10000"/>
                <a:gd name="connsiteY4" fmla="*/ 418 h 10000"/>
                <a:gd name="connsiteX5" fmla="*/ 0 w 10000"/>
                <a:gd name="connsiteY5" fmla="*/ 0 h 10000"/>
                <a:gd name="connsiteX0" fmla="*/ 0 w 10176"/>
                <a:gd name="connsiteY0" fmla="*/ 0 h 10000"/>
                <a:gd name="connsiteX1" fmla="*/ 815 w 10176"/>
                <a:gd name="connsiteY1" fmla="*/ 5091 h 10000"/>
                <a:gd name="connsiteX2" fmla="*/ 17 w 10176"/>
                <a:gd name="connsiteY2" fmla="*/ 10000 h 10000"/>
                <a:gd name="connsiteX3" fmla="*/ 10000 w 10176"/>
                <a:gd name="connsiteY3" fmla="*/ 9767 h 10000"/>
                <a:gd name="connsiteX4" fmla="*/ 10000 w 10176"/>
                <a:gd name="connsiteY4" fmla="*/ 418 h 10000"/>
                <a:gd name="connsiteX5" fmla="*/ 0 w 10176"/>
                <a:gd name="connsiteY5" fmla="*/ 0 h 10000"/>
                <a:gd name="connsiteX0" fmla="*/ 0 w 10503"/>
                <a:gd name="connsiteY0" fmla="*/ 0 h 10000"/>
                <a:gd name="connsiteX1" fmla="*/ 815 w 10503"/>
                <a:gd name="connsiteY1" fmla="*/ 5091 h 10000"/>
                <a:gd name="connsiteX2" fmla="*/ 17 w 10503"/>
                <a:gd name="connsiteY2" fmla="*/ 10000 h 10000"/>
                <a:gd name="connsiteX3" fmla="*/ 10000 w 10503"/>
                <a:gd name="connsiteY3" fmla="*/ 9767 h 10000"/>
                <a:gd name="connsiteX4" fmla="*/ 10000 w 10503"/>
                <a:gd name="connsiteY4" fmla="*/ 418 h 10000"/>
                <a:gd name="connsiteX5" fmla="*/ 0 w 10503"/>
                <a:gd name="connsiteY5" fmla="*/ 0 h 10000"/>
                <a:gd name="connsiteX0" fmla="*/ 0 w 10503"/>
                <a:gd name="connsiteY0" fmla="*/ 0 h 10000"/>
                <a:gd name="connsiteX1" fmla="*/ 815 w 10503"/>
                <a:gd name="connsiteY1" fmla="*/ 5091 h 10000"/>
                <a:gd name="connsiteX2" fmla="*/ 17 w 10503"/>
                <a:gd name="connsiteY2" fmla="*/ 10000 h 10000"/>
                <a:gd name="connsiteX3" fmla="*/ 10000 w 10503"/>
                <a:gd name="connsiteY3" fmla="*/ 9767 h 10000"/>
                <a:gd name="connsiteX4" fmla="*/ 10000 w 10503"/>
                <a:gd name="connsiteY4" fmla="*/ 418 h 10000"/>
                <a:gd name="connsiteX5" fmla="*/ 0 w 10503"/>
                <a:gd name="connsiteY5" fmla="*/ 0 h 10000"/>
                <a:gd name="connsiteX0" fmla="*/ 47 w 10486"/>
                <a:gd name="connsiteY0" fmla="*/ 14 h 9582"/>
                <a:gd name="connsiteX1" fmla="*/ 798 w 10486"/>
                <a:gd name="connsiteY1" fmla="*/ 4673 h 9582"/>
                <a:gd name="connsiteX2" fmla="*/ 0 w 10486"/>
                <a:gd name="connsiteY2" fmla="*/ 9582 h 9582"/>
                <a:gd name="connsiteX3" fmla="*/ 9983 w 10486"/>
                <a:gd name="connsiteY3" fmla="*/ 9349 h 9582"/>
                <a:gd name="connsiteX4" fmla="*/ 9983 w 10486"/>
                <a:gd name="connsiteY4" fmla="*/ 0 h 9582"/>
                <a:gd name="connsiteX5" fmla="*/ 47 w 10486"/>
                <a:gd name="connsiteY5" fmla="*/ 14 h 9582"/>
                <a:gd name="connsiteX0" fmla="*/ 45 w 10000"/>
                <a:gd name="connsiteY0" fmla="*/ 15 h 9757"/>
                <a:gd name="connsiteX1" fmla="*/ 761 w 10000"/>
                <a:gd name="connsiteY1" fmla="*/ 4877 h 9757"/>
                <a:gd name="connsiteX2" fmla="*/ 0 w 10000"/>
                <a:gd name="connsiteY2" fmla="*/ 9436 h 9757"/>
                <a:gd name="connsiteX3" fmla="*/ 9520 w 10000"/>
                <a:gd name="connsiteY3" fmla="*/ 9757 h 9757"/>
                <a:gd name="connsiteX4" fmla="*/ 9520 w 10000"/>
                <a:gd name="connsiteY4" fmla="*/ 0 h 9757"/>
                <a:gd name="connsiteX5" fmla="*/ 45 w 10000"/>
                <a:gd name="connsiteY5" fmla="*/ 15 h 9757"/>
                <a:gd name="connsiteX0" fmla="*/ 0 w 9955"/>
                <a:gd name="connsiteY0" fmla="*/ 15 h 10000"/>
                <a:gd name="connsiteX1" fmla="*/ 716 w 9955"/>
                <a:gd name="connsiteY1" fmla="*/ 4998 h 10000"/>
                <a:gd name="connsiteX2" fmla="*/ 37 w 9955"/>
                <a:gd name="connsiteY2" fmla="*/ 9902 h 10000"/>
                <a:gd name="connsiteX3" fmla="*/ 9475 w 9955"/>
                <a:gd name="connsiteY3" fmla="*/ 10000 h 10000"/>
                <a:gd name="connsiteX4" fmla="*/ 9475 w 9955"/>
                <a:gd name="connsiteY4" fmla="*/ 0 h 10000"/>
                <a:gd name="connsiteX5" fmla="*/ 0 w 9955"/>
                <a:gd name="connsiteY5" fmla="*/ 15 h 10000"/>
                <a:gd name="connsiteX0" fmla="*/ 0 w 10000"/>
                <a:gd name="connsiteY0" fmla="*/ 15 h 10000"/>
                <a:gd name="connsiteX1" fmla="*/ 719 w 10000"/>
                <a:gd name="connsiteY1" fmla="*/ 4998 h 10000"/>
                <a:gd name="connsiteX2" fmla="*/ 37 w 10000"/>
                <a:gd name="connsiteY2" fmla="*/ 9902 h 10000"/>
                <a:gd name="connsiteX3" fmla="*/ 9518 w 10000"/>
                <a:gd name="connsiteY3" fmla="*/ 10000 h 10000"/>
                <a:gd name="connsiteX4" fmla="*/ 9518 w 10000"/>
                <a:gd name="connsiteY4" fmla="*/ 0 h 10000"/>
                <a:gd name="connsiteX5" fmla="*/ 0 w 10000"/>
                <a:gd name="connsiteY5" fmla="*/ 15 h 10000"/>
                <a:gd name="connsiteX0" fmla="*/ 0 w 10000"/>
                <a:gd name="connsiteY0" fmla="*/ 15 h 10000"/>
                <a:gd name="connsiteX1" fmla="*/ 719 w 10000"/>
                <a:gd name="connsiteY1" fmla="*/ 4998 h 10000"/>
                <a:gd name="connsiteX2" fmla="*/ 10 w 10000"/>
                <a:gd name="connsiteY2" fmla="*/ 9902 h 10000"/>
                <a:gd name="connsiteX3" fmla="*/ 9518 w 10000"/>
                <a:gd name="connsiteY3" fmla="*/ 10000 h 10000"/>
                <a:gd name="connsiteX4" fmla="*/ 9518 w 10000"/>
                <a:gd name="connsiteY4" fmla="*/ 0 h 10000"/>
                <a:gd name="connsiteX5" fmla="*/ 0 w 10000"/>
                <a:gd name="connsiteY5" fmla="*/ 15 h 10000"/>
                <a:gd name="connsiteX0" fmla="*/ 86 w 9990"/>
                <a:gd name="connsiteY0" fmla="*/ 0 h 10293"/>
                <a:gd name="connsiteX1" fmla="*/ 709 w 9990"/>
                <a:gd name="connsiteY1" fmla="*/ 5291 h 10293"/>
                <a:gd name="connsiteX2" fmla="*/ 0 w 9990"/>
                <a:gd name="connsiteY2" fmla="*/ 10195 h 10293"/>
                <a:gd name="connsiteX3" fmla="*/ 9508 w 9990"/>
                <a:gd name="connsiteY3" fmla="*/ 10293 h 10293"/>
                <a:gd name="connsiteX4" fmla="*/ 9508 w 9990"/>
                <a:gd name="connsiteY4" fmla="*/ 293 h 10293"/>
                <a:gd name="connsiteX5" fmla="*/ 86 w 9990"/>
                <a:gd name="connsiteY5" fmla="*/ 0 h 10293"/>
                <a:gd name="connsiteX0" fmla="*/ 127 w 10000"/>
                <a:gd name="connsiteY0" fmla="*/ 0 h 9775"/>
                <a:gd name="connsiteX1" fmla="*/ 710 w 10000"/>
                <a:gd name="connsiteY1" fmla="*/ 4915 h 9775"/>
                <a:gd name="connsiteX2" fmla="*/ 0 w 10000"/>
                <a:gd name="connsiteY2" fmla="*/ 9680 h 9775"/>
                <a:gd name="connsiteX3" fmla="*/ 9518 w 10000"/>
                <a:gd name="connsiteY3" fmla="*/ 9775 h 9775"/>
                <a:gd name="connsiteX4" fmla="*/ 9518 w 10000"/>
                <a:gd name="connsiteY4" fmla="*/ 60 h 9775"/>
                <a:gd name="connsiteX5" fmla="*/ 127 w 10000"/>
                <a:gd name="connsiteY5" fmla="*/ 0 h 9775"/>
                <a:gd name="connsiteX0" fmla="*/ 0 w 9873"/>
                <a:gd name="connsiteY0" fmla="*/ 0 h 10000"/>
                <a:gd name="connsiteX1" fmla="*/ 583 w 9873"/>
                <a:gd name="connsiteY1" fmla="*/ 5028 h 10000"/>
                <a:gd name="connsiteX2" fmla="*/ 10 w 9873"/>
                <a:gd name="connsiteY2" fmla="*/ 9826 h 10000"/>
                <a:gd name="connsiteX3" fmla="*/ 9391 w 9873"/>
                <a:gd name="connsiteY3" fmla="*/ 10000 h 10000"/>
                <a:gd name="connsiteX4" fmla="*/ 9391 w 9873"/>
                <a:gd name="connsiteY4" fmla="*/ 61 h 10000"/>
                <a:gd name="connsiteX5" fmla="*/ 0 w 9873"/>
                <a:gd name="connsiteY5" fmla="*/ 0 h 10000"/>
                <a:gd name="connsiteX0" fmla="*/ 0 w 10000"/>
                <a:gd name="connsiteY0" fmla="*/ 0 h 10000"/>
                <a:gd name="connsiteX1" fmla="*/ 590 w 10000"/>
                <a:gd name="connsiteY1" fmla="*/ 5028 h 10000"/>
                <a:gd name="connsiteX2" fmla="*/ 10 w 10000"/>
                <a:gd name="connsiteY2" fmla="*/ 9826 h 10000"/>
                <a:gd name="connsiteX3" fmla="*/ 9512 w 10000"/>
                <a:gd name="connsiteY3" fmla="*/ 10000 h 10000"/>
                <a:gd name="connsiteX4" fmla="*/ 9512 w 10000"/>
                <a:gd name="connsiteY4" fmla="*/ 61 h 10000"/>
                <a:gd name="connsiteX5" fmla="*/ 0 w 10000"/>
                <a:gd name="connsiteY5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000" extrusionOk="0">
                  <a:moveTo>
                    <a:pt x="0" y="0"/>
                  </a:moveTo>
                  <a:cubicBezTo>
                    <a:pt x="211" y="1753"/>
                    <a:pt x="380" y="3276"/>
                    <a:pt x="590" y="5028"/>
                  </a:cubicBezTo>
                  <a:cubicBezTo>
                    <a:pt x="374" y="6731"/>
                    <a:pt x="240" y="8200"/>
                    <a:pt x="10" y="9826"/>
                  </a:cubicBezTo>
                  <a:lnTo>
                    <a:pt x="9512" y="10000"/>
                  </a:lnTo>
                  <a:cubicBezTo>
                    <a:pt x="10219" y="6552"/>
                    <a:pt x="10106" y="3306"/>
                    <a:pt x="9512" y="61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19050" cap="flat" cmpd="sng">
              <a:solidFill>
                <a:schemeClr val="accent6">
                  <a:lumMod val="2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SA" sz="2400" b="1" i="0" u="none" strike="noStrike" kern="0" cap="none" spc="0" normalizeH="0" baseline="0" noProof="0" dirty="0">
                  <a:ln w="6600">
                    <a:noFill/>
                    <a:prstDash val="solid"/>
                  </a:ln>
                  <a:solidFill>
                    <a:srgbClr val="FFD1AF"/>
                  </a:solidFill>
                  <a:effectLst>
                    <a:glow rad="76200">
                      <a:srgbClr val="FFF7F1">
                        <a:lumMod val="25000"/>
                      </a:srgbClr>
                    </a:glow>
                  </a:effectLst>
                  <a:uLnTx/>
                  <a:uFillTx/>
                  <a:latin typeface="Arial"/>
                  <a:cs typeface="AlWatanHeadlines-Bold" panose="00000700000000000000" pitchFamily="2" charset="-78"/>
                  <a:sym typeface="Arial"/>
                </a:rPr>
                <a:t>لا شيء مما سبق</a:t>
              </a:r>
            </a:p>
          </p:txBody>
        </p:sp>
      </p:grpSp>
      <p:grpSp>
        <p:nvGrpSpPr>
          <p:cNvPr id="69" name="Google Shape;2317;p59">
            <a:extLst>
              <a:ext uri="{FF2B5EF4-FFF2-40B4-BE49-F238E27FC236}">
                <a16:creationId xmlns:a16="http://schemas.microsoft.com/office/drawing/2014/main" id="{CF7E8E3B-2C1D-40B4-868A-7110F52B9FB6}"/>
              </a:ext>
            </a:extLst>
          </p:cNvPr>
          <p:cNvGrpSpPr/>
          <p:nvPr/>
        </p:nvGrpSpPr>
        <p:grpSpPr>
          <a:xfrm flipH="1">
            <a:off x="309425" y="2774901"/>
            <a:ext cx="3122089" cy="421200"/>
            <a:chOff x="4476564" y="2464088"/>
            <a:chExt cx="580441" cy="171076"/>
          </a:xfrm>
          <a:solidFill>
            <a:schemeClr val="accent5">
              <a:lumMod val="75000"/>
            </a:schemeClr>
          </a:solidFill>
        </p:grpSpPr>
        <p:sp>
          <p:nvSpPr>
            <p:cNvPr id="70" name="Google Shape;2318;p59">
              <a:extLst>
                <a:ext uri="{FF2B5EF4-FFF2-40B4-BE49-F238E27FC236}">
                  <a16:creationId xmlns:a16="http://schemas.microsoft.com/office/drawing/2014/main" id="{49E24BE8-91AC-42E0-86B6-E229E0A1127F}"/>
                </a:ext>
              </a:extLst>
            </p:cNvPr>
            <p:cNvSpPr/>
            <p:nvPr/>
          </p:nvSpPr>
          <p:spPr>
            <a:xfrm>
              <a:off x="4476564" y="2464088"/>
              <a:ext cx="121528" cy="167492"/>
            </a:xfrm>
            <a:custGeom>
              <a:avLst/>
              <a:gdLst>
                <a:gd name="connsiteX0" fmla="*/ 1332 w 11330"/>
                <a:gd name="connsiteY0" fmla="*/ 0 h 9997"/>
                <a:gd name="connsiteX1" fmla="*/ 1332 w 11330"/>
                <a:gd name="connsiteY1" fmla="*/ 9997 h 9997"/>
                <a:gd name="connsiteX2" fmla="*/ 8390 w 11330"/>
                <a:gd name="connsiteY2" fmla="*/ 9997 h 9997"/>
                <a:gd name="connsiteX3" fmla="*/ 11330 w 11330"/>
                <a:gd name="connsiteY3" fmla="*/ 4997 h 9997"/>
                <a:gd name="connsiteX4" fmla="*/ 8390 w 11330"/>
                <a:gd name="connsiteY4" fmla="*/ 0 h 9997"/>
                <a:gd name="connsiteX5" fmla="*/ 1332 w 11330"/>
                <a:gd name="connsiteY5" fmla="*/ 0 h 9997"/>
                <a:gd name="connsiteX0" fmla="*/ 1985 w 10809"/>
                <a:gd name="connsiteY0" fmla="*/ 0 h 10000"/>
                <a:gd name="connsiteX1" fmla="*/ 1985 w 10809"/>
                <a:gd name="connsiteY1" fmla="*/ 10000 h 10000"/>
                <a:gd name="connsiteX2" fmla="*/ 8214 w 10809"/>
                <a:gd name="connsiteY2" fmla="*/ 10000 h 10000"/>
                <a:gd name="connsiteX3" fmla="*/ 10809 w 10809"/>
                <a:gd name="connsiteY3" fmla="*/ 4998 h 10000"/>
                <a:gd name="connsiteX4" fmla="*/ 8214 w 10809"/>
                <a:gd name="connsiteY4" fmla="*/ 0 h 10000"/>
                <a:gd name="connsiteX5" fmla="*/ 1985 w 10809"/>
                <a:gd name="connsiteY5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809" h="10000" extrusionOk="0">
                  <a:moveTo>
                    <a:pt x="1985" y="0"/>
                  </a:moveTo>
                  <a:cubicBezTo>
                    <a:pt x="-662" y="2658"/>
                    <a:pt x="-662" y="7477"/>
                    <a:pt x="1985" y="10000"/>
                  </a:cubicBezTo>
                  <a:lnTo>
                    <a:pt x="8214" y="10000"/>
                  </a:lnTo>
                  <a:lnTo>
                    <a:pt x="10809" y="4998"/>
                  </a:lnTo>
                  <a:lnTo>
                    <a:pt x="8214" y="0"/>
                  </a:lnTo>
                  <a:lnTo>
                    <a:pt x="1985" y="0"/>
                  </a:lnTo>
                  <a:close/>
                </a:path>
              </a:pathLst>
            </a:custGeom>
            <a:solidFill>
              <a:schemeClr val="accent5">
                <a:lumMod val="90000"/>
              </a:schemeClr>
            </a:solidFill>
            <a:ln w="19050" cap="flat" cmpd="sng">
              <a:solidFill>
                <a:schemeClr val="accent6">
                  <a:lumMod val="2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6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SA" sz="2800" b="1" i="0" u="none" strike="noStrike" kern="0" cap="none" spc="0" normalizeH="0" baseline="0" noProof="0" dirty="0">
                  <a:ln w="6600">
                    <a:solidFill>
                      <a:srgbClr val="FFF7F1">
                        <a:lumMod val="25000"/>
                      </a:srgbClr>
                    </a:solidFill>
                    <a:prstDash val="solid"/>
                  </a:ln>
                  <a:solidFill>
                    <a:srgbClr val="FFE7D5"/>
                  </a:solidFill>
                  <a:effectLst>
                    <a:outerShdw dist="38100" dir="2700000" algn="tl" rotWithShape="0">
                      <a:srgbClr val="FFF7F1">
                        <a:lumMod val="25000"/>
                      </a:srgbClr>
                    </a:outerShdw>
                  </a:effectLst>
                  <a:uLnTx/>
                  <a:uFillTx/>
                  <a:latin typeface="Arial"/>
                  <a:cs typeface="AlWatanHeadlines-Bold" panose="00000700000000000000" pitchFamily="2" charset="-78"/>
                  <a:sym typeface="Arial"/>
                </a:rPr>
                <a:t>ج</a:t>
              </a:r>
              <a:endParaRPr kumimoji="0" sz="2800" b="1" i="0" u="none" strike="noStrike" kern="0" cap="none" spc="0" normalizeH="0" baseline="0" noProof="0" dirty="0">
                <a:ln w="6600">
                  <a:solidFill>
                    <a:srgbClr val="FFF7F1">
                      <a:lumMod val="25000"/>
                    </a:srgbClr>
                  </a:solidFill>
                  <a:prstDash val="solid"/>
                </a:ln>
                <a:solidFill>
                  <a:srgbClr val="FFE7D5"/>
                </a:solidFill>
                <a:effectLst>
                  <a:outerShdw dist="38100" dir="2700000" algn="tl" rotWithShape="0">
                    <a:srgbClr val="FFF7F1">
                      <a:lumMod val="25000"/>
                    </a:srgbClr>
                  </a:outerShdw>
                </a:effectLst>
                <a:uLnTx/>
                <a:uFillTx/>
                <a:latin typeface="Arial"/>
                <a:cs typeface="AlWatanHeadlines-Bold" panose="00000700000000000000" pitchFamily="2" charset="-78"/>
                <a:sym typeface="Arial"/>
              </a:endParaRPr>
            </a:p>
          </p:txBody>
        </p:sp>
        <p:sp>
          <p:nvSpPr>
            <p:cNvPr id="71" name="Google Shape;2319;p59">
              <a:extLst>
                <a:ext uri="{FF2B5EF4-FFF2-40B4-BE49-F238E27FC236}">
                  <a16:creationId xmlns:a16="http://schemas.microsoft.com/office/drawing/2014/main" id="{C53E29BF-9D5D-4CD2-9C69-91F3B24E8056}"/>
                </a:ext>
              </a:extLst>
            </p:cNvPr>
            <p:cNvSpPr/>
            <p:nvPr/>
          </p:nvSpPr>
          <p:spPr>
            <a:xfrm>
              <a:off x="4577542" y="2464088"/>
              <a:ext cx="479463" cy="171076"/>
            </a:xfrm>
            <a:custGeom>
              <a:avLst/>
              <a:gdLst>
                <a:gd name="connsiteX0" fmla="*/ 185 w 9999"/>
                <a:gd name="connsiteY0" fmla="*/ 0 h 10444"/>
                <a:gd name="connsiteX1" fmla="*/ 1069 w 9999"/>
                <a:gd name="connsiteY1" fmla="*/ 5444 h 10444"/>
                <a:gd name="connsiteX2" fmla="*/ 0 w 9999"/>
                <a:gd name="connsiteY2" fmla="*/ 10444 h 10444"/>
                <a:gd name="connsiteX3" fmla="*/ 9999 w 9999"/>
                <a:gd name="connsiteY3" fmla="*/ 10444 h 10444"/>
                <a:gd name="connsiteX4" fmla="*/ 9999 w 9999"/>
                <a:gd name="connsiteY4" fmla="*/ 447 h 10444"/>
                <a:gd name="connsiteX5" fmla="*/ 185 w 9999"/>
                <a:gd name="connsiteY5" fmla="*/ 0 h 10444"/>
                <a:gd name="connsiteX0" fmla="*/ 0 w 9815"/>
                <a:gd name="connsiteY0" fmla="*/ 0 h 10239"/>
                <a:gd name="connsiteX1" fmla="*/ 884 w 9815"/>
                <a:gd name="connsiteY1" fmla="*/ 5213 h 10239"/>
                <a:gd name="connsiteX2" fmla="*/ 17 w 9815"/>
                <a:gd name="connsiteY2" fmla="*/ 10239 h 10239"/>
                <a:gd name="connsiteX3" fmla="*/ 9815 w 9815"/>
                <a:gd name="connsiteY3" fmla="*/ 10000 h 10239"/>
                <a:gd name="connsiteX4" fmla="*/ 9815 w 9815"/>
                <a:gd name="connsiteY4" fmla="*/ 428 h 10239"/>
                <a:gd name="connsiteX5" fmla="*/ 0 w 9815"/>
                <a:gd name="connsiteY5" fmla="*/ 0 h 10239"/>
                <a:gd name="connsiteX0" fmla="*/ 0 w 10000"/>
                <a:gd name="connsiteY0" fmla="*/ 0 h 10000"/>
                <a:gd name="connsiteX1" fmla="*/ 815 w 10000"/>
                <a:gd name="connsiteY1" fmla="*/ 5091 h 10000"/>
                <a:gd name="connsiteX2" fmla="*/ 17 w 10000"/>
                <a:gd name="connsiteY2" fmla="*/ 10000 h 10000"/>
                <a:gd name="connsiteX3" fmla="*/ 10000 w 10000"/>
                <a:gd name="connsiteY3" fmla="*/ 9767 h 10000"/>
                <a:gd name="connsiteX4" fmla="*/ 10000 w 10000"/>
                <a:gd name="connsiteY4" fmla="*/ 418 h 10000"/>
                <a:gd name="connsiteX5" fmla="*/ 0 w 10000"/>
                <a:gd name="connsiteY5" fmla="*/ 0 h 10000"/>
                <a:gd name="connsiteX0" fmla="*/ 0 w 10000"/>
                <a:gd name="connsiteY0" fmla="*/ 0 h 10000"/>
                <a:gd name="connsiteX1" fmla="*/ 815 w 10000"/>
                <a:gd name="connsiteY1" fmla="*/ 5091 h 10000"/>
                <a:gd name="connsiteX2" fmla="*/ 17 w 10000"/>
                <a:gd name="connsiteY2" fmla="*/ 10000 h 10000"/>
                <a:gd name="connsiteX3" fmla="*/ 10000 w 10000"/>
                <a:gd name="connsiteY3" fmla="*/ 9767 h 10000"/>
                <a:gd name="connsiteX4" fmla="*/ 10000 w 10000"/>
                <a:gd name="connsiteY4" fmla="*/ 418 h 10000"/>
                <a:gd name="connsiteX5" fmla="*/ 0 w 10000"/>
                <a:gd name="connsiteY5" fmla="*/ 0 h 10000"/>
                <a:gd name="connsiteX0" fmla="*/ 0 w 10000"/>
                <a:gd name="connsiteY0" fmla="*/ 0 h 10000"/>
                <a:gd name="connsiteX1" fmla="*/ 815 w 10000"/>
                <a:gd name="connsiteY1" fmla="*/ 5091 h 10000"/>
                <a:gd name="connsiteX2" fmla="*/ 17 w 10000"/>
                <a:gd name="connsiteY2" fmla="*/ 10000 h 10000"/>
                <a:gd name="connsiteX3" fmla="*/ 10000 w 10000"/>
                <a:gd name="connsiteY3" fmla="*/ 9767 h 10000"/>
                <a:gd name="connsiteX4" fmla="*/ 10000 w 10000"/>
                <a:gd name="connsiteY4" fmla="*/ 418 h 10000"/>
                <a:gd name="connsiteX5" fmla="*/ 0 w 10000"/>
                <a:gd name="connsiteY5" fmla="*/ 0 h 10000"/>
                <a:gd name="connsiteX0" fmla="*/ 0 w 10176"/>
                <a:gd name="connsiteY0" fmla="*/ 0 h 10000"/>
                <a:gd name="connsiteX1" fmla="*/ 815 w 10176"/>
                <a:gd name="connsiteY1" fmla="*/ 5091 h 10000"/>
                <a:gd name="connsiteX2" fmla="*/ 17 w 10176"/>
                <a:gd name="connsiteY2" fmla="*/ 10000 h 10000"/>
                <a:gd name="connsiteX3" fmla="*/ 10000 w 10176"/>
                <a:gd name="connsiteY3" fmla="*/ 9767 h 10000"/>
                <a:gd name="connsiteX4" fmla="*/ 10000 w 10176"/>
                <a:gd name="connsiteY4" fmla="*/ 418 h 10000"/>
                <a:gd name="connsiteX5" fmla="*/ 0 w 10176"/>
                <a:gd name="connsiteY5" fmla="*/ 0 h 10000"/>
                <a:gd name="connsiteX0" fmla="*/ 0 w 10503"/>
                <a:gd name="connsiteY0" fmla="*/ 0 h 10000"/>
                <a:gd name="connsiteX1" fmla="*/ 815 w 10503"/>
                <a:gd name="connsiteY1" fmla="*/ 5091 h 10000"/>
                <a:gd name="connsiteX2" fmla="*/ 17 w 10503"/>
                <a:gd name="connsiteY2" fmla="*/ 10000 h 10000"/>
                <a:gd name="connsiteX3" fmla="*/ 10000 w 10503"/>
                <a:gd name="connsiteY3" fmla="*/ 9767 h 10000"/>
                <a:gd name="connsiteX4" fmla="*/ 10000 w 10503"/>
                <a:gd name="connsiteY4" fmla="*/ 418 h 10000"/>
                <a:gd name="connsiteX5" fmla="*/ 0 w 10503"/>
                <a:gd name="connsiteY5" fmla="*/ 0 h 10000"/>
                <a:gd name="connsiteX0" fmla="*/ 0 w 10503"/>
                <a:gd name="connsiteY0" fmla="*/ 0 h 10000"/>
                <a:gd name="connsiteX1" fmla="*/ 815 w 10503"/>
                <a:gd name="connsiteY1" fmla="*/ 5091 h 10000"/>
                <a:gd name="connsiteX2" fmla="*/ 17 w 10503"/>
                <a:gd name="connsiteY2" fmla="*/ 10000 h 10000"/>
                <a:gd name="connsiteX3" fmla="*/ 10000 w 10503"/>
                <a:gd name="connsiteY3" fmla="*/ 9767 h 10000"/>
                <a:gd name="connsiteX4" fmla="*/ 10000 w 10503"/>
                <a:gd name="connsiteY4" fmla="*/ 418 h 10000"/>
                <a:gd name="connsiteX5" fmla="*/ 0 w 10503"/>
                <a:gd name="connsiteY5" fmla="*/ 0 h 10000"/>
                <a:gd name="connsiteX0" fmla="*/ 47 w 10486"/>
                <a:gd name="connsiteY0" fmla="*/ 14 h 9582"/>
                <a:gd name="connsiteX1" fmla="*/ 798 w 10486"/>
                <a:gd name="connsiteY1" fmla="*/ 4673 h 9582"/>
                <a:gd name="connsiteX2" fmla="*/ 0 w 10486"/>
                <a:gd name="connsiteY2" fmla="*/ 9582 h 9582"/>
                <a:gd name="connsiteX3" fmla="*/ 9983 w 10486"/>
                <a:gd name="connsiteY3" fmla="*/ 9349 h 9582"/>
                <a:gd name="connsiteX4" fmla="*/ 9983 w 10486"/>
                <a:gd name="connsiteY4" fmla="*/ 0 h 9582"/>
                <a:gd name="connsiteX5" fmla="*/ 47 w 10486"/>
                <a:gd name="connsiteY5" fmla="*/ 14 h 9582"/>
                <a:gd name="connsiteX0" fmla="*/ 45 w 10000"/>
                <a:gd name="connsiteY0" fmla="*/ 15 h 9757"/>
                <a:gd name="connsiteX1" fmla="*/ 761 w 10000"/>
                <a:gd name="connsiteY1" fmla="*/ 4877 h 9757"/>
                <a:gd name="connsiteX2" fmla="*/ 0 w 10000"/>
                <a:gd name="connsiteY2" fmla="*/ 9436 h 9757"/>
                <a:gd name="connsiteX3" fmla="*/ 9520 w 10000"/>
                <a:gd name="connsiteY3" fmla="*/ 9757 h 9757"/>
                <a:gd name="connsiteX4" fmla="*/ 9520 w 10000"/>
                <a:gd name="connsiteY4" fmla="*/ 0 h 9757"/>
                <a:gd name="connsiteX5" fmla="*/ 45 w 10000"/>
                <a:gd name="connsiteY5" fmla="*/ 15 h 9757"/>
                <a:gd name="connsiteX0" fmla="*/ 0 w 9955"/>
                <a:gd name="connsiteY0" fmla="*/ 15 h 10000"/>
                <a:gd name="connsiteX1" fmla="*/ 716 w 9955"/>
                <a:gd name="connsiteY1" fmla="*/ 4998 h 10000"/>
                <a:gd name="connsiteX2" fmla="*/ 37 w 9955"/>
                <a:gd name="connsiteY2" fmla="*/ 9902 h 10000"/>
                <a:gd name="connsiteX3" fmla="*/ 9475 w 9955"/>
                <a:gd name="connsiteY3" fmla="*/ 10000 h 10000"/>
                <a:gd name="connsiteX4" fmla="*/ 9475 w 9955"/>
                <a:gd name="connsiteY4" fmla="*/ 0 h 10000"/>
                <a:gd name="connsiteX5" fmla="*/ 0 w 9955"/>
                <a:gd name="connsiteY5" fmla="*/ 15 h 10000"/>
                <a:gd name="connsiteX0" fmla="*/ 0 w 10000"/>
                <a:gd name="connsiteY0" fmla="*/ 15 h 10000"/>
                <a:gd name="connsiteX1" fmla="*/ 719 w 10000"/>
                <a:gd name="connsiteY1" fmla="*/ 4998 h 10000"/>
                <a:gd name="connsiteX2" fmla="*/ 37 w 10000"/>
                <a:gd name="connsiteY2" fmla="*/ 9902 h 10000"/>
                <a:gd name="connsiteX3" fmla="*/ 9518 w 10000"/>
                <a:gd name="connsiteY3" fmla="*/ 10000 h 10000"/>
                <a:gd name="connsiteX4" fmla="*/ 9518 w 10000"/>
                <a:gd name="connsiteY4" fmla="*/ 0 h 10000"/>
                <a:gd name="connsiteX5" fmla="*/ 0 w 10000"/>
                <a:gd name="connsiteY5" fmla="*/ 15 h 10000"/>
                <a:gd name="connsiteX0" fmla="*/ 0 w 10000"/>
                <a:gd name="connsiteY0" fmla="*/ 15 h 10000"/>
                <a:gd name="connsiteX1" fmla="*/ 719 w 10000"/>
                <a:gd name="connsiteY1" fmla="*/ 4998 h 10000"/>
                <a:gd name="connsiteX2" fmla="*/ 10 w 10000"/>
                <a:gd name="connsiteY2" fmla="*/ 9902 h 10000"/>
                <a:gd name="connsiteX3" fmla="*/ 9518 w 10000"/>
                <a:gd name="connsiteY3" fmla="*/ 10000 h 10000"/>
                <a:gd name="connsiteX4" fmla="*/ 9518 w 10000"/>
                <a:gd name="connsiteY4" fmla="*/ 0 h 10000"/>
                <a:gd name="connsiteX5" fmla="*/ 0 w 10000"/>
                <a:gd name="connsiteY5" fmla="*/ 15 h 10000"/>
                <a:gd name="connsiteX0" fmla="*/ 86 w 9990"/>
                <a:gd name="connsiteY0" fmla="*/ 0 h 10293"/>
                <a:gd name="connsiteX1" fmla="*/ 709 w 9990"/>
                <a:gd name="connsiteY1" fmla="*/ 5291 h 10293"/>
                <a:gd name="connsiteX2" fmla="*/ 0 w 9990"/>
                <a:gd name="connsiteY2" fmla="*/ 10195 h 10293"/>
                <a:gd name="connsiteX3" fmla="*/ 9508 w 9990"/>
                <a:gd name="connsiteY3" fmla="*/ 10293 h 10293"/>
                <a:gd name="connsiteX4" fmla="*/ 9508 w 9990"/>
                <a:gd name="connsiteY4" fmla="*/ 293 h 10293"/>
                <a:gd name="connsiteX5" fmla="*/ 86 w 9990"/>
                <a:gd name="connsiteY5" fmla="*/ 0 h 10293"/>
                <a:gd name="connsiteX0" fmla="*/ 127 w 10000"/>
                <a:gd name="connsiteY0" fmla="*/ 0 h 9775"/>
                <a:gd name="connsiteX1" fmla="*/ 710 w 10000"/>
                <a:gd name="connsiteY1" fmla="*/ 4915 h 9775"/>
                <a:gd name="connsiteX2" fmla="*/ 0 w 10000"/>
                <a:gd name="connsiteY2" fmla="*/ 9680 h 9775"/>
                <a:gd name="connsiteX3" fmla="*/ 9518 w 10000"/>
                <a:gd name="connsiteY3" fmla="*/ 9775 h 9775"/>
                <a:gd name="connsiteX4" fmla="*/ 9518 w 10000"/>
                <a:gd name="connsiteY4" fmla="*/ 60 h 9775"/>
                <a:gd name="connsiteX5" fmla="*/ 127 w 10000"/>
                <a:gd name="connsiteY5" fmla="*/ 0 h 9775"/>
                <a:gd name="connsiteX0" fmla="*/ 0 w 9873"/>
                <a:gd name="connsiteY0" fmla="*/ 0 h 10000"/>
                <a:gd name="connsiteX1" fmla="*/ 583 w 9873"/>
                <a:gd name="connsiteY1" fmla="*/ 5028 h 10000"/>
                <a:gd name="connsiteX2" fmla="*/ 10 w 9873"/>
                <a:gd name="connsiteY2" fmla="*/ 9826 h 10000"/>
                <a:gd name="connsiteX3" fmla="*/ 9391 w 9873"/>
                <a:gd name="connsiteY3" fmla="*/ 10000 h 10000"/>
                <a:gd name="connsiteX4" fmla="*/ 9391 w 9873"/>
                <a:gd name="connsiteY4" fmla="*/ 61 h 10000"/>
                <a:gd name="connsiteX5" fmla="*/ 0 w 9873"/>
                <a:gd name="connsiteY5" fmla="*/ 0 h 10000"/>
                <a:gd name="connsiteX0" fmla="*/ 0 w 10000"/>
                <a:gd name="connsiteY0" fmla="*/ 0 h 10000"/>
                <a:gd name="connsiteX1" fmla="*/ 590 w 10000"/>
                <a:gd name="connsiteY1" fmla="*/ 5028 h 10000"/>
                <a:gd name="connsiteX2" fmla="*/ 10 w 10000"/>
                <a:gd name="connsiteY2" fmla="*/ 9826 h 10000"/>
                <a:gd name="connsiteX3" fmla="*/ 9512 w 10000"/>
                <a:gd name="connsiteY3" fmla="*/ 10000 h 10000"/>
                <a:gd name="connsiteX4" fmla="*/ 9512 w 10000"/>
                <a:gd name="connsiteY4" fmla="*/ 61 h 10000"/>
                <a:gd name="connsiteX5" fmla="*/ 0 w 10000"/>
                <a:gd name="connsiteY5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000" extrusionOk="0">
                  <a:moveTo>
                    <a:pt x="0" y="0"/>
                  </a:moveTo>
                  <a:cubicBezTo>
                    <a:pt x="211" y="1753"/>
                    <a:pt x="380" y="3276"/>
                    <a:pt x="590" y="5028"/>
                  </a:cubicBezTo>
                  <a:cubicBezTo>
                    <a:pt x="374" y="6731"/>
                    <a:pt x="240" y="8200"/>
                    <a:pt x="10" y="9826"/>
                  </a:cubicBezTo>
                  <a:lnTo>
                    <a:pt x="9512" y="10000"/>
                  </a:lnTo>
                  <a:cubicBezTo>
                    <a:pt x="10219" y="6552"/>
                    <a:pt x="10106" y="3306"/>
                    <a:pt x="9512" y="61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19050" cap="flat" cmpd="sng">
              <a:solidFill>
                <a:schemeClr val="accent6">
                  <a:lumMod val="2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SA" sz="2200" b="1" i="0" u="none" strike="noStrike" kern="0" cap="none" spc="0" normalizeH="0" baseline="0" noProof="0" dirty="0">
                  <a:ln w="6600">
                    <a:noFill/>
                    <a:prstDash val="solid"/>
                  </a:ln>
                  <a:solidFill>
                    <a:srgbClr val="FFD1AF"/>
                  </a:solidFill>
                  <a:effectLst>
                    <a:glow rad="88900">
                      <a:srgbClr val="FFF7F1">
                        <a:lumMod val="25000"/>
                      </a:srgbClr>
                    </a:glow>
                  </a:effectLst>
                  <a:uLnTx/>
                  <a:uFillTx/>
                  <a:latin typeface="Arial"/>
                  <a:cs typeface="AlWatanHeadlines-Bold" panose="00000700000000000000" pitchFamily="2" charset="-78"/>
                  <a:sym typeface="Arial"/>
                </a:rPr>
                <a:t>خمسة أمور</a:t>
              </a:r>
              <a:endParaRPr kumimoji="0" sz="2200" b="1" i="0" u="none" strike="noStrike" kern="0" cap="none" spc="0" normalizeH="0" baseline="0" noProof="0" dirty="0">
                <a:ln w="6600">
                  <a:noFill/>
                  <a:prstDash val="solid"/>
                </a:ln>
                <a:solidFill>
                  <a:srgbClr val="FFD1AF"/>
                </a:solidFill>
                <a:effectLst>
                  <a:glow rad="88900">
                    <a:srgbClr val="FFF7F1">
                      <a:lumMod val="25000"/>
                    </a:srgbClr>
                  </a:glow>
                </a:effectLst>
                <a:uLnTx/>
                <a:uFillTx/>
                <a:latin typeface="Arial"/>
                <a:cs typeface="AlWatanHeadlines-Bold" panose="00000700000000000000" pitchFamily="2" charset="-78"/>
                <a:sym typeface="Arial"/>
              </a:endParaRPr>
            </a:p>
          </p:txBody>
        </p:sp>
      </p:grpSp>
      <p:grpSp>
        <p:nvGrpSpPr>
          <p:cNvPr id="72" name="Google Shape;2317;p59">
            <a:extLst>
              <a:ext uri="{FF2B5EF4-FFF2-40B4-BE49-F238E27FC236}">
                <a16:creationId xmlns:a16="http://schemas.microsoft.com/office/drawing/2014/main" id="{D0D12903-9913-46C3-AC4A-C0FBB252E038}"/>
              </a:ext>
            </a:extLst>
          </p:cNvPr>
          <p:cNvGrpSpPr/>
          <p:nvPr/>
        </p:nvGrpSpPr>
        <p:grpSpPr>
          <a:xfrm flipH="1">
            <a:off x="297995" y="2305625"/>
            <a:ext cx="3122089" cy="421200"/>
            <a:chOff x="4476564" y="2464088"/>
            <a:chExt cx="580441" cy="171076"/>
          </a:xfrm>
          <a:solidFill>
            <a:schemeClr val="accent5">
              <a:lumMod val="75000"/>
            </a:schemeClr>
          </a:solidFill>
        </p:grpSpPr>
        <p:sp>
          <p:nvSpPr>
            <p:cNvPr id="73" name="Google Shape;2318;p59">
              <a:extLst>
                <a:ext uri="{FF2B5EF4-FFF2-40B4-BE49-F238E27FC236}">
                  <a16:creationId xmlns:a16="http://schemas.microsoft.com/office/drawing/2014/main" id="{28AD50B3-19D8-4B99-B389-C4F1214EBB3B}"/>
                </a:ext>
              </a:extLst>
            </p:cNvPr>
            <p:cNvSpPr/>
            <p:nvPr/>
          </p:nvSpPr>
          <p:spPr>
            <a:xfrm>
              <a:off x="4476564" y="2464088"/>
              <a:ext cx="121528" cy="167492"/>
            </a:xfrm>
            <a:custGeom>
              <a:avLst/>
              <a:gdLst>
                <a:gd name="connsiteX0" fmla="*/ 1332 w 11330"/>
                <a:gd name="connsiteY0" fmla="*/ 0 h 9997"/>
                <a:gd name="connsiteX1" fmla="*/ 1332 w 11330"/>
                <a:gd name="connsiteY1" fmla="*/ 9997 h 9997"/>
                <a:gd name="connsiteX2" fmla="*/ 8390 w 11330"/>
                <a:gd name="connsiteY2" fmla="*/ 9997 h 9997"/>
                <a:gd name="connsiteX3" fmla="*/ 11330 w 11330"/>
                <a:gd name="connsiteY3" fmla="*/ 4997 h 9997"/>
                <a:gd name="connsiteX4" fmla="*/ 8390 w 11330"/>
                <a:gd name="connsiteY4" fmla="*/ 0 h 9997"/>
                <a:gd name="connsiteX5" fmla="*/ 1332 w 11330"/>
                <a:gd name="connsiteY5" fmla="*/ 0 h 9997"/>
                <a:gd name="connsiteX0" fmla="*/ 1985 w 10809"/>
                <a:gd name="connsiteY0" fmla="*/ 0 h 10000"/>
                <a:gd name="connsiteX1" fmla="*/ 1985 w 10809"/>
                <a:gd name="connsiteY1" fmla="*/ 10000 h 10000"/>
                <a:gd name="connsiteX2" fmla="*/ 8214 w 10809"/>
                <a:gd name="connsiteY2" fmla="*/ 10000 h 10000"/>
                <a:gd name="connsiteX3" fmla="*/ 10809 w 10809"/>
                <a:gd name="connsiteY3" fmla="*/ 4998 h 10000"/>
                <a:gd name="connsiteX4" fmla="*/ 8214 w 10809"/>
                <a:gd name="connsiteY4" fmla="*/ 0 h 10000"/>
                <a:gd name="connsiteX5" fmla="*/ 1985 w 10809"/>
                <a:gd name="connsiteY5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809" h="10000" extrusionOk="0">
                  <a:moveTo>
                    <a:pt x="1985" y="0"/>
                  </a:moveTo>
                  <a:cubicBezTo>
                    <a:pt x="-662" y="2658"/>
                    <a:pt x="-662" y="7477"/>
                    <a:pt x="1985" y="10000"/>
                  </a:cubicBezTo>
                  <a:lnTo>
                    <a:pt x="8214" y="10000"/>
                  </a:lnTo>
                  <a:lnTo>
                    <a:pt x="10809" y="4998"/>
                  </a:lnTo>
                  <a:lnTo>
                    <a:pt x="8214" y="0"/>
                  </a:lnTo>
                  <a:lnTo>
                    <a:pt x="1985" y="0"/>
                  </a:lnTo>
                  <a:close/>
                </a:path>
              </a:pathLst>
            </a:custGeom>
            <a:solidFill>
              <a:schemeClr val="accent5">
                <a:lumMod val="90000"/>
              </a:schemeClr>
            </a:solidFill>
            <a:ln w="19050" cap="flat" cmpd="sng">
              <a:solidFill>
                <a:schemeClr val="accent6">
                  <a:lumMod val="2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SA" sz="2800" b="1" i="0" u="none" strike="noStrike" kern="0" cap="none" spc="0" normalizeH="0" baseline="0" noProof="0" dirty="0">
                  <a:ln w="6600">
                    <a:solidFill>
                      <a:srgbClr val="FFF7F1">
                        <a:lumMod val="25000"/>
                      </a:srgbClr>
                    </a:solidFill>
                    <a:prstDash val="solid"/>
                  </a:ln>
                  <a:solidFill>
                    <a:srgbClr val="FFE7D5"/>
                  </a:solidFill>
                  <a:effectLst>
                    <a:outerShdw dist="38100" dir="2700000" algn="tl" rotWithShape="0">
                      <a:srgbClr val="FFF7F1">
                        <a:lumMod val="25000"/>
                      </a:srgbClr>
                    </a:outerShdw>
                  </a:effectLst>
                  <a:uLnTx/>
                  <a:uFillTx/>
                  <a:latin typeface="Arial"/>
                  <a:cs typeface="AlWatanHeadlines-Bold" panose="00000700000000000000" pitchFamily="2" charset="-78"/>
                  <a:sym typeface="Arial"/>
                </a:rPr>
                <a:t>ب</a:t>
              </a:r>
              <a:endParaRPr kumimoji="0" sz="2800" b="1" i="0" u="none" strike="noStrike" kern="0" cap="none" spc="0" normalizeH="0" baseline="0" noProof="0" dirty="0">
                <a:ln w="6600">
                  <a:solidFill>
                    <a:srgbClr val="FFF7F1">
                      <a:lumMod val="25000"/>
                    </a:srgbClr>
                  </a:solidFill>
                  <a:prstDash val="solid"/>
                </a:ln>
                <a:solidFill>
                  <a:srgbClr val="FFE7D5"/>
                </a:solidFill>
                <a:effectLst>
                  <a:outerShdw dist="38100" dir="2700000" algn="tl" rotWithShape="0">
                    <a:srgbClr val="FFF7F1">
                      <a:lumMod val="25000"/>
                    </a:srgbClr>
                  </a:outerShdw>
                </a:effectLst>
                <a:uLnTx/>
                <a:uFillTx/>
                <a:latin typeface="Arial"/>
                <a:cs typeface="AlWatanHeadlines-Bold" panose="00000700000000000000" pitchFamily="2" charset="-78"/>
                <a:sym typeface="Arial"/>
              </a:endParaRPr>
            </a:p>
          </p:txBody>
        </p:sp>
        <p:sp>
          <p:nvSpPr>
            <p:cNvPr id="74" name="Google Shape;2319;p59">
              <a:extLst>
                <a:ext uri="{FF2B5EF4-FFF2-40B4-BE49-F238E27FC236}">
                  <a16:creationId xmlns:a16="http://schemas.microsoft.com/office/drawing/2014/main" id="{F78CD4A1-6C90-46B6-B3F8-8CE2522D2D75}"/>
                </a:ext>
              </a:extLst>
            </p:cNvPr>
            <p:cNvSpPr/>
            <p:nvPr/>
          </p:nvSpPr>
          <p:spPr>
            <a:xfrm>
              <a:off x="4577542" y="2464088"/>
              <a:ext cx="479463" cy="171076"/>
            </a:xfrm>
            <a:custGeom>
              <a:avLst/>
              <a:gdLst>
                <a:gd name="connsiteX0" fmla="*/ 185 w 9999"/>
                <a:gd name="connsiteY0" fmla="*/ 0 h 10444"/>
                <a:gd name="connsiteX1" fmla="*/ 1069 w 9999"/>
                <a:gd name="connsiteY1" fmla="*/ 5444 h 10444"/>
                <a:gd name="connsiteX2" fmla="*/ 0 w 9999"/>
                <a:gd name="connsiteY2" fmla="*/ 10444 h 10444"/>
                <a:gd name="connsiteX3" fmla="*/ 9999 w 9999"/>
                <a:gd name="connsiteY3" fmla="*/ 10444 h 10444"/>
                <a:gd name="connsiteX4" fmla="*/ 9999 w 9999"/>
                <a:gd name="connsiteY4" fmla="*/ 447 h 10444"/>
                <a:gd name="connsiteX5" fmla="*/ 185 w 9999"/>
                <a:gd name="connsiteY5" fmla="*/ 0 h 10444"/>
                <a:gd name="connsiteX0" fmla="*/ 0 w 9815"/>
                <a:gd name="connsiteY0" fmla="*/ 0 h 10239"/>
                <a:gd name="connsiteX1" fmla="*/ 884 w 9815"/>
                <a:gd name="connsiteY1" fmla="*/ 5213 h 10239"/>
                <a:gd name="connsiteX2" fmla="*/ 17 w 9815"/>
                <a:gd name="connsiteY2" fmla="*/ 10239 h 10239"/>
                <a:gd name="connsiteX3" fmla="*/ 9815 w 9815"/>
                <a:gd name="connsiteY3" fmla="*/ 10000 h 10239"/>
                <a:gd name="connsiteX4" fmla="*/ 9815 w 9815"/>
                <a:gd name="connsiteY4" fmla="*/ 428 h 10239"/>
                <a:gd name="connsiteX5" fmla="*/ 0 w 9815"/>
                <a:gd name="connsiteY5" fmla="*/ 0 h 10239"/>
                <a:gd name="connsiteX0" fmla="*/ 0 w 10000"/>
                <a:gd name="connsiteY0" fmla="*/ 0 h 10000"/>
                <a:gd name="connsiteX1" fmla="*/ 815 w 10000"/>
                <a:gd name="connsiteY1" fmla="*/ 5091 h 10000"/>
                <a:gd name="connsiteX2" fmla="*/ 17 w 10000"/>
                <a:gd name="connsiteY2" fmla="*/ 10000 h 10000"/>
                <a:gd name="connsiteX3" fmla="*/ 10000 w 10000"/>
                <a:gd name="connsiteY3" fmla="*/ 9767 h 10000"/>
                <a:gd name="connsiteX4" fmla="*/ 10000 w 10000"/>
                <a:gd name="connsiteY4" fmla="*/ 418 h 10000"/>
                <a:gd name="connsiteX5" fmla="*/ 0 w 10000"/>
                <a:gd name="connsiteY5" fmla="*/ 0 h 10000"/>
                <a:gd name="connsiteX0" fmla="*/ 0 w 10000"/>
                <a:gd name="connsiteY0" fmla="*/ 0 h 10000"/>
                <a:gd name="connsiteX1" fmla="*/ 815 w 10000"/>
                <a:gd name="connsiteY1" fmla="*/ 5091 h 10000"/>
                <a:gd name="connsiteX2" fmla="*/ 17 w 10000"/>
                <a:gd name="connsiteY2" fmla="*/ 10000 h 10000"/>
                <a:gd name="connsiteX3" fmla="*/ 10000 w 10000"/>
                <a:gd name="connsiteY3" fmla="*/ 9767 h 10000"/>
                <a:gd name="connsiteX4" fmla="*/ 10000 w 10000"/>
                <a:gd name="connsiteY4" fmla="*/ 418 h 10000"/>
                <a:gd name="connsiteX5" fmla="*/ 0 w 10000"/>
                <a:gd name="connsiteY5" fmla="*/ 0 h 10000"/>
                <a:gd name="connsiteX0" fmla="*/ 0 w 10000"/>
                <a:gd name="connsiteY0" fmla="*/ 0 h 10000"/>
                <a:gd name="connsiteX1" fmla="*/ 815 w 10000"/>
                <a:gd name="connsiteY1" fmla="*/ 5091 h 10000"/>
                <a:gd name="connsiteX2" fmla="*/ 17 w 10000"/>
                <a:gd name="connsiteY2" fmla="*/ 10000 h 10000"/>
                <a:gd name="connsiteX3" fmla="*/ 10000 w 10000"/>
                <a:gd name="connsiteY3" fmla="*/ 9767 h 10000"/>
                <a:gd name="connsiteX4" fmla="*/ 10000 w 10000"/>
                <a:gd name="connsiteY4" fmla="*/ 418 h 10000"/>
                <a:gd name="connsiteX5" fmla="*/ 0 w 10000"/>
                <a:gd name="connsiteY5" fmla="*/ 0 h 10000"/>
                <a:gd name="connsiteX0" fmla="*/ 0 w 10176"/>
                <a:gd name="connsiteY0" fmla="*/ 0 h 10000"/>
                <a:gd name="connsiteX1" fmla="*/ 815 w 10176"/>
                <a:gd name="connsiteY1" fmla="*/ 5091 h 10000"/>
                <a:gd name="connsiteX2" fmla="*/ 17 w 10176"/>
                <a:gd name="connsiteY2" fmla="*/ 10000 h 10000"/>
                <a:gd name="connsiteX3" fmla="*/ 10000 w 10176"/>
                <a:gd name="connsiteY3" fmla="*/ 9767 h 10000"/>
                <a:gd name="connsiteX4" fmla="*/ 10000 w 10176"/>
                <a:gd name="connsiteY4" fmla="*/ 418 h 10000"/>
                <a:gd name="connsiteX5" fmla="*/ 0 w 10176"/>
                <a:gd name="connsiteY5" fmla="*/ 0 h 10000"/>
                <a:gd name="connsiteX0" fmla="*/ 0 w 10503"/>
                <a:gd name="connsiteY0" fmla="*/ 0 h 10000"/>
                <a:gd name="connsiteX1" fmla="*/ 815 w 10503"/>
                <a:gd name="connsiteY1" fmla="*/ 5091 h 10000"/>
                <a:gd name="connsiteX2" fmla="*/ 17 w 10503"/>
                <a:gd name="connsiteY2" fmla="*/ 10000 h 10000"/>
                <a:gd name="connsiteX3" fmla="*/ 10000 w 10503"/>
                <a:gd name="connsiteY3" fmla="*/ 9767 h 10000"/>
                <a:gd name="connsiteX4" fmla="*/ 10000 w 10503"/>
                <a:gd name="connsiteY4" fmla="*/ 418 h 10000"/>
                <a:gd name="connsiteX5" fmla="*/ 0 w 10503"/>
                <a:gd name="connsiteY5" fmla="*/ 0 h 10000"/>
                <a:gd name="connsiteX0" fmla="*/ 0 w 10503"/>
                <a:gd name="connsiteY0" fmla="*/ 0 h 10000"/>
                <a:gd name="connsiteX1" fmla="*/ 815 w 10503"/>
                <a:gd name="connsiteY1" fmla="*/ 5091 h 10000"/>
                <a:gd name="connsiteX2" fmla="*/ 17 w 10503"/>
                <a:gd name="connsiteY2" fmla="*/ 10000 h 10000"/>
                <a:gd name="connsiteX3" fmla="*/ 10000 w 10503"/>
                <a:gd name="connsiteY3" fmla="*/ 9767 h 10000"/>
                <a:gd name="connsiteX4" fmla="*/ 10000 w 10503"/>
                <a:gd name="connsiteY4" fmla="*/ 418 h 10000"/>
                <a:gd name="connsiteX5" fmla="*/ 0 w 10503"/>
                <a:gd name="connsiteY5" fmla="*/ 0 h 10000"/>
                <a:gd name="connsiteX0" fmla="*/ 47 w 10486"/>
                <a:gd name="connsiteY0" fmla="*/ 14 h 9582"/>
                <a:gd name="connsiteX1" fmla="*/ 798 w 10486"/>
                <a:gd name="connsiteY1" fmla="*/ 4673 h 9582"/>
                <a:gd name="connsiteX2" fmla="*/ 0 w 10486"/>
                <a:gd name="connsiteY2" fmla="*/ 9582 h 9582"/>
                <a:gd name="connsiteX3" fmla="*/ 9983 w 10486"/>
                <a:gd name="connsiteY3" fmla="*/ 9349 h 9582"/>
                <a:gd name="connsiteX4" fmla="*/ 9983 w 10486"/>
                <a:gd name="connsiteY4" fmla="*/ 0 h 9582"/>
                <a:gd name="connsiteX5" fmla="*/ 47 w 10486"/>
                <a:gd name="connsiteY5" fmla="*/ 14 h 9582"/>
                <a:gd name="connsiteX0" fmla="*/ 45 w 10000"/>
                <a:gd name="connsiteY0" fmla="*/ 15 h 9757"/>
                <a:gd name="connsiteX1" fmla="*/ 761 w 10000"/>
                <a:gd name="connsiteY1" fmla="*/ 4877 h 9757"/>
                <a:gd name="connsiteX2" fmla="*/ 0 w 10000"/>
                <a:gd name="connsiteY2" fmla="*/ 9436 h 9757"/>
                <a:gd name="connsiteX3" fmla="*/ 9520 w 10000"/>
                <a:gd name="connsiteY3" fmla="*/ 9757 h 9757"/>
                <a:gd name="connsiteX4" fmla="*/ 9520 w 10000"/>
                <a:gd name="connsiteY4" fmla="*/ 0 h 9757"/>
                <a:gd name="connsiteX5" fmla="*/ 45 w 10000"/>
                <a:gd name="connsiteY5" fmla="*/ 15 h 9757"/>
                <a:gd name="connsiteX0" fmla="*/ 0 w 9955"/>
                <a:gd name="connsiteY0" fmla="*/ 15 h 10000"/>
                <a:gd name="connsiteX1" fmla="*/ 716 w 9955"/>
                <a:gd name="connsiteY1" fmla="*/ 4998 h 10000"/>
                <a:gd name="connsiteX2" fmla="*/ 37 w 9955"/>
                <a:gd name="connsiteY2" fmla="*/ 9902 h 10000"/>
                <a:gd name="connsiteX3" fmla="*/ 9475 w 9955"/>
                <a:gd name="connsiteY3" fmla="*/ 10000 h 10000"/>
                <a:gd name="connsiteX4" fmla="*/ 9475 w 9955"/>
                <a:gd name="connsiteY4" fmla="*/ 0 h 10000"/>
                <a:gd name="connsiteX5" fmla="*/ 0 w 9955"/>
                <a:gd name="connsiteY5" fmla="*/ 15 h 10000"/>
                <a:gd name="connsiteX0" fmla="*/ 0 w 10000"/>
                <a:gd name="connsiteY0" fmla="*/ 15 h 10000"/>
                <a:gd name="connsiteX1" fmla="*/ 719 w 10000"/>
                <a:gd name="connsiteY1" fmla="*/ 4998 h 10000"/>
                <a:gd name="connsiteX2" fmla="*/ 37 w 10000"/>
                <a:gd name="connsiteY2" fmla="*/ 9902 h 10000"/>
                <a:gd name="connsiteX3" fmla="*/ 9518 w 10000"/>
                <a:gd name="connsiteY3" fmla="*/ 10000 h 10000"/>
                <a:gd name="connsiteX4" fmla="*/ 9518 w 10000"/>
                <a:gd name="connsiteY4" fmla="*/ 0 h 10000"/>
                <a:gd name="connsiteX5" fmla="*/ 0 w 10000"/>
                <a:gd name="connsiteY5" fmla="*/ 15 h 10000"/>
                <a:gd name="connsiteX0" fmla="*/ 0 w 10000"/>
                <a:gd name="connsiteY0" fmla="*/ 15 h 10000"/>
                <a:gd name="connsiteX1" fmla="*/ 719 w 10000"/>
                <a:gd name="connsiteY1" fmla="*/ 4998 h 10000"/>
                <a:gd name="connsiteX2" fmla="*/ 10 w 10000"/>
                <a:gd name="connsiteY2" fmla="*/ 9902 h 10000"/>
                <a:gd name="connsiteX3" fmla="*/ 9518 w 10000"/>
                <a:gd name="connsiteY3" fmla="*/ 10000 h 10000"/>
                <a:gd name="connsiteX4" fmla="*/ 9518 w 10000"/>
                <a:gd name="connsiteY4" fmla="*/ 0 h 10000"/>
                <a:gd name="connsiteX5" fmla="*/ 0 w 10000"/>
                <a:gd name="connsiteY5" fmla="*/ 15 h 10000"/>
                <a:gd name="connsiteX0" fmla="*/ 86 w 9990"/>
                <a:gd name="connsiteY0" fmla="*/ 0 h 10293"/>
                <a:gd name="connsiteX1" fmla="*/ 709 w 9990"/>
                <a:gd name="connsiteY1" fmla="*/ 5291 h 10293"/>
                <a:gd name="connsiteX2" fmla="*/ 0 w 9990"/>
                <a:gd name="connsiteY2" fmla="*/ 10195 h 10293"/>
                <a:gd name="connsiteX3" fmla="*/ 9508 w 9990"/>
                <a:gd name="connsiteY3" fmla="*/ 10293 h 10293"/>
                <a:gd name="connsiteX4" fmla="*/ 9508 w 9990"/>
                <a:gd name="connsiteY4" fmla="*/ 293 h 10293"/>
                <a:gd name="connsiteX5" fmla="*/ 86 w 9990"/>
                <a:gd name="connsiteY5" fmla="*/ 0 h 10293"/>
                <a:gd name="connsiteX0" fmla="*/ 127 w 10000"/>
                <a:gd name="connsiteY0" fmla="*/ 0 h 9775"/>
                <a:gd name="connsiteX1" fmla="*/ 710 w 10000"/>
                <a:gd name="connsiteY1" fmla="*/ 4915 h 9775"/>
                <a:gd name="connsiteX2" fmla="*/ 0 w 10000"/>
                <a:gd name="connsiteY2" fmla="*/ 9680 h 9775"/>
                <a:gd name="connsiteX3" fmla="*/ 9518 w 10000"/>
                <a:gd name="connsiteY3" fmla="*/ 9775 h 9775"/>
                <a:gd name="connsiteX4" fmla="*/ 9518 w 10000"/>
                <a:gd name="connsiteY4" fmla="*/ 60 h 9775"/>
                <a:gd name="connsiteX5" fmla="*/ 127 w 10000"/>
                <a:gd name="connsiteY5" fmla="*/ 0 h 9775"/>
                <a:gd name="connsiteX0" fmla="*/ 0 w 9873"/>
                <a:gd name="connsiteY0" fmla="*/ 0 h 10000"/>
                <a:gd name="connsiteX1" fmla="*/ 583 w 9873"/>
                <a:gd name="connsiteY1" fmla="*/ 5028 h 10000"/>
                <a:gd name="connsiteX2" fmla="*/ 10 w 9873"/>
                <a:gd name="connsiteY2" fmla="*/ 9826 h 10000"/>
                <a:gd name="connsiteX3" fmla="*/ 9391 w 9873"/>
                <a:gd name="connsiteY3" fmla="*/ 10000 h 10000"/>
                <a:gd name="connsiteX4" fmla="*/ 9391 w 9873"/>
                <a:gd name="connsiteY4" fmla="*/ 61 h 10000"/>
                <a:gd name="connsiteX5" fmla="*/ 0 w 9873"/>
                <a:gd name="connsiteY5" fmla="*/ 0 h 10000"/>
                <a:gd name="connsiteX0" fmla="*/ 0 w 10000"/>
                <a:gd name="connsiteY0" fmla="*/ 0 h 10000"/>
                <a:gd name="connsiteX1" fmla="*/ 590 w 10000"/>
                <a:gd name="connsiteY1" fmla="*/ 5028 h 10000"/>
                <a:gd name="connsiteX2" fmla="*/ 10 w 10000"/>
                <a:gd name="connsiteY2" fmla="*/ 9826 h 10000"/>
                <a:gd name="connsiteX3" fmla="*/ 9512 w 10000"/>
                <a:gd name="connsiteY3" fmla="*/ 10000 h 10000"/>
                <a:gd name="connsiteX4" fmla="*/ 9512 w 10000"/>
                <a:gd name="connsiteY4" fmla="*/ 61 h 10000"/>
                <a:gd name="connsiteX5" fmla="*/ 0 w 10000"/>
                <a:gd name="connsiteY5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000" extrusionOk="0">
                  <a:moveTo>
                    <a:pt x="0" y="0"/>
                  </a:moveTo>
                  <a:cubicBezTo>
                    <a:pt x="211" y="1753"/>
                    <a:pt x="380" y="3276"/>
                    <a:pt x="590" y="5028"/>
                  </a:cubicBezTo>
                  <a:cubicBezTo>
                    <a:pt x="374" y="6731"/>
                    <a:pt x="240" y="8200"/>
                    <a:pt x="10" y="9826"/>
                  </a:cubicBezTo>
                  <a:lnTo>
                    <a:pt x="9512" y="10000"/>
                  </a:lnTo>
                  <a:cubicBezTo>
                    <a:pt x="10219" y="6552"/>
                    <a:pt x="10106" y="3306"/>
                    <a:pt x="9512" y="61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19050" cap="flat" cmpd="sng">
              <a:solidFill>
                <a:schemeClr val="accent6">
                  <a:lumMod val="2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SA" sz="2200" b="1" i="0" u="none" strike="noStrike" kern="0" cap="none" spc="0" normalizeH="0" baseline="0" noProof="0" dirty="0">
                  <a:ln w="6600">
                    <a:noFill/>
                    <a:prstDash val="solid"/>
                  </a:ln>
                  <a:solidFill>
                    <a:srgbClr val="FFD1AF"/>
                  </a:solidFill>
                  <a:effectLst>
                    <a:glow rad="76200">
                      <a:srgbClr val="FFF7F1">
                        <a:lumMod val="25000"/>
                      </a:srgbClr>
                    </a:glow>
                  </a:effectLst>
                  <a:uLnTx/>
                  <a:uFillTx/>
                  <a:latin typeface="Arial"/>
                  <a:cs typeface="AlWatanHeadlines-Bold" panose="00000700000000000000" pitchFamily="2" charset="-78"/>
                  <a:sym typeface="Arial"/>
                </a:rPr>
                <a:t>أربعة أمور</a:t>
              </a:r>
            </a:p>
          </p:txBody>
        </p:sp>
      </p:grpSp>
      <p:grpSp>
        <p:nvGrpSpPr>
          <p:cNvPr id="75" name="Google Shape;2317;p59">
            <a:extLst>
              <a:ext uri="{FF2B5EF4-FFF2-40B4-BE49-F238E27FC236}">
                <a16:creationId xmlns:a16="http://schemas.microsoft.com/office/drawing/2014/main" id="{BA1F47B4-01D2-4779-9905-0A17BA3A1046}"/>
              </a:ext>
            </a:extLst>
          </p:cNvPr>
          <p:cNvGrpSpPr/>
          <p:nvPr/>
        </p:nvGrpSpPr>
        <p:grpSpPr>
          <a:xfrm flipH="1">
            <a:off x="292561" y="1835326"/>
            <a:ext cx="3122084" cy="421200"/>
            <a:chOff x="4476565" y="2464088"/>
            <a:chExt cx="580440" cy="171076"/>
          </a:xfrm>
          <a:solidFill>
            <a:schemeClr val="accent5">
              <a:lumMod val="75000"/>
            </a:schemeClr>
          </a:solidFill>
        </p:grpSpPr>
        <p:sp>
          <p:nvSpPr>
            <p:cNvPr id="76" name="Google Shape;2318;p59">
              <a:extLst>
                <a:ext uri="{FF2B5EF4-FFF2-40B4-BE49-F238E27FC236}">
                  <a16:creationId xmlns:a16="http://schemas.microsoft.com/office/drawing/2014/main" id="{63E1977C-1828-41CB-A790-BE07C3D2AFCD}"/>
                </a:ext>
              </a:extLst>
            </p:cNvPr>
            <p:cNvSpPr/>
            <p:nvPr/>
          </p:nvSpPr>
          <p:spPr>
            <a:xfrm>
              <a:off x="4476565" y="2464088"/>
              <a:ext cx="121528" cy="167492"/>
            </a:xfrm>
            <a:custGeom>
              <a:avLst/>
              <a:gdLst>
                <a:gd name="connsiteX0" fmla="*/ 1332 w 11330"/>
                <a:gd name="connsiteY0" fmla="*/ 0 h 9997"/>
                <a:gd name="connsiteX1" fmla="*/ 1332 w 11330"/>
                <a:gd name="connsiteY1" fmla="*/ 9997 h 9997"/>
                <a:gd name="connsiteX2" fmla="*/ 8390 w 11330"/>
                <a:gd name="connsiteY2" fmla="*/ 9997 h 9997"/>
                <a:gd name="connsiteX3" fmla="*/ 11330 w 11330"/>
                <a:gd name="connsiteY3" fmla="*/ 4997 h 9997"/>
                <a:gd name="connsiteX4" fmla="*/ 8390 w 11330"/>
                <a:gd name="connsiteY4" fmla="*/ 0 h 9997"/>
                <a:gd name="connsiteX5" fmla="*/ 1332 w 11330"/>
                <a:gd name="connsiteY5" fmla="*/ 0 h 9997"/>
                <a:gd name="connsiteX0" fmla="*/ 1985 w 10809"/>
                <a:gd name="connsiteY0" fmla="*/ 0 h 10000"/>
                <a:gd name="connsiteX1" fmla="*/ 1985 w 10809"/>
                <a:gd name="connsiteY1" fmla="*/ 10000 h 10000"/>
                <a:gd name="connsiteX2" fmla="*/ 8214 w 10809"/>
                <a:gd name="connsiteY2" fmla="*/ 10000 h 10000"/>
                <a:gd name="connsiteX3" fmla="*/ 10809 w 10809"/>
                <a:gd name="connsiteY3" fmla="*/ 4998 h 10000"/>
                <a:gd name="connsiteX4" fmla="*/ 8214 w 10809"/>
                <a:gd name="connsiteY4" fmla="*/ 0 h 10000"/>
                <a:gd name="connsiteX5" fmla="*/ 1985 w 10809"/>
                <a:gd name="connsiteY5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809" h="10000" extrusionOk="0">
                  <a:moveTo>
                    <a:pt x="1985" y="0"/>
                  </a:moveTo>
                  <a:cubicBezTo>
                    <a:pt x="-662" y="2658"/>
                    <a:pt x="-662" y="7477"/>
                    <a:pt x="1985" y="10000"/>
                  </a:cubicBezTo>
                  <a:lnTo>
                    <a:pt x="8214" y="10000"/>
                  </a:lnTo>
                  <a:lnTo>
                    <a:pt x="10809" y="4998"/>
                  </a:lnTo>
                  <a:lnTo>
                    <a:pt x="8214" y="0"/>
                  </a:lnTo>
                  <a:lnTo>
                    <a:pt x="1985" y="0"/>
                  </a:lnTo>
                  <a:close/>
                </a:path>
              </a:pathLst>
            </a:custGeom>
            <a:solidFill>
              <a:schemeClr val="accent5">
                <a:lumMod val="90000"/>
              </a:schemeClr>
            </a:solidFill>
            <a:ln w="19050" cap="flat" cmpd="sng">
              <a:solidFill>
                <a:schemeClr val="accent6">
                  <a:lumMod val="2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SA" sz="2800" b="1" i="0" u="none" strike="noStrike" kern="0" cap="none" spc="0" normalizeH="0" baseline="0" noProof="0" dirty="0">
                  <a:ln w="6600">
                    <a:solidFill>
                      <a:srgbClr val="FFF7F1">
                        <a:lumMod val="25000"/>
                      </a:srgbClr>
                    </a:solidFill>
                    <a:prstDash val="solid"/>
                  </a:ln>
                  <a:solidFill>
                    <a:srgbClr val="FFE7D5"/>
                  </a:solidFill>
                  <a:effectLst>
                    <a:outerShdw dist="38100" dir="2700000" algn="tl" rotWithShape="0">
                      <a:srgbClr val="FFF7F1">
                        <a:lumMod val="25000"/>
                      </a:srgbClr>
                    </a:outerShdw>
                  </a:effectLst>
                  <a:uLnTx/>
                  <a:uFillTx/>
                  <a:latin typeface="Arial"/>
                  <a:cs typeface="AlWatanHeadlines-Bold" panose="00000700000000000000" pitchFamily="2" charset="-78"/>
                  <a:sym typeface="Arial"/>
                </a:rPr>
                <a:t>أ</a:t>
              </a:r>
              <a:endParaRPr kumimoji="0" sz="2800" b="1" i="0" u="none" strike="noStrike" kern="0" cap="none" spc="0" normalizeH="0" baseline="0" noProof="0" dirty="0">
                <a:ln w="6600">
                  <a:solidFill>
                    <a:srgbClr val="FFF7F1">
                      <a:lumMod val="25000"/>
                    </a:srgbClr>
                  </a:solidFill>
                  <a:prstDash val="solid"/>
                </a:ln>
                <a:solidFill>
                  <a:srgbClr val="FFE7D5"/>
                </a:solidFill>
                <a:effectLst>
                  <a:outerShdw dist="38100" dir="2700000" algn="tl" rotWithShape="0">
                    <a:srgbClr val="FFF7F1">
                      <a:lumMod val="25000"/>
                    </a:srgbClr>
                  </a:outerShdw>
                </a:effectLst>
                <a:uLnTx/>
                <a:uFillTx/>
                <a:latin typeface="Arial"/>
                <a:cs typeface="AlWatanHeadlines-Bold" panose="00000700000000000000" pitchFamily="2" charset="-78"/>
                <a:sym typeface="Arial"/>
              </a:endParaRPr>
            </a:p>
          </p:txBody>
        </p:sp>
        <p:sp>
          <p:nvSpPr>
            <p:cNvPr id="77" name="Google Shape;2319;p59">
              <a:extLst>
                <a:ext uri="{FF2B5EF4-FFF2-40B4-BE49-F238E27FC236}">
                  <a16:creationId xmlns:a16="http://schemas.microsoft.com/office/drawing/2014/main" id="{E2528F46-C810-4F43-A96A-FF61C6EABB91}"/>
                </a:ext>
              </a:extLst>
            </p:cNvPr>
            <p:cNvSpPr/>
            <p:nvPr/>
          </p:nvSpPr>
          <p:spPr>
            <a:xfrm>
              <a:off x="4577542" y="2464088"/>
              <a:ext cx="479463" cy="171076"/>
            </a:xfrm>
            <a:custGeom>
              <a:avLst/>
              <a:gdLst>
                <a:gd name="connsiteX0" fmla="*/ 185 w 9999"/>
                <a:gd name="connsiteY0" fmla="*/ 0 h 10444"/>
                <a:gd name="connsiteX1" fmla="*/ 1069 w 9999"/>
                <a:gd name="connsiteY1" fmla="*/ 5444 h 10444"/>
                <a:gd name="connsiteX2" fmla="*/ 0 w 9999"/>
                <a:gd name="connsiteY2" fmla="*/ 10444 h 10444"/>
                <a:gd name="connsiteX3" fmla="*/ 9999 w 9999"/>
                <a:gd name="connsiteY3" fmla="*/ 10444 h 10444"/>
                <a:gd name="connsiteX4" fmla="*/ 9999 w 9999"/>
                <a:gd name="connsiteY4" fmla="*/ 447 h 10444"/>
                <a:gd name="connsiteX5" fmla="*/ 185 w 9999"/>
                <a:gd name="connsiteY5" fmla="*/ 0 h 10444"/>
                <a:gd name="connsiteX0" fmla="*/ 0 w 9815"/>
                <a:gd name="connsiteY0" fmla="*/ 0 h 10239"/>
                <a:gd name="connsiteX1" fmla="*/ 884 w 9815"/>
                <a:gd name="connsiteY1" fmla="*/ 5213 h 10239"/>
                <a:gd name="connsiteX2" fmla="*/ 17 w 9815"/>
                <a:gd name="connsiteY2" fmla="*/ 10239 h 10239"/>
                <a:gd name="connsiteX3" fmla="*/ 9815 w 9815"/>
                <a:gd name="connsiteY3" fmla="*/ 10000 h 10239"/>
                <a:gd name="connsiteX4" fmla="*/ 9815 w 9815"/>
                <a:gd name="connsiteY4" fmla="*/ 428 h 10239"/>
                <a:gd name="connsiteX5" fmla="*/ 0 w 9815"/>
                <a:gd name="connsiteY5" fmla="*/ 0 h 10239"/>
                <a:gd name="connsiteX0" fmla="*/ 0 w 10000"/>
                <a:gd name="connsiteY0" fmla="*/ 0 h 10000"/>
                <a:gd name="connsiteX1" fmla="*/ 815 w 10000"/>
                <a:gd name="connsiteY1" fmla="*/ 5091 h 10000"/>
                <a:gd name="connsiteX2" fmla="*/ 17 w 10000"/>
                <a:gd name="connsiteY2" fmla="*/ 10000 h 10000"/>
                <a:gd name="connsiteX3" fmla="*/ 10000 w 10000"/>
                <a:gd name="connsiteY3" fmla="*/ 9767 h 10000"/>
                <a:gd name="connsiteX4" fmla="*/ 10000 w 10000"/>
                <a:gd name="connsiteY4" fmla="*/ 418 h 10000"/>
                <a:gd name="connsiteX5" fmla="*/ 0 w 10000"/>
                <a:gd name="connsiteY5" fmla="*/ 0 h 10000"/>
                <a:gd name="connsiteX0" fmla="*/ 0 w 10000"/>
                <a:gd name="connsiteY0" fmla="*/ 0 h 10000"/>
                <a:gd name="connsiteX1" fmla="*/ 815 w 10000"/>
                <a:gd name="connsiteY1" fmla="*/ 5091 h 10000"/>
                <a:gd name="connsiteX2" fmla="*/ 17 w 10000"/>
                <a:gd name="connsiteY2" fmla="*/ 10000 h 10000"/>
                <a:gd name="connsiteX3" fmla="*/ 10000 w 10000"/>
                <a:gd name="connsiteY3" fmla="*/ 9767 h 10000"/>
                <a:gd name="connsiteX4" fmla="*/ 10000 w 10000"/>
                <a:gd name="connsiteY4" fmla="*/ 418 h 10000"/>
                <a:gd name="connsiteX5" fmla="*/ 0 w 10000"/>
                <a:gd name="connsiteY5" fmla="*/ 0 h 10000"/>
                <a:gd name="connsiteX0" fmla="*/ 0 w 10000"/>
                <a:gd name="connsiteY0" fmla="*/ 0 h 10000"/>
                <a:gd name="connsiteX1" fmla="*/ 815 w 10000"/>
                <a:gd name="connsiteY1" fmla="*/ 5091 h 10000"/>
                <a:gd name="connsiteX2" fmla="*/ 17 w 10000"/>
                <a:gd name="connsiteY2" fmla="*/ 10000 h 10000"/>
                <a:gd name="connsiteX3" fmla="*/ 10000 w 10000"/>
                <a:gd name="connsiteY3" fmla="*/ 9767 h 10000"/>
                <a:gd name="connsiteX4" fmla="*/ 10000 w 10000"/>
                <a:gd name="connsiteY4" fmla="*/ 418 h 10000"/>
                <a:gd name="connsiteX5" fmla="*/ 0 w 10000"/>
                <a:gd name="connsiteY5" fmla="*/ 0 h 10000"/>
                <a:gd name="connsiteX0" fmla="*/ 0 w 10176"/>
                <a:gd name="connsiteY0" fmla="*/ 0 h 10000"/>
                <a:gd name="connsiteX1" fmla="*/ 815 w 10176"/>
                <a:gd name="connsiteY1" fmla="*/ 5091 h 10000"/>
                <a:gd name="connsiteX2" fmla="*/ 17 w 10176"/>
                <a:gd name="connsiteY2" fmla="*/ 10000 h 10000"/>
                <a:gd name="connsiteX3" fmla="*/ 10000 w 10176"/>
                <a:gd name="connsiteY3" fmla="*/ 9767 h 10000"/>
                <a:gd name="connsiteX4" fmla="*/ 10000 w 10176"/>
                <a:gd name="connsiteY4" fmla="*/ 418 h 10000"/>
                <a:gd name="connsiteX5" fmla="*/ 0 w 10176"/>
                <a:gd name="connsiteY5" fmla="*/ 0 h 10000"/>
                <a:gd name="connsiteX0" fmla="*/ 0 w 10503"/>
                <a:gd name="connsiteY0" fmla="*/ 0 h 10000"/>
                <a:gd name="connsiteX1" fmla="*/ 815 w 10503"/>
                <a:gd name="connsiteY1" fmla="*/ 5091 h 10000"/>
                <a:gd name="connsiteX2" fmla="*/ 17 w 10503"/>
                <a:gd name="connsiteY2" fmla="*/ 10000 h 10000"/>
                <a:gd name="connsiteX3" fmla="*/ 10000 w 10503"/>
                <a:gd name="connsiteY3" fmla="*/ 9767 h 10000"/>
                <a:gd name="connsiteX4" fmla="*/ 10000 w 10503"/>
                <a:gd name="connsiteY4" fmla="*/ 418 h 10000"/>
                <a:gd name="connsiteX5" fmla="*/ 0 w 10503"/>
                <a:gd name="connsiteY5" fmla="*/ 0 h 10000"/>
                <a:gd name="connsiteX0" fmla="*/ 0 w 10503"/>
                <a:gd name="connsiteY0" fmla="*/ 0 h 10000"/>
                <a:gd name="connsiteX1" fmla="*/ 815 w 10503"/>
                <a:gd name="connsiteY1" fmla="*/ 5091 h 10000"/>
                <a:gd name="connsiteX2" fmla="*/ 17 w 10503"/>
                <a:gd name="connsiteY2" fmla="*/ 10000 h 10000"/>
                <a:gd name="connsiteX3" fmla="*/ 10000 w 10503"/>
                <a:gd name="connsiteY3" fmla="*/ 9767 h 10000"/>
                <a:gd name="connsiteX4" fmla="*/ 10000 w 10503"/>
                <a:gd name="connsiteY4" fmla="*/ 418 h 10000"/>
                <a:gd name="connsiteX5" fmla="*/ 0 w 10503"/>
                <a:gd name="connsiteY5" fmla="*/ 0 h 10000"/>
                <a:gd name="connsiteX0" fmla="*/ 47 w 10486"/>
                <a:gd name="connsiteY0" fmla="*/ 14 h 9582"/>
                <a:gd name="connsiteX1" fmla="*/ 798 w 10486"/>
                <a:gd name="connsiteY1" fmla="*/ 4673 h 9582"/>
                <a:gd name="connsiteX2" fmla="*/ 0 w 10486"/>
                <a:gd name="connsiteY2" fmla="*/ 9582 h 9582"/>
                <a:gd name="connsiteX3" fmla="*/ 9983 w 10486"/>
                <a:gd name="connsiteY3" fmla="*/ 9349 h 9582"/>
                <a:gd name="connsiteX4" fmla="*/ 9983 w 10486"/>
                <a:gd name="connsiteY4" fmla="*/ 0 h 9582"/>
                <a:gd name="connsiteX5" fmla="*/ 47 w 10486"/>
                <a:gd name="connsiteY5" fmla="*/ 14 h 9582"/>
                <a:gd name="connsiteX0" fmla="*/ 45 w 10000"/>
                <a:gd name="connsiteY0" fmla="*/ 15 h 9757"/>
                <a:gd name="connsiteX1" fmla="*/ 761 w 10000"/>
                <a:gd name="connsiteY1" fmla="*/ 4877 h 9757"/>
                <a:gd name="connsiteX2" fmla="*/ 0 w 10000"/>
                <a:gd name="connsiteY2" fmla="*/ 9436 h 9757"/>
                <a:gd name="connsiteX3" fmla="*/ 9520 w 10000"/>
                <a:gd name="connsiteY3" fmla="*/ 9757 h 9757"/>
                <a:gd name="connsiteX4" fmla="*/ 9520 w 10000"/>
                <a:gd name="connsiteY4" fmla="*/ 0 h 9757"/>
                <a:gd name="connsiteX5" fmla="*/ 45 w 10000"/>
                <a:gd name="connsiteY5" fmla="*/ 15 h 9757"/>
                <a:gd name="connsiteX0" fmla="*/ 0 w 9955"/>
                <a:gd name="connsiteY0" fmla="*/ 15 h 10000"/>
                <a:gd name="connsiteX1" fmla="*/ 716 w 9955"/>
                <a:gd name="connsiteY1" fmla="*/ 4998 h 10000"/>
                <a:gd name="connsiteX2" fmla="*/ 37 w 9955"/>
                <a:gd name="connsiteY2" fmla="*/ 9902 h 10000"/>
                <a:gd name="connsiteX3" fmla="*/ 9475 w 9955"/>
                <a:gd name="connsiteY3" fmla="*/ 10000 h 10000"/>
                <a:gd name="connsiteX4" fmla="*/ 9475 w 9955"/>
                <a:gd name="connsiteY4" fmla="*/ 0 h 10000"/>
                <a:gd name="connsiteX5" fmla="*/ 0 w 9955"/>
                <a:gd name="connsiteY5" fmla="*/ 15 h 10000"/>
                <a:gd name="connsiteX0" fmla="*/ 0 w 10000"/>
                <a:gd name="connsiteY0" fmla="*/ 15 h 10000"/>
                <a:gd name="connsiteX1" fmla="*/ 719 w 10000"/>
                <a:gd name="connsiteY1" fmla="*/ 4998 h 10000"/>
                <a:gd name="connsiteX2" fmla="*/ 37 w 10000"/>
                <a:gd name="connsiteY2" fmla="*/ 9902 h 10000"/>
                <a:gd name="connsiteX3" fmla="*/ 9518 w 10000"/>
                <a:gd name="connsiteY3" fmla="*/ 10000 h 10000"/>
                <a:gd name="connsiteX4" fmla="*/ 9518 w 10000"/>
                <a:gd name="connsiteY4" fmla="*/ 0 h 10000"/>
                <a:gd name="connsiteX5" fmla="*/ 0 w 10000"/>
                <a:gd name="connsiteY5" fmla="*/ 15 h 10000"/>
                <a:gd name="connsiteX0" fmla="*/ 0 w 10000"/>
                <a:gd name="connsiteY0" fmla="*/ 15 h 10000"/>
                <a:gd name="connsiteX1" fmla="*/ 719 w 10000"/>
                <a:gd name="connsiteY1" fmla="*/ 4998 h 10000"/>
                <a:gd name="connsiteX2" fmla="*/ 10 w 10000"/>
                <a:gd name="connsiteY2" fmla="*/ 9902 h 10000"/>
                <a:gd name="connsiteX3" fmla="*/ 9518 w 10000"/>
                <a:gd name="connsiteY3" fmla="*/ 10000 h 10000"/>
                <a:gd name="connsiteX4" fmla="*/ 9518 w 10000"/>
                <a:gd name="connsiteY4" fmla="*/ 0 h 10000"/>
                <a:gd name="connsiteX5" fmla="*/ 0 w 10000"/>
                <a:gd name="connsiteY5" fmla="*/ 15 h 10000"/>
                <a:gd name="connsiteX0" fmla="*/ 86 w 9990"/>
                <a:gd name="connsiteY0" fmla="*/ 0 h 10293"/>
                <a:gd name="connsiteX1" fmla="*/ 709 w 9990"/>
                <a:gd name="connsiteY1" fmla="*/ 5291 h 10293"/>
                <a:gd name="connsiteX2" fmla="*/ 0 w 9990"/>
                <a:gd name="connsiteY2" fmla="*/ 10195 h 10293"/>
                <a:gd name="connsiteX3" fmla="*/ 9508 w 9990"/>
                <a:gd name="connsiteY3" fmla="*/ 10293 h 10293"/>
                <a:gd name="connsiteX4" fmla="*/ 9508 w 9990"/>
                <a:gd name="connsiteY4" fmla="*/ 293 h 10293"/>
                <a:gd name="connsiteX5" fmla="*/ 86 w 9990"/>
                <a:gd name="connsiteY5" fmla="*/ 0 h 10293"/>
                <a:gd name="connsiteX0" fmla="*/ 127 w 10000"/>
                <a:gd name="connsiteY0" fmla="*/ 0 h 9775"/>
                <a:gd name="connsiteX1" fmla="*/ 710 w 10000"/>
                <a:gd name="connsiteY1" fmla="*/ 4915 h 9775"/>
                <a:gd name="connsiteX2" fmla="*/ 0 w 10000"/>
                <a:gd name="connsiteY2" fmla="*/ 9680 h 9775"/>
                <a:gd name="connsiteX3" fmla="*/ 9518 w 10000"/>
                <a:gd name="connsiteY3" fmla="*/ 9775 h 9775"/>
                <a:gd name="connsiteX4" fmla="*/ 9518 w 10000"/>
                <a:gd name="connsiteY4" fmla="*/ 60 h 9775"/>
                <a:gd name="connsiteX5" fmla="*/ 127 w 10000"/>
                <a:gd name="connsiteY5" fmla="*/ 0 h 9775"/>
                <a:gd name="connsiteX0" fmla="*/ 0 w 9873"/>
                <a:gd name="connsiteY0" fmla="*/ 0 h 10000"/>
                <a:gd name="connsiteX1" fmla="*/ 583 w 9873"/>
                <a:gd name="connsiteY1" fmla="*/ 5028 h 10000"/>
                <a:gd name="connsiteX2" fmla="*/ 10 w 9873"/>
                <a:gd name="connsiteY2" fmla="*/ 9826 h 10000"/>
                <a:gd name="connsiteX3" fmla="*/ 9391 w 9873"/>
                <a:gd name="connsiteY3" fmla="*/ 10000 h 10000"/>
                <a:gd name="connsiteX4" fmla="*/ 9391 w 9873"/>
                <a:gd name="connsiteY4" fmla="*/ 61 h 10000"/>
                <a:gd name="connsiteX5" fmla="*/ 0 w 9873"/>
                <a:gd name="connsiteY5" fmla="*/ 0 h 10000"/>
                <a:gd name="connsiteX0" fmla="*/ 0 w 10000"/>
                <a:gd name="connsiteY0" fmla="*/ 0 h 10000"/>
                <a:gd name="connsiteX1" fmla="*/ 590 w 10000"/>
                <a:gd name="connsiteY1" fmla="*/ 5028 h 10000"/>
                <a:gd name="connsiteX2" fmla="*/ 10 w 10000"/>
                <a:gd name="connsiteY2" fmla="*/ 9826 h 10000"/>
                <a:gd name="connsiteX3" fmla="*/ 9512 w 10000"/>
                <a:gd name="connsiteY3" fmla="*/ 10000 h 10000"/>
                <a:gd name="connsiteX4" fmla="*/ 9512 w 10000"/>
                <a:gd name="connsiteY4" fmla="*/ 61 h 10000"/>
                <a:gd name="connsiteX5" fmla="*/ 0 w 10000"/>
                <a:gd name="connsiteY5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000" extrusionOk="0">
                  <a:moveTo>
                    <a:pt x="0" y="0"/>
                  </a:moveTo>
                  <a:cubicBezTo>
                    <a:pt x="211" y="1753"/>
                    <a:pt x="380" y="3276"/>
                    <a:pt x="590" y="5028"/>
                  </a:cubicBezTo>
                  <a:cubicBezTo>
                    <a:pt x="374" y="6731"/>
                    <a:pt x="240" y="8200"/>
                    <a:pt x="10" y="9826"/>
                  </a:cubicBezTo>
                  <a:lnTo>
                    <a:pt x="9512" y="10000"/>
                  </a:lnTo>
                  <a:cubicBezTo>
                    <a:pt x="10219" y="6552"/>
                    <a:pt x="10106" y="3306"/>
                    <a:pt x="9512" y="61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19050" cap="flat" cmpd="sng">
              <a:solidFill>
                <a:schemeClr val="accent6">
                  <a:lumMod val="2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ar-SA" sz="2200" b="1" noProof="0" dirty="0">
                  <a:ln w="6600">
                    <a:noFill/>
                    <a:prstDash val="solid"/>
                  </a:ln>
                  <a:solidFill>
                    <a:srgbClr val="FFD1AF"/>
                  </a:solidFill>
                  <a:effectLst>
                    <a:glow rad="76200">
                      <a:srgbClr val="FFF7F1">
                        <a:lumMod val="25000"/>
                      </a:srgbClr>
                    </a:glow>
                  </a:effectLst>
                  <a:cs typeface="AlWatanHeadlines-Bold" panose="00000700000000000000" pitchFamily="2" charset="-78"/>
                </a:rPr>
                <a:t>ثلاثة أمور</a:t>
              </a:r>
              <a:endParaRPr kumimoji="0" sz="2200" b="1" i="0" u="none" strike="noStrike" kern="0" cap="none" spc="0" normalizeH="0" baseline="0" noProof="0" dirty="0">
                <a:ln w="6600">
                  <a:noFill/>
                  <a:prstDash val="solid"/>
                </a:ln>
                <a:solidFill>
                  <a:srgbClr val="FFD1AF"/>
                </a:solidFill>
                <a:effectLst>
                  <a:glow rad="76200">
                    <a:srgbClr val="FFF7F1">
                      <a:lumMod val="25000"/>
                    </a:srgbClr>
                  </a:glow>
                </a:effectLst>
                <a:uLnTx/>
                <a:uFillTx/>
                <a:latin typeface="Arial"/>
                <a:cs typeface="AlWatanHeadlines-Bold" panose="00000700000000000000" pitchFamily="2" charset="-78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2917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125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4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900"/>
                            </p:stCondLst>
                            <p:childTnLst>
                              <p:par>
                                <p:cTn id="3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900"/>
                            </p:stCondLst>
                            <p:childTnLst>
                              <p:par>
                                <p:cTn id="4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900"/>
                            </p:stCondLst>
                            <p:childTnLst>
                              <p:par>
                                <p:cTn id="4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900"/>
                            </p:stCondLst>
                            <p:childTnLst>
                              <p:par>
                                <p:cTn id="5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125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250"/>
                            </p:stCondLst>
                            <p:childTnLst>
                              <p:par>
                                <p:cTn id="7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4000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 tmFilter="0,0; .5, 1; 1, 1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700"/>
                            </p:stCondLst>
                            <p:childTnLst>
                              <p:par>
                                <p:cTn id="8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700"/>
                            </p:stCondLst>
                            <p:childTnLst>
                              <p:par>
                                <p:cTn id="9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700"/>
                            </p:stCondLst>
                            <p:childTnLst>
                              <p:par>
                                <p:cTn id="9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6700"/>
                            </p:stCondLst>
                            <p:childTnLst>
                              <p:par>
                                <p:cTn id="10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1" grpId="0"/>
      <p:bldP spid="65" grpId="0"/>
      <p:bldP spid="53" grpId="0"/>
      <p:bldP spid="5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مجموعة 8"/>
          <p:cNvGrpSpPr/>
          <p:nvPr/>
        </p:nvGrpSpPr>
        <p:grpSpPr>
          <a:xfrm>
            <a:off x="4646988" y="1378141"/>
            <a:ext cx="4497012" cy="3026784"/>
            <a:chOff x="4960248" y="1944631"/>
            <a:chExt cx="3384707" cy="1977076"/>
          </a:xfrm>
        </p:grpSpPr>
        <p:sp>
          <p:nvSpPr>
            <p:cNvPr id="1424" name="Google Shape;1424;p36"/>
            <p:cNvSpPr/>
            <p:nvPr/>
          </p:nvSpPr>
          <p:spPr>
            <a:xfrm>
              <a:off x="5010463" y="1972069"/>
              <a:ext cx="3284094" cy="1922567"/>
            </a:xfrm>
            <a:custGeom>
              <a:avLst/>
              <a:gdLst/>
              <a:ahLst/>
              <a:cxnLst/>
              <a:rect l="l" t="t" r="r" b="b"/>
              <a:pathLst>
                <a:path w="112575" h="65926" extrusionOk="0">
                  <a:moveTo>
                    <a:pt x="32743" y="1"/>
                  </a:moveTo>
                  <a:cubicBezTo>
                    <a:pt x="30219" y="1"/>
                    <a:pt x="28242" y="1025"/>
                    <a:pt x="26861" y="3073"/>
                  </a:cubicBezTo>
                  <a:cubicBezTo>
                    <a:pt x="25825" y="4621"/>
                    <a:pt x="25527" y="6204"/>
                    <a:pt x="25527" y="6216"/>
                  </a:cubicBezTo>
                  <a:lnTo>
                    <a:pt x="25480" y="6454"/>
                  </a:lnTo>
                  <a:lnTo>
                    <a:pt x="25230" y="6454"/>
                  </a:lnTo>
                  <a:cubicBezTo>
                    <a:pt x="19217" y="6454"/>
                    <a:pt x="19039" y="11229"/>
                    <a:pt x="19039" y="11788"/>
                  </a:cubicBezTo>
                  <a:lnTo>
                    <a:pt x="19039" y="11812"/>
                  </a:lnTo>
                  <a:lnTo>
                    <a:pt x="19050" y="12122"/>
                  </a:lnTo>
                  <a:lnTo>
                    <a:pt x="18741" y="12122"/>
                  </a:lnTo>
                  <a:cubicBezTo>
                    <a:pt x="15479" y="12122"/>
                    <a:pt x="13121" y="13217"/>
                    <a:pt x="11776" y="15360"/>
                  </a:cubicBezTo>
                  <a:cubicBezTo>
                    <a:pt x="10668" y="17098"/>
                    <a:pt x="10502" y="19087"/>
                    <a:pt x="10502" y="20134"/>
                  </a:cubicBezTo>
                  <a:cubicBezTo>
                    <a:pt x="10502" y="20539"/>
                    <a:pt x="10537" y="20777"/>
                    <a:pt x="10537" y="20777"/>
                  </a:cubicBezTo>
                  <a:lnTo>
                    <a:pt x="10561" y="21099"/>
                  </a:lnTo>
                  <a:lnTo>
                    <a:pt x="10240" y="21099"/>
                  </a:lnTo>
                  <a:cubicBezTo>
                    <a:pt x="6930" y="21099"/>
                    <a:pt x="4227" y="25266"/>
                    <a:pt x="2810" y="29171"/>
                  </a:cubicBezTo>
                  <a:cubicBezTo>
                    <a:pt x="1977" y="31469"/>
                    <a:pt x="727" y="32517"/>
                    <a:pt x="0" y="32957"/>
                  </a:cubicBezTo>
                  <a:cubicBezTo>
                    <a:pt x="727" y="33410"/>
                    <a:pt x="1977" y="34446"/>
                    <a:pt x="2798" y="36755"/>
                  </a:cubicBezTo>
                  <a:cubicBezTo>
                    <a:pt x="4215" y="40661"/>
                    <a:pt x="6906" y="44828"/>
                    <a:pt x="10228" y="44828"/>
                  </a:cubicBezTo>
                  <a:lnTo>
                    <a:pt x="10549" y="44828"/>
                  </a:lnTo>
                  <a:lnTo>
                    <a:pt x="10526" y="45149"/>
                  </a:lnTo>
                  <a:cubicBezTo>
                    <a:pt x="10526" y="45161"/>
                    <a:pt x="10490" y="45399"/>
                    <a:pt x="10490" y="45792"/>
                  </a:cubicBezTo>
                  <a:cubicBezTo>
                    <a:pt x="10490" y="46828"/>
                    <a:pt x="10657" y="48828"/>
                    <a:pt x="11752" y="50567"/>
                  </a:cubicBezTo>
                  <a:cubicBezTo>
                    <a:pt x="13109" y="52710"/>
                    <a:pt x="15467" y="53793"/>
                    <a:pt x="18717" y="53793"/>
                  </a:cubicBezTo>
                  <a:lnTo>
                    <a:pt x="19039" y="53793"/>
                  </a:lnTo>
                  <a:lnTo>
                    <a:pt x="19015" y="54115"/>
                  </a:lnTo>
                  <a:lnTo>
                    <a:pt x="19015" y="54139"/>
                  </a:lnTo>
                  <a:cubicBezTo>
                    <a:pt x="19015" y="54401"/>
                    <a:pt x="19062" y="55722"/>
                    <a:pt x="19848" y="56984"/>
                  </a:cubicBezTo>
                  <a:cubicBezTo>
                    <a:pt x="20884" y="58639"/>
                    <a:pt x="22682" y="59473"/>
                    <a:pt x="25230" y="59473"/>
                  </a:cubicBezTo>
                  <a:lnTo>
                    <a:pt x="25480" y="59473"/>
                  </a:lnTo>
                  <a:lnTo>
                    <a:pt x="25527" y="59711"/>
                  </a:lnTo>
                  <a:cubicBezTo>
                    <a:pt x="25527" y="59723"/>
                    <a:pt x="25825" y="61306"/>
                    <a:pt x="26861" y="62854"/>
                  </a:cubicBezTo>
                  <a:cubicBezTo>
                    <a:pt x="28242" y="64890"/>
                    <a:pt x="30219" y="65926"/>
                    <a:pt x="32743" y="65926"/>
                  </a:cubicBezTo>
                  <a:lnTo>
                    <a:pt x="79832" y="65926"/>
                  </a:lnTo>
                  <a:cubicBezTo>
                    <a:pt x="82344" y="65926"/>
                    <a:pt x="84321" y="64902"/>
                    <a:pt x="85714" y="62854"/>
                  </a:cubicBezTo>
                  <a:cubicBezTo>
                    <a:pt x="86749" y="61306"/>
                    <a:pt x="87047" y="59723"/>
                    <a:pt x="87047" y="59711"/>
                  </a:cubicBezTo>
                  <a:lnTo>
                    <a:pt x="87095" y="59473"/>
                  </a:lnTo>
                  <a:lnTo>
                    <a:pt x="87345" y="59473"/>
                  </a:lnTo>
                  <a:cubicBezTo>
                    <a:pt x="93357" y="59473"/>
                    <a:pt x="93536" y="54686"/>
                    <a:pt x="93536" y="54139"/>
                  </a:cubicBezTo>
                  <a:lnTo>
                    <a:pt x="93536" y="54115"/>
                  </a:lnTo>
                  <a:lnTo>
                    <a:pt x="93524" y="53793"/>
                  </a:lnTo>
                  <a:lnTo>
                    <a:pt x="93834" y="53793"/>
                  </a:lnTo>
                  <a:cubicBezTo>
                    <a:pt x="97096" y="53793"/>
                    <a:pt x="99441" y="52710"/>
                    <a:pt x="100799" y="50567"/>
                  </a:cubicBezTo>
                  <a:cubicBezTo>
                    <a:pt x="101906" y="48828"/>
                    <a:pt x="102061" y="46828"/>
                    <a:pt x="102061" y="45792"/>
                  </a:cubicBezTo>
                  <a:cubicBezTo>
                    <a:pt x="102061" y="45388"/>
                    <a:pt x="102037" y="45149"/>
                    <a:pt x="102037" y="45149"/>
                  </a:cubicBezTo>
                  <a:lnTo>
                    <a:pt x="102001" y="44828"/>
                  </a:lnTo>
                  <a:lnTo>
                    <a:pt x="102335" y="44828"/>
                  </a:lnTo>
                  <a:cubicBezTo>
                    <a:pt x="105633" y="44828"/>
                    <a:pt x="108347" y="40661"/>
                    <a:pt x="109764" y="36755"/>
                  </a:cubicBezTo>
                  <a:cubicBezTo>
                    <a:pt x="110598" y="34446"/>
                    <a:pt x="111848" y="33410"/>
                    <a:pt x="112574" y="32957"/>
                  </a:cubicBezTo>
                  <a:cubicBezTo>
                    <a:pt x="111848" y="32517"/>
                    <a:pt x="110598" y="31469"/>
                    <a:pt x="109764" y="29171"/>
                  </a:cubicBezTo>
                  <a:cubicBezTo>
                    <a:pt x="108347" y="25266"/>
                    <a:pt x="105657" y="21099"/>
                    <a:pt x="102335" y="21099"/>
                  </a:cubicBezTo>
                  <a:lnTo>
                    <a:pt x="102001" y="21099"/>
                  </a:lnTo>
                  <a:lnTo>
                    <a:pt x="102037" y="20777"/>
                  </a:lnTo>
                  <a:cubicBezTo>
                    <a:pt x="102037" y="20765"/>
                    <a:pt x="102061" y="20515"/>
                    <a:pt x="102061" y="20134"/>
                  </a:cubicBezTo>
                  <a:cubicBezTo>
                    <a:pt x="102061" y="19087"/>
                    <a:pt x="101906" y="17098"/>
                    <a:pt x="100799" y="15360"/>
                  </a:cubicBezTo>
                  <a:cubicBezTo>
                    <a:pt x="99441" y="13217"/>
                    <a:pt x="97096" y="12122"/>
                    <a:pt x="93834" y="12122"/>
                  </a:cubicBezTo>
                  <a:lnTo>
                    <a:pt x="93524" y="12122"/>
                  </a:lnTo>
                  <a:lnTo>
                    <a:pt x="93536" y="11812"/>
                  </a:lnTo>
                  <a:lnTo>
                    <a:pt x="93536" y="11788"/>
                  </a:lnTo>
                  <a:cubicBezTo>
                    <a:pt x="93536" y="11229"/>
                    <a:pt x="93369" y="6454"/>
                    <a:pt x="87345" y="6454"/>
                  </a:cubicBezTo>
                  <a:lnTo>
                    <a:pt x="87095" y="6454"/>
                  </a:lnTo>
                  <a:lnTo>
                    <a:pt x="87047" y="6216"/>
                  </a:lnTo>
                  <a:cubicBezTo>
                    <a:pt x="87047" y="6204"/>
                    <a:pt x="86749" y="4621"/>
                    <a:pt x="85714" y="3073"/>
                  </a:cubicBezTo>
                  <a:cubicBezTo>
                    <a:pt x="84321" y="1037"/>
                    <a:pt x="82344" y="1"/>
                    <a:pt x="79832" y="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  <a:effectLst>
              <a:outerShdw blurRad="171450" dist="95250" dir="5520000" algn="bl" rotWithShape="0">
                <a:srgbClr val="CEA37C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5" name="Google Shape;1425;p36"/>
            <p:cNvSpPr/>
            <p:nvPr/>
          </p:nvSpPr>
          <p:spPr>
            <a:xfrm rot="5400000">
              <a:off x="5664064" y="1240815"/>
              <a:ext cx="1977076" cy="3384707"/>
            </a:xfrm>
            <a:custGeom>
              <a:avLst/>
              <a:gdLst/>
              <a:ahLst/>
              <a:cxnLst/>
              <a:rect l="l" t="t" r="r" b="b"/>
              <a:pathLst>
                <a:path w="66557" h="113944" extrusionOk="0">
                  <a:moveTo>
                    <a:pt x="33290" y="2132"/>
                  </a:moveTo>
                  <a:cubicBezTo>
                    <a:pt x="33993" y="2870"/>
                    <a:pt x="35076" y="3703"/>
                    <a:pt x="36779" y="4311"/>
                  </a:cubicBezTo>
                  <a:cubicBezTo>
                    <a:pt x="40231" y="5561"/>
                    <a:pt x="44268" y="8049"/>
                    <a:pt x="44268" y="10907"/>
                  </a:cubicBezTo>
                  <a:lnTo>
                    <a:pt x="44268" y="12228"/>
                  </a:lnTo>
                  <a:lnTo>
                    <a:pt x="45577" y="12097"/>
                  </a:lnTo>
                  <a:cubicBezTo>
                    <a:pt x="45577" y="12097"/>
                    <a:pt x="45780" y="12085"/>
                    <a:pt x="46113" y="12085"/>
                  </a:cubicBezTo>
                  <a:cubicBezTo>
                    <a:pt x="47042" y="12085"/>
                    <a:pt x="48852" y="12228"/>
                    <a:pt x="50411" y="13216"/>
                  </a:cubicBezTo>
                  <a:cubicBezTo>
                    <a:pt x="52281" y="14395"/>
                    <a:pt x="53233" y="16491"/>
                    <a:pt x="53233" y="19420"/>
                  </a:cubicBezTo>
                  <a:lnTo>
                    <a:pt x="53233" y="20658"/>
                  </a:lnTo>
                  <a:lnTo>
                    <a:pt x="54471" y="20610"/>
                  </a:lnTo>
                  <a:cubicBezTo>
                    <a:pt x="54602" y="20610"/>
                    <a:pt x="55769" y="20622"/>
                    <a:pt x="56853" y="21313"/>
                  </a:cubicBezTo>
                  <a:cubicBezTo>
                    <a:pt x="58222" y="22158"/>
                    <a:pt x="58912" y="23706"/>
                    <a:pt x="58912" y="25920"/>
                  </a:cubicBezTo>
                  <a:lnTo>
                    <a:pt x="58912" y="26920"/>
                  </a:lnTo>
                  <a:lnTo>
                    <a:pt x="59889" y="27099"/>
                  </a:lnTo>
                  <a:cubicBezTo>
                    <a:pt x="60115" y="27147"/>
                    <a:pt x="65377" y="28183"/>
                    <a:pt x="65377" y="33445"/>
                  </a:cubicBezTo>
                  <a:lnTo>
                    <a:pt x="65377" y="80510"/>
                  </a:lnTo>
                  <a:lnTo>
                    <a:pt x="65366" y="80510"/>
                  </a:lnTo>
                  <a:cubicBezTo>
                    <a:pt x="65366" y="85773"/>
                    <a:pt x="60103" y="86809"/>
                    <a:pt x="59877" y="86856"/>
                  </a:cubicBezTo>
                  <a:lnTo>
                    <a:pt x="58912" y="87035"/>
                  </a:lnTo>
                  <a:lnTo>
                    <a:pt x="58912" y="88035"/>
                  </a:lnTo>
                  <a:cubicBezTo>
                    <a:pt x="58912" y="90250"/>
                    <a:pt x="58222" y="91797"/>
                    <a:pt x="56853" y="92643"/>
                  </a:cubicBezTo>
                  <a:cubicBezTo>
                    <a:pt x="55769" y="93310"/>
                    <a:pt x="54602" y="93345"/>
                    <a:pt x="54471" y="93345"/>
                  </a:cubicBezTo>
                  <a:lnTo>
                    <a:pt x="53245" y="93298"/>
                  </a:lnTo>
                  <a:lnTo>
                    <a:pt x="53245" y="94536"/>
                  </a:lnTo>
                  <a:cubicBezTo>
                    <a:pt x="53245" y="97465"/>
                    <a:pt x="52292" y="99560"/>
                    <a:pt x="50423" y="100739"/>
                  </a:cubicBezTo>
                  <a:cubicBezTo>
                    <a:pt x="48875" y="101727"/>
                    <a:pt x="47054" y="101870"/>
                    <a:pt x="46125" y="101870"/>
                  </a:cubicBezTo>
                  <a:cubicBezTo>
                    <a:pt x="45780" y="101870"/>
                    <a:pt x="45589" y="101858"/>
                    <a:pt x="45565" y="101858"/>
                  </a:cubicBezTo>
                  <a:lnTo>
                    <a:pt x="44256" y="101727"/>
                  </a:lnTo>
                  <a:lnTo>
                    <a:pt x="44256" y="103037"/>
                  </a:lnTo>
                  <a:cubicBezTo>
                    <a:pt x="44256" y="105894"/>
                    <a:pt x="40231" y="108371"/>
                    <a:pt x="36779" y="109621"/>
                  </a:cubicBezTo>
                  <a:cubicBezTo>
                    <a:pt x="35076" y="110240"/>
                    <a:pt x="33981" y="111074"/>
                    <a:pt x="33290" y="111812"/>
                  </a:cubicBezTo>
                  <a:cubicBezTo>
                    <a:pt x="32588" y="111074"/>
                    <a:pt x="31504" y="110240"/>
                    <a:pt x="29813" y="109621"/>
                  </a:cubicBezTo>
                  <a:cubicBezTo>
                    <a:pt x="26361" y="108371"/>
                    <a:pt x="22324" y="105894"/>
                    <a:pt x="22324" y="103037"/>
                  </a:cubicBezTo>
                  <a:lnTo>
                    <a:pt x="22324" y="101703"/>
                  </a:lnTo>
                  <a:lnTo>
                    <a:pt x="21015" y="101846"/>
                  </a:lnTo>
                  <a:cubicBezTo>
                    <a:pt x="21015" y="101846"/>
                    <a:pt x="20800" y="101858"/>
                    <a:pt x="20479" y="101858"/>
                  </a:cubicBezTo>
                  <a:cubicBezTo>
                    <a:pt x="19538" y="101858"/>
                    <a:pt x="17741" y="101703"/>
                    <a:pt x="16181" y="100727"/>
                  </a:cubicBezTo>
                  <a:cubicBezTo>
                    <a:pt x="14300" y="99548"/>
                    <a:pt x="13347" y="97453"/>
                    <a:pt x="13347" y="94524"/>
                  </a:cubicBezTo>
                  <a:lnTo>
                    <a:pt x="13347" y="93286"/>
                  </a:lnTo>
                  <a:lnTo>
                    <a:pt x="12109" y="93333"/>
                  </a:lnTo>
                  <a:cubicBezTo>
                    <a:pt x="11978" y="93333"/>
                    <a:pt x="10823" y="93310"/>
                    <a:pt x="9728" y="92631"/>
                  </a:cubicBezTo>
                  <a:cubicBezTo>
                    <a:pt x="8358" y="91786"/>
                    <a:pt x="7680" y="90238"/>
                    <a:pt x="7680" y="88011"/>
                  </a:cubicBezTo>
                  <a:lnTo>
                    <a:pt x="7680" y="87023"/>
                  </a:lnTo>
                  <a:lnTo>
                    <a:pt x="6692" y="86844"/>
                  </a:lnTo>
                  <a:cubicBezTo>
                    <a:pt x="6477" y="86797"/>
                    <a:pt x="1203" y="85749"/>
                    <a:pt x="1203" y="80498"/>
                  </a:cubicBezTo>
                  <a:lnTo>
                    <a:pt x="1203" y="33421"/>
                  </a:lnTo>
                  <a:cubicBezTo>
                    <a:pt x="1203" y="28171"/>
                    <a:pt x="6477" y="27135"/>
                    <a:pt x="6692" y="27087"/>
                  </a:cubicBezTo>
                  <a:lnTo>
                    <a:pt x="7668" y="26909"/>
                  </a:lnTo>
                  <a:lnTo>
                    <a:pt x="7668" y="25908"/>
                  </a:lnTo>
                  <a:cubicBezTo>
                    <a:pt x="7668" y="23694"/>
                    <a:pt x="8346" y="22146"/>
                    <a:pt x="9716" y="21301"/>
                  </a:cubicBezTo>
                  <a:cubicBezTo>
                    <a:pt x="10799" y="20622"/>
                    <a:pt x="11966" y="20598"/>
                    <a:pt x="12097" y="20598"/>
                  </a:cubicBezTo>
                  <a:lnTo>
                    <a:pt x="13335" y="20646"/>
                  </a:lnTo>
                  <a:lnTo>
                    <a:pt x="13335" y="19408"/>
                  </a:lnTo>
                  <a:cubicBezTo>
                    <a:pt x="13335" y="16479"/>
                    <a:pt x="14288" y="14371"/>
                    <a:pt x="16157" y="13204"/>
                  </a:cubicBezTo>
                  <a:cubicBezTo>
                    <a:pt x="17717" y="12216"/>
                    <a:pt x="19526" y="12073"/>
                    <a:pt x="20467" y="12073"/>
                  </a:cubicBezTo>
                  <a:cubicBezTo>
                    <a:pt x="20812" y="12073"/>
                    <a:pt x="21003" y="12085"/>
                    <a:pt x="21015" y="12085"/>
                  </a:cubicBezTo>
                  <a:lnTo>
                    <a:pt x="22324" y="12216"/>
                  </a:lnTo>
                  <a:lnTo>
                    <a:pt x="22324" y="10907"/>
                  </a:lnTo>
                  <a:cubicBezTo>
                    <a:pt x="22324" y="8049"/>
                    <a:pt x="26361" y="5561"/>
                    <a:pt x="29813" y="4311"/>
                  </a:cubicBezTo>
                  <a:cubicBezTo>
                    <a:pt x="31504" y="3703"/>
                    <a:pt x="32611" y="2870"/>
                    <a:pt x="33290" y="2132"/>
                  </a:cubicBezTo>
                  <a:close/>
                  <a:moveTo>
                    <a:pt x="33278" y="0"/>
                  </a:moveTo>
                  <a:cubicBezTo>
                    <a:pt x="33278" y="0"/>
                    <a:pt x="32635" y="2025"/>
                    <a:pt x="29373" y="3215"/>
                  </a:cubicBezTo>
                  <a:cubicBezTo>
                    <a:pt x="26134" y="4394"/>
                    <a:pt x="21122" y="7085"/>
                    <a:pt x="21122" y="10918"/>
                  </a:cubicBezTo>
                  <a:cubicBezTo>
                    <a:pt x="21122" y="10918"/>
                    <a:pt x="20879" y="10893"/>
                    <a:pt x="20473" y="10893"/>
                  </a:cubicBezTo>
                  <a:cubicBezTo>
                    <a:pt x="18410" y="10893"/>
                    <a:pt x="12145" y="11542"/>
                    <a:pt x="12145" y="19420"/>
                  </a:cubicBezTo>
                  <a:cubicBezTo>
                    <a:pt x="12145" y="19420"/>
                    <a:pt x="12130" y="19419"/>
                    <a:pt x="12102" y="19419"/>
                  </a:cubicBezTo>
                  <a:cubicBezTo>
                    <a:pt x="11583" y="19419"/>
                    <a:pt x="6477" y="19580"/>
                    <a:pt x="6477" y="25908"/>
                  </a:cubicBezTo>
                  <a:cubicBezTo>
                    <a:pt x="6477" y="25908"/>
                    <a:pt x="0" y="27075"/>
                    <a:pt x="0" y="33421"/>
                  </a:cubicBezTo>
                  <a:lnTo>
                    <a:pt x="0" y="80510"/>
                  </a:lnTo>
                  <a:cubicBezTo>
                    <a:pt x="0" y="86868"/>
                    <a:pt x="6477" y="88035"/>
                    <a:pt x="6477" y="88035"/>
                  </a:cubicBezTo>
                  <a:cubicBezTo>
                    <a:pt x="6477" y="94364"/>
                    <a:pt x="11583" y="94524"/>
                    <a:pt x="12102" y="94524"/>
                  </a:cubicBezTo>
                  <a:cubicBezTo>
                    <a:pt x="12130" y="94524"/>
                    <a:pt x="12145" y="94524"/>
                    <a:pt x="12145" y="94524"/>
                  </a:cubicBezTo>
                  <a:cubicBezTo>
                    <a:pt x="12145" y="102380"/>
                    <a:pt x="18361" y="103040"/>
                    <a:pt x="20448" y="103040"/>
                  </a:cubicBezTo>
                  <a:cubicBezTo>
                    <a:pt x="20869" y="103040"/>
                    <a:pt x="21122" y="103013"/>
                    <a:pt x="21122" y="103013"/>
                  </a:cubicBezTo>
                  <a:cubicBezTo>
                    <a:pt x="21122" y="106859"/>
                    <a:pt x="26134" y="109550"/>
                    <a:pt x="29373" y="110728"/>
                  </a:cubicBezTo>
                  <a:cubicBezTo>
                    <a:pt x="32623" y="111907"/>
                    <a:pt x="33278" y="113943"/>
                    <a:pt x="33278" y="113943"/>
                  </a:cubicBezTo>
                  <a:cubicBezTo>
                    <a:pt x="33278" y="113943"/>
                    <a:pt x="33933" y="111919"/>
                    <a:pt x="37172" y="110728"/>
                  </a:cubicBezTo>
                  <a:cubicBezTo>
                    <a:pt x="40422" y="109550"/>
                    <a:pt x="45434" y="106859"/>
                    <a:pt x="45434" y="103013"/>
                  </a:cubicBezTo>
                  <a:cubicBezTo>
                    <a:pt x="45434" y="103013"/>
                    <a:pt x="45683" y="103039"/>
                    <a:pt x="46097" y="103039"/>
                  </a:cubicBezTo>
                  <a:cubicBezTo>
                    <a:pt x="48172" y="103039"/>
                    <a:pt x="54412" y="102385"/>
                    <a:pt x="54412" y="94524"/>
                  </a:cubicBezTo>
                  <a:cubicBezTo>
                    <a:pt x="54412" y="94524"/>
                    <a:pt x="54426" y="94524"/>
                    <a:pt x="54454" y="94524"/>
                  </a:cubicBezTo>
                  <a:cubicBezTo>
                    <a:pt x="54973" y="94524"/>
                    <a:pt x="60079" y="94364"/>
                    <a:pt x="60079" y="88035"/>
                  </a:cubicBezTo>
                  <a:cubicBezTo>
                    <a:pt x="60079" y="88035"/>
                    <a:pt x="66556" y="86868"/>
                    <a:pt x="66556" y="80510"/>
                  </a:cubicBezTo>
                  <a:lnTo>
                    <a:pt x="66556" y="33421"/>
                  </a:lnTo>
                  <a:cubicBezTo>
                    <a:pt x="66556" y="27075"/>
                    <a:pt x="60079" y="25908"/>
                    <a:pt x="60079" y="25908"/>
                  </a:cubicBezTo>
                  <a:cubicBezTo>
                    <a:pt x="60079" y="19580"/>
                    <a:pt x="54973" y="19419"/>
                    <a:pt x="54454" y="19419"/>
                  </a:cubicBezTo>
                  <a:cubicBezTo>
                    <a:pt x="54426" y="19419"/>
                    <a:pt x="54412" y="19420"/>
                    <a:pt x="54412" y="19420"/>
                  </a:cubicBezTo>
                  <a:cubicBezTo>
                    <a:pt x="54412" y="11551"/>
                    <a:pt x="48193" y="10892"/>
                    <a:pt x="46107" y="10892"/>
                  </a:cubicBezTo>
                  <a:cubicBezTo>
                    <a:pt x="45687" y="10892"/>
                    <a:pt x="45434" y="10918"/>
                    <a:pt x="45434" y="10918"/>
                  </a:cubicBezTo>
                  <a:cubicBezTo>
                    <a:pt x="45434" y="7085"/>
                    <a:pt x="40422" y="4394"/>
                    <a:pt x="37183" y="3215"/>
                  </a:cubicBezTo>
                  <a:cubicBezTo>
                    <a:pt x="33933" y="2036"/>
                    <a:pt x="33278" y="0"/>
                    <a:pt x="33278" y="0"/>
                  </a:cubicBezTo>
                  <a:close/>
                </a:path>
              </a:pathLst>
            </a:custGeom>
            <a:gradFill>
              <a:gsLst>
                <a:gs pos="0">
                  <a:srgbClr val="C05200"/>
                </a:gs>
                <a:gs pos="50000">
                  <a:srgbClr val="FFE18B"/>
                </a:gs>
                <a:gs pos="100000">
                  <a:srgbClr val="C05200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18" name="Google Shape;1418;p36"/>
          <p:cNvGrpSpPr/>
          <p:nvPr/>
        </p:nvGrpSpPr>
        <p:grpSpPr>
          <a:xfrm>
            <a:off x="2341035" y="291507"/>
            <a:ext cx="4611903" cy="739407"/>
            <a:chOff x="463764" y="1472422"/>
            <a:chExt cx="41070639" cy="3283008"/>
          </a:xfrm>
          <a:solidFill>
            <a:schemeClr val="accent4">
              <a:lumMod val="40000"/>
              <a:lumOff val="60000"/>
            </a:schemeClr>
          </a:solidFill>
          <a:effectLst>
            <a:glow rad="88900">
              <a:schemeClr val="accent4">
                <a:lumMod val="50000"/>
              </a:schemeClr>
            </a:glow>
          </a:effectLst>
        </p:grpSpPr>
        <p:sp>
          <p:nvSpPr>
            <p:cNvPr id="1419" name="Google Shape;1419;p36"/>
            <p:cNvSpPr/>
            <p:nvPr/>
          </p:nvSpPr>
          <p:spPr>
            <a:xfrm rot="5400000">
              <a:off x="38773646" y="1994673"/>
              <a:ext cx="3283008" cy="2238505"/>
            </a:xfrm>
            <a:custGeom>
              <a:avLst/>
              <a:gdLst/>
              <a:ahLst/>
              <a:cxnLst/>
              <a:rect l="l" t="t" r="r" b="b"/>
              <a:pathLst>
                <a:path w="56163" h="46483" extrusionOk="0">
                  <a:moveTo>
                    <a:pt x="28088" y="1"/>
                  </a:moveTo>
                  <a:cubicBezTo>
                    <a:pt x="27683" y="644"/>
                    <a:pt x="26766" y="1668"/>
                    <a:pt x="24861" y="2370"/>
                  </a:cubicBezTo>
                  <a:cubicBezTo>
                    <a:pt x="21551" y="3573"/>
                    <a:pt x="18015" y="5847"/>
                    <a:pt x="18015" y="8668"/>
                  </a:cubicBezTo>
                  <a:lnTo>
                    <a:pt x="18015" y="8990"/>
                  </a:lnTo>
                  <a:lnTo>
                    <a:pt x="17682" y="8966"/>
                  </a:lnTo>
                  <a:cubicBezTo>
                    <a:pt x="17682" y="8966"/>
                    <a:pt x="17479" y="8942"/>
                    <a:pt x="17158" y="8942"/>
                  </a:cubicBezTo>
                  <a:cubicBezTo>
                    <a:pt x="16277" y="8942"/>
                    <a:pt x="14574" y="9073"/>
                    <a:pt x="13098" y="10014"/>
                  </a:cubicBezTo>
                  <a:cubicBezTo>
                    <a:pt x="11288" y="11181"/>
                    <a:pt x="10359" y="13157"/>
                    <a:pt x="10359" y="15919"/>
                  </a:cubicBezTo>
                  <a:lnTo>
                    <a:pt x="10359" y="16241"/>
                  </a:lnTo>
                  <a:lnTo>
                    <a:pt x="10050" y="16217"/>
                  </a:lnTo>
                  <a:lnTo>
                    <a:pt x="10026" y="16217"/>
                  </a:lnTo>
                  <a:cubicBezTo>
                    <a:pt x="9562" y="16217"/>
                    <a:pt x="5525" y="16372"/>
                    <a:pt x="5525" y="21456"/>
                  </a:cubicBezTo>
                  <a:lnTo>
                    <a:pt x="5525" y="21718"/>
                  </a:lnTo>
                  <a:lnTo>
                    <a:pt x="5287" y="21753"/>
                  </a:lnTo>
                  <a:cubicBezTo>
                    <a:pt x="5061" y="21801"/>
                    <a:pt x="1" y="22765"/>
                    <a:pt x="1" y="27873"/>
                  </a:cubicBezTo>
                  <a:lnTo>
                    <a:pt x="1" y="46483"/>
                  </a:lnTo>
                  <a:lnTo>
                    <a:pt x="56163" y="46483"/>
                  </a:lnTo>
                  <a:lnTo>
                    <a:pt x="56163" y="27873"/>
                  </a:lnTo>
                  <a:cubicBezTo>
                    <a:pt x="56163" y="22777"/>
                    <a:pt x="51091" y="21801"/>
                    <a:pt x="50876" y="21765"/>
                  </a:cubicBezTo>
                  <a:lnTo>
                    <a:pt x="50638" y="21718"/>
                  </a:lnTo>
                  <a:lnTo>
                    <a:pt x="50638" y="21468"/>
                  </a:lnTo>
                  <a:cubicBezTo>
                    <a:pt x="50638" y="16372"/>
                    <a:pt x="46602" y="16229"/>
                    <a:pt x="46150" y="16229"/>
                  </a:cubicBezTo>
                  <a:lnTo>
                    <a:pt x="46114" y="16229"/>
                  </a:lnTo>
                  <a:lnTo>
                    <a:pt x="45804" y="16241"/>
                  </a:lnTo>
                  <a:lnTo>
                    <a:pt x="45804" y="15931"/>
                  </a:lnTo>
                  <a:cubicBezTo>
                    <a:pt x="45804" y="13157"/>
                    <a:pt x="44876" y="11169"/>
                    <a:pt x="43066" y="10014"/>
                  </a:cubicBezTo>
                  <a:cubicBezTo>
                    <a:pt x="41589" y="9085"/>
                    <a:pt x="39899" y="8942"/>
                    <a:pt x="39018" y="8942"/>
                  </a:cubicBezTo>
                  <a:cubicBezTo>
                    <a:pt x="38684" y="8942"/>
                    <a:pt x="38482" y="8966"/>
                    <a:pt x="38482" y="8966"/>
                  </a:cubicBezTo>
                  <a:lnTo>
                    <a:pt x="38149" y="8990"/>
                  </a:lnTo>
                  <a:lnTo>
                    <a:pt x="38149" y="8668"/>
                  </a:lnTo>
                  <a:cubicBezTo>
                    <a:pt x="38149" y="5847"/>
                    <a:pt x="34624" y="3573"/>
                    <a:pt x="31302" y="2370"/>
                  </a:cubicBezTo>
                  <a:cubicBezTo>
                    <a:pt x="29397" y="1668"/>
                    <a:pt x="28493" y="644"/>
                    <a:pt x="2808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0" name="Google Shape;1420;p36"/>
            <p:cNvSpPr/>
            <p:nvPr/>
          </p:nvSpPr>
          <p:spPr>
            <a:xfrm rot="-5400000">
              <a:off x="-57616" y="1993802"/>
              <a:ext cx="3283008" cy="2240248"/>
            </a:xfrm>
            <a:custGeom>
              <a:avLst/>
              <a:gdLst/>
              <a:ahLst/>
              <a:cxnLst/>
              <a:rect l="l" t="t" r="r" b="b"/>
              <a:pathLst>
                <a:path w="56163" h="46483" extrusionOk="0">
                  <a:moveTo>
                    <a:pt x="28088" y="1"/>
                  </a:moveTo>
                  <a:cubicBezTo>
                    <a:pt x="27683" y="644"/>
                    <a:pt x="26766" y="1668"/>
                    <a:pt x="24861" y="2370"/>
                  </a:cubicBezTo>
                  <a:cubicBezTo>
                    <a:pt x="21551" y="3573"/>
                    <a:pt x="18015" y="5847"/>
                    <a:pt x="18015" y="8668"/>
                  </a:cubicBezTo>
                  <a:lnTo>
                    <a:pt x="18015" y="8990"/>
                  </a:lnTo>
                  <a:lnTo>
                    <a:pt x="17682" y="8966"/>
                  </a:lnTo>
                  <a:cubicBezTo>
                    <a:pt x="17682" y="8966"/>
                    <a:pt x="17479" y="8942"/>
                    <a:pt x="17158" y="8942"/>
                  </a:cubicBezTo>
                  <a:cubicBezTo>
                    <a:pt x="16277" y="8942"/>
                    <a:pt x="14574" y="9073"/>
                    <a:pt x="13098" y="10014"/>
                  </a:cubicBezTo>
                  <a:cubicBezTo>
                    <a:pt x="11288" y="11181"/>
                    <a:pt x="10359" y="13157"/>
                    <a:pt x="10359" y="15919"/>
                  </a:cubicBezTo>
                  <a:lnTo>
                    <a:pt x="10359" y="16241"/>
                  </a:lnTo>
                  <a:lnTo>
                    <a:pt x="10050" y="16217"/>
                  </a:lnTo>
                  <a:lnTo>
                    <a:pt x="10026" y="16217"/>
                  </a:lnTo>
                  <a:cubicBezTo>
                    <a:pt x="9562" y="16217"/>
                    <a:pt x="5525" y="16372"/>
                    <a:pt x="5525" y="21456"/>
                  </a:cubicBezTo>
                  <a:lnTo>
                    <a:pt x="5525" y="21718"/>
                  </a:lnTo>
                  <a:lnTo>
                    <a:pt x="5287" y="21753"/>
                  </a:lnTo>
                  <a:cubicBezTo>
                    <a:pt x="5061" y="21801"/>
                    <a:pt x="1" y="22765"/>
                    <a:pt x="1" y="27873"/>
                  </a:cubicBezTo>
                  <a:lnTo>
                    <a:pt x="1" y="46483"/>
                  </a:lnTo>
                  <a:lnTo>
                    <a:pt x="56163" y="46483"/>
                  </a:lnTo>
                  <a:lnTo>
                    <a:pt x="56163" y="27873"/>
                  </a:lnTo>
                  <a:cubicBezTo>
                    <a:pt x="56163" y="22777"/>
                    <a:pt x="51091" y="21801"/>
                    <a:pt x="50876" y="21765"/>
                  </a:cubicBezTo>
                  <a:lnTo>
                    <a:pt x="50638" y="21718"/>
                  </a:lnTo>
                  <a:lnTo>
                    <a:pt x="50638" y="21468"/>
                  </a:lnTo>
                  <a:cubicBezTo>
                    <a:pt x="50638" y="16372"/>
                    <a:pt x="46602" y="16229"/>
                    <a:pt x="46150" y="16229"/>
                  </a:cubicBezTo>
                  <a:lnTo>
                    <a:pt x="46114" y="16229"/>
                  </a:lnTo>
                  <a:lnTo>
                    <a:pt x="45804" y="16241"/>
                  </a:lnTo>
                  <a:lnTo>
                    <a:pt x="45804" y="15931"/>
                  </a:lnTo>
                  <a:cubicBezTo>
                    <a:pt x="45804" y="13157"/>
                    <a:pt x="44876" y="11169"/>
                    <a:pt x="43066" y="10014"/>
                  </a:cubicBezTo>
                  <a:cubicBezTo>
                    <a:pt x="41589" y="9085"/>
                    <a:pt x="39899" y="8942"/>
                    <a:pt x="39018" y="8942"/>
                  </a:cubicBezTo>
                  <a:cubicBezTo>
                    <a:pt x="38684" y="8942"/>
                    <a:pt x="38482" y="8966"/>
                    <a:pt x="38482" y="8966"/>
                  </a:cubicBezTo>
                  <a:lnTo>
                    <a:pt x="38149" y="8990"/>
                  </a:lnTo>
                  <a:lnTo>
                    <a:pt x="38149" y="8668"/>
                  </a:lnTo>
                  <a:cubicBezTo>
                    <a:pt x="38149" y="5847"/>
                    <a:pt x="34624" y="3573"/>
                    <a:pt x="31302" y="2370"/>
                  </a:cubicBezTo>
                  <a:cubicBezTo>
                    <a:pt x="29397" y="1668"/>
                    <a:pt x="28493" y="644"/>
                    <a:pt x="2808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1" name="Google Shape;1421;p36"/>
            <p:cNvSpPr/>
            <p:nvPr/>
          </p:nvSpPr>
          <p:spPr>
            <a:xfrm>
              <a:off x="1990050" y="1472439"/>
              <a:ext cx="37522200" cy="32826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27" name="Google Shape;1427;p36"/>
          <p:cNvSpPr txBox="1">
            <a:spLocks noGrp="1"/>
          </p:cNvSpPr>
          <p:nvPr>
            <p:ph type="title"/>
          </p:nvPr>
        </p:nvSpPr>
        <p:spPr>
          <a:xfrm>
            <a:off x="2680439" y="291507"/>
            <a:ext cx="394968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8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88900">
                    <a:schemeClr val="accent4">
                      <a:lumMod val="50000"/>
                    </a:schemeClr>
                  </a:glow>
                </a:effectLst>
                <a:latin typeface="Mikhak Bold" panose="02000803000000000000" pitchFamily="2" charset="-78"/>
                <a:cs typeface="Mikhak Bold" panose="02000803000000000000" pitchFamily="2" charset="-78"/>
                <a:sym typeface="Berkshire Swash"/>
              </a:rPr>
              <a:t>اسئلة</a:t>
            </a:r>
            <a:endParaRPr sz="4800" dirty="0">
              <a:solidFill>
                <a:schemeClr val="accent4">
                  <a:lumMod val="20000"/>
                  <a:lumOff val="80000"/>
                </a:schemeClr>
              </a:solidFill>
              <a:effectLst>
                <a:glow rad="88900">
                  <a:schemeClr val="accent4">
                    <a:lumMod val="50000"/>
                  </a:schemeClr>
                </a:glow>
              </a:effectLst>
              <a:latin typeface="Mikhak Bold" panose="02000803000000000000" pitchFamily="2" charset="-78"/>
              <a:cs typeface="Mikhak Bold" panose="02000803000000000000" pitchFamily="2" charset="-78"/>
              <a:sym typeface="Berkshire Swash"/>
            </a:endParaRPr>
          </a:p>
        </p:txBody>
      </p:sp>
      <p:sp>
        <p:nvSpPr>
          <p:cNvPr id="1433" name="Google Shape;1433;p36"/>
          <p:cNvSpPr/>
          <p:nvPr/>
        </p:nvSpPr>
        <p:spPr>
          <a:xfrm>
            <a:off x="7540396" y="4918857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34" name="Google Shape;1434;p36"/>
          <p:cNvSpPr/>
          <p:nvPr/>
        </p:nvSpPr>
        <p:spPr>
          <a:xfrm>
            <a:off x="8751437" y="4841712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35" name="Google Shape;1435;p36"/>
          <p:cNvSpPr/>
          <p:nvPr/>
        </p:nvSpPr>
        <p:spPr>
          <a:xfrm>
            <a:off x="8049476" y="4839807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437" name="Google Shape;1437;p36"/>
          <p:cNvGrpSpPr/>
          <p:nvPr/>
        </p:nvGrpSpPr>
        <p:grpSpPr>
          <a:xfrm>
            <a:off x="4039875" y="1198789"/>
            <a:ext cx="1064250" cy="1022252"/>
            <a:chOff x="6535925" y="-2669850"/>
            <a:chExt cx="558125" cy="536100"/>
          </a:xfrm>
        </p:grpSpPr>
        <p:sp>
          <p:nvSpPr>
            <p:cNvPr id="1438" name="Google Shape;1438;p36"/>
            <p:cNvSpPr/>
            <p:nvPr/>
          </p:nvSpPr>
          <p:spPr>
            <a:xfrm>
              <a:off x="6868700" y="-2505750"/>
              <a:ext cx="109575" cy="101900"/>
            </a:xfrm>
            <a:custGeom>
              <a:avLst/>
              <a:gdLst/>
              <a:ahLst/>
              <a:cxnLst/>
              <a:rect l="l" t="t" r="r" b="b"/>
              <a:pathLst>
                <a:path w="4383" h="4076" extrusionOk="0">
                  <a:moveTo>
                    <a:pt x="2203" y="0"/>
                  </a:moveTo>
                  <a:cubicBezTo>
                    <a:pt x="2168" y="0"/>
                    <a:pt x="2126" y="15"/>
                    <a:pt x="2084" y="45"/>
                  </a:cubicBezTo>
                  <a:lnTo>
                    <a:pt x="1489" y="1247"/>
                  </a:lnTo>
                  <a:cubicBezTo>
                    <a:pt x="1489" y="1283"/>
                    <a:pt x="1465" y="1295"/>
                    <a:pt x="1429" y="1295"/>
                  </a:cubicBezTo>
                  <a:lnTo>
                    <a:pt x="96" y="1485"/>
                  </a:lnTo>
                  <a:cubicBezTo>
                    <a:pt x="13" y="1509"/>
                    <a:pt x="1" y="1593"/>
                    <a:pt x="48" y="1640"/>
                  </a:cubicBezTo>
                  <a:lnTo>
                    <a:pt x="1013" y="2581"/>
                  </a:lnTo>
                  <a:cubicBezTo>
                    <a:pt x="1048" y="2593"/>
                    <a:pt x="1048" y="2617"/>
                    <a:pt x="1048" y="2652"/>
                  </a:cubicBezTo>
                  <a:lnTo>
                    <a:pt x="822" y="3974"/>
                  </a:lnTo>
                  <a:cubicBezTo>
                    <a:pt x="822" y="4033"/>
                    <a:pt x="871" y="4075"/>
                    <a:pt x="921" y="4075"/>
                  </a:cubicBezTo>
                  <a:cubicBezTo>
                    <a:pt x="932" y="4075"/>
                    <a:pt x="943" y="4073"/>
                    <a:pt x="953" y="4069"/>
                  </a:cubicBezTo>
                  <a:lnTo>
                    <a:pt x="2144" y="3438"/>
                  </a:lnTo>
                  <a:cubicBezTo>
                    <a:pt x="2156" y="3432"/>
                    <a:pt x="2168" y="3429"/>
                    <a:pt x="2181" y="3429"/>
                  </a:cubicBezTo>
                  <a:cubicBezTo>
                    <a:pt x="2194" y="3429"/>
                    <a:pt x="2209" y="3432"/>
                    <a:pt x="2227" y="3438"/>
                  </a:cubicBezTo>
                  <a:lnTo>
                    <a:pt x="3418" y="4069"/>
                  </a:lnTo>
                  <a:cubicBezTo>
                    <a:pt x="3430" y="4073"/>
                    <a:pt x="3443" y="4075"/>
                    <a:pt x="3455" y="4075"/>
                  </a:cubicBezTo>
                  <a:cubicBezTo>
                    <a:pt x="3512" y="4075"/>
                    <a:pt x="3559" y="4033"/>
                    <a:pt x="3549" y="3974"/>
                  </a:cubicBezTo>
                  <a:lnTo>
                    <a:pt x="3322" y="2652"/>
                  </a:lnTo>
                  <a:cubicBezTo>
                    <a:pt x="3322" y="2617"/>
                    <a:pt x="3334" y="2593"/>
                    <a:pt x="3358" y="2581"/>
                  </a:cubicBezTo>
                  <a:lnTo>
                    <a:pt x="4323" y="1640"/>
                  </a:lnTo>
                  <a:cubicBezTo>
                    <a:pt x="4382" y="1593"/>
                    <a:pt x="4346" y="1509"/>
                    <a:pt x="4275" y="1485"/>
                  </a:cubicBezTo>
                  <a:lnTo>
                    <a:pt x="2941" y="1295"/>
                  </a:lnTo>
                  <a:cubicBezTo>
                    <a:pt x="2918" y="1295"/>
                    <a:pt x="2894" y="1283"/>
                    <a:pt x="2882" y="1247"/>
                  </a:cubicBezTo>
                  <a:lnTo>
                    <a:pt x="2287" y="45"/>
                  </a:lnTo>
                  <a:cubicBezTo>
                    <a:pt x="2269" y="15"/>
                    <a:pt x="2239" y="0"/>
                    <a:pt x="2203" y="0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FF2C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9" name="Google Shape;1439;p36"/>
            <p:cNvSpPr/>
            <p:nvPr/>
          </p:nvSpPr>
          <p:spPr>
            <a:xfrm>
              <a:off x="6572525" y="-2669850"/>
              <a:ext cx="521525" cy="536100"/>
            </a:xfrm>
            <a:custGeom>
              <a:avLst/>
              <a:gdLst/>
              <a:ahLst/>
              <a:cxnLst/>
              <a:rect l="l" t="t" r="r" b="b"/>
              <a:pathLst>
                <a:path w="20861" h="21444" extrusionOk="0">
                  <a:moveTo>
                    <a:pt x="8204" y="1"/>
                  </a:moveTo>
                  <a:lnTo>
                    <a:pt x="8204" y="1"/>
                  </a:lnTo>
                  <a:cubicBezTo>
                    <a:pt x="3489" y="1191"/>
                    <a:pt x="1" y="5466"/>
                    <a:pt x="1" y="10550"/>
                  </a:cubicBezTo>
                  <a:cubicBezTo>
                    <a:pt x="1" y="16562"/>
                    <a:pt x="4882" y="21444"/>
                    <a:pt x="10895" y="21444"/>
                  </a:cubicBezTo>
                  <a:cubicBezTo>
                    <a:pt x="15336" y="21444"/>
                    <a:pt x="19158" y="18789"/>
                    <a:pt x="20861" y="14979"/>
                  </a:cubicBezTo>
                  <a:lnTo>
                    <a:pt x="20861" y="14979"/>
                  </a:lnTo>
                  <a:cubicBezTo>
                    <a:pt x="19289" y="16027"/>
                    <a:pt x="17146" y="16979"/>
                    <a:pt x="15110" y="16979"/>
                  </a:cubicBezTo>
                  <a:cubicBezTo>
                    <a:pt x="9669" y="16979"/>
                    <a:pt x="4990" y="12455"/>
                    <a:pt x="4990" y="7014"/>
                  </a:cubicBezTo>
                  <a:cubicBezTo>
                    <a:pt x="4990" y="4394"/>
                    <a:pt x="6526" y="1775"/>
                    <a:pt x="8204" y="1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FF2C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0" name="Google Shape;1440;p36"/>
            <p:cNvSpPr/>
            <p:nvPr/>
          </p:nvSpPr>
          <p:spPr>
            <a:xfrm>
              <a:off x="6535925" y="-2669850"/>
              <a:ext cx="558125" cy="469825"/>
            </a:xfrm>
            <a:custGeom>
              <a:avLst/>
              <a:gdLst/>
              <a:ahLst/>
              <a:cxnLst/>
              <a:rect l="l" t="t" r="r" b="b"/>
              <a:pathLst>
                <a:path w="22325" h="18793" extrusionOk="0">
                  <a:moveTo>
                    <a:pt x="9668" y="1"/>
                  </a:moveTo>
                  <a:lnTo>
                    <a:pt x="9668" y="1"/>
                  </a:lnTo>
                  <a:cubicBezTo>
                    <a:pt x="9667" y="1"/>
                    <a:pt x="1" y="6109"/>
                    <a:pt x="6585" y="15229"/>
                  </a:cubicBezTo>
                  <a:cubicBezTo>
                    <a:pt x="7896" y="17034"/>
                    <a:pt x="11307" y="18793"/>
                    <a:pt x="14854" y="18793"/>
                  </a:cubicBezTo>
                  <a:cubicBezTo>
                    <a:pt x="17554" y="18793"/>
                    <a:pt x="20333" y="17773"/>
                    <a:pt x="22325" y="14979"/>
                  </a:cubicBezTo>
                  <a:lnTo>
                    <a:pt x="22325" y="14979"/>
                  </a:lnTo>
                  <a:cubicBezTo>
                    <a:pt x="20753" y="16027"/>
                    <a:pt x="18872" y="16646"/>
                    <a:pt x="16824" y="16658"/>
                  </a:cubicBezTo>
                  <a:cubicBezTo>
                    <a:pt x="11383" y="16658"/>
                    <a:pt x="6966" y="12240"/>
                    <a:pt x="6966" y="6787"/>
                  </a:cubicBezTo>
                  <a:cubicBezTo>
                    <a:pt x="6966" y="4156"/>
                    <a:pt x="7990" y="1775"/>
                    <a:pt x="9668" y="1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9CB9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41" name="Google Shape;1441;p36"/>
          <p:cNvGrpSpPr/>
          <p:nvPr/>
        </p:nvGrpSpPr>
        <p:grpSpPr>
          <a:xfrm>
            <a:off x="3356076" y="3921721"/>
            <a:ext cx="2431847" cy="1259703"/>
            <a:chOff x="3427418" y="4001037"/>
            <a:chExt cx="2304413" cy="1141966"/>
          </a:xfrm>
        </p:grpSpPr>
        <p:sp>
          <p:nvSpPr>
            <p:cNvPr id="1442" name="Google Shape;1442;p36"/>
            <p:cNvSpPr/>
            <p:nvPr/>
          </p:nvSpPr>
          <p:spPr>
            <a:xfrm>
              <a:off x="3427418" y="4066996"/>
              <a:ext cx="2304413" cy="1076007"/>
            </a:xfrm>
            <a:custGeom>
              <a:avLst/>
              <a:gdLst/>
              <a:ahLst/>
              <a:cxnLst/>
              <a:rect l="l" t="t" r="r" b="b"/>
              <a:pathLst>
                <a:path w="62782" h="29315" extrusionOk="0">
                  <a:moveTo>
                    <a:pt x="11514" y="1"/>
                  </a:moveTo>
                  <a:lnTo>
                    <a:pt x="11406" y="1608"/>
                  </a:lnTo>
                  <a:cubicBezTo>
                    <a:pt x="11002" y="2061"/>
                    <a:pt x="9870" y="3394"/>
                    <a:pt x="9823" y="3942"/>
                  </a:cubicBezTo>
                  <a:cubicBezTo>
                    <a:pt x="9787" y="4442"/>
                    <a:pt x="10144" y="4799"/>
                    <a:pt x="10335" y="4966"/>
                  </a:cubicBezTo>
                  <a:lnTo>
                    <a:pt x="9680" y="4966"/>
                  </a:lnTo>
                  <a:lnTo>
                    <a:pt x="9680" y="5335"/>
                  </a:lnTo>
                  <a:lnTo>
                    <a:pt x="10275" y="5335"/>
                  </a:lnTo>
                  <a:lnTo>
                    <a:pt x="10275" y="7026"/>
                  </a:lnTo>
                  <a:lnTo>
                    <a:pt x="9466" y="7026"/>
                  </a:lnTo>
                  <a:lnTo>
                    <a:pt x="9466" y="7264"/>
                  </a:lnTo>
                  <a:cubicBezTo>
                    <a:pt x="9466" y="7264"/>
                    <a:pt x="9966" y="7633"/>
                    <a:pt x="10049" y="7978"/>
                  </a:cubicBezTo>
                  <a:cubicBezTo>
                    <a:pt x="10085" y="8073"/>
                    <a:pt x="10037" y="9681"/>
                    <a:pt x="9978" y="11883"/>
                  </a:cubicBezTo>
                  <a:lnTo>
                    <a:pt x="9263" y="11883"/>
                  </a:lnTo>
                  <a:lnTo>
                    <a:pt x="9263" y="12610"/>
                  </a:lnTo>
                  <a:lnTo>
                    <a:pt x="9966" y="12610"/>
                  </a:lnTo>
                  <a:cubicBezTo>
                    <a:pt x="9882" y="15146"/>
                    <a:pt x="9787" y="18253"/>
                    <a:pt x="9704" y="20742"/>
                  </a:cubicBezTo>
                  <a:lnTo>
                    <a:pt x="9013" y="20742"/>
                  </a:lnTo>
                  <a:lnTo>
                    <a:pt x="9013" y="21468"/>
                  </a:lnTo>
                  <a:lnTo>
                    <a:pt x="9680" y="21468"/>
                  </a:lnTo>
                  <a:cubicBezTo>
                    <a:pt x="9644" y="22516"/>
                    <a:pt x="9620" y="23409"/>
                    <a:pt x="9585" y="24040"/>
                  </a:cubicBezTo>
                  <a:lnTo>
                    <a:pt x="8620" y="24040"/>
                  </a:lnTo>
                  <a:lnTo>
                    <a:pt x="8620" y="26278"/>
                  </a:lnTo>
                  <a:lnTo>
                    <a:pt x="7382" y="26278"/>
                  </a:lnTo>
                  <a:lnTo>
                    <a:pt x="7382" y="26230"/>
                  </a:lnTo>
                  <a:cubicBezTo>
                    <a:pt x="7382" y="26230"/>
                    <a:pt x="7894" y="25992"/>
                    <a:pt x="7858" y="25099"/>
                  </a:cubicBezTo>
                  <a:cubicBezTo>
                    <a:pt x="7835" y="24206"/>
                    <a:pt x="6882" y="23051"/>
                    <a:pt x="6049" y="22408"/>
                  </a:cubicBezTo>
                  <a:cubicBezTo>
                    <a:pt x="5227" y="21766"/>
                    <a:pt x="3965" y="20944"/>
                    <a:pt x="3953" y="20920"/>
                  </a:cubicBezTo>
                  <a:cubicBezTo>
                    <a:pt x="3917" y="20932"/>
                    <a:pt x="2667" y="21754"/>
                    <a:pt x="1846" y="22408"/>
                  </a:cubicBezTo>
                  <a:cubicBezTo>
                    <a:pt x="1012" y="23063"/>
                    <a:pt x="60" y="24218"/>
                    <a:pt x="36" y="25099"/>
                  </a:cubicBezTo>
                  <a:cubicBezTo>
                    <a:pt x="0" y="25992"/>
                    <a:pt x="512" y="26230"/>
                    <a:pt x="512" y="26230"/>
                  </a:cubicBezTo>
                  <a:lnTo>
                    <a:pt x="512" y="26278"/>
                  </a:lnTo>
                  <a:lnTo>
                    <a:pt x="36" y="26278"/>
                  </a:lnTo>
                  <a:lnTo>
                    <a:pt x="36" y="29314"/>
                  </a:lnTo>
                  <a:lnTo>
                    <a:pt x="62782" y="29314"/>
                  </a:lnTo>
                  <a:lnTo>
                    <a:pt x="62782" y="26278"/>
                  </a:lnTo>
                  <a:lnTo>
                    <a:pt x="62258" y="26278"/>
                  </a:lnTo>
                  <a:lnTo>
                    <a:pt x="62258" y="26254"/>
                  </a:lnTo>
                  <a:cubicBezTo>
                    <a:pt x="62258" y="26254"/>
                    <a:pt x="62770" y="26004"/>
                    <a:pt x="62734" y="25111"/>
                  </a:cubicBezTo>
                  <a:cubicBezTo>
                    <a:pt x="62710" y="24218"/>
                    <a:pt x="61758" y="23063"/>
                    <a:pt x="60924" y="22420"/>
                  </a:cubicBezTo>
                  <a:cubicBezTo>
                    <a:pt x="60103" y="21789"/>
                    <a:pt x="58841" y="20968"/>
                    <a:pt x="58817" y="20932"/>
                  </a:cubicBezTo>
                  <a:cubicBezTo>
                    <a:pt x="58793" y="20944"/>
                    <a:pt x="57543" y="21766"/>
                    <a:pt x="56722" y="22420"/>
                  </a:cubicBezTo>
                  <a:cubicBezTo>
                    <a:pt x="55888" y="23075"/>
                    <a:pt x="54936" y="24242"/>
                    <a:pt x="54912" y="25111"/>
                  </a:cubicBezTo>
                  <a:cubicBezTo>
                    <a:pt x="54876" y="26004"/>
                    <a:pt x="55388" y="26254"/>
                    <a:pt x="55388" y="26254"/>
                  </a:cubicBezTo>
                  <a:lnTo>
                    <a:pt x="55388" y="26290"/>
                  </a:lnTo>
                  <a:lnTo>
                    <a:pt x="54281" y="26290"/>
                  </a:lnTo>
                  <a:lnTo>
                    <a:pt x="54281" y="24063"/>
                  </a:lnTo>
                  <a:lnTo>
                    <a:pt x="53197" y="24063"/>
                  </a:lnTo>
                  <a:cubicBezTo>
                    <a:pt x="53185" y="23420"/>
                    <a:pt x="53150" y="22528"/>
                    <a:pt x="53102" y="21492"/>
                  </a:cubicBezTo>
                  <a:lnTo>
                    <a:pt x="53781" y="21492"/>
                  </a:lnTo>
                  <a:lnTo>
                    <a:pt x="53781" y="20753"/>
                  </a:lnTo>
                  <a:lnTo>
                    <a:pt x="53078" y="20753"/>
                  </a:lnTo>
                  <a:cubicBezTo>
                    <a:pt x="53007" y="18265"/>
                    <a:pt x="52900" y="15158"/>
                    <a:pt x="52828" y="12633"/>
                  </a:cubicBezTo>
                  <a:lnTo>
                    <a:pt x="53519" y="12633"/>
                  </a:lnTo>
                  <a:lnTo>
                    <a:pt x="53519" y="11907"/>
                  </a:lnTo>
                  <a:lnTo>
                    <a:pt x="52804" y="11907"/>
                  </a:lnTo>
                  <a:cubicBezTo>
                    <a:pt x="52745" y="9716"/>
                    <a:pt x="52709" y="8097"/>
                    <a:pt x="52733" y="7990"/>
                  </a:cubicBezTo>
                  <a:cubicBezTo>
                    <a:pt x="52804" y="7645"/>
                    <a:pt x="53316" y="7276"/>
                    <a:pt x="53316" y="7276"/>
                  </a:cubicBezTo>
                  <a:lnTo>
                    <a:pt x="53316" y="7038"/>
                  </a:lnTo>
                  <a:lnTo>
                    <a:pt x="52507" y="7038"/>
                  </a:lnTo>
                  <a:lnTo>
                    <a:pt x="52507" y="5359"/>
                  </a:lnTo>
                  <a:lnTo>
                    <a:pt x="53102" y="5359"/>
                  </a:lnTo>
                  <a:lnTo>
                    <a:pt x="53102" y="4978"/>
                  </a:lnTo>
                  <a:lnTo>
                    <a:pt x="52447" y="4978"/>
                  </a:lnTo>
                  <a:cubicBezTo>
                    <a:pt x="52650" y="4823"/>
                    <a:pt x="53007" y="4466"/>
                    <a:pt x="52959" y="3954"/>
                  </a:cubicBezTo>
                  <a:cubicBezTo>
                    <a:pt x="52912" y="3406"/>
                    <a:pt x="51780" y="2085"/>
                    <a:pt x="51376" y="1620"/>
                  </a:cubicBezTo>
                  <a:lnTo>
                    <a:pt x="51280" y="13"/>
                  </a:lnTo>
                  <a:lnTo>
                    <a:pt x="51197" y="13"/>
                  </a:lnTo>
                  <a:lnTo>
                    <a:pt x="51102" y="1620"/>
                  </a:lnTo>
                  <a:cubicBezTo>
                    <a:pt x="50697" y="2085"/>
                    <a:pt x="49566" y="3406"/>
                    <a:pt x="49518" y="3954"/>
                  </a:cubicBezTo>
                  <a:cubicBezTo>
                    <a:pt x="49471" y="4466"/>
                    <a:pt x="49828" y="4823"/>
                    <a:pt x="50030" y="4978"/>
                  </a:cubicBezTo>
                  <a:lnTo>
                    <a:pt x="49375" y="4978"/>
                  </a:lnTo>
                  <a:lnTo>
                    <a:pt x="49375" y="5359"/>
                  </a:lnTo>
                  <a:lnTo>
                    <a:pt x="49995" y="5359"/>
                  </a:lnTo>
                  <a:lnTo>
                    <a:pt x="49995" y="7038"/>
                  </a:lnTo>
                  <a:lnTo>
                    <a:pt x="49268" y="7038"/>
                  </a:lnTo>
                  <a:lnTo>
                    <a:pt x="49268" y="7276"/>
                  </a:lnTo>
                  <a:cubicBezTo>
                    <a:pt x="49268" y="7276"/>
                    <a:pt x="49756" y="7645"/>
                    <a:pt x="49852" y="7990"/>
                  </a:cubicBezTo>
                  <a:cubicBezTo>
                    <a:pt x="49875" y="8097"/>
                    <a:pt x="49828" y="9705"/>
                    <a:pt x="49768" y="11907"/>
                  </a:cubicBezTo>
                  <a:lnTo>
                    <a:pt x="48935" y="11907"/>
                  </a:lnTo>
                  <a:lnTo>
                    <a:pt x="48935" y="12633"/>
                  </a:lnTo>
                  <a:lnTo>
                    <a:pt x="49756" y="12633"/>
                  </a:lnTo>
                  <a:cubicBezTo>
                    <a:pt x="49685" y="15158"/>
                    <a:pt x="49578" y="18265"/>
                    <a:pt x="49506" y="20753"/>
                  </a:cubicBezTo>
                  <a:lnTo>
                    <a:pt x="48744" y="20753"/>
                  </a:lnTo>
                  <a:lnTo>
                    <a:pt x="48744" y="21492"/>
                  </a:lnTo>
                  <a:lnTo>
                    <a:pt x="49471" y="21492"/>
                  </a:lnTo>
                  <a:cubicBezTo>
                    <a:pt x="49447" y="22528"/>
                    <a:pt x="49411" y="23420"/>
                    <a:pt x="49387" y="24063"/>
                  </a:cubicBezTo>
                  <a:lnTo>
                    <a:pt x="48875" y="24063"/>
                  </a:lnTo>
                  <a:cubicBezTo>
                    <a:pt x="48911" y="23944"/>
                    <a:pt x="48935" y="23790"/>
                    <a:pt x="48923" y="23611"/>
                  </a:cubicBezTo>
                  <a:cubicBezTo>
                    <a:pt x="48899" y="22885"/>
                    <a:pt x="48125" y="21920"/>
                    <a:pt x="47423" y="21385"/>
                  </a:cubicBezTo>
                  <a:cubicBezTo>
                    <a:pt x="46732" y="20849"/>
                    <a:pt x="45708" y="20170"/>
                    <a:pt x="45684" y="20158"/>
                  </a:cubicBezTo>
                  <a:cubicBezTo>
                    <a:pt x="45649" y="20170"/>
                    <a:pt x="44625" y="20861"/>
                    <a:pt x="43934" y="21385"/>
                  </a:cubicBezTo>
                  <a:cubicBezTo>
                    <a:pt x="43256" y="21920"/>
                    <a:pt x="42470" y="22885"/>
                    <a:pt x="42434" y="23611"/>
                  </a:cubicBezTo>
                  <a:cubicBezTo>
                    <a:pt x="42434" y="23790"/>
                    <a:pt x="42446" y="23944"/>
                    <a:pt x="42482" y="24063"/>
                  </a:cubicBezTo>
                  <a:lnTo>
                    <a:pt x="41851" y="24063"/>
                  </a:lnTo>
                  <a:cubicBezTo>
                    <a:pt x="41839" y="23647"/>
                    <a:pt x="41827" y="23123"/>
                    <a:pt x="41815" y="22528"/>
                  </a:cubicBezTo>
                  <a:lnTo>
                    <a:pt x="42303" y="22528"/>
                  </a:lnTo>
                  <a:lnTo>
                    <a:pt x="42303" y="22004"/>
                  </a:lnTo>
                  <a:lnTo>
                    <a:pt x="41791" y="22004"/>
                  </a:lnTo>
                  <a:cubicBezTo>
                    <a:pt x="41732" y="20218"/>
                    <a:pt x="41672" y="17991"/>
                    <a:pt x="41613" y="16170"/>
                  </a:cubicBezTo>
                  <a:lnTo>
                    <a:pt x="42172" y="16170"/>
                  </a:lnTo>
                  <a:lnTo>
                    <a:pt x="42172" y="15646"/>
                  </a:lnTo>
                  <a:lnTo>
                    <a:pt x="41601" y="15646"/>
                  </a:lnTo>
                  <a:cubicBezTo>
                    <a:pt x="41553" y="14074"/>
                    <a:pt x="41541" y="12931"/>
                    <a:pt x="41553" y="12860"/>
                  </a:cubicBezTo>
                  <a:cubicBezTo>
                    <a:pt x="41613" y="12610"/>
                    <a:pt x="41946" y="12348"/>
                    <a:pt x="41946" y="12348"/>
                  </a:cubicBezTo>
                  <a:lnTo>
                    <a:pt x="41946" y="12181"/>
                  </a:lnTo>
                  <a:lnTo>
                    <a:pt x="41458" y="12181"/>
                  </a:lnTo>
                  <a:lnTo>
                    <a:pt x="41458" y="11050"/>
                  </a:lnTo>
                  <a:lnTo>
                    <a:pt x="41874" y="11050"/>
                  </a:lnTo>
                  <a:lnTo>
                    <a:pt x="41874" y="10800"/>
                  </a:lnTo>
                  <a:lnTo>
                    <a:pt x="41422" y="10800"/>
                  </a:lnTo>
                  <a:cubicBezTo>
                    <a:pt x="41553" y="10693"/>
                    <a:pt x="41791" y="10443"/>
                    <a:pt x="41767" y="10109"/>
                  </a:cubicBezTo>
                  <a:cubicBezTo>
                    <a:pt x="41732" y="9740"/>
                    <a:pt x="40993" y="8859"/>
                    <a:pt x="40708" y="8550"/>
                  </a:cubicBezTo>
                  <a:lnTo>
                    <a:pt x="40636" y="7466"/>
                  </a:lnTo>
                  <a:lnTo>
                    <a:pt x="40589" y="7466"/>
                  </a:lnTo>
                  <a:lnTo>
                    <a:pt x="40517" y="8550"/>
                  </a:lnTo>
                  <a:cubicBezTo>
                    <a:pt x="40231" y="8859"/>
                    <a:pt x="39493" y="9740"/>
                    <a:pt x="39458" y="10109"/>
                  </a:cubicBezTo>
                  <a:cubicBezTo>
                    <a:pt x="39434" y="10455"/>
                    <a:pt x="39672" y="10693"/>
                    <a:pt x="39803" y="10800"/>
                  </a:cubicBezTo>
                  <a:lnTo>
                    <a:pt x="39374" y="10800"/>
                  </a:lnTo>
                  <a:lnTo>
                    <a:pt x="39374" y="11050"/>
                  </a:lnTo>
                  <a:lnTo>
                    <a:pt x="39767" y="11050"/>
                  </a:lnTo>
                  <a:lnTo>
                    <a:pt x="39767" y="12181"/>
                  </a:lnTo>
                  <a:lnTo>
                    <a:pt x="39231" y="12181"/>
                  </a:lnTo>
                  <a:lnTo>
                    <a:pt x="39231" y="12348"/>
                  </a:lnTo>
                  <a:cubicBezTo>
                    <a:pt x="39231" y="12348"/>
                    <a:pt x="39565" y="12610"/>
                    <a:pt x="39624" y="12860"/>
                  </a:cubicBezTo>
                  <a:cubicBezTo>
                    <a:pt x="39636" y="12931"/>
                    <a:pt x="39612" y="14086"/>
                    <a:pt x="39577" y="15646"/>
                  </a:cubicBezTo>
                  <a:lnTo>
                    <a:pt x="39088" y="15646"/>
                  </a:lnTo>
                  <a:lnTo>
                    <a:pt x="39088" y="16170"/>
                  </a:lnTo>
                  <a:lnTo>
                    <a:pt x="39565" y="16170"/>
                  </a:lnTo>
                  <a:cubicBezTo>
                    <a:pt x="39517" y="17991"/>
                    <a:pt x="39446" y="20218"/>
                    <a:pt x="39386" y="22004"/>
                  </a:cubicBezTo>
                  <a:lnTo>
                    <a:pt x="38910" y="22004"/>
                  </a:lnTo>
                  <a:lnTo>
                    <a:pt x="38910" y="22528"/>
                  </a:lnTo>
                  <a:lnTo>
                    <a:pt x="39374" y="22528"/>
                  </a:lnTo>
                  <a:cubicBezTo>
                    <a:pt x="39350" y="23111"/>
                    <a:pt x="39338" y="23623"/>
                    <a:pt x="39327" y="24063"/>
                  </a:cubicBezTo>
                  <a:lnTo>
                    <a:pt x="38517" y="24063"/>
                  </a:lnTo>
                  <a:lnTo>
                    <a:pt x="38517" y="21325"/>
                  </a:lnTo>
                  <a:lnTo>
                    <a:pt x="37957" y="21325"/>
                  </a:lnTo>
                  <a:lnTo>
                    <a:pt x="37957" y="20813"/>
                  </a:lnTo>
                  <a:cubicBezTo>
                    <a:pt x="37957" y="20813"/>
                    <a:pt x="38910" y="20372"/>
                    <a:pt x="38862" y="18670"/>
                  </a:cubicBezTo>
                  <a:cubicBezTo>
                    <a:pt x="38803" y="16979"/>
                    <a:pt x="37005" y="14777"/>
                    <a:pt x="35421" y="13538"/>
                  </a:cubicBezTo>
                  <a:cubicBezTo>
                    <a:pt x="34159" y="12538"/>
                    <a:pt x="32373" y="11348"/>
                    <a:pt x="31695" y="10895"/>
                  </a:cubicBezTo>
                  <a:lnTo>
                    <a:pt x="31516" y="8216"/>
                  </a:lnTo>
                  <a:lnTo>
                    <a:pt x="31373" y="8216"/>
                  </a:lnTo>
                  <a:lnTo>
                    <a:pt x="31183" y="10859"/>
                  </a:lnTo>
                  <a:cubicBezTo>
                    <a:pt x="30540" y="11276"/>
                    <a:pt x="28694" y="12514"/>
                    <a:pt x="27408" y="13526"/>
                  </a:cubicBezTo>
                  <a:cubicBezTo>
                    <a:pt x="25825" y="14753"/>
                    <a:pt x="24027" y="16967"/>
                    <a:pt x="23967" y="18658"/>
                  </a:cubicBezTo>
                  <a:cubicBezTo>
                    <a:pt x="23908" y="20349"/>
                    <a:pt x="24872" y="20801"/>
                    <a:pt x="24872" y="20801"/>
                  </a:cubicBezTo>
                  <a:lnTo>
                    <a:pt x="24872" y="21301"/>
                  </a:lnTo>
                  <a:lnTo>
                    <a:pt x="24313" y="21301"/>
                  </a:lnTo>
                  <a:lnTo>
                    <a:pt x="24313" y="24040"/>
                  </a:lnTo>
                  <a:lnTo>
                    <a:pt x="23444" y="24040"/>
                  </a:lnTo>
                  <a:cubicBezTo>
                    <a:pt x="23432" y="23623"/>
                    <a:pt x="23420" y="23111"/>
                    <a:pt x="23396" y="22516"/>
                  </a:cubicBezTo>
                  <a:lnTo>
                    <a:pt x="23860" y="22516"/>
                  </a:lnTo>
                  <a:lnTo>
                    <a:pt x="23860" y="21992"/>
                  </a:lnTo>
                  <a:lnTo>
                    <a:pt x="23384" y="21992"/>
                  </a:lnTo>
                  <a:cubicBezTo>
                    <a:pt x="23325" y="20206"/>
                    <a:pt x="23265" y="17967"/>
                    <a:pt x="23205" y="16158"/>
                  </a:cubicBezTo>
                  <a:lnTo>
                    <a:pt x="23682" y="16158"/>
                  </a:lnTo>
                  <a:lnTo>
                    <a:pt x="23682" y="15634"/>
                  </a:lnTo>
                  <a:lnTo>
                    <a:pt x="23194" y="15634"/>
                  </a:lnTo>
                  <a:cubicBezTo>
                    <a:pt x="23146" y="14062"/>
                    <a:pt x="23134" y="12907"/>
                    <a:pt x="23146" y="12836"/>
                  </a:cubicBezTo>
                  <a:cubicBezTo>
                    <a:pt x="23205" y="12598"/>
                    <a:pt x="23539" y="12336"/>
                    <a:pt x="23539" y="12336"/>
                  </a:cubicBezTo>
                  <a:lnTo>
                    <a:pt x="23539" y="12169"/>
                  </a:lnTo>
                  <a:lnTo>
                    <a:pt x="23003" y="12169"/>
                  </a:lnTo>
                  <a:lnTo>
                    <a:pt x="23003" y="11038"/>
                  </a:lnTo>
                  <a:lnTo>
                    <a:pt x="23396" y="11038"/>
                  </a:lnTo>
                  <a:lnTo>
                    <a:pt x="23396" y="10788"/>
                  </a:lnTo>
                  <a:lnTo>
                    <a:pt x="22967" y="10788"/>
                  </a:lnTo>
                  <a:cubicBezTo>
                    <a:pt x="23098" y="10681"/>
                    <a:pt x="23336" y="10431"/>
                    <a:pt x="23313" y="10097"/>
                  </a:cubicBezTo>
                  <a:cubicBezTo>
                    <a:pt x="23277" y="9728"/>
                    <a:pt x="22491" y="8823"/>
                    <a:pt x="22241" y="8526"/>
                  </a:cubicBezTo>
                  <a:lnTo>
                    <a:pt x="22182" y="7454"/>
                  </a:lnTo>
                  <a:lnTo>
                    <a:pt x="22134" y="7454"/>
                  </a:lnTo>
                  <a:lnTo>
                    <a:pt x="22086" y="8502"/>
                  </a:lnTo>
                  <a:cubicBezTo>
                    <a:pt x="21836" y="8788"/>
                    <a:pt x="21039" y="9728"/>
                    <a:pt x="21003" y="10097"/>
                  </a:cubicBezTo>
                  <a:cubicBezTo>
                    <a:pt x="20979" y="10443"/>
                    <a:pt x="21217" y="10681"/>
                    <a:pt x="21348" y="10788"/>
                  </a:cubicBezTo>
                  <a:lnTo>
                    <a:pt x="20896" y="10788"/>
                  </a:lnTo>
                  <a:lnTo>
                    <a:pt x="20896" y="11038"/>
                  </a:lnTo>
                  <a:lnTo>
                    <a:pt x="21312" y="11038"/>
                  </a:lnTo>
                  <a:lnTo>
                    <a:pt x="21312" y="12169"/>
                  </a:lnTo>
                  <a:lnTo>
                    <a:pt x="20824" y="12169"/>
                  </a:lnTo>
                  <a:lnTo>
                    <a:pt x="20824" y="12336"/>
                  </a:lnTo>
                  <a:cubicBezTo>
                    <a:pt x="20824" y="12336"/>
                    <a:pt x="21158" y="12598"/>
                    <a:pt x="21217" y="12836"/>
                  </a:cubicBezTo>
                  <a:cubicBezTo>
                    <a:pt x="21229" y="12907"/>
                    <a:pt x="21193" y="14074"/>
                    <a:pt x="21170" y="15634"/>
                  </a:cubicBezTo>
                  <a:lnTo>
                    <a:pt x="20598" y="15634"/>
                  </a:lnTo>
                  <a:lnTo>
                    <a:pt x="20598" y="16158"/>
                  </a:lnTo>
                  <a:lnTo>
                    <a:pt x="21158" y="16158"/>
                  </a:lnTo>
                  <a:cubicBezTo>
                    <a:pt x="21110" y="17967"/>
                    <a:pt x="21039" y="20206"/>
                    <a:pt x="20979" y="21992"/>
                  </a:cubicBezTo>
                  <a:lnTo>
                    <a:pt x="20467" y="21992"/>
                  </a:lnTo>
                  <a:lnTo>
                    <a:pt x="20467" y="22516"/>
                  </a:lnTo>
                  <a:lnTo>
                    <a:pt x="20955" y="22516"/>
                  </a:lnTo>
                  <a:cubicBezTo>
                    <a:pt x="20943" y="23087"/>
                    <a:pt x="20931" y="23611"/>
                    <a:pt x="20919" y="24040"/>
                  </a:cubicBezTo>
                  <a:lnTo>
                    <a:pt x="20300" y="24040"/>
                  </a:lnTo>
                  <a:cubicBezTo>
                    <a:pt x="20336" y="23921"/>
                    <a:pt x="20360" y="23778"/>
                    <a:pt x="20348" y="23599"/>
                  </a:cubicBezTo>
                  <a:cubicBezTo>
                    <a:pt x="20324" y="22873"/>
                    <a:pt x="19550" y="21896"/>
                    <a:pt x="18848" y="21361"/>
                  </a:cubicBezTo>
                  <a:cubicBezTo>
                    <a:pt x="18157" y="20825"/>
                    <a:pt x="17133" y="20158"/>
                    <a:pt x="17109" y="20146"/>
                  </a:cubicBezTo>
                  <a:cubicBezTo>
                    <a:pt x="17074" y="20158"/>
                    <a:pt x="16050" y="20849"/>
                    <a:pt x="15359" y="21361"/>
                  </a:cubicBezTo>
                  <a:cubicBezTo>
                    <a:pt x="14681" y="21896"/>
                    <a:pt x="13895" y="22873"/>
                    <a:pt x="13859" y="23599"/>
                  </a:cubicBezTo>
                  <a:cubicBezTo>
                    <a:pt x="13859" y="23778"/>
                    <a:pt x="13871" y="23921"/>
                    <a:pt x="13907" y="24040"/>
                  </a:cubicBezTo>
                  <a:lnTo>
                    <a:pt x="13395" y="24040"/>
                  </a:lnTo>
                  <a:cubicBezTo>
                    <a:pt x="13383" y="23409"/>
                    <a:pt x="13359" y="22516"/>
                    <a:pt x="13311" y="21468"/>
                  </a:cubicBezTo>
                  <a:lnTo>
                    <a:pt x="14038" y="21468"/>
                  </a:lnTo>
                  <a:lnTo>
                    <a:pt x="14038" y="20742"/>
                  </a:lnTo>
                  <a:lnTo>
                    <a:pt x="13276" y="20742"/>
                  </a:lnTo>
                  <a:cubicBezTo>
                    <a:pt x="13204" y="18253"/>
                    <a:pt x="13097" y="15146"/>
                    <a:pt x="13026" y="12610"/>
                  </a:cubicBezTo>
                  <a:lnTo>
                    <a:pt x="13847" y="12610"/>
                  </a:lnTo>
                  <a:lnTo>
                    <a:pt x="13847" y="11883"/>
                  </a:lnTo>
                  <a:lnTo>
                    <a:pt x="13014" y="11883"/>
                  </a:lnTo>
                  <a:cubicBezTo>
                    <a:pt x="12954" y="9693"/>
                    <a:pt x="12907" y="8073"/>
                    <a:pt x="12942" y="7978"/>
                  </a:cubicBezTo>
                  <a:cubicBezTo>
                    <a:pt x="13014" y="7633"/>
                    <a:pt x="13514" y="7264"/>
                    <a:pt x="13514" y="7264"/>
                  </a:cubicBezTo>
                  <a:lnTo>
                    <a:pt x="13514" y="7026"/>
                  </a:lnTo>
                  <a:lnTo>
                    <a:pt x="12788" y="7026"/>
                  </a:lnTo>
                  <a:lnTo>
                    <a:pt x="12788" y="5335"/>
                  </a:lnTo>
                  <a:lnTo>
                    <a:pt x="13419" y="5335"/>
                  </a:lnTo>
                  <a:lnTo>
                    <a:pt x="13419" y="4966"/>
                  </a:lnTo>
                  <a:lnTo>
                    <a:pt x="12764" y="4966"/>
                  </a:lnTo>
                  <a:cubicBezTo>
                    <a:pt x="12954" y="4799"/>
                    <a:pt x="13311" y="4442"/>
                    <a:pt x="13264" y="3942"/>
                  </a:cubicBezTo>
                  <a:cubicBezTo>
                    <a:pt x="13216" y="3394"/>
                    <a:pt x="12085" y="2061"/>
                    <a:pt x="11692" y="1608"/>
                  </a:cubicBezTo>
                  <a:lnTo>
                    <a:pt x="11585" y="1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rgbClr val="7D386F"/>
                </a:gs>
                <a:gs pos="100000">
                  <a:schemeClr val="accent4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3" name="Google Shape;1443;p36"/>
            <p:cNvSpPr/>
            <p:nvPr/>
          </p:nvSpPr>
          <p:spPr>
            <a:xfrm>
              <a:off x="3824639" y="4001037"/>
              <a:ext cx="67354" cy="71244"/>
            </a:xfrm>
            <a:custGeom>
              <a:avLst/>
              <a:gdLst/>
              <a:ahLst/>
              <a:cxnLst/>
              <a:rect l="l" t="t" r="r" b="b"/>
              <a:pathLst>
                <a:path w="1835" h="1941" extrusionOk="0">
                  <a:moveTo>
                    <a:pt x="596" y="0"/>
                  </a:moveTo>
                  <a:lnTo>
                    <a:pt x="596" y="0"/>
                  </a:lnTo>
                  <a:cubicBezTo>
                    <a:pt x="251" y="167"/>
                    <a:pt x="1" y="512"/>
                    <a:pt x="1" y="929"/>
                  </a:cubicBezTo>
                  <a:cubicBezTo>
                    <a:pt x="1" y="1476"/>
                    <a:pt x="453" y="1941"/>
                    <a:pt x="1013" y="1941"/>
                  </a:cubicBezTo>
                  <a:cubicBezTo>
                    <a:pt x="1358" y="1941"/>
                    <a:pt x="1656" y="1774"/>
                    <a:pt x="1835" y="1524"/>
                  </a:cubicBezTo>
                  <a:lnTo>
                    <a:pt x="1835" y="1524"/>
                  </a:lnTo>
                  <a:cubicBezTo>
                    <a:pt x="1715" y="1584"/>
                    <a:pt x="1561" y="1607"/>
                    <a:pt x="1418" y="1607"/>
                  </a:cubicBezTo>
                  <a:cubicBezTo>
                    <a:pt x="870" y="1607"/>
                    <a:pt x="406" y="1167"/>
                    <a:pt x="406" y="595"/>
                  </a:cubicBezTo>
                  <a:cubicBezTo>
                    <a:pt x="406" y="381"/>
                    <a:pt x="477" y="179"/>
                    <a:pt x="5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4" name="Google Shape;1444;p36"/>
            <p:cNvSpPr/>
            <p:nvPr/>
          </p:nvSpPr>
          <p:spPr>
            <a:xfrm>
              <a:off x="5265053" y="4005405"/>
              <a:ext cx="67354" cy="71244"/>
            </a:xfrm>
            <a:custGeom>
              <a:avLst/>
              <a:gdLst/>
              <a:ahLst/>
              <a:cxnLst/>
              <a:rect l="l" t="t" r="r" b="b"/>
              <a:pathLst>
                <a:path w="1835" h="1941" extrusionOk="0">
                  <a:moveTo>
                    <a:pt x="1239" y="0"/>
                  </a:moveTo>
                  <a:lnTo>
                    <a:pt x="1239" y="0"/>
                  </a:lnTo>
                  <a:cubicBezTo>
                    <a:pt x="1358" y="191"/>
                    <a:pt x="1430" y="381"/>
                    <a:pt x="1430" y="595"/>
                  </a:cubicBezTo>
                  <a:cubicBezTo>
                    <a:pt x="1430" y="1167"/>
                    <a:pt x="977" y="1607"/>
                    <a:pt x="418" y="1607"/>
                  </a:cubicBezTo>
                  <a:cubicBezTo>
                    <a:pt x="275" y="1607"/>
                    <a:pt x="120" y="1584"/>
                    <a:pt x="1" y="1524"/>
                  </a:cubicBezTo>
                  <a:lnTo>
                    <a:pt x="1" y="1524"/>
                  </a:lnTo>
                  <a:cubicBezTo>
                    <a:pt x="180" y="1774"/>
                    <a:pt x="477" y="1941"/>
                    <a:pt x="823" y="1941"/>
                  </a:cubicBezTo>
                  <a:cubicBezTo>
                    <a:pt x="1394" y="1941"/>
                    <a:pt x="1835" y="1477"/>
                    <a:pt x="1835" y="929"/>
                  </a:cubicBezTo>
                  <a:cubicBezTo>
                    <a:pt x="1835" y="512"/>
                    <a:pt x="1585" y="167"/>
                    <a:pt x="12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5" name="Google Shape;1445;p36"/>
            <p:cNvSpPr/>
            <p:nvPr/>
          </p:nvSpPr>
          <p:spPr>
            <a:xfrm>
              <a:off x="4211436" y="4294713"/>
              <a:ext cx="45477" cy="48084"/>
            </a:xfrm>
            <a:custGeom>
              <a:avLst/>
              <a:gdLst/>
              <a:ahLst/>
              <a:cxnLst/>
              <a:rect l="l" t="t" r="r" b="b"/>
              <a:pathLst>
                <a:path w="1239" h="1310" extrusionOk="0">
                  <a:moveTo>
                    <a:pt x="833" y="0"/>
                  </a:moveTo>
                  <a:cubicBezTo>
                    <a:pt x="929" y="119"/>
                    <a:pt x="964" y="250"/>
                    <a:pt x="964" y="393"/>
                  </a:cubicBezTo>
                  <a:cubicBezTo>
                    <a:pt x="964" y="786"/>
                    <a:pt x="655" y="1084"/>
                    <a:pt x="286" y="1084"/>
                  </a:cubicBezTo>
                  <a:cubicBezTo>
                    <a:pt x="191" y="1084"/>
                    <a:pt x="83" y="1072"/>
                    <a:pt x="0" y="1024"/>
                  </a:cubicBezTo>
                  <a:lnTo>
                    <a:pt x="0" y="1024"/>
                  </a:lnTo>
                  <a:cubicBezTo>
                    <a:pt x="119" y="1191"/>
                    <a:pt x="333" y="1310"/>
                    <a:pt x="548" y="1310"/>
                  </a:cubicBezTo>
                  <a:cubicBezTo>
                    <a:pt x="941" y="1310"/>
                    <a:pt x="1238" y="988"/>
                    <a:pt x="1238" y="619"/>
                  </a:cubicBezTo>
                  <a:cubicBezTo>
                    <a:pt x="1238" y="333"/>
                    <a:pt x="1072" y="95"/>
                    <a:pt x="8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6" name="Google Shape;1446;p36"/>
            <p:cNvSpPr/>
            <p:nvPr/>
          </p:nvSpPr>
          <p:spPr>
            <a:xfrm>
              <a:off x="4895361" y="4294713"/>
              <a:ext cx="45477" cy="48084"/>
            </a:xfrm>
            <a:custGeom>
              <a:avLst/>
              <a:gdLst/>
              <a:ahLst/>
              <a:cxnLst/>
              <a:rect l="l" t="t" r="r" b="b"/>
              <a:pathLst>
                <a:path w="1239" h="1310" extrusionOk="0">
                  <a:moveTo>
                    <a:pt x="405" y="0"/>
                  </a:moveTo>
                  <a:lnTo>
                    <a:pt x="405" y="0"/>
                  </a:lnTo>
                  <a:cubicBezTo>
                    <a:pt x="167" y="95"/>
                    <a:pt x="0" y="333"/>
                    <a:pt x="0" y="619"/>
                  </a:cubicBezTo>
                  <a:cubicBezTo>
                    <a:pt x="0" y="988"/>
                    <a:pt x="298" y="1310"/>
                    <a:pt x="691" y="1310"/>
                  </a:cubicBezTo>
                  <a:cubicBezTo>
                    <a:pt x="905" y="1310"/>
                    <a:pt x="1119" y="1191"/>
                    <a:pt x="1239" y="1024"/>
                  </a:cubicBezTo>
                  <a:lnTo>
                    <a:pt x="1239" y="1024"/>
                  </a:lnTo>
                  <a:cubicBezTo>
                    <a:pt x="1143" y="1072"/>
                    <a:pt x="1060" y="1084"/>
                    <a:pt x="953" y="1084"/>
                  </a:cubicBezTo>
                  <a:cubicBezTo>
                    <a:pt x="584" y="1084"/>
                    <a:pt x="274" y="786"/>
                    <a:pt x="274" y="393"/>
                  </a:cubicBezTo>
                  <a:cubicBezTo>
                    <a:pt x="274" y="250"/>
                    <a:pt x="310" y="119"/>
                    <a:pt x="4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7" name="Google Shape;1447;p36"/>
            <p:cNvSpPr/>
            <p:nvPr/>
          </p:nvSpPr>
          <p:spPr>
            <a:xfrm>
              <a:off x="4529999" y="4244427"/>
              <a:ext cx="128541" cy="135515"/>
            </a:xfrm>
            <a:custGeom>
              <a:avLst/>
              <a:gdLst/>
              <a:ahLst/>
              <a:cxnLst/>
              <a:rect l="l" t="t" r="r" b="b"/>
              <a:pathLst>
                <a:path w="3502" h="3692" extrusionOk="0">
                  <a:moveTo>
                    <a:pt x="1132" y="1"/>
                  </a:moveTo>
                  <a:lnTo>
                    <a:pt x="1132" y="1"/>
                  </a:lnTo>
                  <a:cubicBezTo>
                    <a:pt x="465" y="299"/>
                    <a:pt x="1" y="965"/>
                    <a:pt x="1" y="1751"/>
                  </a:cubicBezTo>
                  <a:cubicBezTo>
                    <a:pt x="1" y="2823"/>
                    <a:pt x="858" y="3692"/>
                    <a:pt x="1929" y="3692"/>
                  </a:cubicBezTo>
                  <a:cubicBezTo>
                    <a:pt x="2572" y="3692"/>
                    <a:pt x="3144" y="3370"/>
                    <a:pt x="3501" y="2882"/>
                  </a:cubicBezTo>
                  <a:lnTo>
                    <a:pt x="3501" y="2882"/>
                  </a:lnTo>
                  <a:cubicBezTo>
                    <a:pt x="3263" y="2989"/>
                    <a:pt x="2977" y="3049"/>
                    <a:pt x="2691" y="3049"/>
                  </a:cubicBezTo>
                  <a:cubicBezTo>
                    <a:pt x="1620" y="3049"/>
                    <a:pt x="763" y="2180"/>
                    <a:pt x="763" y="1132"/>
                  </a:cubicBezTo>
                  <a:cubicBezTo>
                    <a:pt x="763" y="715"/>
                    <a:pt x="894" y="322"/>
                    <a:pt x="11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" name="مخطط انسيابي: بيانات مخزّنة 3">
            <a:extLst>
              <a:ext uri="{FF2B5EF4-FFF2-40B4-BE49-F238E27FC236}">
                <a16:creationId xmlns:a16="http://schemas.microsoft.com/office/drawing/2014/main" id="{BFE770CE-5D7B-4816-A82E-E8F913E39F9C}"/>
              </a:ext>
            </a:extLst>
          </p:cNvPr>
          <p:cNvSpPr/>
          <p:nvPr/>
        </p:nvSpPr>
        <p:spPr>
          <a:xfrm>
            <a:off x="5546206" y="3172976"/>
            <a:ext cx="1352179" cy="817815"/>
          </a:xfrm>
          <a:prstGeom prst="flowChartOnlineStorage">
            <a:avLst/>
          </a:prstGeom>
          <a:gradFill>
            <a:gsLst>
              <a:gs pos="0">
                <a:schemeClr val="accent5">
                  <a:lumMod val="75000"/>
                </a:schemeClr>
              </a:gs>
              <a:gs pos="100000">
                <a:schemeClr val="accent5">
                  <a:lumMod val="90000"/>
                </a:schemeClr>
              </a:gs>
            </a:gsLst>
            <a:lin ang="5400012" scaled="0"/>
          </a:gradFill>
          <a:ln>
            <a:solidFill>
              <a:schemeClr val="accent6">
                <a:lumMod val="2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ar-SA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37" name="مخطط انسيابي: بيانات مخزّنة 36">
            <a:extLst>
              <a:ext uri="{FF2B5EF4-FFF2-40B4-BE49-F238E27FC236}">
                <a16:creationId xmlns:a16="http://schemas.microsoft.com/office/drawing/2014/main" id="{08D472D6-1FBB-4953-AD62-063A9D2ECE73}"/>
              </a:ext>
            </a:extLst>
          </p:cNvPr>
          <p:cNvSpPr/>
          <p:nvPr/>
        </p:nvSpPr>
        <p:spPr>
          <a:xfrm flipH="1">
            <a:off x="6898387" y="3172245"/>
            <a:ext cx="1352179" cy="817815"/>
          </a:xfrm>
          <a:prstGeom prst="flowChartOnlineStorage">
            <a:avLst/>
          </a:prstGeom>
          <a:gradFill>
            <a:gsLst>
              <a:gs pos="0">
                <a:schemeClr val="accent5">
                  <a:lumMod val="75000"/>
                </a:schemeClr>
              </a:gs>
              <a:gs pos="100000">
                <a:schemeClr val="accent5">
                  <a:lumMod val="90000"/>
                </a:schemeClr>
              </a:gs>
            </a:gsLst>
            <a:lin ang="5400012" scaled="0"/>
          </a:gradFill>
          <a:ln>
            <a:solidFill>
              <a:schemeClr val="accent6">
                <a:lumMod val="2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ar-SA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30" name="Picture 2" descr="نتيجة بحث الصور عن ‪right answer‬‏">
            <a:hlinkClick r:id="" action="ppaction://noaction"/>
            <a:extLst>
              <a:ext uri="{FF2B5EF4-FFF2-40B4-BE49-F238E27FC236}">
                <a16:creationId xmlns:a16="http://schemas.microsoft.com/office/drawing/2014/main" id="{B82B3F61-A2D1-4DE5-A3F9-E33C439F62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91" b="19135"/>
          <a:stretch/>
        </p:blipFill>
        <p:spPr bwMode="auto">
          <a:xfrm rot="396356">
            <a:off x="7210989" y="3136562"/>
            <a:ext cx="816914" cy="854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صورة 30" descr="صورة تحتوي على المصباح&#10;&#10;تم إنشاء الوصف تلقائياً">
            <a:hlinkClick r:id="" action="ppaction://noaction"/>
            <a:extLst>
              <a:ext uri="{FF2B5EF4-FFF2-40B4-BE49-F238E27FC236}">
                <a16:creationId xmlns:a16="http://schemas.microsoft.com/office/drawing/2014/main" id="{8555127D-A836-4B41-B80D-4503BE10B6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046" y="3220885"/>
            <a:ext cx="655383" cy="739862"/>
          </a:xfrm>
          <a:prstGeom prst="rect">
            <a:avLst/>
          </a:prstGeom>
        </p:spPr>
      </p:pic>
      <p:grpSp>
        <p:nvGrpSpPr>
          <p:cNvPr id="44" name="Google Shape;1097;p26">
            <a:extLst>
              <a:ext uri="{FF2B5EF4-FFF2-40B4-BE49-F238E27FC236}">
                <a16:creationId xmlns:a16="http://schemas.microsoft.com/office/drawing/2014/main" id="{0248EEC3-8723-432E-96B8-9F47F8E17463}"/>
              </a:ext>
            </a:extLst>
          </p:cNvPr>
          <p:cNvGrpSpPr/>
          <p:nvPr/>
        </p:nvGrpSpPr>
        <p:grpSpPr>
          <a:xfrm>
            <a:off x="207219" y="170679"/>
            <a:ext cx="1067120" cy="981130"/>
            <a:chOff x="6535927" y="-2669851"/>
            <a:chExt cx="558125" cy="536101"/>
          </a:xfrm>
        </p:grpSpPr>
        <p:sp>
          <p:nvSpPr>
            <p:cNvPr id="45" name="Google Shape;1098;p26">
              <a:extLst>
                <a:ext uri="{FF2B5EF4-FFF2-40B4-BE49-F238E27FC236}">
                  <a16:creationId xmlns:a16="http://schemas.microsoft.com/office/drawing/2014/main" id="{E6CDD2A4-0671-472F-9D5B-4A95C09451B9}"/>
                </a:ext>
              </a:extLst>
            </p:cNvPr>
            <p:cNvSpPr/>
            <p:nvPr/>
          </p:nvSpPr>
          <p:spPr>
            <a:xfrm>
              <a:off x="6868700" y="-2505750"/>
              <a:ext cx="109575" cy="101900"/>
            </a:xfrm>
            <a:custGeom>
              <a:avLst/>
              <a:gdLst/>
              <a:ahLst/>
              <a:cxnLst/>
              <a:rect l="l" t="t" r="r" b="b"/>
              <a:pathLst>
                <a:path w="4383" h="4076" extrusionOk="0">
                  <a:moveTo>
                    <a:pt x="2203" y="0"/>
                  </a:moveTo>
                  <a:cubicBezTo>
                    <a:pt x="2168" y="0"/>
                    <a:pt x="2126" y="15"/>
                    <a:pt x="2084" y="45"/>
                  </a:cubicBezTo>
                  <a:lnTo>
                    <a:pt x="1489" y="1247"/>
                  </a:lnTo>
                  <a:cubicBezTo>
                    <a:pt x="1489" y="1283"/>
                    <a:pt x="1465" y="1295"/>
                    <a:pt x="1429" y="1295"/>
                  </a:cubicBezTo>
                  <a:lnTo>
                    <a:pt x="96" y="1485"/>
                  </a:lnTo>
                  <a:cubicBezTo>
                    <a:pt x="13" y="1509"/>
                    <a:pt x="1" y="1593"/>
                    <a:pt x="48" y="1640"/>
                  </a:cubicBezTo>
                  <a:lnTo>
                    <a:pt x="1013" y="2581"/>
                  </a:lnTo>
                  <a:cubicBezTo>
                    <a:pt x="1048" y="2593"/>
                    <a:pt x="1048" y="2617"/>
                    <a:pt x="1048" y="2652"/>
                  </a:cubicBezTo>
                  <a:lnTo>
                    <a:pt x="822" y="3974"/>
                  </a:lnTo>
                  <a:cubicBezTo>
                    <a:pt x="822" y="4033"/>
                    <a:pt x="871" y="4075"/>
                    <a:pt x="921" y="4075"/>
                  </a:cubicBezTo>
                  <a:cubicBezTo>
                    <a:pt x="932" y="4075"/>
                    <a:pt x="943" y="4073"/>
                    <a:pt x="953" y="4069"/>
                  </a:cubicBezTo>
                  <a:lnTo>
                    <a:pt x="2144" y="3438"/>
                  </a:lnTo>
                  <a:cubicBezTo>
                    <a:pt x="2156" y="3432"/>
                    <a:pt x="2168" y="3429"/>
                    <a:pt x="2181" y="3429"/>
                  </a:cubicBezTo>
                  <a:cubicBezTo>
                    <a:pt x="2194" y="3429"/>
                    <a:pt x="2209" y="3432"/>
                    <a:pt x="2227" y="3438"/>
                  </a:cubicBezTo>
                  <a:lnTo>
                    <a:pt x="3418" y="4069"/>
                  </a:lnTo>
                  <a:cubicBezTo>
                    <a:pt x="3430" y="4073"/>
                    <a:pt x="3443" y="4075"/>
                    <a:pt x="3455" y="4075"/>
                  </a:cubicBezTo>
                  <a:cubicBezTo>
                    <a:pt x="3512" y="4075"/>
                    <a:pt x="3559" y="4033"/>
                    <a:pt x="3549" y="3974"/>
                  </a:cubicBezTo>
                  <a:lnTo>
                    <a:pt x="3322" y="2652"/>
                  </a:lnTo>
                  <a:cubicBezTo>
                    <a:pt x="3322" y="2617"/>
                    <a:pt x="3334" y="2593"/>
                    <a:pt x="3358" y="2581"/>
                  </a:cubicBezTo>
                  <a:lnTo>
                    <a:pt x="4323" y="1640"/>
                  </a:lnTo>
                  <a:cubicBezTo>
                    <a:pt x="4382" y="1593"/>
                    <a:pt x="4346" y="1509"/>
                    <a:pt x="4275" y="1485"/>
                  </a:cubicBezTo>
                  <a:lnTo>
                    <a:pt x="2941" y="1295"/>
                  </a:lnTo>
                  <a:cubicBezTo>
                    <a:pt x="2918" y="1295"/>
                    <a:pt x="2894" y="1283"/>
                    <a:pt x="2882" y="1247"/>
                  </a:cubicBezTo>
                  <a:lnTo>
                    <a:pt x="2287" y="45"/>
                  </a:lnTo>
                  <a:cubicBezTo>
                    <a:pt x="2269" y="15"/>
                    <a:pt x="2239" y="0"/>
                    <a:pt x="2203" y="0"/>
                  </a:cubicBezTo>
                  <a:close/>
                </a:path>
              </a:pathLst>
            </a:custGeom>
            <a:gradFill>
              <a:gsLst>
                <a:gs pos="0">
                  <a:schemeClr val="accent4">
                    <a:lumMod val="75000"/>
                  </a:schemeClr>
                </a:gs>
                <a:gs pos="50000">
                  <a:schemeClr val="accent4">
                    <a:lumMod val="40000"/>
                    <a:lumOff val="6000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1099;p26">
              <a:extLst>
                <a:ext uri="{FF2B5EF4-FFF2-40B4-BE49-F238E27FC236}">
                  <a16:creationId xmlns:a16="http://schemas.microsoft.com/office/drawing/2014/main" id="{87DD5E81-47CD-4A0C-B272-DF2142855240}"/>
                </a:ext>
              </a:extLst>
            </p:cNvPr>
            <p:cNvSpPr/>
            <p:nvPr/>
          </p:nvSpPr>
          <p:spPr>
            <a:xfrm>
              <a:off x="6572525" y="-2669850"/>
              <a:ext cx="521525" cy="536100"/>
            </a:xfrm>
            <a:custGeom>
              <a:avLst/>
              <a:gdLst/>
              <a:ahLst/>
              <a:cxnLst/>
              <a:rect l="l" t="t" r="r" b="b"/>
              <a:pathLst>
                <a:path w="20861" h="21444" extrusionOk="0">
                  <a:moveTo>
                    <a:pt x="8204" y="1"/>
                  </a:moveTo>
                  <a:lnTo>
                    <a:pt x="8204" y="1"/>
                  </a:lnTo>
                  <a:cubicBezTo>
                    <a:pt x="3489" y="1191"/>
                    <a:pt x="1" y="5466"/>
                    <a:pt x="1" y="10550"/>
                  </a:cubicBezTo>
                  <a:cubicBezTo>
                    <a:pt x="1" y="16562"/>
                    <a:pt x="4882" y="21444"/>
                    <a:pt x="10895" y="21444"/>
                  </a:cubicBezTo>
                  <a:cubicBezTo>
                    <a:pt x="15336" y="21444"/>
                    <a:pt x="19158" y="18789"/>
                    <a:pt x="20861" y="14979"/>
                  </a:cubicBezTo>
                  <a:lnTo>
                    <a:pt x="20861" y="14979"/>
                  </a:lnTo>
                  <a:cubicBezTo>
                    <a:pt x="19289" y="16027"/>
                    <a:pt x="17146" y="16979"/>
                    <a:pt x="15110" y="16979"/>
                  </a:cubicBezTo>
                  <a:cubicBezTo>
                    <a:pt x="9669" y="16979"/>
                    <a:pt x="4990" y="12455"/>
                    <a:pt x="4990" y="7014"/>
                  </a:cubicBezTo>
                  <a:cubicBezTo>
                    <a:pt x="4990" y="4394"/>
                    <a:pt x="6526" y="1775"/>
                    <a:pt x="8204" y="1"/>
                  </a:cubicBezTo>
                  <a:close/>
                </a:path>
              </a:pathLst>
            </a:custGeom>
            <a:gradFill>
              <a:gsLst>
                <a:gs pos="0">
                  <a:schemeClr val="accent4">
                    <a:lumMod val="75000"/>
                  </a:schemeClr>
                </a:gs>
                <a:gs pos="50000">
                  <a:schemeClr val="accent4">
                    <a:lumMod val="20000"/>
                    <a:lumOff val="8000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1100;p26">
              <a:extLst>
                <a:ext uri="{FF2B5EF4-FFF2-40B4-BE49-F238E27FC236}">
                  <a16:creationId xmlns:a16="http://schemas.microsoft.com/office/drawing/2014/main" id="{DBCF503A-08E9-4AFA-A1EB-61D0485233D2}"/>
                </a:ext>
              </a:extLst>
            </p:cNvPr>
            <p:cNvSpPr/>
            <p:nvPr/>
          </p:nvSpPr>
          <p:spPr>
            <a:xfrm>
              <a:off x="6535927" y="-2669851"/>
              <a:ext cx="558125" cy="469825"/>
            </a:xfrm>
            <a:custGeom>
              <a:avLst/>
              <a:gdLst/>
              <a:ahLst/>
              <a:cxnLst/>
              <a:rect l="l" t="t" r="r" b="b"/>
              <a:pathLst>
                <a:path w="22325" h="18793" extrusionOk="0">
                  <a:moveTo>
                    <a:pt x="9668" y="1"/>
                  </a:moveTo>
                  <a:lnTo>
                    <a:pt x="9668" y="1"/>
                  </a:lnTo>
                  <a:cubicBezTo>
                    <a:pt x="9667" y="1"/>
                    <a:pt x="1" y="6109"/>
                    <a:pt x="6585" y="15229"/>
                  </a:cubicBezTo>
                  <a:cubicBezTo>
                    <a:pt x="7896" y="17034"/>
                    <a:pt x="11307" y="18793"/>
                    <a:pt x="14854" y="18793"/>
                  </a:cubicBezTo>
                  <a:cubicBezTo>
                    <a:pt x="17554" y="18793"/>
                    <a:pt x="20333" y="17773"/>
                    <a:pt x="22325" y="14979"/>
                  </a:cubicBezTo>
                  <a:lnTo>
                    <a:pt x="22325" y="14979"/>
                  </a:lnTo>
                  <a:cubicBezTo>
                    <a:pt x="20753" y="16027"/>
                    <a:pt x="18872" y="16646"/>
                    <a:pt x="16824" y="16658"/>
                  </a:cubicBezTo>
                  <a:cubicBezTo>
                    <a:pt x="11383" y="16658"/>
                    <a:pt x="6966" y="12240"/>
                    <a:pt x="6966" y="6787"/>
                  </a:cubicBezTo>
                  <a:cubicBezTo>
                    <a:pt x="6966" y="4156"/>
                    <a:pt x="7990" y="1775"/>
                    <a:pt x="9668" y="1"/>
                  </a:cubicBezTo>
                  <a:close/>
                </a:path>
              </a:pathLst>
            </a:custGeom>
            <a:gradFill>
              <a:gsLst>
                <a:gs pos="0">
                  <a:schemeClr val="accent4">
                    <a:lumMod val="50000"/>
                  </a:schemeClr>
                </a:gs>
                <a:gs pos="50000">
                  <a:schemeClr val="accent4">
                    <a:lumMod val="60000"/>
                    <a:lumOff val="40000"/>
                  </a:schemeClr>
                </a:gs>
                <a:gs pos="100000">
                  <a:schemeClr val="accent4">
                    <a:lumMod val="50000"/>
                  </a:schemeClr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8" name="Google Shape;1097;p26">
            <a:extLst>
              <a:ext uri="{FF2B5EF4-FFF2-40B4-BE49-F238E27FC236}">
                <a16:creationId xmlns:a16="http://schemas.microsoft.com/office/drawing/2014/main" id="{9949FF83-F04D-49A2-B767-A4AE72B454E1}"/>
              </a:ext>
            </a:extLst>
          </p:cNvPr>
          <p:cNvGrpSpPr/>
          <p:nvPr/>
        </p:nvGrpSpPr>
        <p:grpSpPr>
          <a:xfrm>
            <a:off x="7869832" y="108814"/>
            <a:ext cx="1067120" cy="981130"/>
            <a:chOff x="6535927" y="-2669851"/>
            <a:chExt cx="558125" cy="536101"/>
          </a:xfrm>
        </p:grpSpPr>
        <p:sp>
          <p:nvSpPr>
            <p:cNvPr id="49" name="Google Shape;1098;p26">
              <a:extLst>
                <a:ext uri="{FF2B5EF4-FFF2-40B4-BE49-F238E27FC236}">
                  <a16:creationId xmlns:a16="http://schemas.microsoft.com/office/drawing/2014/main" id="{D55BBC4C-0436-45E5-A902-6332BC4B3A11}"/>
                </a:ext>
              </a:extLst>
            </p:cNvPr>
            <p:cNvSpPr/>
            <p:nvPr/>
          </p:nvSpPr>
          <p:spPr>
            <a:xfrm>
              <a:off x="6868700" y="-2505750"/>
              <a:ext cx="109575" cy="101900"/>
            </a:xfrm>
            <a:custGeom>
              <a:avLst/>
              <a:gdLst/>
              <a:ahLst/>
              <a:cxnLst/>
              <a:rect l="l" t="t" r="r" b="b"/>
              <a:pathLst>
                <a:path w="4383" h="4076" extrusionOk="0">
                  <a:moveTo>
                    <a:pt x="2203" y="0"/>
                  </a:moveTo>
                  <a:cubicBezTo>
                    <a:pt x="2168" y="0"/>
                    <a:pt x="2126" y="15"/>
                    <a:pt x="2084" y="45"/>
                  </a:cubicBezTo>
                  <a:lnTo>
                    <a:pt x="1489" y="1247"/>
                  </a:lnTo>
                  <a:cubicBezTo>
                    <a:pt x="1489" y="1283"/>
                    <a:pt x="1465" y="1295"/>
                    <a:pt x="1429" y="1295"/>
                  </a:cubicBezTo>
                  <a:lnTo>
                    <a:pt x="96" y="1485"/>
                  </a:lnTo>
                  <a:cubicBezTo>
                    <a:pt x="13" y="1509"/>
                    <a:pt x="1" y="1593"/>
                    <a:pt x="48" y="1640"/>
                  </a:cubicBezTo>
                  <a:lnTo>
                    <a:pt x="1013" y="2581"/>
                  </a:lnTo>
                  <a:cubicBezTo>
                    <a:pt x="1048" y="2593"/>
                    <a:pt x="1048" y="2617"/>
                    <a:pt x="1048" y="2652"/>
                  </a:cubicBezTo>
                  <a:lnTo>
                    <a:pt x="822" y="3974"/>
                  </a:lnTo>
                  <a:cubicBezTo>
                    <a:pt x="822" y="4033"/>
                    <a:pt x="871" y="4075"/>
                    <a:pt x="921" y="4075"/>
                  </a:cubicBezTo>
                  <a:cubicBezTo>
                    <a:pt x="932" y="4075"/>
                    <a:pt x="943" y="4073"/>
                    <a:pt x="953" y="4069"/>
                  </a:cubicBezTo>
                  <a:lnTo>
                    <a:pt x="2144" y="3438"/>
                  </a:lnTo>
                  <a:cubicBezTo>
                    <a:pt x="2156" y="3432"/>
                    <a:pt x="2168" y="3429"/>
                    <a:pt x="2181" y="3429"/>
                  </a:cubicBezTo>
                  <a:cubicBezTo>
                    <a:pt x="2194" y="3429"/>
                    <a:pt x="2209" y="3432"/>
                    <a:pt x="2227" y="3438"/>
                  </a:cubicBezTo>
                  <a:lnTo>
                    <a:pt x="3418" y="4069"/>
                  </a:lnTo>
                  <a:cubicBezTo>
                    <a:pt x="3430" y="4073"/>
                    <a:pt x="3443" y="4075"/>
                    <a:pt x="3455" y="4075"/>
                  </a:cubicBezTo>
                  <a:cubicBezTo>
                    <a:pt x="3512" y="4075"/>
                    <a:pt x="3559" y="4033"/>
                    <a:pt x="3549" y="3974"/>
                  </a:cubicBezTo>
                  <a:lnTo>
                    <a:pt x="3322" y="2652"/>
                  </a:lnTo>
                  <a:cubicBezTo>
                    <a:pt x="3322" y="2617"/>
                    <a:pt x="3334" y="2593"/>
                    <a:pt x="3358" y="2581"/>
                  </a:cubicBezTo>
                  <a:lnTo>
                    <a:pt x="4323" y="1640"/>
                  </a:lnTo>
                  <a:cubicBezTo>
                    <a:pt x="4382" y="1593"/>
                    <a:pt x="4346" y="1509"/>
                    <a:pt x="4275" y="1485"/>
                  </a:cubicBezTo>
                  <a:lnTo>
                    <a:pt x="2941" y="1295"/>
                  </a:lnTo>
                  <a:cubicBezTo>
                    <a:pt x="2918" y="1295"/>
                    <a:pt x="2894" y="1283"/>
                    <a:pt x="2882" y="1247"/>
                  </a:cubicBezTo>
                  <a:lnTo>
                    <a:pt x="2287" y="45"/>
                  </a:lnTo>
                  <a:cubicBezTo>
                    <a:pt x="2269" y="15"/>
                    <a:pt x="2239" y="0"/>
                    <a:pt x="2203" y="0"/>
                  </a:cubicBezTo>
                  <a:close/>
                </a:path>
              </a:pathLst>
            </a:custGeom>
            <a:gradFill>
              <a:gsLst>
                <a:gs pos="0">
                  <a:schemeClr val="accent4">
                    <a:lumMod val="75000"/>
                  </a:schemeClr>
                </a:gs>
                <a:gs pos="50000">
                  <a:schemeClr val="accent4">
                    <a:lumMod val="40000"/>
                    <a:lumOff val="6000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1099;p26">
              <a:extLst>
                <a:ext uri="{FF2B5EF4-FFF2-40B4-BE49-F238E27FC236}">
                  <a16:creationId xmlns:a16="http://schemas.microsoft.com/office/drawing/2014/main" id="{F5714935-A6F3-437C-ABA2-DD53581BCB89}"/>
                </a:ext>
              </a:extLst>
            </p:cNvPr>
            <p:cNvSpPr/>
            <p:nvPr/>
          </p:nvSpPr>
          <p:spPr>
            <a:xfrm>
              <a:off x="6572525" y="-2669850"/>
              <a:ext cx="521525" cy="536100"/>
            </a:xfrm>
            <a:custGeom>
              <a:avLst/>
              <a:gdLst/>
              <a:ahLst/>
              <a:cxnLst/>
              <a:rect l="l" t="t" r="r" b="b"/>
              <a:pathLst>
                <a:path w="20861" h="21444" extrusionOk="0">
                  <a:moveTo>
                    <a:pt x="8204" y="1"/>
                  </a:moveTo>
                  <a:lnTo>
                    <a:pt x="8204" y="1"/>
                  </a:lnTo>
                  <a:cubicBezTo>
                    <a:pt x="3489" y="1191"/>
                    <a:pt x="1" y="5466"/>
                    <a:pt x="1" y="10550"/>
                  </a:cubicBezTo>
                  <a:cubicBezTo>
                    <a:pt x="1" y="16562"/>
                    <a:pt x="4882" y="21444"/>
                    <a:pt x="10895" y="21444"/>
                  </a:cubicBezTo>
                  <a:cubicBezTo>
                    <a:pt x="15336" y="21444"/>
                    <a:pt x="19158" y="18789"/>
                    <a:pt x="20861" y="14979"/>
                  </a:cubicBezTo>
                  <a:lnTo>
                    <a:pt x="20861" y="14979"/>
                  </a:lnTo>
                  <a:cubicBezTo>
                    <a:pt x="19289" y="16027"/>
                    <a:pt x="17146" y="16979"/>
                    <a:pt x="15110" y="16979"/>
                  </a:cubicBezTo>
                  <a:cubicBezTo>
                    <a:pt x="9669" y="16979"/>
                    <a:pt x="4990" y="12455"/>
                    <a:pt x="4990" y="7014"/>
                  </a:cubicBezTo>
                  <a:cubicBezTo>
                    <a:pt x="4990" y="4394"/>
                    <a:pt x="6526" y="1775"/>
                    <a:pt x="8204" y="1"/>
                  </a:cubicBezTo>
                  <a:close/>
                </a:path>
              </a:pathLst>
            </a:custGeom>
            <a:gradFill>
              <a:gsLst>
                <a:gs pos="0">
                  <a:schemeClr val="accent4">
                    <a:lumMod val="75000"/>
                  </a:schemeClr>
                </a:gs>
                <a:gs pos="50000">
                  <a:schemeClr val="accent4">
                    <a:lumMod val="20000"/>
                    <a:lumOff val="8000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1100;p26">
              <a:extLst>
                <a:ext uri="{FF2B5EF4-FFF2-40B4-BE49-F238E27FC236}">
                  <a16:creationId xmlns:a16="http://schemas.microsoft.com/office/drawing/2014/main" id="{868C5D59-B342-481D-AA0E-3E33C1C76B4F}"/>
                </a:ext>
              </a:extLst>
            </p:cNvPr>
            <p:cNvSpPr/>
            <p:nvPr/>
          </p:nvSpPr>
          <p:spPr>
            <a:xfrm>
              <a:off x="6535927" y="-2669851"/>
              <a:ext cx="558125" cy="469825"/>
            </a:xfrm>
            <a:custGeom>
              <a:avLst/>
              <a:gdLst/>
              <a:ahLst/>
              <a:cxnLst/>
              <a:rect l="l" t="t" r="r" b="b"/>
              <a:pathLst>
                <a:path w="22325" h="18793" extrusionOk="0">
                  <a:moveTo>
                    <a:pt x="9668" y="1"/>
                  </a:moveTo>
                  <a:lnTo>
                    <a:pt x="9668" y="1"/>
                  </a:lnTo>
                  <a:cubicBezTo>
                    <a:pt x="9667" y="1"/>
                    <a:pt x="1" y="6109"/>
                    <a:pt x="6585" y="15229"/>
                  </a:cubicBezTo>
                  <a:cubicBezTo>
                    <a:pt x="7896" y="17034"/>
                    <a:pt x="11307" y="18793"/>
                    <a:pt x="14854" y="18793"/>
                  </a:cubicBezTo>
                  <a:cubicBezTo>
                    <a:pt x="17554" y="18793"/>
                    <a:pt x="20333" y="17773"/>
                    <a:pt x="22325" y="14979"/>
                  </a:cubicBezTo>
                  <a:lnTo>
                    <a:pt x="22325" y="14979"/>
                  </a:lnTo>
                  <a:cubicBezTo>
                    <a:pt x="20753" y="16027"/>
                    <a:pt x="18872" y="16646"/>
                    <a:pt x="16824" y="16658"/>
                  </a:cubicBezTo>
                  <a:cubicBezTo>
                    <a:pt x="11383" y="16658"/>
                    <a:pt x="6966" y="12240"/>
                    <a:pt x="6966" y="6787"/>
                  </a:cubicBezTo>
                  <a:cubicBezTo>
                    <a:pt x="6966" y="4156"/>
                    <a:pt x="7990" y="1775"/>
                    <a:pt x="9668" y="1"/>
                  </a:cubicBezTo>
                  <a:close/>
                </a:path>
              </a:pathLst>
            </a:custGeom>
            <a:gradFill>
              <a:gsLst>
                <a:gs pos="0">
                  <a:schemeClr val="accent4">
                    <a:lumMod val="50000"/>
                  </a:schemeClr>
                </a:gs>
                <a:gs pos="50000">
                  <a:schemeClr val="accent4">
                    <a:lumMod val="60000"/>
                    <a:lumOff val="40000"/>
                  </a:schemeClr>
                </a:gs>
                <a:gs pos="100000">
                  <a:schemeClr val="accent4">
                    <a:lumMod val="50000"/>
                  </a:schemeClr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2" name="صورة 41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8B80E5DA-4D3E-4386-8CDC-D0EE9F823A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8327" y="3381882"/>
            <a:ext cx="1352180" cy="799014"/>
          </a:xfrm>
          <a:prstGeom prst="rect">
            <a:avLst/>
          </a:prstGeom>
          <a:effectLst/>
        </p:spPr>
      </p:pic>
      <p:sp>
        <p:nvSpPr>
          <p:cNvPr id="2" name="مربع نص 1"/>
          <p:cNvSpPr txBox="1"/>
          <p:nvPr/>
        </p:nvSpPr>
        <p:spPr>
          <a:xfrm>
            <a:off x="5416252" y="1959389"/>
            <a:ext cx="2958240" cy="115416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srgbClr val="F8D1AE"/>
                </a:solidFill>
                <a:effectLst>
                  <a:glow rad="101600">
                    <a:srgbClr val="F8D1AE">
                      <a:lumMod val="2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ubai" panose="020B0503030403030204" pitchFamily="34" charset="-78"/>
                <a:cs typeface="Dubai" panose="020B0503030403030204" pitchFamily="34" charset="-78"/>
                <a:sym typeface="Arial"/>
              </a:rPr>
              <a:t>الهداية بيد الله وأسبابها بيد العبد ؟</a:t>
            </a:r>
          </a:p>
        </p:txBody>
      </p:sp>
      <p:sp>
        <p:nvSpPr>
          <p:cNvPr id="52" name="مربع نص 51">
            <a:extLst>
              <a:ext uri="{FF2B5EF4-FFF2-40B4-BE49-F238E27FC236}">
                <a16:creationId xmlns:a16="http://schemas.microsoft.com/office/drawing/2014/main" id="{465DA4CD-EB47-42D1-85E9-E3DE8890637E}"/>
              </a:ext>
            </a:extLst>
          </p:cNvPr>
          <p:cNvSpPr txBox="1"/>
          <p:nvPr/>
        </p:nvSpPr>
        <p:spPr>
          <a:xfrm>
            <a:off x="6548469" y="1484380"/>
            <a:ext cx="808937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SA" sz="2000" b="1" i="0" u="none" strike="noStrike" kern="0" cap="none" spc="0" normalizeH="0" baseline="0" noProof="0" dirty="0">
                <a:ln>
                  <a:noFill/>
                </a:ln>
                <a:solidFill>
                  <a:srgbClr val="F8D1AE"/>
                </a:solidFill>
                <a:effectLst>
                  <a:glow rad="114300">
                    <a:srgbClr val="763300"/>
                  </a:glow>
                </a:effectLst>
                <a:uLnTx/>
                <a:uFillTx/>
                <a:latin typeface="Mikhak Bold" panose="02000803000000000000" pitchFamily="2" charset="-78"/>
                <a:cs typeface="Mikhak Bold" panose="02000803000000000000" pitchFamily="2" charset="-78"/>
                <a:sym typeface="Arial"/>
              </a:rPr>
              <a:t>س 3 </a:t>
            </a:r>
          </a:p>
        </p:txBody>
      </p:sp>
      <p:grpSp>
        <p:nvGrpSpPr>
          <p:cNvPr id="53" name="مجموعة 52">
            <a:extLst>
              <a:ext uri="{FF2B5EF4-FFF2-40B4-BE49-F238E27FC236}">
                <a16:creationId xmlns:a16="http://schemas.microsoft.com/office/drawing/2014/main" id="{C5FD08BD-5260-4744-A317-56943A301A78}"/>
              </a:ext>
            </a:extLst>
          </p:cNvPr>
          <p:cNvGrpSpPr/>
          <p:nvPr/>
        </p:nvGrpSpPr>
        <p:grpSpPr>
          <a:xfrm>
            <a:off x="-1314" y="1378141"/>
            <a:ext cx="4497012" cy="3026784"/>
            <a:chOff x="4960248" y="1944631"/>
            <a:chExt cx="3384707" cy="1977076"/>
          </a:xfrm>
        </p:grpSpPr>
        <p:sp>
          <p:nvSpPr>
            <p:cNvPr id="54" name="Google Shape;1424;p36">
              <a:extLst>
                <a:ext uri="{FF2B5EF4-FFF2-40B4-BE49-F238E27FC236}">
                  <a16:creationId xmlns:a16="http://schemas.microsoft.com/office/drawing/2014/main" id="{41BE08F0-4A05-4E4A-9905-C0B05767652B}"/>
                </a:ext>
              </a:extLst>
            </p:cNvPr>
            <p:cNvSpPr/>
            <p:nvPr/>
          </p:nvSpPr>
          <p:spPr>
            <a:xfrm>
              <a:off x="5010463" y="1972069"/>
              <a:ext cx="3284094" cy="1922567"/>
            </a:xfrm>
            <a:custGeom>
              <a:avLst/>
              <a:gdLst/>
              <a:ahLst/>
              <a:cxnLst/>
              <a:rect l="l" t="t" r="r" b="b"/>
              <a:pathLst>
                <a:path w="112575" h="65926" extrusionOk="0">
                  <a:moveTo>
                    <a:pt x="32743" y="1"/>
                  </a:moveTo>
                  <a:cubicBezTo>
                    <a:pt x="30219" y="1"/>
                    <a:pt x="28242" y="1025"/>
                    <a:pt x="26861" y="3073"/>
                  </a:cubicBezTo>
                  <a:cubicBezTo>
                    <a:pt x="25825" y="4621"/>
                    <a:pt x="25527" y="6204"/>
                    <a:pt x="25527" y="6216"/>
                  </a:cubicBezTo>
                  <a:lnTo>
                    <a:pt x="25480" y="6454"/>
                  </a:lnTo>
                  <a:lnTo>
                    <a:pt x="25230" y="6454"/>
                  </a:lnTo>
                  <a:cubicBezTo>
                    <a:pt x="19217" y="6454"/>
                    <a:pt x="19039" y="11229"/>
                    <a:pt x="19039" y="11788"/>
                  </a:cubicBezTo>
                  <a:lnTo>
                    <a:pt x="19039" y="11812"/>
                  </a:lnTo>
                  <a:lnTo>
                    <a:pt x="19050" y="12122"/>
                  </a:lnTo>
                  <a:lnTo>
                    <a:pt x="18741" y="12122"/>
                  </a:lnTo>
                  <a:cubicBezTo>
                    <a:pt x="15479" y="12122"/>
                    <a:pt x="13121" y="13217"/>
                    <a:pt x="11776" y="15360"/>
                  </a:cubicBezTo>
                  <a:cubicBezTo>
                    <a:pt x="10668" y="17098"/>
                    <a:pt x="10502" y="19087"/>
                    <a:pt x="10502" y="20134"/>
                  </a:cubicBezTo>
                  <a:cubicBezTo>
                    <a:pt x="10502" y="20539"/>
                    <a:pt x="10537" y="20777"/>
                    <a:pt x="10537" y="20777"/>
                  </a:cubicBezTo>
                  <a:lnTo>
                    <a:pt x="10561" y="21099"/>
                  </a:lnTo>
                  <a:lnTo>
                    <a:pt x="10240" y="21099"/>
                  </a:lnTo>
                  <a:cubicBezTo>
                    <a:pt x="6930" y="21099"/>
                    <a:pt x="4227" y="25266"/>
                    <a:pt x="2810" y="29171"/>
                  </a:cubicBezTo>
                  <a:cubicBezTo>
                    <a:pt x="1977" y="31469"/>
                    <a:pt x="727" y="32517"/>
                    <a:pt x="0" y="32957"/>
                  </a:cubicBezTo>
                  <a:cubicBezTo>
                    <a:pt x="727" y="33410"/>
                    <a:pt x="1977" y="34446"/>
                    <a:pt x="2798" y="36755"/>
                  </a:cubicBezTo>
                  <a:cubicBezTo>
                    <a:pt x="4215" y="40661"/>
                    <a:pt x="6906" y="44828"/>
                    <a:pt x="10228" y="44828"/>
                  </a:cubicBezTo>
                  <a:lnTo>
                    <a:pt x="10549" y="44828"/>
                  </a:lnTo>
                  <a:lnTo>
                    <a:pt x="10526" y="45149"/>
                  </a:lnTo>
                  <a:cubicBezTo>
                    <a:pt x="10526" y="45161"/>
                    <a:pt x="10490" y="45399"/>
                    <a:pt x="10490" y="45792"/>
                  </a:cubicBezTo>
                  <a:cubicBezTo>
                    <a:pt x="10490" y="46828"/>
                    <a:pt x="10657" y="48828"/>
                    <a:pt x="11752" y="50567"/>
                  </a:cubicBezTo>
                  <a:cubicBezTo>
                    <a:pt x="13109" y="52710"/>
                    <a:pt x="15467" y="53793"/>
                    <a:pt x="18717" y="53793"/>
                  </a:cubicBezTo>
                  <a:lnTo>
                    <a:pt x="19039" y="53793"/>
                  </a:lnTo>
                  <a:lnTo>
                    <a:pt x="19015" y="54115"/>
                  </a:lnTo>
                  <a:lnTo>
                    <a:pt x="19015" y="54139"/>
                  </a:lnTo>
                  <a:cubicBezTo>
                    <a:pt x="19015" y="54401"/>
                    <a:pt x="19062" y="55722"/>
                    <a:pt x="19848" y="56984"/>
                  </a:cubicBezTo>
                  <a:cubicBezTo>
                    <a:pt x="20884" y="58639"/>
                    <a:pt x="22682" y="59473"/>
                    <a:pt x="25230" y="59473"/>
                  </a:cubicBezTo>
                  <a:lnTo>
                    <a:pt x="25480" y="59473"/>
                  </a:lnTo>
                  <a:lnTo>
                    <a:pt x="25527" y="59711"/>
                  </a:lnTo>
                  <a:cubicBezTo>
                    <a:pt x="25527" y="59723"/>
                    <a:pt x="25825" y="61306"/>
                    <a:pt x="26861" y="62854"/>
                  </a:cubicBezTo>
                  <a:cubicBezTo>
                    <a:pt x="28242" y="64890"/>
                    <a:pt x="30219" y="65926"/>
                    <a:pt x="32743" y="65926"/>
                  </a:cubicBezTo>
                  <a:lnTo>
                    <a:pt x="79832" y="65926"/>
                  </a:lnTo>
                  <a:cubicBezTo>
                    <a:pt x="82344" y="65926"/>
                    <a:pt x="84321" y="64902"/>
                    <a:pt x="85714" y="62854"/>
                  </a:cubicBezTo>
                  <a:cubicBezTo>
                    <a:pt x="86749" y="61306"/>
                    <a:pt x="87047" y="59723"/>
                    <a:pt x="87047" y="59711"/>
                  </a:cubicBezTo>
                  <a:lnTo>
                    <a:pt x="87095" y="59473"/>
                  </a:lnTo>
                  <a:lnTo>
                    <a:pt x="87345" y="59473"/>
                  </a:lnTo>
                  <a:cubicBezTo>
                    <a:pt x="93357" y="59473"/>
                    <a:pt x="93536" y="54686"/>
                    <a:pt x="93536" y="54139"/>
                  </a:cubicBezTo>
                  <a:lnTo>
                    <a:pt x="93536" y="54115"/>
                  </a:lnTo>
                  <a:lnTo>
                    <a:pt x="93524" y="53793"/>
                  </a:lnTo>
                  <a:lnTo>
                    <a:pt x="93834" y="53793"/>
                  </a:lnTo>
                  <a:cubicBezTo>
                    <a:pt x="97096" y="53793"/>
                    <a:pt x="99441" y="52710"/>
                    <a:pt x="100799" y="50567"/>
                  </a:cubicBezTo>
                  <a:cubicBezTo>
                    <a:pt x="101906" y="48828"/>
                    <a:pt x="102061" y="46828"/>
                    <a:pt x="102061" y="45792"/>
                  </a:cubicBezTo>
                  <a:cubicBezTo>
                    <a:pt x="102061" y="45388"/>
                    <a:pt x="102037" y="45149"/>
                    <a:pt x="102037" y="45149"/>
                  </a:cubicBezTo>
                  <a:lnTo>
                    <a:pt x="102001" y="44828"/>
                  </a:lnTo>
                  <a:lnTo>
                    <a:pt x="102335" y="44828"/>
                  </a:lnTo>
                  <a:cubicBezTo>
                    <a:pt x="105633" y="44828"/>
                    <a:pt x="108347" y="40661"/>
                    <a:pt x="109764" y="36755"/>
                  </a:cubicBezTo>
                  <a:cubicBezTo>
                    <a:pt x="110598" y="34446"/>
                    <a:pt x="111848" y="33410"/>
                    <a:pt x="112574" y="32957"/>
                  </a:cubicBezTo>
                  <a:cubicBezTo>
                    <a:pt x="111848" y="32517"/>
                    <a:pt x="110598" y="31469"/>
                    <a:pt x="109764" y="29171"/>
                  </a:cubicBezTo>
                  <a:cubicBezTo>
                    <a:pt x="108347" y="25266"/>
                    <a:pt x="105657" y="21099"/>
                    <a:pt x="102335" y="21099"/>
                  </a:cubicBezTo>
                  <a:lnTo>
                    <a:pt x="102001" y="21099"/>
                  </a:lnTo>
                  <a:lnTo>
                    <a:pt x="102037" y="20777"/>
                  </a:lnTo>
                  <a:cubicBezTo>
                    <a:pt x="102037" y="20765"/>
                    <a:pt x="102061" y="20515"/>
                    <a:pt x="102061" y="20134"/>
                  </a:cubicBezTo>
                  <a:cubicBezTo>
                    <a:pt x="102061" y="19087"/>
                    <a:pt x="101906" y="17098"/>
                    <a:pt x="100799" y="15360"/>
                  </a:cubicBezTo>
                  <a:cubicBezTo>
                    <a:pt x="99441" y="13217"/>
                    <a:pt x="97096" y="12122"/>
                    <a:pt x="93834" y="12122"/>
                  </a:cubicBezTo>
                  <a:lnTo>
                    <a:pt x="93524" y="12122"/>
                  </a:lnTo>
                  <a:lnTo>
                    <a:pt x="93536" y="11812"/>
                  </a:lnTo>
                  <a:lnTo>
                    <a:pt x="93536" y="11788"/>
                  </a:lnTo>
                  <a:cubicBezTo>
                    <a:pt x="93536" y="11229"/>
                    <a:pt x="93369" y="6454"/>
                    <a:pt x="87345" y="6454"/>
                  </a:cubicBezTo>
                  <a:lnTo>
                    <a:pt x="87095" y="6454"/>
                  </a:lnTo>
                  <a:lnTo>
                    <a:pt x="87047" y="6216"/>
                  </a:lnTo>
                  <a:cubicBezTo>
                    <a:pt x="87047" y="6204"/>
                    <a:pt x="86749" y="4621"/>
                    <a:pt x="85714" y="3073"/>
                  </a:cubicBezTo>
                  <a:cubicBezTo>
                    <a:pt x="84321" y="1037"/>
                    <a:pt x="82344" y="1"/>
                    <a:pt x="79832" y="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  <a:effectLst>
              <a:outerShdw blurRad="171450" dist="95250" dir="5520000" algn="bl" rotWithShape="0">
                <a:srgbClr val="CEA37C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1425;p36">
              <a:extLst>
                <a:ext uri="{FF2B5EF4-FFF2-40B4-BE49-F238E27FC236}">
                  <a16:creationId xmlns:a16="http://schemas.microsoft.com/office/drawing/2014/main" id="{6C6DA45F-A817-4D4A-ABAD-190122D30346}"/>
                </a:ext>
              </a:extLst>
            </p:cNvPr>
            <p:cNvSpPr/>
            <p:nvPr/>
          </p:nvSpPr>
          <p:spPr>
            <a:xfrm rot="5400000">
              <a:off x="5664064" y="1240815"/>
              <a:ext cx="1977076" cy="3384707"/>
            </a:xfrm>
            <a:custGeom>
              <a:avLst/>
              <a:gdLst/>
              <a:ahLst/>
              <a:cxnLst/>
              <a:rect l="l" t="t" r="r" b="b"/>
              <a:pathLst>
                <a:path w="66557" h="113944" extrusionOk="0">
                  <a:moveTo>
                    <a:pt x="33290" y="2132"/>
                  </a:moveTo>
                  <a:cubicBezTo>
                    <a:pt x="33993" y="2870"/>
                    <a:pt x="35076" y="3703"/>
                    <a:pt x="36779" y="4311"/>
                  </a:cubicBezTo>
                  <a:cubicBezTo>
                    <a:pt x="40231" y="5561"/>
                    <a:pt x="44268" y="8049"/>
                    <a:pt x="44268" y="10907"/>
                  </a:cubicBezTo>
                  <a:lnTo>
                    <a:pt x="44268" y="12228"/>
                  </a:lnTo>
                  <a:lnTo>
                    <a:pt x="45577" y="12097"/>
                  </a:lnTo>
                  <a:cubicBezTo>
                    <a:pt x="45577" y="12097"/>
                    <a:pt x="45780" y="12085"/>
                    <a:pt x="46113" y="12085"/>
                  </a:cubicBezTo>
                  <a:cubicBezTo>
                    <a:pt x="47042" y="12085"/>
                    <a:pt x="48852" y="12228"/>
                    <a:pt x="50411" y="13216"/>
                  </a:cubicBezTo>
                  <a:cubicBezTo>
                    <a:pt x="52281" y="14395"/>
                    <a:pt x="53233" y="16491"/>
                    <a:pt x="53233" y="19420"/>
                  </a:cubicBezTo>
                  <a:lnTo>
                    <a:pt x="53233" y="20658"/>
                  </a:lnTo>
                  <a:lnTo>
                    <a:pt x="54471" y="20610"/>
                  </a:lnTo>
                  <a:cubicBezTo>
                    <a:pt x="54602" y="20610"/>
                    <a:pt x="55769" y="20622"/>
                    <a:pt x="56853" y="21313"/>
                  </a:cubicBezTo>
                  <a:cubicBezTo>
                    <a:pt x="58222" y="22158"/>
                    <a:pt x="58912" y="23706"/>
                    <a:pt x="58912" y="25920"/>
                  </a:cubicBezTo>
                  <a:lnTo>
                    <a:pt x="58912" y="26920"/>
                  </a:lnTo>
                  <a:lnTo>
                    <a:pt x="59889" y="27099"/>
                  </a:lnTo>
                  <a:cubicBezTo>
                    <a:pt x="60115" y="27147"/>
                    <a:pt x="65377" y="28183"/>
                    <a:pt x="65377" y="33445"/>
                  </a:cubicBezTo>
                  <a:lnTo>
                    <a:pt x="65377" y="80510"/>
                  </a:lnTo>
                  <a:lnTo>
                    <a:pt x="65366" y="80510"/>
                  </a:lnTo>
                  <a:cubicBezTo>
                    <a:pt x="65366" y="85773"/>
                    <a:pt x="60103" y="86809"/>
                    <a:pt x="59877" y="86856"/>
                  </a:cubicBezTo>
                  <a:lnTo>
                    <a:pt x="58912" y="87035"/>
                  </a:lnTo>
                  <a:lnTo>
                    <a:pt x="58912" y="88035"/>
                  </a:lnTo>
                  <a:cubicBezTo>
                    <a:pt x="58912" y="90250"/>
                    <a:pt x="58222" y="91797"/>
                    <a:pt x="56853" y="92643"/>
                  </a:cubicBezTo>
                  <a:cubicBezTo>
                    <a:pt x="55769" y="93310"/>
                    <a:pt x="54602" y="93345"/>
                    <a:pt x="54471" y="93345"/>
                  </a:cubicBezTo>
                  <a:lnTo>
                    <a:pt x="53245" y="93298"/>
                  </a:lnTo>
                  <a:lnTo>
                    <a:pt x="53245" y="94536"/>
                  </a:lnTo>
                  <a:cubicBezTo>
                    <a:pt x="53245" y="97465"/>
                    <a:pt x="52292" y="99560"/>
                    <a:pt x="50423" y="100739"/>
                  </a:cubicBezTo>
                  <a:cubicBezTo>
                    <a:pt x="48875" y="101727"/>
                    <a:pt x="47054" y="101870"/>
                    <a:pt x="46125" y="101870"/>
                  </a:cubicBezTo>
                  <a:cubicBezTo>
                    <a:pt x="45780" y="101870"/>
                    <a:pt x="45589" y="101858"/>
                    <a:pt x="45565" y="101858"/>
                  </a:cubicBezTo>
                  <a:lnTo>
                    <a:pt x="44256" y="101727"/>
                  </a:lnTo>
                  <a:lnTo>
                    <a:pt x="44256" y="103037"/>
                  </a:lnTo>
                  <a:cubicBezTo>
                    <a:pt x="44256" y="105894"/>
                    <a:pt x="40231" y="108371"/>
                    <a:pt x="36779" y="109621"/>
                  </a:cubicBezTo>
                  <a:cubicBezTo>
                    <a:pt x="35076" y="110240"/>
                    <a:pt x="33981" y="111074"/>
                    <a:pt x="33290" y="111812"/>
                  </a:cubicBezTo>
                  <a:cubicBezTo>
                    <a:pt x="32588" y="111074"/>
                    <a:pt x="31504" y="110240"/>
                    <a:pt x="29813" y="109621"/>
                  </a:cubicBezTo>
                  <a:cubicBezTo>
                    <a:pt x="26361" y="108371"/>
                    <a:pt x="22324" y="105894"/>
                    <a:pt x="22324" y="103037"/>
                  </a:cubicBezTo>
                  <a:lnTo>
                    <a:pt x="22324" y="101703"/>
                  </a:lnTo>
                  <a:lnTo>
                    <a:pt x="21015" y="101846"/>
                  </a:lnTo>
                  <a:cubicBezTo>
                    <a:pt x="21015" y="101846"/>
                    <a:pt x="20800" y="101858"/>
                    <a:pt x="20479" y="101858"/>
                  </a:cubicBezTo>
                  <a:cubicBezTo>
                    <a:pt x="19538" y="101858"/>
                    <a:pt x="17741" y="101703"/>
                    <a:pt x="16181" y="100727"/>
                  </a:cubicBezTo>
                  <a:cubicBezTo>
                    <a:pt x="14300" y="99548"/>
                    <a:pt x="13347" y="97453"/>
                    <a:pt x="13347" y="94524"/>
                  </a:cubicBezTo>
                  <a:lnTo>
                    <a:pt x="13347" y="93286"/>
                  </a:lnTo>
                  <a:lnTo>
                    <a:pt x="12109" y="93333"/>
                  </a:lnTo>
                  <a:cubicBezTo>
                    <a:pt x="11978" y="93333"/>
                    <a:pt x="10823" y="93310"/>
                    <a:pt x="9728" y="92631"/>
                  </a:cubicBezTo>
                  <a:cubicBezTo>
                    <a:pt x="8358" y="91786"/>
                    <a:pt x="7680" y="90238"/>
                    <a:pt x="7680" y="88011"/>
                  </a:cubicBezTo>
                  <a:lnTo>
                    <a:pt x="7680" y="87023"/>
                  </a:lnTo>
                  <a:lnTo>
                    <a:pt x="6692" y="86844"/>
                  </a:lnTo>
                  <a:cubicBezTo>
                    <a:pt x="6477" y="86797"/>
                    <a:pt x="1203" y="85749"/>
                    <a:pt x="1203" y="80498"/>
                  </a:cubicBezTo>
                  <a:lnTo>
                    <a:pt x="1203" y="33421"/>
                  </a:lnTo>
                  <a:cubicBezTo>
                    <a:pt x="1203" y="28171"/>
                    <a:pt x="6477" y="27135"/>
                    <a:pt x="6692" y="27087"/>
                  </a:cubicBezTo>
                  <a:lnTo>
                    <a:pt x="7668" y="26909"/>
                  </a:lnTo>
                  <a:lnTo>
                    <a:pt x="7668" y="25908"/>
                  </a:lnTo>
                  <a:cubicBezTo>
                    <a:pt x="7668" y="23694"/>
                    <a:pt x="8346" y="22146"/>
                    <a:pt x="9716" y="21301"/>
                  </a:cubicBezTo>
                  <a:cubicBezTo>
                    <a:pt x="10799" y="20622"/>
                    <a:pt x="11966" y="20598"/>
                    <a:pt x="12097" y="20598"/>
                  </a:cubicBezTo>
                  <a:lnTo>
                    <a:pt x="13335" y="20646"/>
                  </a:lnTo>
                  <a:lnTo>
                    <a:pt x="13335" y="19408"/>
                  </a:lnTo>
                  <a:cubicBezTo>
                    <a:pt x="13335" y="16479"/>
                    <a:pt x="14288" y="14371"/>
                    <a:pt x="16157" y="13204"/>
                  </a:cubicBezTo>
                  <a:cubicBezTo>
                    <a:pt x="17717" y="12216"/>
                    <a:pt x="19526" y="12073"/>
                    <a:pt x="20467" y="12073"/>
                  </a:cubicBezTo>
                  <a:cubicBezTo>
                    <a:pt x="20812" y="12073"/>
                    <a:pt x="21003" y="12085"/>
                    <a:pt x="21015" y="12085"/>
                  </a:cubicBezTo>
                  <a:lnTo>
                    <a:pt x="22324" y="12216"/>
                  </a:lnTo>
                  <a:lnTo>
                    <a:pt x="22324" y="10907"/>
                  </a:lnTo>
                  <a:cubicBezTo>
                    <a:pt x="22324" y="8049"/>
                    <a:pt x="26361" y="5561"/>
                    <a:pt x="29813" y="4311"/>
                  </a:cubicBezTo>
                  <a:cubicBezTo>
                    <a:pt x="31504" y="3703"/>
                    <a:pt x="32611" y="2870"/>
                    <a:pt x="33290" y="2132"/>
                  </a:cubicBezTo>
                  <a:close/>
                  <a:moveTo>
                    <a:pt x="33278" y="0"/>
                  </a:moveTo>
                  <a:cubicBezTo>
                    <a:pt x="33278" y="0"/>
                    <a:pt x="32635" y="2025"/>
                    <a:pt x="29373" y="3215"/>
                  </a:cubicBezTo>
                  <a:cubicBezTo>
                    <a:pt x="26134" y="4394"/>
                    <a:pt x="21122" y="7085"/>
                    <a:pt x="21122" y="10918"/>
                  </a:cubicBezTo>
                  <a:cubicBezTo>
                    <a:pt x="21122" y="10918"/>
                    <a:pt x="20879" y="10893"/>
                    <a:pt x="20473" y="10893"/>
                  </a:cubicBezTo>
                  <a:cubicBezTo>
                    <a:pt x="18410" y="10893"/>
                    <a:pt x="12145" y="11542"/>
                    <a:pt x="12145" y="19420"/>
                  </a:cubicBezTo>
                  <a:cubicBezTo>
                    <a:pt x="12145" y="19420"/>
                    <a:pt x="12130" y="19419"/>
                    <a:pt x="12102" y="19419"/>
                  </a:cubicBezTo>
                  <a:cubicBezTo>
                    <a:pt x="11583" y="19419"/>
                    <a:pt x="6477" y="19580"/>
                    <a:pt x="6477" y="25908"/>
                  </a:cubicBezTo>
                  <a:cubicBezTo>
                    <a:pt x="6477" y="25908"/>
                    <a:pt x="0" y="27075"/>
                    <a:pt x="0" y="33421"/>
                  </a:cubicBezTo>
                  <a:lnTo>
                    <a:pt x="0" y="80510"/>
                  </a:lnTo>
                  <a:cubicBezTo>
                    <a:pt x="0" y="86868"/>
                    <a:pt x="6477" y="88035"/>
                    <a:pt x="6477" y="88035"/>
                  </a:cubicBezTo>
                  <a:cubicBezTo>
                    <a:pt x="6477" y="94364"/>
                    <a:pt x="11583" y="94524"/>
                    <a:pt x="12102" y="94524"/>
                  </a:cubicBezTo>
                  <a:cubicBezTo>
                    <a:pt x="12130" y="94524"/>
                    <a:pt x="12145" y="94524"/>
                    <a:pt x="12145" y="94524"/>
                  </a:cubicBezTo>
                  <a:cubicBezTo>
                    <a:pt x="12145" y="102380"/>
                    <a:pt x="18361" y="103040"/>
                    <a:pt x="20448" y="103040"/>
                  </a:cubicBezTo>
                  <a:cubicBezTo>
                    <a:pt x="20869" y="103040"/>
                    <a:pt x="21122" y="103013"/>
                    <a:pt x="21122" y="103013"/>
                  </a:cubicBezTo>
                  <a:cubicBezTo>
                    <a:pt x="21122" y="106859"/>
                    <a:pt x="26134" y="109550"/>
                    <a:pt x="29373" y="110728"/>
                  </a:cubicBezTo>
                  <a:cubicBezTo>
                    <a:pt x="32623" y="111907"/>
                    <a:pt x="33278" y="113943"/>
                    <a:pt x="33278" y="113943"/>
                  </a:cubicBezTo>
                  <a:cubicBezTo>
                    <a:pt x="33278" y="113943"/>
                    <a:pt x="33933" y="111919"/>
                    <a:pt x="37172" y="110728"/>
                  </a:cubicBezTo>
                  <a:cubicBezTo>
                    <a:pt x="40422" y="109550"/>
                    <a:pt x="45434" y="106859"/>
                    <a:pt x="45434" y="103013"/>
                  </a:cubicBezTo>
                  <a:cubicBezTo>
                    <a:pt x="45434" y="103013"/>
                    <a:pt x="45683" y="103039"/>
                    <a:pt x="46097" y="103039"/>
                  </a:cubicBezTo>
                  <a:cubicBezTo>
                    <a:pt x="48172" y="103039"/>
                    <a:pt x="54412" y="102385"/>
                    <a:pt x="54412" y="94524"/>
                  </a:cubicBezTo>
                  <a:cubicBezTo>
                    <a:pt x="54412" y="94524"/>
                    <a:pt x="54426" y="94524"/>
                    <a:pt x="54454" y="94524"/>
                  </a:cubicBezTo>
                  <a:cubicBezTo>
                    <a:pt x="54973" y="94524"/>
                    <a:pt x="60079" y="94364"/>
                    <a:pt x="60079" y="88035"/>
                  </a:cubicBezTo>
                  <a:cubicBezTo>
                    <a:pt x="60079" y="88035"/>
                    <a:pt x="66556" y="86868"/>
                    <a:pt x="66556" y="80510"/>
                  </a:cubicBezTo>
                  <a:lnTo>
                    <a:pt x="66556" y="33421"/>
                  </a:lnTo>
                  <a:cubicBezTo>
                    <a:pt x="66556" y="27075"/>
                    <a:pt x="60079" y="25908"/>
                    <a:pt x="60079" y="25908"/>
                  </a:cubicBezTo>
                  <a:cubicBezTo>
                    <a:pt x="60079" y="19580"/>
                    <a:pt x="54973" y="19419"/>
                    <a:pt x="54454" y="19419"/>
                  </a:cubicBezTo>
                  <a:cubicBezTo>
                    <a:pt x="54426" y="19419"/>
                    <a:pt x="54412" y="19420"/>
                    <a:pt x="54412" y="19420"/>
                  </a:cubicBezTo>
                  <a:cubicBezTo>
                    <a:pt x="54412" y="11551"/>
                    <a:pt x="48193" y="10892"/>
                    <a:pt x="46107" y="10892"/>
                  </a:cubicBezTo>
                  <a:cubicBezTo>
                    <a:pt x="45687" y="10892"/>
                    <a:pt x="45434" y="10918"/>
                    <a:pt x="45434" y="10918"/>
                  </a:cubicBezTo>
                  <a:cubicBezTo>
                    <a:pt x="45434" y="7085"/>
                    <a:pt x="40422" y="4394"/>
                    <a:pt x="37183" y="3215"/>
                  </a:cubicBezTo>
                  <a:cubicBezTo>
                    <a:pt x="33933" y="2036"/>
                    <a:pt x="33278" y="0"/>
                    <a:pt x="33278" y="0"/>
                  </a:cubicBezTo>
                  <a:close/>
                </a:path>
              </a:pathLst>
            </a:custGeom>
            <a:gradFill>
              <a:gsLst>
                <a:gs pos="0">
                  <a:srgbClr val="C05200"/>
                </a:gs>
                <a:gs pos="50000">
                  <a:srgbClr val="FFE18B"/>
                </a:gs>
                <a:gs pos="100000">
                  <a:srgbClr val="C05200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6" name="مخطط انسيابي: بيانات مخزّنة 55">
            <a:extLst>
              <a:ext uri="{FF2B5EF4-FFF2-40B4-BE49-F238E27FC236}">
                <a16:creationId xmlns:a16="http://schemas.microsoft.com/office/drawing/2014/main" id="{48EDBBE4-571E-4533-9509-0399738075BF}"/>
              </a:ext>
            </a:extLst>
          </p:cNvPr>
          <p:cNvSpPr/>
          <p:nvPr/>
        </p:nvSpPr>
        <p:spPr>
          <a:xfrm>
            <a:off x="897904" y="3172976"/>
            <a:ext cx="1352179" cy="817815"/>
          </a:xfrm>
          <a:prstGeom prst="flowChartOnlineStorage">
            <a:avLst/>
          </a:prstGeom>
          <a:gradFill>
            <a:gsLst>
              <a:gs pos="0">
                <a:schemeClr val="accent5">
                  <a:lumMod val="75000"/>
                </a:schemeClr>
              </a:gs>
              <a:gs pos="100000">
                <a:schemeClr val="accent5">
                  <a:lumMod val="90000"/>
                </a:schemeClr>
              </a:gs>
            </a:gsLst>
            <a:lin ang="5400012" scaled="0"/>
          </a:gradFill>
          <a:ln>
            <a:solidFill>
              <a:schemeClr val="accent6">
                <a:lumMod val="2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ar-SA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57" name="مخطط انسيابي: بيانات مخزّنة 56">
            <a:extLst>
              <a:ext uri="{FF2B5EF4-FFF2-40B4-BE49-F238E27FC236}">
                <a16:creationId xmlns:a16="http://schemas.microsoft.com/office/drawing/2014/main" id="{E0D0FA16-4E83-49C0-BF13-49BC803C424E}"/>
              </a:ext>
            </a:extLst>
          </p:cNvPr>
          <p:cNvSpPr/>
          <p:nvPr/>
        </p:nvSpPr>
        <p:spPr>
          <a:xfrm flipH="1">
            <a:off x="2250085" y="3172245"/>
            <a:ext cx="1352179" cy="817815"/>
          </a:xfrm>
          <a:prstGeom prst="flowChartOnlineStorage">
            <a:avLst/>
          </a:prstGeom>
          <a:gradFill>
            <a:gsLst>
              <a:gs pos="0">
                <a:schemeClr val="accent5">
                  <a:lumMod val="75000"/>
                </a:schemeClr>
              </a:gs>
              <a:gs pos="100000">
                <a:schemeClr val="accent5">
                  <a:lumMod val="90000"/>
                </a:schemeClr>
              </a:gs>
            </a:gsLst>
            <a:lin ang="5400012" scaled="0"/>
          </a:gradFill>
          <a:ln>
            <a:solidFill>
              <a:schemeClr val="accent6">
                <a:lumMod val="2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ar-SA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58" name="Picture 2" descr="نتيجة بحث الصور عن ‪right answer‬‏">
            <a:hlinkClick r:id="" action="ppaction://noaction"/>
            <a:extLst>
              <a:ext uri="{FF2B5EF4-FFF2-40B4-BE49-F238E27FC236}">
                <a16:creationId xmlns:a16="http://schemas.microsoft.com/office/drawing/2014/main" id="{6E78EFEA-36D0-4271-868D-0DCFEEFB32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91" b="19135"/>
          <a:stretch/>
        </p:blipFill>
        <p:spPr bwMode="auto">
          <a:xfrm rot="396356">
            <a:off x="2562687" y="3136562"/>
            <a:ext cx="816914" cy="854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صورة 58" descr="صورة تحتوي على المصباح&#10;&#10;تم إنشاء الوصف تلقائياً">
            <a:hlinkClick r:id="" action="ppaction://noaction"/>
            <a:extLst>
              <a:ext uri="{FF2B5EF4-FFF2-40B4-BE49-F238E27FC236}">
                <a16:creationId xmlns:a16="http://schemas.microsoft.com/office/drawing/2014/main" id="{20B28803-800F-47E4-A6E9-D90F0FE197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744" y="3220885"/>
            <a:ext cx="655383" cy="739862"/>
          </a:xfrm>
          <a:prstGeom prst="rect">
            <a:avLst/>
          </a:prstGeom>
        </p:spPr>
      </p:pic>
      <p:sp>
        <p:nvSpPr>
          <p:cNvPr id="60" name="مربع نص 59">
            <a:extLst>
              <a:ext uri="{FF2B5EF4-FFF2-40B4-BE49-F238E27FC236}">
                <a16:creationId xmlns:a16="http://schemas.microsoft.com/office/drawing/2014/main" id="{E1F26308-5E74-4957-90E4-A8D21183CB17}"/>
              </a:ext>
            </a:extLst>
          </p:cNvPr>
          <p:cNvSpPr txBox="1"/>
          <p:nvPr/>
        </p:nvSpPr>
        <p:spPr>
          <a:xfrm>
            <a:off x="634466" y="1944709"/>
            <a:ext cx="3206900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2200" b="1" dirty="0">
                <a:solidFill>
                  <a:srgbClr val="F8D1AE"/>
                </a:solidFill>
                <a:effectLst>
                  <a:glow rad="101600">
                    <a:srgbClr val="F8D1AE">
                      <a:lumMod val="2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ubai" panose="020B0503030403030204" pitchFamily="34" charset="-78"/>
                <a:cs typeface="Dubai" panose="020B0503030403030204" pitchFamily="34" charset="-78"/>
              </a:rPr>
              <a:t>معنى ( غواش ) أي ظلل من العذاب تغشاهم كالأغطية ؟</a:t>
            </a:r>
          </a:p>
        </p:txBody>
      </p:sp>
      <p:sp>
        <p:nvSpPr>
          <p:cNvPr id="66" name="مربع نص 65">
            <a:extLst>
              <a:ext uri="{FF2B5EF4-FFF2-40B4-BE49-F238E27FC236}">
                <a16:creationId xmlns:a16="http://schemas.microsoft.com/office/drawing/2014/main" id="{047B1098-0792-45EE-BF21-7E15AFF89945}"/>
              </a:ext>
            </a:extLst>
          </p:cNvPr>
          <p:cNvSpPr txBox="1"/>
          <p:nvPr/>
        </p:nvSpPr>
        <p:spPr>
          <a:xfrm>
            <a:off x="1900167" y="1484380"/>
            <a:ext cx="808937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SA" sz="2000" b="1" i="0" u="none" strike="noStrike" kern="0" cap="none" spc="0" normalizeH="0" baseline="0" noProof="0" dirty="0">
                <a:ln>
                  <a:noFill/>
                </a:ln>
                <a:solidFill>
                  <a:srgbClr val="F8D1AE"/>
                </a:solidFill>
                <a:effectLst>
                  <a:glow rad="114300">
                    <a:srgbClr val="763300"/>
                  </a:glow>
                </a:effectLst>
                <a:uLnTx/>
                <a:uFillTx/>
                <a:latin typeface="Mikhak Bold" panose="02000803000000000000" pitchFamily="2" charset="-78"/>
                <a:cs typeface="Mikhak Bold" panose="02000803000000000000" pitchFamily="2" charset="-78"/>
                <a:sym typeface="Arial"/>
              </a:rPr>
              <a:t>س 4 </a:t>
            </a:r>
          </a:p>
        </p:txBody>
      </p:sp>
    </p:spTree>
    <p:extLst>
      <p:ext uri="{BB962C8B-B14F-4D97-AF65-F5344CB8AC3E}">
        <p14:creationId xmlns:p14="http://schemas.microsoft.com/office/powerpoint/2010/main" val="2469704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1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4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450"/>
                            </p:stCondLst>
                            <p:childTnLst>
                              <p:par>
                                <p:cTn id="32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450"/>
                            </p:stCondLst>
                            <p:childTnLst>
                              <p:par>
                                <p:cTn id="4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6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750"/>
                            </p:stCondLst>
                            <p:childTnLst>
                              <p:par>
                                <p:cTn id="8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40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 tmFilter="0,0; .5, 1; 1, 1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4250"/>
                            </p:stCondLst>
                            <p:childTnLst>
                              <p:par>
                                <p:cTn id="88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9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9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250"/>
                            </p:stCondLst>
                            <p:childTnLst>
                              <p:par>
                                <p:cTn id="9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7" grpId="0"/>
      <p:bldP spid="4" grpId="0" animBg="1"/>
      <p:bldP spid="37" grpId="0" animBg="1"/>
      <p:bldP spid="2" grpId="0"/>
      <p:bldP spid="52" grpId="0"/>
      <p:bldP spid="56" grpId="0" animBg="1"/>
      <p:bldP spid="57" grpId="0" animBg="1"/>
      <p:bldP spid="60" grpId="0"/>
      <p:bldP spid="6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1685;p43">
            <a:extLst>
              <a:ext uri="{FF2B5EF4-FFF2-40B4-BE49-F238E27FC236}">
                <a16:creationId xmlns:a16="http://schemas.microsoft.com/office/drawing/2014/main" id="{9205C79E-B9F8-40E6-9898-14F7DE08723D}"/>
              </a:ext>
            </a:extLst>
          </p:cNvPr>
          <p:cNvGrpSpPr/>
          <p:nvPr/>
        </p:nvGrpSpPr>
        <p:grpSpPr>
          <a:xfrm>
            <a:off x="1522151" y="539400"/>
            <a:ext cx="454448" cy="1887747"/>
            <a:chOff x="3846700" y="-166175"/>
            <a:chExt cx="454448" cy="1887747"/>
          </a:xfrm>
        </p:grpSpPr>
        <p:sp>
          <p:nvSpPr>
            <p:cNvPr id="17" name="Google Shape;1686;p43">
              <a:extLst>
                <a:ext uri="{FF2B5EF4-FFF2-40B4-BE49-F238E27FC236}">
                  <a16:creationId xmlns:a16="http://schemas.microsoft.com/office/drawing/2014/main" id="{18F86867-BDC1-4F83-872F-31ADC83E4BC3}"/>
                </a:ext>
              </a:extLst>
            </p:cNvPr>
            <p:cNvSpPr/>
            <p:nvPr/>
          </p:nvSpPr>
          <p:spPr>
            <a:xfrm>
              <a:off x="4049360" y="-166175"/>
              <a:ext cx="49138" cy="855316"/>
            </a:xfrm>
            <a:custGeom>
              <a:avLst/>
              <a:gdLst/>
              <a:ahLst/>
              <a:cxnLst/>
              <a:rect l="l" t="t" r="r" b="b"/>
              <a:pathLst>
                <a:path w="918" h="15979" extrusionOk="0">
                  <a:moveTo>
                    <a:pt x="453" y="0"/>
                  </a:moveTo>
                  <a:cubicBezTo>
                    <a:pt x="274" y="0"/>
                    <a:pt x="131" y="143"/>
                    <a:pt x="131" y="322"/>
                  </a:cubicBezTo>
                  <a:cubicBezTo>
                    <a:pt x="131" y="488"/>
                    <a:pt x="251" y="619"/>
                    <a:pt x="417" y="655"/>
                  </a:cubicBezTo>
                  <a:cubicBezTo>
                    <a:pt x="251" y="679"/>
                    <a:pt x="131" y="822"/>
                    <a:pt x="131" y="977"/>
                  </a:cubicBezTo>
                  <a:cubicBezTo>
                    <a:pt x="131" y="1143"/>
                    <a:pt x="251" y="1274"/>
                    <a:pt x="417" y="1310"/>
                  </a:cubicBezTo>
                  <a:cubicBezTo>
                    <a:pt x="251" y="1334"/>
                    <a:pt x="131" y="1477"/>
                    <a:pt x="131" y="1631"/>
                  </a:cubicBezTo>
                  <a:cubicBezTo>
                    <a:pt x="131" y="1798"/>
                    <a:pt x="251" y="1929"/>
                    <a:pt x="417" y="1965"/>
                  </a:cubicBezTo>
                  <a:cubicBezTo>
                    <a:pt x="251" y="1989"/>
                    <a:pt x="131" y="2132"/>
                    <a:pt x="131" y="2286"/>
                  </a:cubicBezTo>
                  <a:cubicBezTo>
                    <a:pt x="131" y="2453"/>
                    <a:pt x="251" y="2584"/>
                    <a:pt x="417" y="2620"/>
                  </a:cubicBezTo>
                  <a:cubicBezTo>
                    <a:pt x="251" y="2643"/>
                    <a:pt x="131" y="2786"/>
                    <a:pt x="131" y="2941"/>
                  </a:cubicBezTo>
                  <a:cubicBezTo>
                    <a:pt x="131" y="3108"/>
                    <a:pt x="251" y="3239"/>
                    <a:pt x="417" y="3275"/>
                  </a:cubicBezTo>
                  <a:cubicBezTo>
                    <a:pt x="251" y="3298"/>
                    <a:pt x="131" y="3441"/>
                    <a:pt x="131" y="3596"/>
                  </a:cubicBezTo>
                  <a:cubicBezTo>
                    <a:pt x="131" y="3763"/>
                    <a:pt x="251" y="3894"/>
                    <a:pt x="417" y="3929"/>
                  </a:cubicBezTo>
                  <a:cubicBezTo>
                    <a:pt x="251" y="3953"/>
                    <a:pt x="131" y="4096"/>
                    <a:pt x="131" y="4251"/>
                  </a:cubicBezTo>
                  <a:cubicBezTo>
                    <a:pt x="131" y="4418"/>
                    <a:pt x="251" y="4548"/>
                    <a:pt x="417" y="4584"/>
                  </a:cubicBezTo>
                  <a:cubicBezTo>
                    <a:pt x="251" y="4608"/>
                    <a:pt x="131" y="4751"/>
                    <a:pt x="131" y="4906"/>
                  </a:cubicBezTo>
                  <a:cubicBezTo>
                    <a:pt x="131" y="5072"/>
                    <a:pt x="251" y="5203"/>
                    <a:pt x="417" y="5239"/>
                  </a:cubicBezTo>
                  <a:cubicBezTo>
                    <a:pt x="251" y="5263"/>
                    <a:pt x="131" y="5406"/>
                    <a:pt x="131" y="5561"/>
                  </a:cubicBezTo>
                  <a:cubicBezTo>
                    <a:pt x="131" y="5727"/>
                    <a:pt x="251" y="5858"/>
                    <a:pt x="417" y="5894"/>
                  </a:cubicBezTo>
                  <a:cubicBezTo>
                    <a:pt x="251" y="5918"/>
                    <a:pt x="131" y="6061"/>
                    <a:pt x="131" y="6215"/>
                  </a:cubicBezTo>
                  <a:cubicBezTo>
                    <a:pt x="131" y="6382"/>
                    <a:pt x="251" y="6513"/>
                    <a:pt x="417" y="6549"/>
                  </a:cubicBezTo>
                  <a:cubicBezTo>
                    <a:pt x="251" y="6573"/>
                    <a:pt x="131" y="6715"/>
                    <a:pt x="131" y="6870"/>
                  </a:cubicBezTo>
                  <a:cubicBezTo>
                    <a:pt x="131" y="7037"/>
                    <a:pt x="251" y="7168"/>
                    <a:pt x="417" y="7204"/>
                  </a:cubicBezTo>
                  <a:cubicBezTo>
                    <a:pt x="251" y="7227"/>
                    <a:pt x="131" y="7370"/>
                    <a:pt x="131" y="7525"/>
                  </a:cubicBezTo>
                  <a:cubicBezTo>
                    <a:pt x="131" y="7692"/>
                    <a:pt x="251" y="7823"/>
                    <a:pt x="417" y="7858"/>
                  </a:cubicBezTo>
                  <a:cubicBezTo>
                    <a:pt x="251" y="7882"/>
                    <a:pt x="131" y="8025"/>
                    <a:pt x="131" y="8180"/>
                  </a:cubicBezTo>
                  <a:cubicBezTo>
                    <a:pt x="131" y="8347"/>
                    <a:pt x="251" y="8478"/>
                    <a:pt x="417" y="8513"/>
                  </a:cubicBezTo>
                  <a:cubicBezTo>
                    <a:pt x="251" y="8537"/>
                    <a:pt x="131" y="8680"/>
                    <a:pt x="131" y="8835"/>
                  </a:cubicBezTo>
                  <a:cubicBezTo>
                    <a:pt x="131" y="9001"/>
                    <a:pt x="251" y="9132"/>
                    <a:pt x="417" y="9168"/>
                  </a:cubicBezTo>
                  <a:cubicBezTo>
                    <a:pt x="251" y="9192"/>
                    <a:pt x="131" y="9335"/>
                    <a:pt x="131" y="9490"/>
                  </a:cubicBezTo>
                  <a:cubicBezTo>
                    <a:pt x="131" y="9656"/>
                    <a:pt x="251" y="9787"/>
                    <a:pt x="417" y="9823"/>
                  </a:cubicBezTo>
                  <a:cubicBezTo>
                    <a:pt x="251" y="9847"/>
                    <a:pt x="131" y="9990"/>
                    <a:pt x="131" y="10144"/>
                  </a:cubicBezTo>
                  <a:cubicBezTo>
                    <a:pt x="131" y="10311"/>
                    <a:pt x="251" y="10442"/>
                    <a:pt x="417" y="10478"/>
                  </a:cubicBezTo>
                  <a:cubicBezTo>
                    <a:pt x="251" y="10502"/>
                    <a:pt x="131" y="10644"/>
                    <a:pt x="131" y="10799"/>
                  </a:cubicBezTo>
                  <a:cubicBezTo>
                    <a:pt x="131" y="10966"/>
                    <a:pt x="251" y="11097"/>
                    <a:pt x="417" y="11133"/>
                  </a:cubicBezTo>
                  <a:cubicBezTo>
                    <a:pt x="251" y="11156"/>
                    <a:pt x="131" y="11299"/>
                    <a:pt x="131" y="11454"/>
                  </a:cubicBezTo>
                  <a:cubicBezTo>
                    <a:pt x="131" y="11621"/>
                    <a:pt x="251" y="11752"/>
                    <a:pt x="417" y="11787"/>
                  </a:cubicBezTo>
                  <a:cubicBezTo>
                    <a:pt x="251" y="11811"/>
                    <a:pt x="131" y="11954"/>
                    <a:pt x="131" y="12109"/>
                  </a:cubicBezTo>
                  <a:cubicBezTo>
                    <a:pt x="131" y="12276"/>
                    <a:pt x="251" y="12407"/>
                    <a:pt x="417" y="12442"/>
                  </a:cubicBezTo>
                  <a:cubicBezTo>
                    <a:pt x="251" y="12466"/>
                    <a:pt x="131" y="12609"/>
                    <a:pt x="131" y="12764"/>
                  </a:cubicBezTo>
                  <a:cubicBezTo>
                    <a:pt x="131" y="12930"/>
                    <a:pt x="251" y="13061"/>
                    <a:pt x="417" y="13097"/>
                  </a:cubicBezTo>
                  <a:cubicBezTo>
                    <a:pt x="251" y="13121"/>
                    <a:pt x="131" y="13264"/>
                    <a:pt x="131" y="13419"/>
                  </a:cubicBezTo>
                  <a:cubicBezTo>
                    <a:pt x="131" y="13585"/>
                    <a:pt x="251" y="13716"/>
                    <a:pt x="417" y="13752"/>
                  </a:cubicBezTo>
                  <a:cubicBezTo>
                    <a:pt x="251" y="13776"/>
                    <a:pt x="131" y="13919"/>
                    <a:pt x="131" y="14073"/>
                  </a:cubicBezTo>
                  <a:cubicBezTo>
                    <a:pt x="131" y="14240"/>
                    <a:pt x="251" y="14371"/>
                    <a:pt x="417" y="14407"/>
                  </a:cubicBezTo>
                  <a:cubicBezTo>
                    <a:pt x="251" y="14431"/>
                    <a:pt x="131" y="14574"/>
                    <a:pt x="131" y="14728"/>
                  </a:cubicBezTo>
                  <a:cubicBezTo>
                    <a:pt x="131" y="14895"/>
                    <a:pt x="251" y="15026"/>
                    <a:pt x="417" y="15062"/>
                  </a:cubicBezTo>
                  <a:cubicBezTo>
                    <a:pt x="191" y="15086"/>
                    <a:pt x="0" y="15288"/>
                    <a:pt x="0" y="15526"/>
                  </a:cubicBezTo>
                  <a:cubicBezTo>
                    <a:pt x="0" y="15776"/>
                    <a:pt x="203" y="15978"/>
                    <a:pt x="453" y="15978"/>
                  </a:cubicBezTo>
                  <a:cubicBezTo>
                    <a:pt x="715" y="15978"/>
                    <a:pt x="917" y="15776"/>
                    <a:pt x="917" y="15526"/>
                  </a:cubicBezTo>
                  <a:cubicBezTo>
                    <a:pt x="917" y="15288"/>
                    <a:pt x="727" y="15086"/>
                    <a:pt x="501" y="15062"/>
                  </a:cubicBezTo>
                  <a:cubicBezTo>
                    <a:pt x="667" y="15026"/>
                    <a:pt x="786" y="14895"/>
                    <a:pt x="786" y="14728"/>
                  </a:cubicBezTo>
                  <a:cubicBezTo>
                    <a:pt x="786" y="14574"/>
                    <a:pt x="667" y="14431"/>
                    <a:pt x="501" y="14407"/>
                  </a:cubicBezTo>
                  <a:cubicBezTo>
                    <a:pt x="667" y="14371"/>
                    <a:pt x="786" y="14240"/>
                    <a:pt x="786" y="14073"/>
                  </a:cubicBezTo>
                  <a:cubicBezTo>
                    <a:pt x="786" y="13919"/>
                    <a:pt x="667" y="13776"/>
                    <a:pt x="501" y="13752"/>
                  </a:cubicBezTo>
                  <a:cubicBezTo>
                    <a:pt x="667" y="13716"/>
                    <a:pt x="786" y="13585"/>
                    <a:pt x="786" y="13419"/>
                  </a:cubicBezTo>
                  <a:cubicBezTo>
                    <a:pt x="786" y="13264"/>
                    <a:pt x="667" y="13121"/>
                    <a:pt x="501" y="13097"/>
                  </a:cubicBezTo>
                  <a:cubicBezTo>
                    <a:pt x="667" y="13061"/>
                    <a:pt x="786" y="12930"/>
                    <a:pt x="786" y="12764"/>
                  </a:cubicBezTo>
                  <a:cubicBezTo>
                    <a:pt x="786" y="12609"/>
                    <a:pt x="667" y="12466"/>
                    <a:pt x="501" y="12442"/>
                  </a:cubicBezTo>
                  <a:cubicBezTo>
                    <a:pt x="667" y="12407"/>
                    <a:pt x="786" y="12276"/>
                    <a:pt x="786" y="12109"/>
                  </a:cubicBezTo>
                  <a:cubicBezTo>
                    <a:pt x="786" y="11954"/>
                    <a:pt x="667" y="11811"/>
                    <a:pt x="501" y="11787"/>
                  </a:cubicBezTo>
                  <a:cubicBezTo>
                    <a:pt x="667" y="11752"/>
                    <a:pt x="786" y="11621"/>
                    <a:pt x="786" y="11454"/>
                  </a:cubicBezTo>
                  <a:cubicBezTo>
                    <a:pt x="786" y="11299"/>
                    <a:pt x="667" y="11156"/>
                    <a:pt x="501" y="11133"/>
                  </a:cubicBezTo>
                  <a:cubicBezTo>
                    <a:pt x="667" y="11097"/>
                    <a:pt x="786" y="10966"/>
                    <a:pt x="786" y="10799"/>
                  </a:cubicBezTo>
                  <a:cubicBezTo>
                    <a:pt x="786" y="10644"/>
                    <a:pt x="667" y="10502"/>
                    <a:pt x="501" y="10478"/>
                  </a:cubicBezTo>
                  <a:cubicBezTo>
                    <a:pt x="667" y="10442"/>
                    <a:pt x="786" y="10311"/>
                    <a:pt x="786" y="10144"/>
                  </a:cubicBezTo>
                  <a:cubicBezTo>
                    <a:pt x="786" y="9990"/>
                    <a:pt x="667" y="9847"/>
                    <a:pt x="501" y="9823"/>
                  </a:cubicBezTo>
                  <a:cubicBezTo>
                    <a:pt x="667" y="9787"/>
                    <a:pt x="786" y="9656"/>
                    <a:pt x="786" y="9490"/>
                  </a:cubicBezTo>
                  <a:cubicBezTo>
                    <a:pt x="786" y="9335"/>
                    <a:pt x="667" y="9192"/>
                    <a:pt x="501" y="9168"/>
                  </a:cubicBezTo>
                  <a:cubicBezTo>
                    <a:pt x="667" y="9132"/>
                    <a:pt x="786" y="9001"/>
                    <a:pt x="786" y="8835"/>
                  </a:cubicBezTo>
                  <a:cubicBezTo>
                    <a:pt x="786" y="8680"/>
                    <a:pt x="667" y="8537"/>
                    <a:pt x="501" y="8513"/>
                  </a:cubicBezTo>
                  <a:cubicBezTo>
                    <a:pt x="667" y="8478"/>
                    <a:pt x="786" y="8347"/>
                    <a:pt x="786" y="8180"/>
                  </a:cubicBezTo>
                  <a:cubicBezTo>
                    <a:pt x="786" y="8025"/>
                    <a:pt x="667" y="7882"/>
                    <a:pt x="501" y="7858"/>
                  </a:cubicBezTo>
                  <a:cubicBezTo>
                    <a:pt x="667" y="7823"/>
                    <a:pt x="786" y="7692"/>
                    <a:pt x="786" y="7525"/>
                  </a:cubicBezTo>
                  <a:cubicBezTo>
                    <a:pt x="786" y="7370"/>
                    <a:pt x="667" y="7227"/>
                    <a:pt x="501" y="7204"/>
                  </a:cubicBezTo>
                  <a:cubicBezTo>
                    <a:pt x="667" y="7168"/>
                    <a:pt x="786" y="7037"/>
                    <a:pt x="786" y="6870"/>
                  </a:cubicBezTo>
                  <a:cubicBezTo>
                    <a:pt x="786" y="6715"/>
                    <a:pt x="667" y="6573"/>
                    <a:pt x="501" y="6549"/>
                  </a:cubicBezTo>
                  <a:cubicBezTo>
                    <a:pt x="667" y="6513"/>
                    <a:pt x="786" y="6382"/>
                    <a:pt x="786" y="6215"/>
                  </a:cubicBezTo>
                  <a:cubicBezTo>
                    <a:pt x="786" y="6061"/>
                    <a:pt x="667" y="5918"/>
                    <a:pt x="501" y="5894"/>
                  </a:cubicBezTo>
                  <a:cubicBezTo>
                    <a:pt x="667" y="5858"/>
                    <a:pt x="786" y="5727"/>
                    <a:pt x="786" y="5561"/>
                  </a:cubicBezTo>
                  <a:cubicBezTo>
                    <a:pt x="786" y="5406"/>
                    <a:pt x="667" y="5263"/>
                    <a:pt x="501" y="5239"/>
                  </a:cubicBezTo>
                  <a:cubicBezTo>
                    <a:pt x="667" y="5203"/>
                    <a:pt x="786" y="5072"/>
                    <a:pt x="786" y="4906"/>
                  </a:cubicBezTo>
                  <a:cubicBezTo>
                    <a:pt x="786" y="4751"/>
                    <a:pt x="667" y="4608"/>
                    <a:pt x="501" y="4584"/>
                  </a:cubicBezTo>
                  <a:cubicBezTo>
                    <a:pt x="667" y="4548"/>
                    <a:pt x="786" y="4418"/>
                    <a:pt x="786" y="4251"/>
                  </a:cubicBezTo>
                  <a:cubicBezTo>
                    <a:pt x="786" y="4096"/>
                    <a:pt x="667" y="3953"/>
                    <a:pt x="501" y="3929"/>
                  </a:cubicBezTo>
                  <a:cubicBezTo>
                    <a:pt x="667" y="3894"/>
                    <a:pt x="786" y="3763"/>
                    <a:pt x="786" y="3596"/>
                  </a:cubicBezTo>
                  <a:cubicBezTo>
                    <a:pt x="786" y="3441"/>
                    <a:pt x="667" y="3298"/>
                    <a:pt x="501" y="3275"/>
                  </a:cubicBezTo>
                  <a:cubicBezTo>
                    <a:pt x="667" y="3239"/>
                    <a:pt x="786" y="3108"/>
                    <a:pt x="786" y="2941"/>
                  </a:cubicBezTo>
                  <a:cubicBezTo>
                    <a:pt x="786" y="2786"/>
                    <a:pt x="667" y="2643"/>
                    <a:pt x="501" y="2620"/>
                  </a:cubicBezTo>
                  <a:cubicBezTo>
                    <a:pt x="667" y="2584"/>
                    <a:pt x="786" y="2453"/>
                    <a:pt x="786" y="2286"/>
                  </a:cubicBezTo>
                  <a:cubicBezTo>
                    <a:pt x="786" y="2132"/>
                    <a:pt x="667" y="1989"/>
                    <a:pt x="501" y="1965"/>
                  </a:cubicBezTo>
                  <a:cubicBezTo>
                    <a:pt x="667" y="1929"/>
                    <a:pt x="786" y="1798"/>
                    <a:pt x="786" y="1631"/>
                  </a:cubicBezTo>
                  <a:cubicBezTo>
                    <a:pt x="786" y="1477"/>
                    <a:pt x="667" y="1334"/>
                    <a:pt x="501" y="1310"/>
                  </a:cubicBezTo>
                  <a:cubicBezTo>
                    <a:pt x="667" y="1274"/>
                    <a:pt x="786" y="1143"/>
                    <a:pt x="786" y="977"/>
                  </a:cubicBezTo>
                  <a:cubicBezTo>
                    <a:pt x="786" y="822"/>
                    <a:pt x="667" y="679"/>
                    <a:pt x="501" y="655"/>
                  </a:cubicBezTo>
                  <a:cubicBezTo>
                    <a:pt x="667" y="619"/>
                    <a:pt x="786" y="488"/>
                    <a:pt x="786" y="322"/>
                  </a:cubicBezTo>
                  <a:cubicBezTo>
                    <a:pt x="786" y="143"/>
                    <a:pt x="632" y="0"/>
                    <a:pt x="4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687;p43">
              <a:extLst>
                <a:ext uri="{FF2B5EF4-FFF2-40B4-BE49-F238E27FC236}">
                  <a16:creationId xmlns:a16="http://schemas.microsoft.com/office/drawing/2014/main" id="{1DE2B172-6288-40C7-B89F-98BE2F9450B3}"/>
                </a:ext>
              </a:extLst>
            </p:cNvPr>
            <p:cNvSpPr/>
            <p:nvPr/>
          </p:nvSpPr>
          <p:spPr>
            <a:xfrm>
              <a:off x="3897494" y="1002725"/>
              <a:ext cx="352800" cy="423300"/>
            </a:xfrm>
            <a:prstGeom prst="rect">
              <a:avLst/>
            </a:prstGeom>
            <a:gradFill>
              <a:gsLst>
                <a:gs pos="0">
                  <a:srgbClr val="E69138"/>
                </a:gs>
                <a:gs pos="100000">
                  <a:srgbClr val="FFD96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688;p43">
              <a:extLst>
                <a:ext uri="{FF2B5EF4-FFF2-40B4-BE49-F238E27FC236}">
                  <a16:creationId xmlns:a16="http://schemas.microsoft.com/office/drawing/2014/main" id="{E2464256-E6AE-48CF-8B08-5DDD09C13C37}"/>
                </a:ext>
              </a:extLst>
            </p:cNvPr>
            <p:cNvSpPr/>
            <p:nvPr/>
          </p:nvSpPr>
          <p:spPr>
            <a:xfrm>
              <a:off x="3846700" y="689722"/>
              <a:ext cx="454448" cy="1031850"/>
            </a:xfrm>
            <a:custGeom>
              <a:avLst/>
              <a:gdLst/>
              <a:ahLst/>
              <a:cxnLst/>
              <a:rect l="l" t="t" r="r" b="b"/>
              <a:pathLst>
                <a:path w="8490" h="19277" extrusionOk="0">
                  <a:moveTo>
                    <a:pt x="1834" y="6418"/>
                  </a:moveTo>
                  <a:cubicBezTo>
                    <a:pt x="1834" y="6418"/>
                    <a:pt x="2477" y="6811"/>
                    <a:pt x="2572" y="7466"/>
                  </a:cubicBezTo>
                  <a:cubicBezTo>
                    <a:pt x="2596" y="7573"/>
                    <a:pt x="2608" y="7668"/>
                    <a:pt x="2608" y="7763"/>
                  </a:cubicBezTo>
                  <a:lnTo>
                    <a:pt x="2608" y="13609"/>
                  </a:lnTo>
                  <a:lnTo>
                    <a:pt x="1060" y="13609"/>
                  </a:lnTo>
                  <a:lnTo>
                    <a:pt x="1060" y="7763"/>
                  </a:lnTo>
                  <a:cubicBezTo>
                    <a:pt x="1060" y="7668"/>
                    <a:pt x="1072" y="7573"/>
                    <a:pt x="1084" y="7466"/>
                  </a:cubicBezTo>
                  <a:cubicBezTo>
                    <a:pt x="1191" y="6823"/>
                    <a:pt x="1834" y="6418"/>
                    <a:pt x="1834" y="6418"/>
                  </a:cubicBezTo>
                  <a:close/>
                  <a:moveTo>
                    <a:pt x="4239" y="6418"/>
                  </a:moveTo>
                  <a:cubicBezTo>
                    <a:pt x="4239" y="6418"/>
                    <a:pt x="5370" y="7001"/>
                    <a:pt x="5572" y="7966"/>
                  </a:cubicBezTo>
                  <a:cubicBezTo>
                    <a:pt x="5596" y="8132"/>
                    <a:pt x="5608" y="8287"/>
                    <a:pt x="5632" y="8418"/>
                  </a:cubicBezTo>
                  <a:lnTo>
                    <a:pt x="5632" y="13609"/>
                  </a:lnTo>
                  <a:lnTo>
                    <a:pt x="2858" y="13609"/>
                  </a:lnTo>
                  <a:lnTo>
                    <a:pt x="2858" y="8418"/>
                  </a:lnTo>
                  <a:cubicBezTo>
                    <a:pt x="2858" y="8287"/>
                    <a:pt x="2870" y="8132"/>
                    <a:pt x="2917" y="7966"/>
                  </a:cubicBezTo>
                  <a:cubicBezTo>
                    <a:pt x="3108" y="7001"/>
                    <a:pt x="4239" y="6418"/>
                    <a:pt x="4239" y="6418"/>
                  </a:cubicBezTo>
                  <a:close/>
                  <a:moveTo>
                    <a:pt x="6656" y="6418"/>
                  </a:moveTo>
                  <a:cubicBezTo>
                    <a:pt x="6656" y="6418"/>
                    <a:pt x="7299" y="6811"/>
                    <a:pt x="7394" y="7466"/>
                  </a:cubicBezTo>
                  <a:cubicBezTo>
                    <a:pt x="7418" y="7573"/>
                    <a:pt x="7430" y="7668"/>
                    <a:pt x="7430" y="7763"/>
                  </a:cubicBezTo>
                  <a:lnTo>
                    <a:pt x="7430" y="13609"/>
                  </a:lnTo>
                  <a:lnTo>
                    <a:pt x="5882" y="13609"/>
                  </a:lnTo>
                  <a:lnTo>
                    <a:pt x="5882" y="7763"/>
                  </a:lnTo>
                  <a:cubicBezTo>
                    <a:pt x="5882" y="7668"/>
                    <a:pt x="5894" y="7573"/>
                    <a:pt x="5906" y="7466"/>
                  </a:cubicBezTo>
                  <a:cubicBezTo>
                    <a:pt x="6013" y="6823"/>
                    <a:pt x="6656" y="6418"/>
                    <a:pt x="6656" y="6418"/>
                  </a:cubicBezTo>
                  <a:close/>
                  <a:moveTo>
                    <a:pt x="4239" y="0"/>
                  </a:moveTo>
                  <a:cubicBezTo>
                    <a:pt x="3941" y="0"/>
                    <a:pt x="3703" y="155"/>
                    <a:pt x="3703" y="369"/>
                  </a:cubicBezTo>
                  <a:cubicBezTo>
                    <a:pt x="3703" y="477"/>
                    <a:pt x="3786" y="572"/>
                    <a:pt x="3882" y="655"/>
                  </a:cubicBezTo>
                  <a:cubicBezTo>
                    <a:pt x="3822" y="727"/>
                    <a:pt x="3751" y="786"/>
                    <a:pt x="3667" y="858"/>
                  </a:cubicBezTo>
                  <a:cubicBezTo>
                    <a:pt x="2977" y="1393"/>
                    <a:pt x="1893" y="1632"/>
                    <a:pt x="1893" y="2334"/>
                  </a:cubicBezTo>
                  <a:cubicBezTo>
                    <a:pt x="1893" y="2524"/>
                    <a:pt x="1953" y="2667"/>
                    <a:pt x="2060" y="2763"/>
                  </a:cubicBezTo>
                  <a:cubicBezTo>
                    <a:pt x="1024" y="3322"/>
                    <a:pt x="0" y="3798"/>
                    <a:pt x="0" y="4727"/>
                  </a:cubicBezTo>
                  <a:cubicBezTo>
                    <a:pt x="0" y="5239"/>
                    <a:pt x="238" y="5537"/>
                    <a:pt x="524" y="5692"/>
                  </a:cubicBezTo>
                  <a:cubicBezTo>
                    <a:pt x="429" y="5739"/>
                    <a:pt x="369" y="5834"/>
                    <a:pt x="369" y="5930"/>
                  </a:cubicBezTo>
                  <a:cubicBezTo>
                    <a:pt x="369" y="6084"/>
                    <a:pt x="488" y="6204"/>
                    <a:pt x="643" y="6204"/>
                  </a:cubicBezTo>
                  <a:lnTo>
                    <a:pt x="774" y="6204"/>
                  </a:lnTo>
                  <a:lnTo>
                    <a:pt x="774" y="13835"/>
                  </a:lnTo>
                  <a:lnTo>
                    <a:pt x="643" y="13835"/>
                  </a:lnTo>
                  <a:cubicBezTo>
                    <a:pt x="488" y="13835"/>
                    <a:pt x="369" y="13954"/>
                    <a:pt x="369" y="14097"/>
                  </a:cubicBezTo>
                  <a:cubicBezTo>
                    <a:pt x="369" y="14205"/>
                    <a:pt x="429" y="14300"/>
                    <a:pt x="524" y="14335"/>
                  </a:cubicBezTo>
                  <a:cubicBezTo>
                    <a:pt x="238" y="14502"/>
                    <a:pt x="0" y="14800"/>
                    <a:pt x="0" y="15312"/>
                  </a:cubicBezTo>
                  <a:cubicBezTo>
                    <a:pt x="0" y="16586"/>
                    <a:pt x="1953" y="17014"/>
                    <a:pt x="3191" y="17967"/>
                  </a:cubicBezTo>
                  <a:cubicBezTo>
                    <a:pt x="3989" y="18598"/>
                    <a:pt x="4239" y="19277"/>
                    <a:pt x="4239" y="19277"/>
                  </a:cubicBezTo>
                  <a:cubicBezTo>
                    <a:pt x="4239" y="19277"/>
                    <a:pt x="4501" y="18598"/>
                    <a:pt x="5299" y="17967"/>
                  </a:cubicBezTo>
                  <a:cubicBezTo>
                    <a:pt x="6537" y="17002"/>
                    <a:pt x="8489" y="16574"/>
                    <a:pt x="8489" y="15312"/>
                  </a:cubicBezTo>
                  <a:cubicBezTo>
                    <a:pt x="8489" y="14800"/>
                    <a:pt x="8251" y="14502"/>
                    <a:pt x="7966" y="14335"/>
                  </a:cubicBezTo>
                  <a:cubicBezTo>
                    <a:pt x="8049" y="14300"/>
                    <a:pt x="8108" y="14205"/>
                    <a:pt x="8108" y="14097"/>
                  </a:cubicBezTo>
                  <a:cubicBezTo>
                    <a:pt x="8108" y="13954"/>
                    <a:pt x="7989" y="13835"/>
                    <a:pt x="7847" y="13835"/>
                  </a:cubicBezTo>
                  <a:lnTo>
                    <a:pt x="7716" y="13835"/>
                  </a:lnTo>
                  <a:lnTo>
                    <a:pt x="7716" y="6204"/>
                  </a:lnTo>
                  <a:lnTo>
                    <a:pt x="7847" y="6204"/>
                  </a:lnTo>
                  <a:cubicBezTo>
                    <a:pt x="7989" y="6204"/>
                    <a:pt x="8108" y="6084"/>
                    <a:pt x="8108" y="5930"/>
                  </a:cubicBezTo>
                  <a:cubicBezTo>
                    <a:pt x="8108" y="5834"/>
                    <a:pt x="8049" y="5739"/>
                    <a:pt x="7966" y="5692"/>
                  </a:cubicBezTo>
                  <a:cubicBezTo>
                    <a:pt x="8228" y="5513"/>
                    <a:pt x="8489" y="5239"/>
                    <a:pt x="8489" y="4727"/>
                  </a:cubicBezTo>
                  <a:cubicBezTo>
                    <a:pt x="8489" y="3798"/>
                    <a:pt x="7477" y="3334"/>
                    <a:pt x="6430" y="2763"/>
                  </a:cubicBezTo>
                  <a:cubicBezTo>
                    <a:pt x="6525" y="2655"/>
                    <a:pt x="6596" y="2524"/>
                    <a:pt x="6596" y="2334"/>
                  </a:cubicBezTo>
                  <a:cubicBezTo>
                    <a:pt x="6596" y="1620"/>
                    <a:pt x="5513" y="1381"/>
                    <a:pt x="4822" y="858"/>
                  </a:cubicBezTo>
                  <a:cubicBezTo>
                    <a:pt x="4739" y="786"/>
                    <a:pt x="4656" y="727"/>
                    <a:pt x="4596" y="655"/>
                  </a:cubicBezTo>
                  <a:cubicBezTo>
                    <a:pt x="4703" y="572"/>
                    <a:pt x="4775" y="489"/>
                    <a:pt x="4775" y="369"/>
                  </a:cubicBezTo>
                  <a:cubicBezTo>
                    <a:pt x="4775" y="155"/>
                    <a:pt x="4537" y="0"/>
                    <a:pt x="4239" y="0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  <a:effectLst>
              <a:outerShdw blurRad="257175" dist="47625" dir="5400000" algn="bl" rotWithShape="0">
                <a:srgbClr val="CEA37C">
                  <a:alpha val="8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1689;p43">
            <a:extLst>
              <a:ext uri="{FF2B5EF4-FFF2-40B4-BE49-F238E27FC236}">
                <a16:creationId xmlns:a16="http://schemas.microsoft.com/office/drawing/2014/main" id="{63434468-FFE3-4F48-8369-B848AF4965D5}"/>
              </a:ext>
            </a:extLst>
          </p:cNvPr>
          <p:cNvGrpSpPr/>
          <p:nvPr/>
        </p:nvGrpSpPr>
        <p:grpSpPr>
          <a:xfrm>
            <a:off x="7167401" y="539400"/>
            <a:ext cx="454448" cy="1887747"/>
            <a:chOff x="3846700" y="-166175"/>
            <a:chExt cx="454448" cy="1887747"/>
          </a:xfrm>
        </p:grpSpPr>
        <p:sp>
          <p:nvSpPr>
            <p:cNvPr id="31" name="Google Shape;1690;p43">
              <a:extLst>
                <a:ext uri="{FF2B5EF4-FFF2-40B4-BE49-F238E27FC236}">
                  <a16:creationId xmlns:a16="http://schemas.microsoft.com/office/drawing/2014/main" id="{89A23A68-D47F-447C-BA41-DE94376BC75D}"/>
                </a:ext>
              </a:extLst>
            </p:cNvPr>
            <p:cNvSpPr/>
            <p:nvPr/>
          </p:nvSpPr>
          <p:spPr>
            <a:xfrm>
              <a:off x="4049360" y="-166175"/>
              <a:ext cx="49138" cy="855316"/>
            </a:xfrm>
            <a:custGeom>
              <a:avLst/>
              <a:gdLst/>
              <a:ahLst/>
              <a:cxnLst/>
              <a:rect l="l" t="t" r="r" b="b"/>
              <a:pathLst>
                <a:path w="918" h="15979" extrusionOk="0">
                  <a:moveTo>
                    <a:pt x="453" y="0"/>
                  </a:moveTo>
                  <a:cubicBezTo>
                    <a:pt x="274" y="0"/>
                    <a:pt x="131" y="143"/>
                    <a:pt x="131" y="322"/>
                  </a:cubicBezTo>
                  <a:cubicBezTo>
                    <a:pt x="131" y="488"/>
                    <a:pt x="251" y="619"/>
                    <a:pt x="417" y="655"/>
                  </a:cubicBezTo>
                  <a:cubicBezTo>
                    <a:pt x="251" y="679"/>
                    <a:pt x="131" y="822"/>
                    <a:pt x="131" y="977"/>
                  </a:cubicBezTo>
                  <a:cubicBezTo>
                    <a:pt x="131" y="1143"/>
                    <a:pt x="251" y="1274"/>
                    <a:pt x="417" y="1310"/>
                  </a:cubicBezTo>
                  <a:cubicBezTo>
                    <a:pt x="251" y="1334"/>
                    <a:pt x="131" y="1477"/>
                    <a:pt x="131" y="1631"/>
                  </a:cubicBezTo>
                  <a:cubicBezTo>
                    <a:pt x="131" y="1798"/>
                    <a:pt x="251" y="1929"/>
                    <a:pt x="417" y="1965"/>
                  </a:cubicBezTo>
                  <a:cubicBezTo>
                    <a:pt x="251" y="1989"/>
                    <a:pt x="131" y="2132"/>
                    <a:pt x="131" y="2286"/>
                  </a:cubicBezTo>
                  <a:cubicBezTo>
                    <a:pt x="131" y="2453"/>
                    <a:pt x="251" y="2584"/>
                    <a:pt x="417" y="2620"/>
                  </a:cubicBezTo>
                  <a:cubicBezTo>
                    <a:pt x="251" y="2643"/>
                    <a:pt x="131" y="2786"/>
                    <a:pt x="131" y="2941"/>
                  </a:cubicBezTo>
                  <a:cubicBezTo>
                    <a:pt x="131" y="3108"/>
                    <a:pt x="251" y="3239"/>
                    <a:pt x="417" y="3275"/>
                  </a:cubicBezTo>
                  <a:cubicBezTo>
                    <a:pt x="251" y="3298"/>
                    <a:pt x="131" y="3441"/>
                    <a:pt x="131" y="3596"/>
                  </a:cubicBezTo>
                  <a:cubicBezTo>
                    <a:pt x="131" y="3763"/>
                    <a:pt x="251" y="3894"/>
                    <a:pt x="417" y="3929"/>
                  </a:cubicBezTo>
                  <a:cubicBezTo>
                    <a:pt x="251" y="3953"/>
                    <a:pt x="131" y="4096"/>
                    <a:pt x="131" y="4251"/>
                  </a:cubicBezTo>
                  <a:cubicBezTo>
                    <a:pt x="131" y="4418"/>
                    <a:pt x="251" y="4548"/>
                    <a:pt x="417" y="4584"/>
                  </a:cubicBezTo>
                  <a:cubicBezTo>
                    <a:pt x="251" y="4608"/>
                    <a:pt x="131" y="4751"/>
                    <a:pt x="131" y="4906"/>
                  </a:cubicBezTo>
                  <a:cubicBezTo>
                    <a:pt x="131" y="5072"/>
                    <a:pt x="251" y="5203"/>
                    <a:pt x="417" y="5239"/>
                  </a:cubicBezTo>
                  <a:cubicBezTo>
                    <a:pt x="251" y="5263"/>
                    <a:pt x="131" y="5406"/>
                    <a:pt x="131" y="5561"/>
                  </a:cubicBezTo>
                  <a:cubicBezTo>
                    <a:pt x="131" y="5727"/>
                    <a:pt x="251" y="5858"/>
                    <a:pt x="417" y="5894"/>
                  </a:cubicBezTo>
                  <a:cubicBezTo>
                    <a:pt x="251" y="5918"/>
                    <a:pt x="131" y="6061"/>
                    <a:pt x="131" y="6215"/>
                  </a:cubicBezTo>
                  <a:cubicBezTo>
                    <a:pt x="131" y="6382"/>
                    <a:pt x="251" y="6513"/>
                    <a:pt x="417" y="6549"/>
                  </a:cubicBezTo>
                  <a:cubicBezTo>
                    <a:pt x="251" y="6573"/>
                    <a:pt x="131" y="6715"/>
                    <a:pt x="131" y="6870"/>
                  </a:cubicBezTo>
                  <a:cubicBezTo>
                    <a:pt x="131" y="7037"/>
                    <a:pt x="251" y="7168"/>
                    <a:pt x="417" y="7204"/>
                  </a:cubicBezTo>
                  <a:cubicBezTo>
                    <a:pt x="251" y="7227"/>
                    <a:pt x="131" y="7370"/>
                    <a:pt x="131" y="7525"/>
                  </a:cubicBezTo>
                  <a:cubicBezTo>
                    <a:pt x="131" y="7692"/>
                    <a:pt x="251" y="7823"/>
                    <a:pt x="417" y="7858"/>
                  </a:cubicBezTo>
                  <a:cubicBezTo>
                    <a:pt x="251" y="7882"/>
                    <a:pt x="131" y="8025"/>
                    <a:pt x="131" y="8180"/>
                  </a:cubicBezTo>
                  <a:cubicBezTo>
                    <a:pt x="131" y="8347"/>
                    <a:pt x="251" y="8478"/>
                    <a:pt x="417" y="8513"/>
                  </a:cubicBezTo>
                  <a:cubicBezTo>
                    <a:pt x="251" y="8537"/>
                    <a:pt x="131" y="8680"/>
                    <a:pt x="131" y="8835"/>
                  </a:cubicBezTo>
                  <a:cubicBezTo>
                    <a:pt x="131" y="9001"/>
                    <a:pt x="251" y="9132"/>
                    <a:pt x="417" y="9168"/>
                  </a:cubicBezTo>
                  <a:cubicBezTo>
                    <a:pt x="251" y="9192"/>
                    <a:pt x="131" y="9335"/>
                    <a:pt x="131" y="9490"/>
                  </a:cubicBezTo>
                  <a:cubicBezTo>
                    <a:pt x="131" y="9656"/>
                    <a:pt x="251" y="9787"/>
                    <a:pt x="417" y="9823"/>
                  </a:cubicBezTo>
                  <a:cubicBezTo>
                    <a:pt x="251" y="9847"/>
                    <a:pt x="131" y="9990"/>
                    <a:pt x="131" y="10144"/>
                  </a:cubicBezTo>
                  <a:cubicBezTo>
                    <a:pt x="131" y="10311"/>
                    <a:pt x="251" y="10442"/>
                    <a:pt x="417" y="10478"/>
                  </a:cubicBezTo>
                  <a:cubicBezTo>
                    <a:pt x="251" y="10502"/>
                    <a:pt x="131" y="10644"/>
                    <a:pt x="131" y="10799"/>
                  </a:cubicBezTo>
                  <a:cubicBezTo>
                    <a:pt x="131" y="10966"/>
                    <a:pt x="251" y="11097"/>
                    <a:pt x="417" y="11133"/>
                  </a:cubicBezTo>
                  <a:cubicBezTo>
                    <a:pt x="251" y="11156"/>
                    <a:pt x="131" y="11299"/>
                    <a:pt x="131" y="11454"/>
                  </a:cubicBezTo>
                  <a:cubicBezTo>
                    <a:pt x="131" y="11621"/>
                    <a:pt x="251" y="11752"/>
                    <a:pt x="417" y="11787"/>
                  </a:cubicBezTo>
                  <a:cubicBezTo>
                    <a:pt x="251" y="11811"/>
                    <a:pt x="131" y="11954"/>
                    <a:pt x="131" y="12109"/>
                  </a:cubicBezTo>
                  <a:cubicBezTo>
                    <a:pt x="131" y="12276"/>
                    <a:pt x="251" y="12407"/>
                    <a:pt x="417" y="12442"/>
                  </a:cubicBezTo>
                  <a:cubicBezTo>
                    <a:pt x="251" y="12466"/>
                    <a:pt x="131" y="12609"/>
                    <a:pt x="131" y="12764"/>
                  </a:cubicBezTo>
                  <a:cubicBezTo>
                    <a:pt x="131" y="12930"/>
                    <a:pt x="251" y="13061"/>
                    <a:pt x="417" y="13097"/>
                  </a:cubicBezTo>
                  <a:cubicBezTo>
                    <a:pt x="251" y="13121"/>
                    <a:pt x="131" y="13264"/>
                    <a:pt x="131" y="13419"/>
                  </a:cubicBezTo>
                  <a:cubicBezTo>
                    <a:pt x="131" y="13585"/>
                    <a:pt x="251" y="13716"/>
                    <a:pt x="417" y="13752"/>
                  </a:cubicBezTo>
                  <a:cubicBezTo>
                    <a:pt x="251" y="13776"/>
                    <a:pt x="131" y="13919"/>
                    <a:pt x="131" y="14073"/>
                  </a:cubicBezTo>
                  <a:cubicBezTo>
                    <a:pt x="131" y="14240"/>
                    <a:pt x="251" y="14371"/>
                    <a:pt x="417" y="14407"/>
                  </a:cubicBezTo>
                  <a:cubicBezTo>
                    <a:pt x="251" y="14431"/>
                    <a:pt x="131" y="14574"/>
                    <a:pt x="131" y="14728"/>
                  </a:cubicBezTo>
                  <a:cubicBezTo>
                    <a:pt x="131" y="14895"/>
                    <a:pt x="251" y="15026"/>
                    <a:pt x="417" y="15062"/>
                  </a:cubicBezTo>
                  <a:cubicBezTo>
                    <a:pt x="191" y="15086"/>
                    <a:pt x="0" y="15288"/>
                    <a:pt x="0" y="15526"/>
                  </a:cubicBezTo>
                  <a:cubicBezTo>
                    <a:pt x="0" y="15776"/>
                    <a:pt x="203" y="15978"/>
                    <a:pt x="453" y="15978"/>
                  </a:cubicBezTo>
                  <a:cubicBezTo>
                    <a:pt x="715" y="15978"/>
                    <a:pt x="917" y="15776"/>
                    <a:pt x="917" y="15526"/>
                  </a:cubicBezTo>
                  <a:cubicBezTo>
                    <a:pt x="917" y="15288"/>
                    <a:pt x="727" y="15086"/>
                    <a:pt x="501" y="15062"/>
                  </a:cubicBezTo>
                  <a:cubicBezTo>
                    <a:pt x="667" y="15026"/>
                    <a:pt x="786" y="14895"/>
                    <a:pt x="786" y="14728"/>
                  </a:cubicBezTo>
                  <a:cubicBezTo>
                    <a:pt x="786" y="14574"/>
                    <a:pt x="667" y="14431"/>
                    <a:pt x="501" y="14407"/>
                  </a:cubicBezTo>
                  <a:cubicBezTo>
                    <a:pt x="667" y="14371"/>
                    <a:pt x="786" y="14240"/>
                    <a:pt x="786" y="14073"/>
                  </a:cubicBezTo>
                  <a:cubicBezTo>
                    <a:pt x="786" y="13919"/>
                    <a:pt x="667" y="13776"/>
                    <a:pt x="501" y="13752"/>
                  </a:cubicBezTo>
                  <a:cubicBezTo>
                    <a:pt x="667" y="13716"/>
                    <a:pt x="786" y="13585"/>
                    <a:pt x="786" y="13419"/>
                  </a:cubicBezTo>
                  <a:cubicBezTo>
                    <a:pt x="786" y="13264"/>
                    <a:pt x="667" y="13121"/>
                    <a:pt x="501" y="13097"/>
                  </a:cubicBezTo>
                  <a:cubicBezTo>
                    <a:pt x="667" y="13061"/>
                    <a:pt x="786" y="12930"/>
                    <a:pt x="786" y="12764"/>
                  </a:cubicBezTo>
                  <a:cubicBezTo>
                    <a:pt x="786" y="12609"/>
                    <a:pt x="667" y="12466"/>
                    <a:pt x="501" y="12442"/>
                  </a:cubicBezTo>
                  <a:cubicBezTo>
                    <a:pt x="667" y="12407"/>
                    <a:pt x="786" y="12276"/>
                    <a:pt x="786" y="12109"/>
                  </a:cubicBezTo>
                  <a:cubicBezTo>
                    <a:pt x="786" y="11954"/>
                    <a:pt x="667" y="11811"/>
                    <a:pt x="501" y="11787"/>
                  </a:cubicBezTo>
                  <a:cubicBezTo>
                    <a:pt x="667" y="11752"/>
                    <a:pt x="786" y="11621"/>
                    <a:pt x="786" y="11454"/>
                  </a:cubicBezTo>
                  <a:cubicBezTo>
                    <a:pt x="786" y="11299"/>
                    <a:pt x="667" y="11156"/>
                    <a:pt x="501" y="11133"/>
                  </a:cubicBezTo>
                  <a:cubicBezTo>
                    <a:pt x="667" y="11097"/>
                    <a:pt x="786" y="10966"/>
                    <a:pt x="786" y="10799"/>
                  </a:cubicBezTo>
                  <a:cubicBezTo>
                    <a:pt x="786" y="10644"/>
                    <a:pt x="667" y="10502"/>
                    <a:pt x="501" y="10478"/>
                  </a:cubicBezTo>
                  <a:cubicBezTo>
                    <a:pt x="667" y="10442"/>
                    <a:pt x="786" y="10311"/>
                    <a:pt x="786" y="10144"/>
                  </a:cubicBezTo>
                  <a:cubicBezTo>
                    <a:pt x="786" y="9990"/>
                    <a:pt x="667" y="9847"/>
                    <a:pt x="501" y="9823"/>
                  </a:cubicBezTo>
                  <a:cubicBezTo>
                    <a:pt x="667" y="9787"/>
                    <a:pt x="786" y="9656"/>
                    <a:pt x="786" y="9490"/>
                  </a:cubicBezTo>
                  <a:cubicBezTo>
                    <a:pt x="786" y="9335"/>
                    <a:pt x="667" y="9192"/>
                    <a:pt x="501" y="9168"/>
                  </a:cubicBezTo>
                  <a:cubicBezTo>
                    <a:pt x="667" y="9132"/>
                    <a:pt x="786" y="9001"/>
                    <a:pt x="786" y="8835"/>
                  </a:cubicBezTo>
                  <a:cubicBezTo>
                    <a:pt x="786" y="8680"/>
                    <a:pt x="667" y="8537"/>
                    <a:pt x="501" y="8513"/>
                  </a:cubicBezTo>
                  <a:cubicBezTo>
                    <a:pt x="667" y="8478"/>
                    <a:pt x="786" y="8347"/>
                    <a:pt x="786" y="8180"/>
                  </a:cubicBezTo>
                  <a:cubicBezTo>
                    <a:pt x="786" y="8025"/>
                    <a:pt x="667" y="7882"/>
                    <a:pt x="501" y="7858"/>
                  </a:cubicBezTo>
                  <a:cubicBezTo>
                    <a:pt x="667" y="7823"/>
                    <a:pt x="786" y="7692"/>
                    <a:pt x="786" y="7525"/>
                  </a:cubicBezTo>
                  <a:cubicBezTo>
                    <a:pt x="786" y="7370"/>
                    <a:pt x="667" y="7227"/>
                    <a:pt x="501" y="7204"/>
                  </a:cubicBezTo>
                  <a:cubicBezTo>
                    <a:pt x="667" y="7168"/>
                    <a:pt x="786" y="7037"/>
                    <a:pt x="786" y="6870"/>
                  </a:cubicBezTo>
                  <a:cubicBezTo>
                    <a:pt x="786" y="6715"/>
                    <a:pt x="667" y="6573"/>
                    <a:pt x="501" y="6549"/>
                  </a:cubicBezTo>
                  <a:cubicBezTo>
                    <a:pt x="667" y="6513"/>
                    <a:pt x="786" y="6382"/>
                    <a:pt x="786" y="6215"/>
                  </a:cubicBezTo>
                  <a:cubicBezTo>
                    <a:pt x="786" y="6061"/>
                    <a:pt x="667" y="5918"/>
                    <a:pt x="501" y="5894"/>
                  </a:cubicBezTo>
                  <a:cubicBezTo>
                    <a:pt x="667" y="5858"/>
                    <a:pt x="786" y="5727"/>
                    <a:pt x="786" y="5561"/>
                  </a:cubicBezTo>
                  <a:cubicBezTo>
                    <a:pt x="786" y="5406"/>
                    <a:pt x="667" y="5263"/>
                    <a:pt x="501" y="5239"/>
                  </a:cubicBezTo>
                  <a:cubicBezTo>
                    <a:pt x="667" y="5203"/>
                    <a:pt x="786" y="5072"/>
                    <a:pt x="786" y="4906"/>
                  </a:cubicBezTo>
                  <a:cubicBezTo>
                    <a:pt x="786" y="4751"/>
                    <a:pt x="667" y="4608"/>
                    <a:pt x="501" y="4584"/>
                  </a:cubicBezTo>
                  <a:cubicBezTo>
                    <a:pt x="667" y="4548"/>
                    <a:pt x="786" y="4418"/>
                    <a:pt x="786" y="4251"/>
                  </a:cubicBezTo>
                  <a:cubicBezTo>
                    <a:pt x="786" y="4096"/>
                    <a:pt x="667" y="3953"/>
                    <a:pt x="501" y="3929"/>
                  </a:cubicBezTo>
                  <a:cubicBezTo>
                    <a:pt x="667" y="3894"/>
                    <a:pt x="786" y="3763"/>
                    <a:pt x="786" y="3596"/>
                  </a:cubicBezTo>
                  <a:cubicBezTo>
                    <a:pt x="786" y="3441"/>
                    <a:pt x="667" y="3298"/>
                    <a:pt x="501" y="3275"/>
                  </a:cubicBezTo>
                  <a:cubicBezTo>
                    <a:pt x="667" y="3239"/>
                    <a:pt x="786" y="3108"/>
                    <a:pt x="786" y="2941"/>
                  </a:cubicBezTo>
                  <a:cubicBezTo>
                    <a:pt x="786" y="2786"/>
                    <a:pt x="667" y="2643"/>
                    <a:pt x="501" y="2620"/>
                  </a:cubicBezTo>
                  <a:cubicBezTo>
                    <a:pt x="667" y="2584"/>
                    <a:pt x="786" y="2453"/>
                    <a:pt x="786" y="2286"/>
                  </a:cubicBezTo>
                  <a:cubicBezTo>
                    <a:pt x="786" y="2132"/>
                    <a:pt x="667" y="1989"/>
                    <a:pt x="501" y="1965"/>
                  </a:cubicBezTo>
                  <a:cubicBezTo>
                    <a:pt x="667" y="1929"/>
                    <a:pt x="786" y="1798"/>
                    <a:pt x="786" y="1631"/>
                  </a:cubicBezTo>
                  <a:cubicBezTo>
                    <a:pt x="786" y="1477"/>
                    <a:pt x="667" y="1334"/>
                    <a:pt x="501" y="1310"/>
                  </a:cubicBezTo>
                  <a:cubicBezTo>
                    <a:pt x="667" y="1274"/>
                    <a:pt x="786" y="1143"/>
                    <a:pt x="786" y="977"/>
                  </a:cubicBezTo>
                  <a:cubicBezTo>
                    <a:pt x="786" y="822"/>
                    <a:pt x="667" y="679"/>
                    <a:pt x="501" y="655"/>
                  </a:cubicBezTo>
                  <a:cubicBezTo>
                    <a:pt x="667" y="619"/>
                    <a:pt x="786" y="488"/>
                    <a:pt x="786" y="322"/>
                  </a:cubicBezTo>
                  <a:cubicBezTo>
                    <a:pt x="786" y="143"/>
                    <a:pt x="632" y="0"/>
                    <a:pt x="4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691;p43">
              <a:extLst>
                <a:ext uri="{FF2B5EF4-FFF2-40B4-BE49-F238E27FC236}">
                  <a16:creationId xmlns:a16="http://schemas.microsoft.com/office/drawing/2014/main" id="{CDAC580E-829F-4012-82F5-15CA96E5BA0A}"/>
                </a:ext>
              </a:extLst>
            </p:cNvPr>
            <p:cNvSpPr/>
            <p:nvPr/>
          </p:nvSpPr>
          <p:spPr>
            <a:xfrm>
              <a:off x="3897494" y="1002725"/>
              <a:ext cx="352800" cy="423300"/>
            </a:xfrm>
            <a:prstGeom prst="rect">
              <a:avLst/>
            </a:prstGeom>
            <a:gradFill>
              <a:gsLst>
                <a:gs pos="0">
                  <a:srgbClr val="E69138"/>
                </a:gs>
                <a:gs pos="100000">
                  <a:srgbClr val="FFD96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692;p43">
              <a:extLst>
                <a:ext uri="{FF2B5EF4-FFF2-40B4-BE49-F238E27FC236}">
                  <a16:creationId xmlns:a16="http://schemas.microsoft.com/office/drawing/2014/main" id="{E4DEFD9E-107C-48C4-A5BE-6428C1E53BAB}"/>
                </a:ext>
              </a:extLst>
            </p:cNvPr>
            <p:cNvSpPr/>
            <p:nvPr/>
          </p:nvSpPr>
          <p:spPr>
            <a:xfrm>
              <a:off x="3846700" y="689722"/>
              <a:ext cx="454448" cy="1031850"/>
            </a:xfrm>
            <a:custGeom>
              <a:avLst/>
              <a:gdLst/>
              <a:ahLst/>
              <a:cxnLst/>
              <a:rect l="l" t="t" r="r" b="b"/>
              <a:pathLst>
                <a:path w="8490" h="19277" extrusionOk="0">
                  <a:moveTo>
                    <a:pt x="1834" y="6418"/>
                  </a:moveTo>
                  <a:cubicBezTo>
                    <a:pt x="1834" y="6418"/>
                    <a:pt x="2477" y="6811"/>
                    <a:pt x="2572" y="7466"/>
                  </a:cubicBezTo>
                  <a:cubicBezTo>
                    <a:pt x="2596" y="7573"/>
                    <a:pt x="2608" y="7668"/>
                    <a:pt x="2608" y="7763"/>
                  </a:cubicBezTo>
                  <a:lnTo>
                    <a:pt x="2608" y="13609"/>
                  </a:lnTo>
                  <a:lnTo>
                    <a:pt x="1060" y="13609"/>
                  </a:lnTo>
                  <a:lnTo>
                    <a:pt x="1060" y="7763"/>
                  </a:lnTo>
                  <a:cubicBezTo>
                    <a:pt x="1060" y="7668"/>
                    <a:pt x="1072" y="7573"/>
                    <a:pt x="1084" y="7466"/>
                  </a:cubicBezTo>
                  <a:cubicBezTo>
                    <a:pt x="1191" y="6823"/>
                    <a:pt x="1834" y="6418"/>
                    <a:pt x="1834" y="6418"/>
                  </a:cubicBezTo>
                  <a:close/>
                  <a:moveTo>
                    <a:pt x="4239" y="6418"/>
                  </a:moveTo>
                  <a:cubicBezTo>
                    <a:pt x="4239" y="6418"/>
                    <a:pt x="5370" y="7001"/>
                    <a:pt x="5572" y="7966"/>
                  </a:cubicBezTo>
                  <a:cubicBezTo>
                    <a:pt x="5596" y="8132"/>
                    <a:pt x="5608" y="8287"/>
                    <a:pt x="5632" y="8418"/>
                  </a:cubicBezTo>
                  <a:lnTo>
                    <a:pt x="5632" y="13609"/>
                  </a:lnTo>
                  <a:lnTo>
                    <a:pt x="2858" y="13609"/>
                  </a:lnTo>
                  <a:lnTo>
                    <a:pt x="2858" y="8418"/>
                  </a:lnTo>
                  <a:cubicBezTo>
                    <a:pt x="2858" y="8287"/>
                    <a:pt x="2870" y="8132"/>
                    <a:pt x="2917" y="7966"/>
                  </a:cubicBezTo>
                  <a:cubicBezTo>
                    <a:pt x="3108" y="7001"/>
                    <a:pt x="4239" y="6418"/>
                    <a:pt x="4239" y="6418"/>
                  </a:cubicBezTo>
                  <a:close/>
                  <a:moveTo>
                    <a:pt x="6656" y="6418"/>
                  </a:moveTo>
                  <a:cubicBezTo>
                    <a:pt x="6656" y="6418"/>
                    <a:pt x="7299" y="6811"/>
                    <a:pt x="7394" y="7466"/>
                  </a:cubicBezTo>
                  <a:cubicBezTo>
                    <a:pt x="7418" y="7573"/>
                    <a:pt x="7430" y="7668"/>
                    <a:pt x="7430" y="7763"/>
                  </a:cubicBezTo>
                  <a:lnTo>
                    <a:pt x="7430" y="13609"/>
                  </a:lnTo>
                  <a:lnTo>
                    <a:pt x="5882" y="13609"/>
                  </a:lnTo>
                  <a:lnTo>
                    <a:pt x="5882" y="7763"/>
                  </a:lnTo>
                  <a:cubicBezTo>
                    <a:pt x="5882" y="7668"/>
                    <a:pt x="5894" y="7573"/>
                    <a:pt x="5906" y="7466"/>
                  </a:cubicBezTo>
                  <a:cubicBezTo>
                    <a:pt x="6013" y="6823"/>
                    <a:pt x="6656" y="6418"/>
                    <a:pt x="6656" y="6418"/>
                  </a:cubicBezTo>
                  <a:close/>
                  <a:moveTo>
                    <a:pt x="4239" y="0"/>
                  </a:moveTo>
                  <a:cubicBezTo>
                    <a:pt x="3941" y="0"/>
                    <a:pt x="3703" y="155"/>
                    <a:pt x="3703" y="369"/>
                  </a:cubicBezTo>
                  <a:cubicBezTo>
                    <a:pt x="3703" y="477"/>
                    <a:pt x="3786" y="572"/>
                    <a:pt x="3882" y="655"/>
                  </a:cubicBezTo>
                  <a:cubicBezTo>
                    <a:pt x="3822" y="727"/>
                    <a:pt x="3751" y="786"/>
                    <a:pt x="3667" y="858"/>
                  </a:cubicBezTo>
                  <a:cubicBezTo>
                    <a:pt x="2977" y="1393"/>
                    <a:pt x="1893" y="1632"/>
                    <a:pt x="1893" y="2334"/>
                  </a:cubicBezTo>
                  <a:cubicBezTo>
                    <a:pt x="1893" y="2524"/>
                    <a:pt x="1953" y="2667"/>
                    <a:pt x="2060" y="2763"/>
                  </a:cubicBezTo>
                  <a:cubicBezTo>
                    <a:pt x="1024" y="3322"/>
                    <a:pt x="0" y="3798"/>
                    <a:pt x="0" y="4727"/>
                  </a:cubicBezTo>
                  <a:cubicBezTo>
                    <a:pt x="0" y="5239"/>
                    <a:pt x="238" y="5537"/>
                    <a:pt x="524" y="5692"/>
                  </a:cubicBezTo>
                  <a:cubicBezTo>
                    <a:pt x="429" y="5739"/>
                    <a:pt x="369" y="5834"/>
                    <a:pt x="369" y="5930"/>
                  </a:cubicBezTo>
                  <a:cubicBezTo>
                    <a:pt x="369" y="6084"/>
                    <a:pt x="488" y="6204"/>
                    <a:pt x="643" y="6204"/>
                  </a:cubicBezTo>
                  <a:lnTo>
                    <a:pt x="774" y="6204"/>
                  </a:lnTo>
                  <a:lnTo>
                    <a:pt x="774" y="13835"/>
                  </a:lnTo>
                  <a:lnTo>
                    <a:pt x="643" y="13835"/>
                  </a:lnTo>
                  <a:cubicBezTo>
                    <a:pt x="488" y="13835"/>
                    <a:pt x="369" y="13954"/>
                    <a:pt x="369" y="14097"/>
                  </a:cubicBezTo>
                  <a:cubicBezTo>
                    <a:pt x="369" y="14205"/>
                    <a:pt x="429" y="14300"/>
                    <a:pt x="524" y="14335"/>
                  </a:cubicBezTo>
                  <a:cubicBezTo>
                    <a:pt x="238" y="14502"/>
                    <a:pt x="0" y="14800"/>
                    <a:pt x="0" y="15312"/>
                  </a:cubicBezTo>
                  <a:cubicBezTo>
                    <a:pt x="0" y="16586"/>
                    <a:pt x="1953" y="17014"/>
                    <a:pt x="3191" y="17967"/>
                  </a:cubicBezTo>
                  <a:cubicBezTo>
                    <a:pt x="3989" y="18598"/>
                    <a:pt x="4239" y="19277"/>
                    <a:pt x="4239" y="19277"/>
                  </a:cubicBezTo>
                  <a:cubicBezTo>
                    <a:pt x="4239" y="19277"/>
                    <a:pt x="4501" y="18598"/>
                    <a:pt x="5299" y="17967"/>
                  </a:cubicBezTo>
                  <a:cubicBezTo>
                    <a:pt x="6537" y="17002"/>
                    <a:pt x="8489" y="16574"/>
                    <a:pt x="8489" y="15312"/>
                  </a:cubicBezTo>
                  <a:cubicBezTo>
                    <a:pt x="8489" y="14800"/>
                    <a:pt x="8251" y="14502"/>
                    <a:pt x="7966" y="14335"/>
                  </a:cubicBezTo>
                  <a:cubicBezTo>
                    <a:pt x="8049" y="14300"/>
                    <a:pt x="8108" y="14205"/>
                    <a:pt x="8108" y="14097"/>
                  </a:cubicBezTo>
                  <a:cubicBezTo>
                    <a:pt x="8108" y="13954"/>
                    <a:pt x="7989" y="13835"/>
                    <a:pt x="7847" y="13835"/>
                  </a:cubicBezTo>
                  <a:lnTo>
                    <a:pt x="7716" y="13835"/>
                  </a:lnTo>
                  <a:lnTo>
                    <a:pt x="7716" y="6204"/>
                  </a:lnTo>
                  <a:lnTo>
                    <a:pt x="7847" y="6204"/>
                  </a:lnTo>
                  <a:cubicBezTo>
                    <a:pt x="7989" y="6204"/>
                    <a:pt x="8108" y="6084"/>
                    <a:pt x="8108" y="5930"/>
                  </a:cubicBezTo>
                  <a:cubicBezTo>
                    <a:pt x="8108" y="5834"/>
                    <a:pt x="8049" y="5739"/>
                    <a:pt x="7966" y="5692"/>
                  </a:cubicBezTo>
                  <a:cubicBezTo>
                    <a:pt x="8228" y="5513"/>
                    <a:pt x="8489" y="5239"/>
                    <a:pt x="8489" y="4727"/>
                  </a:cubicBezTo>
                  <a:cubicBezTo>
                    <a:pt x="8489" y="3798"/>
                    <a:pt x="7477" y="3334"/>
                    <a:pt x="6430" y="2763"/>
                  </a:cubicBezTo>
                  <a:cubicBezTo>
                    <a:pt x="6525" y="2655"/>
                    <a:pt x="6596" y="2524"/>
                    <a:pt x="6596" y="2334"/>
                  </a:cubicBezTo>
                  <a:cubicBezTo>
                    <a:pt x="6596" y="1620"/>
                    <a:pt x="5513" y="1381"/>
                    <a:pt x="4822" y="858"/>
                  </a:cubicBezTo>
                  <a:cubicBezTo>
                    <a:pt x="4739" y="786"/>
                    <a:pt x="4656" y="727"/>
                    <a:pt x="4596" y="655"/>
                  </a:cubicBezTo>
                  <a:cubicBezTo>
                    <a:pt x="4703" y="572"/>
                    <a:pt x="4775" y="489"/>
                    <a:pt x="4775" y="369"/>
                  </a:cubicBezTo>
                  <a:cubicBezTo>
                    <a:pt x="4775" y="155"/>
                    <a:pt x="4537" y="0"/>
                    <a:pt x="4239" y="0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  <a:effectLst>
              <a:outerShdw blurRad="257175" dist="47625" dir="5400000" algn="bl" rotWithShape="0">
                <a:srgbClr val="CEA37C">
                  <a:alpha val="8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" name="Google Shape;1693;p43">
            <a:extLst>
              <a:ext uri="{FF2B5EF4-FFF2-40B4-BE49-F238E27FC236}">
                <a16:creationId xmlns:a16="http://schemas.microsoft.com/office/drawing/2014/main" id="{065E0AD0-9EE2-474C-9DC6-4ABE275A01ED}"/>
              </a:ext>
            </a:extLst>
          </p:cNvPr>
          <p:cNvGrpSpPr/>
          <p:nvPr/>
        </p:nvGrpSpPr>
        <p:grpSpPr>
          <a:xfrm>
            <a:off x="491632" y="258212"/>
            <a:ext cx="8160736" cy="763518"/>
            <a:chOff x="463764" y="1472422"/>
            <a:chExt cx="41070639" cy="3283008"/>
          </a:xfrm>
          <a:solidFill>
            <a:schemeClr val="accent5">
              <a:lumMod val="90000"/>
            </a:schemeClr>
          </a:solidFill>
          <a:effectLst>
            <a:glow rad="76200">
              <a:srgbClr val="964000">
                <a:alpha val="90980"/>
              </a:srgbClr>
            </a:glow>
          </a:effectLst>
        </p:grpSpPr>
        <p:sp>
          <p:nvSpPr>
            <p:cNvPr id="35" name="Google Shape;1694;p43">
              <a:extLst>
                <a:ext uri="{FF2B5EF4-FFF2-40B4-BE49-F238E27FC236}">
                  <a16:creationId xmlns:a16="http://schemas.microsoft.com/office/drawing/2014/main" id="{A7BBDF56-6512-41B4-829E-84CFFC2CBD1C}"/>
                </a:ext>
              </a:extLst>
            </p:cNvPr>
            <p:cNvSpPr/>
            <p:nvPr/>
          </p:nvSpPr>
          <p:spPr>
            <a:xfrm rot="5400000">
              <a:off x="38773646" y="1994673"/>
              <a:ext cx="3283008" cy="2238505"/>
            </a:xfrm>
            <a:custGeom>
              <a:avLst/>
              <a:gdLst/>
              <a:ahLst/>
              <a:cxnLst/>
              <a:rect l="l" t="t" r="r" b="b"/>
              <a:pathLst>
                <a:path w="56163" h="46483" extrusionOk="0">
                  <a:moveTo>
                    <a:pt x="28088" y="1"/>
                  </a:moveTo>
                  <a:cubicBezTo>
                    <a:pt x="27683" y="644"/>
                    <a:pt x="26766" y="1668"/>
                    <a:pt x="24861" y="2370"/>
                  </a:cubicBezTo>
                  <a:cubicBezTo>
                    <a:pt x="21551" y="3573"/>
                    <a:pt x="18015" y="5847"/>
                    <a:pt x="18015" y="8668"/>
                  </a:cubicBezTo>
                  <a:lnTo>
                    <a:pt x="18015" y="8990"/>
                  </a:lnTo>
                  <a:lnTo>
                    <a:pt x="17682" y="8966"/>
                  </a:lnTo>
                  <a:cubicBezTo>
                    <a:pt x="17682" y="8966"/>
                    <a:pt x="17479" y="8942"/>
                    <a:pt x="17158" y="8942"/>
                  </a:cubicBezTo>
                  <a:cubicBezTo>
                    <a:pt x="16277" y="8942"/>
                    <a:pt x="14574" y="9073"/>
                    <a:pt x="13098" y="10014"/>
                  </a:cubicBezTo>
                  <a:cubicBezTo>
                    <a:pt x="11288" y="11181"/>
                    <a:pt x="10359" y="13157"/>
                    <a:pt x="10359" y="15919"/>
                  </a:cubicBezTo>
                  <a:lnTo>
                    <a:pt x="10359" y="16241"/>
                  </a:lnTo>
                  <a:lnTo>
                    <a:pt x="10050" y="16217"/>
                  </a:lnTo>
                  <a:lnTo>
                    <a:pt x="10026" y="16217"/>
                  </a:lnTo>
                  <a:cubicBezTo>
                    <a:pt x="9562" y="16217"/>
                    <a:pt x="5525" y="16372"/>
                    <a:pt x="5525" y="21456"/>
                  </a:cubicBezTo>
                  <a:lnTo>
                    <a:pt x="5525" y="21718"/>
                  </a:lnTo>
                  <a:lnTo>
                    <a:pt x="5287" y="21753"/>
                  </a:lnTo>
                  <a:cubicBezTo>
                    <a:pt x="5061" y="21801"/>
                    <a:pt x="1" y="22765"/>
                    <a:pt x="1" y="27873"/>
                  </a:cubicBezTo>
                  <a:lnTo>
                    <a:pt x="1" y="46483"/>
                  </a:lnTo>
                  <a:lnTo>
                    <a:pt x="56163" y="46483"/>
                  </a:lnTo>
                  <a:lnTo>
                    <a:pt x="56163" y="27873"/>
                  </a:lnTo>
                  <a:cubicBezTo>
                    <a:pt x="56163" y="22777"/>
                    <a:pt x="51091" y="21801"/>
                    <a:pt x="50876" y="21765"/>
                  </a:cubicBezTo>
                  <a:lnTo>
                    <a:pt x="50638" y="21718"/>
                  </a:lnTo>
                  <a:lnTo>
                    <a:pt x="50638" y="21468"/>
                  </a:lnTo>
                  <a:cubicBezTo>
                    <a:pt x="50638" y="16372"/>
                    <a:pt x="46602" y="16229"/>
                    <a:pt x="46150" y="16229"/>
                  </a:cubicBezTo>
                  <a:lnTo>
                    <a:pt x="46114" y="16229"/>
                  </a:lnTo>
                  <a:lnTo>
                    <a:pt x="45804" y="16241"/>
                  </a:lnTo>
                  <a:lnTo>
                    <a:pt x="45804" y="15931"/>
                  </a:lnTo>
                  <a:cubicBezTo>
                    <a:pt x="45804" y="13157"/>
                    <a:pt x="44876" y="11169"/>
                    <a:pt x="43066" y="10014"/>
                  </a:cubicBezTo>
                  <a:cubicBezTo>
                    <a:pt x="41589" y="9085"/>
                    <a:pt x="39899" y="8942"/>
                    <a:pt x="39018" y="8942"/>
                  </a:cubicBezTo>
                  <a:cubicBezTo>
                    <a:pt x="38684" y="8942"/>
                    <a:pt x="38482" y="8966"/>
                    <a:pt x="38482" y="8966"/>
                  </a:cubicBezTo>
                  <a:lnTo>
                    <a:pt x="38149" y="8990"/>
                  </a:lnTo>
                  <a:lnTo>
                    <a:pt x="38149" y="8668"/>
                  </a:lnTo>
                  <a:cubicBezTo>
                    <a:pt x="38149" y="5847"/>
                    <a:pt x="34624" y="3573"/>
                    <a:pt x="31302" y="2370"/>
                  </a:cubicBezTo>
                  <a:cubicBezTo>
                    <a:pt x="29397" y="1668"/>
                    <a:pt x="28493" y="644"/>
                    <a:pt x="2808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695;p43">
              <a:extLst>
                <a:ext uri="{FF2B5EF4-FFF2-40B4-BE49-F238E27FC236}">
                  <a16:creationId xmlns:a16="http://schemas.microsoft.com/office/drawing/2014/main" id="{F26963CC-E1EB-4FEF-AF6C-A16A9891C0C3}"/>
                </a:ext>
              </a:extLst>
            </p:cNvPr>
            <p:cNvSpPr/>
            <p:nvPr/>
          </p:nvSpPr>
          <p:spPr>
            <a:xfrm rot="-5400000">
              <a:off x="-57616" y="1993802"/>
              <a:ext cx="3283008" cy="2240248"/>
            </a:xfrm>
            <a:custGeom>
              <a:avLst/>
              <a:gdLst/>
              <a:ahLst/>
              <a:cxnLst/>
              <a:rect l="l" t="t" r="r" b="b"/>
              <a:pathLst>
                <a:path w="56163" h="46483" extrusionOk="0">
                  <a:moveTo>
                    <a:pt x="28088" y="1"/>
                  </a:moveTo>
                  <a:cubicBezTo>
                    <a:pt x="27683" y="644"/>
                    <a:pt x="26766" y="1668"/>
                    <a:pt x="24861" y="2370"/>
                  </a:cubicBezTo>
                  <a:cubicBezTo>
                    <a:pt x="21551" y="3573"/>
                    <a:pt x="18015" y="5847"/>
                    <a:pt x="18015" y="8668"/>
                  </a:cubicBezTo>
                  <a:lnTo>
                    <a:pt x="18015" y="8990"/>
                  </a:lnTo>
                  <a:lnTo>
                    <a:pt x="17682" y="8966"/>
                  </a:lnTo>
                  <a:cubicBezTo>
                    <a:pt x="17682" y="8966"/>
                    <a:pt x="17479" y="8942"/>
                    <a:pt x="17158" y="8942"/>
                  </a:cubicBezTo>
                  <a:cubicBezTo>
                    <a:pt x="16277" y="8942"/>
                    <a:pt x="14574" y="9073"/>
                    <a:pt x="13098" y="10014"/>
                  </a:cubicBezTo>
                  <a:cubicBezTo>
                    <a:pt x="11288" y="11181"/>
                    <a:pt x="10359" y="13157"/>
                    <a:pt x="10359" y="15919"/>
                  </a:cubicBezTo>
                  <a:lnTo>
                    <a:pt x="10359" y="16241"/>
                  </a:lnTo>
                  <a:lnTo>
                    <a:pt x="10050" y="16217"/>
                  </a:lnTo>
                  <a:lnTo>
                    <a:pt x="10026" y="16217"/>
                  </a:lnTo>
                  <a:cubicBezTo>
                    <a:pt x="9562" y="16217"/>
                    <a:pt x="5525" y="16372"/>
                    <a:pt x="5525" y="21456"/>
                  </a:cubicBezTo>
                  <a:lnTo>
                    <a:pt x="5525" y="21718"/>
                  </a:lnTo>
                  <a:lnTo>
                    <a:pt x="5287" y="21753"/>
                  </a:lnTo>
                  <a:cubicBezTo>
                    <a:pt x="5061" y="21801"/>
                    <a:pt x="1" y="22765"/>
                    <a:pt x="1" y="27873"/>
                  </a:cubicBezTo>
                  <a:lnTo>
                    <a:pt x="1" y="46483"/>
                  </a:lnTo>
                  <a:lnTo>
                    <a:pt x="56163" y="46483"/>
                  </a:lnTo>
                  <a:lnTo>
                    <a:pt x="56163" y="27873"/>
                  </a:lnTo>
                  <a:cubicBezTo>
                    <a:pt x="56163" y="22777"/>
                    <a:pt x="51091" y="21801"/>
                    <a:pt x="50876" y="21765"/>
                  </a:cubicBezTo>
                  <a:lnTo>
                    <a:pt x="50638" y="21718"/>
                  </a:lnTo>
                  <a:lnTo>
                    <a:pt x="50638" y="21468"/>
                  </a:lnTo>
                  <a:cubicBezTo>
                    <a:pt x="50638" y="16372"/>
                    <a:pt x="46602" y="16229"/>
                    <a:pt x="46150" y="16229"/>
                  </a:cubicBezTo>
                  <a:lnTo>
                    <a:pt x="46114" y="16229"/>
                  </a:lnTo>
                  <a:lnTo>
                    <a:pt x="45804" y="16241"/>
                  </a:lnTo>
                  <a:lnTo>
                    <a:pt x="45804" y="15931"/>
                  </a:lnTo>
                  <a:cubicBezTo>
                    <a:pt x="45804" y="13157"/>
                    <a:pt x="44876" y="11169"/>
                    <a:pt x="43066" y="10014"/>
                  </a:cubicBezTo>
                  <a:cubicBezTo>
                    <a:pt x="41589" y="9085"/>
                    <a:pt x="39899" y="8942"/>
                    <a:pt x="39018" y="8942"/>
                  </a:cubicBezTo>
                  <a:cubicBezTo>
                    <a:pt x="38684" y="8942"/>
                    <a:pt x="38482" y="8966"/>
                    <a:pt x="38482" y="8966"/>
                  </a:cubicBezTo>
                  <a:lnTo>
                    <a:pt x="38149" y="8990"/>
                  </a:lnTo>
                  <a:lnTo>
                    <a:pt x="38149" y="8668"/>
                  </a:lnTo>
                  <a:cubicBezTo>
                    <a:pt x="38149" y="5847"/>
                    <a:pt x="34624" y="3573"/>
                    <a:pt x="31302" y="2370"/>
                  </a:cubicBezTo>
                  <a:cubicBezTo>
                    <a:pt x="29397" y="1668"/>
                    <a:pt x="28493" y="644"/>
                    <a:pt x="2808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696;p43">
              <a:extLst>
                <a:ext uri="{FF2B5EF4-FFF2-40B4-BE49-F238E27FC236}">
                  <a16:creationId xmlns:a16="http://schemas.microsoft.com/office/drawing/2014/main" id="{764079B6-BC1E-423C-92DD-2BDA103C3206}"/>
                </a:ext>
              </a:extLst>
            </p:cNvPr>
            <p:cNvSpPr/>
            <p:nvPr/>
          </p:nvSpPr>
          <p:spPr>
            <a:xfrm>
              <a:off x="1990050" y="1472439"/>
              <a:ext cx="37522200" cy="32826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" name="Google Shape;1704;p43">
            <a:extLst>
              <a:ext uri="{FF2B5EF4-FFF2-40B4-BE49-F238E27FC236}">
                <a16:creationId xmlns:a16="http://schemas.microsoft.com/office/drawing/2014/main" id="{D3906E4F-7977-44F4-B38B-4E0EB66C4482}"/>
              </a:ext>
            </a:extLst>
          </p:cNvPr>
          <p:cNvGrpSpPr/>
          <p:nvPr/>
        </p:nvGrpSpPr>
        <p:grpSpPr>
          <a:xfrm>
            <a:off x="801426" y="1021725"/>
            <a:ext cx="454448" cy="1887747"/>
            <a:chOff x="3846700" y="-166175"/>
            <a:chExt cx="454448" cy="1887747"/>
          </a:xfrm>
        </p:grpSpPr>
        <p:sp>
          <p:nvSpPr>
            <p:cNvPr id="39" name="Google Shape;1705;p43">
              <a:extLst>
                <a:ext uri="{FF2B5EF4-FFF2-40B4-BE49-F238E27FC236}">
                  <a16:creationId xmlns:a16="http://schemas.microsoft.com/office/drawing/2014/main" id="{7052154D-13A6-4B78-B7E2-8210D7BFBB2F}"/>
                </a:ext>
              </a:extLst>
            </p:cNvPr>
            <p:cNvSpPr/>
            <p:nvPr/>
          </p:nvSpPr>
          <p:spPr>
            <a:xfrm>
              <a:off x="4049360" y="-166175"/>
              <a:ext cx="49138" cy="855316"/>
            </a:xfrm>
            <a:custGeom>
              <a:avLst/>
              <a:gdLst/>
              <a:ahLst/>
              <a:cxnLst/>
              <a:rect l="l" t="t" r="r" b="b"/>
              <a:pathLst>
                <a:path w="918" h="15979" extrusionOk="0">
                  <a:moveTo>
                    <a:pt x="453" y="0"/>
                  </a:moveTo>
                  <a:cubicBezTo>
                    <a:pt x="274" y="0"/>
                    <a:pt x="131" y="143"/>
                    <a:pt x="131" y="322"/>
                  </a:cubicBezTo>
                  <a:cubicBezTo>
                    <a:pt x="131" y="488"/>
                    <a:pt x="251" y="619"/>
                    <a:pt x="417" y="655"/>
                  </a:cubicBezTo>
                  <a:cubicBezTo>
                    <a:pt x="251" y="679"/>
                    <a:pt x="131" y="822"/>
                    <a:pt x="131" y="977"/>
                  </a:cubicBezTo>
                  <a:cubicBezTo>
                    <a:pt x="131" y="1143"/>
                    <a:pt x="251" y="1274"/>
                    <a:pt x="417" y="1310"/>
                  </a:cubicBezTo>
                  <a:cubicBezTo>
                    <a:pt x="251" y="1334"/>
                    <a:pt x="131" y="1477"/>
                    <a:pt x="131" y="1631"/>
                  </a:cubicBezTo>
                  <a:cubicBezTo>
                    <a:pt x="131" y="1798"/>
                    <a:pt x="251" y="1929"/>
                    <a:pt x="417" y="1965"/>
                  </a:cubicBezTo>
                  <a:cubicBezTo>
                    <a:pt x="251" y="1989"/>
                    <a:pt x="131" y="2132"/>
                    <a:pt x="131" y="2286"/>
                  </a:cubicBezTo>
                  <a:cubicBezTo>
                    <a:pt x="131" y="2453"/>
                    <a:pt x="251" y="2584"/>
                    <a:pt x="417" y="2620"/>
                  </a:cubicBezTo>
                  <a:cubicBezTo>
                    <a:pt x="251" y="2643"/>
                    <a:pt x="131" y="2786"/>
                    <a:pt x="131" y="2941"/>
                  </a:cubicBezTo>
                  <a:cubicBezTo>
                    <a:pt x="131" y="3108"/>
                    <a:pt x="251" y="3239"/>
                    <a:pt x="417" y="3275"/>
                  </a:cubicBezTo>
                  <a:cubicBezTo>
                    <a:pt x="251" y="3298"/>
                    <a:pt x="131" y="3441"/>
                    <a:pt x="131" y="3596"/>
                  </a:cubicBezTo>
                  <a:cubicBezTo>
                    <a:pt x="131" y="3763"/>
                    <a:pt x="251" y="3894"/>
                    <a:pt x="417" y="3929"/>
                  </a:cubicBezTo>
                  <a:cubicBezTo>
                    <a:pt x="251" y="3953"/>
                    <a:pt x="131" y="4096"/>
                    <a:pt x="131" y="4251"/>
                  </a:cubicBezTo>
                  <a:cubicBezTo>
                    <a:pt x="131" y="4418"/>
                    <a:pt x="251" y="4548"/>
                    <a:pt x="417" y="4584"/>
                  </a:cubicBezTo>
                  <a:cubicBezTo>
                    <a:pt x="251" y="4608"/>
                    <a:pt x="131" y="4751"/>
                    <a:pt x="131" y="4906"/>
                  </a:cubicBezTo>
                  <a:cubicBezTo>
                    <a:pt x="131" y="5072"/>
                    <a:pt x="251" y="5203"/>
                    <a:pt x="417" y="5239"/>
                  </a:cubicBezTo>
                  <a:cubicBezTo>
                    <a:pt x="251" y="5263"/>
                    <a:pt x="131" y="5406"/>
                    <a:pt x="131" y="5561"/>
                  </a:cubicBezTo>
                  <a:cubicBezTo>
                    <a:pt x="131" y="5727"/>
                    <a:pt x="251" y="5858"/>
                    <a:pt x="417" y="5894"/>
                  </a:cubicBezTo>
                  <a:cubicBezTo>
                    <a:pt x="251" y="5918"/>
                    <a:pt x="131" y="6061"/>
                    <a:pt x="131" y="6215"/>
                  </a:cubicBezTo>
                  <a:cubicBezTo>
                    <a:pt x="131" y="6382"/>
                    <a:pt x="251" y="6513"/>
                    <a:pt x="417" y="6549"/>
                  </a:cubicBezTo>
                  <a:cubicBezTo>
                    <a:pt x="251" y="6573"/>
                    <a:pt x="131" y="6715"/>
                    <a:pt x="131" y="6870"/>
                  </a:cubicBezTo>
                  <a:cubicBezTo>
                    <a:pt x="131" y="7037"/>
                    <a:pt x="251" y="7168"/>
                    <a:pt x="417" y="7204"/>
                  </a:cubicBezTo>
                  <a:cubicBezTo>
                    <a:pt x="251" y="7227"/>
                    <a:pt x="131" y="7370"/>
                    <a:pt x="131" y="7525"/>
                  </a:cubicBezTo>
                  <a:cubicBezTo>
                    <a:pt x="131" y="7692"/>
                    <a:pt x="251" y="7823"/>
                    <a:pt x="417" y="7858"/>
                  </a:cubicBezTo>
                  <a:cubicBezTo>
                    <a:pt x="251" y="7882"/>
                    <a:pt x="131" y="8025"/>
                    <a:pt x="131" y="8180"/>
                  </a:cubicBezTo>
                  <a:cubicBezTo>
                    <a:pt x="131" y="8347"/>
                    <a:pt x="251" y="8478"/>
                    <a:pt x="417" y="8513"/>
                  </a:cubicBezTo>
                  <a:cubicBezTo>
                    <a:pt x="251" y="8537"/>
                    <a:pt x="131" y="8680"/>
                    <a:pt x="131" y="8835"/>
                  </a:cubicBezTo>
                  <a:cubicBezTo>
                    <a:pt x="131" y="9001"/>
                    <a:pt x="251" y="9132"/>
                    <a:pt x="417" y="9168"/>
                  </a:cubicBezTo>
                  <a:cubicBezTo>
                    <a:pt x="251" y="9192"/>
                    <a:pt x="131" y="9335"/>
                    <a:pt x="131" y="9490"/>
                  </a:cubicBezTo>
                  <a:cubicBezTo>
                    <a:pt x="131" y="9656"/>
                    <a:pt x="251" y="9787"/>
                    <a:pt x="417" y="9823"/>
                  </a:cubicBezTo>
                  <a:cubicBezTo>
                    <a:pt x="251" y="9847"/>
                    <a:pt x="131" y="9990"/>
                    <a:pt x="131" y="10144"/>
                  </a:cubicBezTo>
                  <a:cubicBezTo>
                    <a:pt x="131" y="10311"/>
                    <a:pt x="251" y="10442"/>
                    <a:pt x="417" y="10478"/>
                  </a:cubicBezTo>
                  <a:cubicBezTo>
                    <a:pt x="251" y="10502"/>
                    <a:pt x="131" y="10644"/>
                    <a:pt x="131" y="10799"/>
                  </a:cubicBezTo>
                  <a:cubicBezTo>
                    <a:pt x="131" y="10966"/>
                    <a:pt x="251" y="11097"/>
                    <a:pt x="417" y="11133"/>
                  </a:cubicBezTo>
                  <a:cubicBezTo>
                    <a:pt x="251" y="11156"/>
                    <a:pt x="131" y="11299"/>
                    <a:pt x="131" y="11454"/>
                  </a:cubicBezTo>
                  <a:cubicBezTo>
                    <a:pt x="131" y="11621"/>
                    <a:pt x="251" y="11752"/>
                    <a:pt x="417" y="11787"/>
                  </a:cubicBezTo>
                  <a:cubicBezTo>
                    <a:pt x="251" y="11811"/>
                    <a:pt x="131" y="11954"/>
                    <a:pt x="131" y="12109"/>
                  </a:cubicBezTo>
                  <a:cubicBezTo>
                    <a:pt x="131" y="12276"/>
                    <a:pt x="251" y="12407"/>
                    <a:pt x="417" y="12442"/>
                  </a:cubicBezTo>
                  <a:cubicBezTo>
                    <a:pt x="251" y="12466"/>
                    <a:pt x="131" y="12609"/>
                    <a:pt x="131" y="12764"/>
                  </a:cubicBezTo>
                  <a:cubicBezTo>
                    <a:pt x="131" y="12930"/>
                    <a:pt x="251" y="13061"/>
                    <a:pt x="417" y="13097"/>
                  </a:cubicBezTo>
                  <a:cubicBezTo>
                    <a:pt x="251" y="13121"/>
                    <a:pt x="131" y="13264"/>
                    <a:pt x="131" y="13419"/>
                  </a:cubicBezTo>
                  <a:cubicBezTo>
                    <a:pt x="131" y="13585"/>
                    <a:pt x="251" y="13716"/>
                    <a:pt x="417" y="13752"/>
                  </a:cubicBezTo>
                  <a:cubicBezTo>
                    <a:pt x="251" y="13776"/>
                    <a:pt x="131" y="13919"/>
                    <a:pt x="131" y="14073"/>
                  </a:cubicBezTo>
                  <a:cubicBezTo>
                    <a:pt x="131" y="14240"/>
                    <a:pt x="251" y="14371"/>
                    <a:pt x="417" y="14407"/>
                  </a:cubicBezTo>
                  <a:cubicBezTo>
                    <a:pt x="251" y="14431"/>
                    <a:pt x="131" y="14574"/>
                    <a:pt x="131" y="14728"/>
                  </a:cubicBezTo>
                  <a:cubicBezTo>
                    <a:pt x="131" y="14895"/>
                    <a:pt x="251" y="15026"/>
                    <a:pt x="417" y="15062"/>
                  </a:cubicBezTo>
                  <a:cubicBezTo>
                    <a:pt x="191" y="15086"/>
                    <a:pt x="0" y="15288"/>
                    <a:pt x="0" y="15526"/>
                  </a:cubicBezTo>
                  <a:cubicBezTo>
                    <a:pt x="0" y="15776"/>
                    <a:pt x="203" y="15978"/>
                    <a:pt x="453" y="15978"/>
                  </a:cubicBezTo>
                  <a:cubicBezTo>
                    <a:pt x="715" y="15978"/>
                    <a:pt x="917" y="15776"/>
                    <a:pt x="917" y="15526"/>
                  </a:cubicBezTo>
                  <a:cubicBezTo>
                    <a:pt x="917" y="15288"/>
                    <a:pt x="727" y="15086"/>
                    <a:pt x="501" y="15062"/>
                  </a:cubicBezTo>
                  <a:cubicBezTo>
                    <a:pt x="667" y="15026"/>
                    <a:pt x="786" y="14895"/>
                    <a:pt x="786" y="14728"/>
                  </a:cubicBezTo>
                  <a:cubicBezTo>
                    <a:pt x="786" y="14574"/>
                    <a:pt x="667" y="14431"/>
                    <a:pt x="501" y="14407"/>
                  </a:cubicBezTo>
                  <a:cubicBezTo>
                    <a:pt x="667" y="14371"/>
                    <a:pt x="786" y="14240"/>
                    <a:pt x="786" y="14073"/>
                  </a:cubicBezTo>
                  <a:cubicBezTo>
                    <a:pt x="786" y="13919"/>
                    <a:pt x="667" y="13776"/>
                    <a:pt x="501" y="13752"/>
                  </a:cubicBezTo>
                  <a:cubicBezTo>
                    <a:pt x="667" y="13716"/>
                    <a:pt x="786" y="13585"/>
                    <a:pt x="786" y="13419"/>
                  </a:cubicBezTo>
                  <a:cubicBezTo>
                    <a:pt x="786" y="13264"/>
                    <a:pt x="667" y="13121"/>
                    <a:pt x="501" y="13097"/>
                  </a:cubicBezTo>
                  <a:cubicBezTo>
                    <a:pt x="667" y="13061"/>
                    <a:pt x="786" y="12930"/>
                    <a:pt x="786" y="12764"/>
                  </a:cubicBezTo>
                  <a:cubicBezTo>
                    <a:pt x="786" y="12609"/>
                    <a:pt x="667" y="12466"/>
                    <a:pt x="501" y="12442"/>
                  </a:cubicBezTo>
                  <a:cubicBezTo>
                    <a:pt x="667" y="12407"/>
                    <a:pt x="786" y="12276"/>
                    <a:pt x="786" y="12109"/>
                  </a:cubicBezTo>
                  <a:cubicBezTo>
                    <a:pt x="786" y="11954"/>
                    <a:pt x="667" y="11811"/>
                    <a:pt x="501" y="11787"/>
                  </a:cubicBezTo>
                  <a:cubicBezTo>
                    <a:pt x="667" y="11752"/>
                    <a:pt x="786" y="11621"/>
                    <a:pt x="786" y="11454"/>
                  </a:cubicBezTo>
                  <a:cubicBezTo>
                    <a:pt x="786" y="11299"/>
                    <a:pt x="667" y="11156"/>
                    <a:pt x="501" y="11133"/>
                  </a:cubicBezTo>
                  <a:cubicBezTo>
                    <a:pt x="667" y="11097"/>
                    <a:pt x="786" y="10966"/>
                    <a:pt x="786" y="10799"/>
                  </a:cubicBezTo>
                  <a:cubicBezTo>
                    <a:pt x="786" y="10644"/>
                    <a:pt x="667" y="10502"/>
                    <a:pt x="501" y="10478"/>
                  </a:cubicBezTo>
                  <a:cubicBezTo>
                    <a:pt x="667" y="10442"/>
                    <a:pt x="786" y="10311"/>
                    <a:pt x="786" y="10144"/>
                  </a:cubicBezTo>
                  <a:cubicBezTo>
                    <a:pt x="786" y="9990"/>
                    <a:pt x="667" y="9847"/>
                    <a:pt x="501" y="9823"/>
                  </a:cubicBezTo>
                  <a:cubicBezTo>
                    <a:pt x="667" y="9787"/>
                    <a:pt x="786" y="9656"/>
                    <a:pt x="786" y="9490"/>
                  </a:cubicBezTo>
                  <a:cubicBezTo>
                    <a:pt x="786" y="9335"/>
                    <a:pt x="667" y="9192"/>
                    <a:pt x="501" y="9168"/>
                  </a:cubicBezTo>
                  <a:cubicBezTo>
                    <a:pt x="667" y="9132"/>
                    <a:pt x="786" y="9001"/>
                    <a:pt x="786" y="8835"/>
                  </a:cubicBezTo>
                  <a:cubicBezTo>
                    <a:pt x="786" y="8680"/>
                    <a:pt x="667" y="8537"/>
                    <a:pt x="501" y="8513"/>
                  </a:cubicBezTo>
                  <a:cubicBezTo>
                    <a:pt x="667" y="8478"/>
                    <a:pt x="786" y="8347"/>
                    <a:pt x="786" y="8180"/>
                  </a:cubicBezTo>
                  <a:cubicBezTo>
                    <a:pt x="786" y="8025"/>
                    <a:pt x="667" y="7882"/>
                    <a:pt x="501" y="7858"/>
                  </a:cubicBezTo>
                  <a:cubicBezTo>
                    <a:pt x="667" y="7823"/>
                    <a:pt x="786" y="7692"/>
                    <a:pt x="786" y="7525"/>
                  </a:cubicBezTo>
                  <a:cubicBezTo>
                    <a:pt x="786" y="7370"/>
                    <a:pt x="667" y="7227"/>
                    <a:pt x="501" y="7204"/>
                  </a:cubicBezTo>
                  <a:cubicBezTo>
                    <a:pt x="667" y="7168"/>
                    <a:pt x="786" y="7037"/>
                    <a:pt x="786" y="6870"/>
                  </a:cubicBezTo>
                  <a:cubicBezTo>
                    <a:pt x="786" y="6715"/>
                    <a:pt x="667" y="6573"/>
                    <a:pt x="501" y="6549"/>
                  </a:cubicBezTo>
                  <a:cubicBezTo>
                    <a:pt x="667" y="6513"/>
                    <a:pt x="786" y="6382"/>
                    <a:pt x="786" y="6215"/>
                  </a:cubicBezTo>
                  <a:cubicBezTo>
                    <a:pt x="786" y="6061"/>
                    <a:pt x="667" y="5918"/>
                    <a:pt x="501" y="5894"/>
                  </a:cubicBezTo>
                  <a:cubicBezTo>
                    <a:pt x="667" y="5858"/>
                    <a:pt x="786" y="5727"/>
                    <a:pt x="786" y="5561"/>
                  </a:cubicBezTo>
                  <a:cubicBezTo>
                    <a:pt x="786" y="5406"/>
                    <a:pt x="667" y="5263"/>
                    <a:pt x="501" y="5239"/>
                  </a:cubicBezTo>
                  <a:cubicBezTo>
                    <a:pt x="667" y="5203"/>
                    <a:pt x="786" y="5072"/>
                    <a:pt x="786" y="4906"/>
                  </a:cubicBezTo>
                  <a:cubicBezTo>
                    <a:pt x="786" y="4751"/>
                    <a:pt x="667" y="4608"/>
                    <a:pt x="501" y="4584"/>
                  </a:cubicBezTo>
                  <a:cubicBezTo>
                    <a:pt x="667" y="4548"/>
                    <a:pt x="786" y="4418"/>
                    <a:pt x="786" y="4251"/>
                  </a:cubicBezTo>
                  <a:cubicBezTo>
                    <a:pt x="786" y="4096"/>
                    <a:pt x="667" y="3953"/>
                    <a:pt x="501" y="3929"/>
                  </a:cubicBezTo>
                  <a:cubicBezTo>
                    <a:pt x="667" y="3894"/>
                    <a:pt x="786" y="3763"/>
                    <a:pt x="786" y="3596"/>
                  </a:cubicBezTo>
                  <a:cubicBezTo>
                    <a:pt x="786" y="3441"/>
                    <a:pt x="667" y="3298"/>
                    <a:pt x="501" y="3275"/>
                  </a:cubicBezTo>
                  <a:cubicBezTo>
                    <a:pt x="667" y="3239"/>
                    <a:pt x="786" y="3108"/>
                    <a:pt x="786" y="2941"/>
                  </a:cubicBezTo>
                  <a:cubicBezTo>
                    <a:pt x="786" y="2786"/>
                    <a:pt x="667" y="2643"/>
                    <a:pt x="501" y="2620"/>
                  </a:cubicBezTo>
                  <a:cubicBezTo>
                    <a:pt x="667" y="2584"/>
                    <a:pt x="786" y="2453"/>
                    <a:pt x="786" y="2286"/>
                  </a:cubicBezTo>
                  <a:cubicBezTo>
                    <a:pt x="786" y="2132"/>
                    <a:pt x="667" y="1989"/>
                    <a:pt x="501" y="1965"/>
                  </a:cubicBezTo>
                  <a:cubicBezTo>
                    <a:pt x="667" y="1929"/>
                    <a:pt x="786" y="1798"/>
                    <a:pt x="786" y="1631"/>
                  </a:cubicBezTo>
                  <a:cubicBezTo>
                    <a:pt x="786" y="1477"/>
                    <a:pt x="667" y="1334"/>
                    <a:pt x="501" y="1310"/>
                  </a:cubicBezTo>
                  <a:cubicBezTo>
                    <a:pt x="667" y="1274"/>
                    <a:pt x="786" y="1143"/>
                    <a:pt x="786" y="977"/>
                  </a:cubicBezTo>
                  <a:cubicBezTo>
                    <a:pt x="786" y="822"/>
                    <a:pt x="667" y="679"/>
                    <a:pt x="501" y="655"/>
                  </a:cubicBezTo>
                  <a:cubicBezTo>
                    <a:pt x="667" y="619"/>
                    <a:pt x="786" y="488"/>
                    <a:pt x="786" y="322"/>
                  </a:cubicBezTo>
                  <a:cubicBezTo>
                    <a:pt x="786" y="143"/>
                    <a:pt x="632" y="0"/>
                    <a:pt x="4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706;p43">
              <a:extLst>
                <a:ext uri="{FF2B5EF4-FFF2-40B4-BE49-F238E27FC236}">
                  <a16:creationId xmlns:a16="http://schemas.microsoft.com/office/drawing/2014/main" id="{A8228292-61F7-41A1-B3ED-EAE0792D7FAD}"/>
                </a:ext>
              </a:extLst>
            </p:cNvPr>
            <p:cNvSpPr/>
            <p:nvPr/>
          </p:nvSpPr>
          <p:spPr>
            <a:xfrm>
              <a:off x="3897494" y="1002725"/>
              <a:ext cx="352800" cy="423300"/>
            </a:xfrm>
            <a:prstGeom prst="rect">
              <a:avLst/>
            </a:prstGeom>
            <a:gradFill>
              <a:gsLst>
                <a:gs pos="0">
                  <a:srgbClr val="E69138"/>
                </a:gs>
                <a:gs pos="100000">
                  <a:srgbClr val="FFD96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707;p43">
              <a:extLst>
                <a:ext uri="{FF2B5EF4-FFF2-40B4-BE49-F238E27FC236}">
                  <a16:creationId xmlns:a16="http://schemas.microsoft.com/office/drawing/2014/main" id="{F600811B-D451-4D06-A6A4-664B02DDBB72}"/>
                </a:ext>
              </a:extLst>
            </p:cNvPr>
            <p:cNvSpPr/>
            <p:nvPr/>
          </p:nvSpPr>
          <p:spPr>
            <a:xfrm>
              <a:off x="3846700" y="689722"/>
              <a:ext cx="454448" cy="1031850"/>
            </a:xfrm>
            <a:custGeom>
              <a:avLst/>
              <a:gdLst/>
              <a:ahLst/>
              <a:cxnLst/>
              <a:rect l="l" t="t" r="r" b="b"/>
              <a:pathLst>
                <a:path w="8490" h="19277" extrusionOk="0">
                  <a:moveTo>
                    <a:pt x="1834" y="6418"/>
                  </a:moveTo>
                  <a:cubicBezTo>
                    <a:pt x="1834" y="6418"/>
                    <a:pt x="2477" y="6811"/>
                    <a:pt x="2572" y="7466"/>
                  </a:cubicBezTo>
                  <a:cubicBezTo>
                    <a:pt x="2596" y="7573"/>
                    <a:pt x="2608" y="7668"/>
                    <a:pt x="2608" y="7763"/>
                  </a:cubicBezTo>
                  <a:lnTo>
                    <a:pt x="2608" y="13609"/>
                  </a:lnTo>
                  <a:lnTo>
                    <a:pt x="1060" y="13609"/>
                  </a:lnTo>
                  <a:lnTo>
                    <a:pt x="1060" y="7763"/>
                  </a:lnTo>
                  <a:cubicBezTo>
                    <a:pt x="1060" y="7668"/>
                    <a:pt x="1072" y="7573"/>
                    <a:pt x="1084" y="7466"/>
                  </a:cubicBezTo>
                  <a:cubicBezTo>
                    <a:pt x="1191" y="6823"/>
                    <a:pt x="1834" y="6418"/>
                    <a:pt x="1834" y="6418"/>
                  </a:cubicBezTo>
                  <a:close/>
                  <a:moveTo>
                    <a:pt x="4239" y="6418"/>
                  </a:moveTo>
                  <a:cubicBezTo>
                    <a:pt x="4239" y="6418"/>
                    <a:pt x="5370" y="7001"/>
                    <a:pt x="5572" y="7966"/>
                  </a:cubicBezTo>
                  <a:cubicBezTo>
                    <a:pt x="5596" y="8132"/>
                    <a:pt x="5608" y="8287"/>
                    <a:pt x="5632" y="8418"/>
                  </a:cubicBezTo>
                  <a:lnTo>
                    <a:pt x="5632" y="13609"/>
                  </a:lnTo>
                  <a:lnTo>
                    <a:pt x="2858" y="13609"/>
                  </a:lnTo>
                  <a:lnTo>
                    <a:pt x="2858" y="8418"/>
                  </a:lnTo>
                  <a:cubicBezTo>
                    <a:pt x="2858" y="8287"/>
                    <a:pt x="2870" y="8132"/>
                    <a:pt x="2917" y="7966"/>
                  </a:cubicBezTo>
                  <a:cubicBezTo>
                    <a:pt x="3108" y="7001"/>
                    <a:pt x="4239" y="6418"/>
                    <a:pt x="4239" y="6418"/>
                  </a:cubicBezTo>
                  <a:close/>
                  <a:moveTo>
                    <a:pt x="6656" y="6418"/>
                  </a:moveTo>
                  <a:cubicBezTo>
                    <a:pt x="6656" y="6418"/>
                    <a:pt x="7299" y="6811"/>
                    <a:pt x="7394" y="7466"/>
                  </a:cubicBezTo>
                  <a:cubicBezTo>
                    <a:pt x="7418" y="7573"/>
                    <a:pt x="7430" y="7668"/>
                    <a:pt x="7430" y="7763"/>
                  </a:cubicBezTo>
                  <a:lnTo>
                    <a:pt x="7430" y="13609"/>
                  </a:lnTo>
                  <a:lnTo>
                    <a:pt x="5882" y="13609"/>
                  </a:lnTo>
                  <a:lnTo>
                    <a:pt x="5882" y="7763"/>
                  </a:lnTo>
                  <a:cubicBezTo>
                    <a:pt x="5882" y="7668"/>
                    <a:pt x="5894" y="7573"/>
                    <a:pt x="5906" y="7466"/>
                  </a:cubicBezTo>
                  <a:cubicBezTo>
                    <a:pt x="6013" y="6823"/>
                    <a:pt x="6656" y="6418"/>
                    <a:pt x="6656" y="6418"/>
                  </a:cubicBezTo>
                  <a:close/>
                  <a:moveTo>
                    <a:pt x="4239" y="0"/>
                  </a:moveTo>
                  <a:cubicBezTo>
                    <a:pt x="3941" y="0"/>
                    <a:pt x="3703" y="155"/>
                    <a:pt x="3703" y="369"/>
                  </a:cubicBezTo>
                  <a:cubicBezTo>
                    <a:pt x="3703" y="477"/>
                    <a:pt x="3786" y="572"/>
                    <a:pt x="3882" y="655"/>
                  </a:cubicBezTo>
                  <a:cubicBezTo>
                    <a:pt x="3822" y="727"/>
                    <a:pt x="3751" y="786"/>
                    <a:pt x="3667" y="858"/>
                  </a:cubicBezTo>
                  <a:cubicBezTo>
                    <a:pt x="2977" y="1393"/>
                    <a:pt x="1893" y="1632"/>
                    <a:pt x="1893" y="2334"/>
                  </a:cubicBezTo>
                  <a:cubicBezTo>
                    <a:pt x="1893" y="2524"/>
                    <a:pt x="1953" y="2667"/>
                    <a:pt x="2060" y="2763"/>
                  </a:cubicBezTo>
                  <a:cubicBezTo>
                    <a:pt x="1024" y="3322"/>
                    <a:pt x="0" y="3798"/>
                    <a:pt x="0" y="4727"/>
                  </a:cubicBezTo>
                  <a:cubicBezTo>
                    <a:pt x="0" y="5239"/>
                    <a:pt x="238" y="5537"/>
                    <a:pt x="524" y="5692"/>
                  </a:cubicBezTo>
                  <a:cubicBezTo>
                    <a:pt x="429" y="5739"/>
                    <a:pt x="369" y="5834"/>
                    <a:pt x="369" y="5930"/>
                  </a:cubicBezTo>
                  <a:cubicBezTo>
                    <a:pt x="369" y="6084"/>
                    <a:pt x="488" y="6204"/>
                    <a:pt x="643" y="6204"/>
                  </a:cubicBezTo>
                  <a:lnTo>
                    <a:pt x="774" y="6204"/>
                  </a:lnTo>
                  <a:lnTo>
                    <a:pt x="774" y="13835"/>
                  </a:lnTo>
                  <a:lnTo>
                    <a:pt x="643" y="13835"/>
                  </a:lnTo>
                  <a:cubicBezTo>
                    <a:pt x="488" y="13835"/>
                    <a:pt x="369" y="13954"/>
                    <a:pt x="369" y="14097"/>
                  </a:cubicBezTo>
                  <a:cubicBezTo>
                    <a:pt x="369" y="14205"/>
                    <a:pt x="429" y="14300"/>
                    <a:pt x="524" y="14335"/>
                  </a:cubicBezTo>
                  <a:cubicBezTo>
                    <a:pt x="238" y="14502"/>
                    <a:pt x="0" y="14800"/>
                    <a:pt x="0" y="15312"/>
                  </a:cubicBezTo>
                  <a:cubicBezTo>
                    <a:pt x="0" y="16586"/>
                    <a:pt x="1953" y="17014"/>
                    <a:pt x="3191" y="17967"/>
                  </a:cubicBezTo>
                  <a:cubicBezTo>
                    <a:pt x="3989" y="18598"/>
                    <a:pt x="4239" y="19277"/>
                    <a:pt x="4239" y="19277"/>
                  </a:cubicBezTo>
                  <a:cubicBezTo>
                    <a:pt x="4239" y="19277"/>
                    <a:pt x="4501" y="18598"/>
                    <a:pt x="5299" y="17967"/>
                  </a:cubicBezTo>
                  <a:cubicBezTo>
                    <a:pt x="6537" y="17002"/>
                    <a:pt x="8489" y="16574"/>
                    <a:pt x="8489" y="15312"/>
                  </a:cubicBezTo>
                  <a:cubicBezTo>
                    <a:pt x="8489" y="14800"/>
                    <a:pt x="8251" y="14502"/>
                    <a:pt x="7966" y="14335"/>
                  </a:cubicBezTo>
                  <a:cubicBezTo>
                    <a:pt x="8049" y="14300"/>
                    <a:pt x="8108" y="14205"/>
                    <a:pt x="8108" y="14097"/>
                  </a:cubicBezTo>
                  <a:cubicBezTo>
                    <a:pt x="8108" y="13954"/>
                    <a:pt x="7989" y="13835"/>
                    <a:pt x="7847" y="13835"/>
                  </a:cubicBezTo>
                  <a:lnTo>
                    <a:pt x="7716" y="13835"/>
                  </a:lnTo>
                  <a:lnTo>
                    <a:pt x="7716" y="6204"/>
                  </a:lnTo>
                  <a:lnTo>
                    <a:pt x="7847" y="6204"/>
                  </a:lnTo>
                  <a:cubicBezTo>
                    <a:pt x="7989" y="6204"/>
                    <a:pt x="8108" y="6084"/>
                    <a:pt x="8108" y="5930"/>
                  </a:cubicBezTo>
                  <a:cubicBezTo>
                    <a:pt x="8108" y="5834"/>
                    <a:pt x="8049" y="5739"/>
                    <a:pt x="7966" y="5692"/>
                  </a:cubicBezTo>
                  <a:cubicBezTo>
                    <a:pt x="8228" y="5513"/>
                    <a:pt x="8489" y="5239"/>
                    <a:pt x="8489" y="4727"/>
                  </a:cubicBezTo>
                  <a:cubicBezTo>
                    <a:pt x="8489" y="3798"/>
                    <a:pt x="7477" y="3334"/>
                    <a:pt x="6430" y="2763"/>
                  </a:cubicBezTo>
                  <a:cubicBezTo>
                    <a:pt x="6525" y="2655"/>
                    <a:pt x="6596" y="2524"/>
                    <a:pt x="6596" y="2334"/>
                  </a:cubicBezTo>
                  <a:cubicBezTo>
                    <a:pt x="6596" y="1620"/>
                    <a:pt x="5513" y="1381"/>
                    <a:pt x="4822" y="858"/>
                  </a:cubicBezTo>
                  <a:cubicBezTo>
                    <a:pt x="4739" y="786"/>
                    <a:pt x="4656" y="727"/>
                    <a:pt x="4596" y="655"/>
                  </a:cubicBezTo>
                  <a:cubicBezTo>
                    <a:pt x="4703" y="572"/>
                    <a:pt x="4775" y="489"/>
                    <a:pt x="4775" y="369"/>
                  </a:cubicBezTo>
                  <a:cubicBezTo>
                    <a:pt x="4775" y="155"/>
                    <a:pt x="4537" y="0"/>
                    <a:pt x="4239" y="0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  <a:effectLst>
              <a:outerShdw blurRad="257175" dist="47625" dir="5400000" algn="bl" rotWithShape="0">
                <a:srgbClr val="CEA37C">
                  <a:alpha val="8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" name="Google Shape;1708;p43">
            <a:extLst>
              <a:ext uri="{FF2B5EF4-FFF2-40B4-BE49-F238E27FC236}">
                <a16:creationId xmlns:a16="http://schemas.microsoft.com/office/drawing/2014/main" id="{38AA61F9-D916-480A-AAA6-552E993B6649}"/>
              </a:ext>
            </a:extLst>
          </p:cNvPr>
          <p:cNvGrpSpPr/>
          <p:nvPr/>
        </p:nvGrpSpPr>
        <p:grpSpPr>
          <a:xfrm>
            <a:off x="7903376" y="1021725"/>
            <a:ext cx="454448" cy="1887747"/>
            <a:chOff x="3846700" y="-166175"/>
            <a:chExt cx="454448" cy="1887747"/>
          </a:xfrm>
        </p:grpSpPr>
        <p:sp>
          <p:nvSpPr>
            <p:cNvPr id="43" name="Google Shape;1709;p43">
              <a:extLst>
                <a:ext uri="{FF2B5EF4-FFF2-40B4-BE49-F238E27FC236}">
                  <a16:creationId xmlns:a16="http://schemas.microsoft.com/office/drawing/2014/main" id="{D3BE252E-E5ED-435B-9582-E15154F877D4}"/>
                </a:ext>
              </a:extLst>
            </p:cNvPr>
            <p:cNvSpPr/>
            <p:nvPr/>
          </p:nvSpPr>
          <p:spPr>
            <a:xfrm>
              <a:off x="4049360" y="-166175"/>
              <a:ext cx="49138" cy="855316"/>
            </a:xfrm>
            <a:custGeom>
              <a:avLst/>
              <a:gdLst/>
              <a:ahLst/>
              <a:cxnLst/>
              <a:rect l="l" t="t" r="r" b="b"/>
              <a:pathLst>
                <a:path w="918" h="15979" extrusionOk="0">
                  <a:moveTo>
                    <a:pt x="453" y="0"/>
                  </a:moveTo>
                  <a:cubicBezTo>
                    <a:pt x="274" y="0"/>
                    <a:pt x="131" y="143"/>
                    <a:pt x="131" y="322"/>
                  </a:cubicBezTo>
                  <a:cubicBezTo>
                    <a:pt x="131" y="488"/>
                    <a:pt x="251" y="619"/>
                    <a:pt x="417" y="655"/>
                  </a:cubicBezTo>
                  <a:cubicBezTo>
                    <a:pt x="251" y="679"/>
                    <a:pt x="131" y="822"/>
                    <a:pt x="131" y="977"/>
                  </a:cubicBezTo>
                  <a:cubicBezTo>
                    <a:pt x="131" y="1143"/>
                    <a:pt x="251" y="1274"/>
                    <a:pt x="417" y="1310"/>
                  </a:cubicBezTo>
                  <a:cubicBezTo>
                    <a:pt x="251" y="1334"/>
                    <a:pt x="131" y="1477"/>
                    <a:pt x="131" y="1631"/>
                  </a:cubicBezTo>
                  <a:cubicBezTo>
                    <a:pt x="131" y="1798"/>
                    <a:pt x="251" y="1929"/>
                    <a:pt x="417" y="1965"/>
                  </a:cubicBezTo>
                  <a:cubicBezTo>
                    <a:pt x="251" y="1989"/>
                    <a:pt x="131" y="2132"/>
                    <a:pt x="131" y="2286"/>
                  </a:cubicBezTo>
                  <a:cubicBezTo>
                    <a:pt x="131" y="2453"/>
                    <a:pt x="251" y="2584"/>
                    <a:pt x="417" y="2620"/>
                  </a:cubicBezTo>
                  <a:cubicBezTo>
                    <a:pt x="251" y="2643"/>
                    <a:pt x="131" y="2786"/>
                    <a:pt x="131" y="2941"/>
                  </a:cubicBezTo>
                  <a:cubicBezTo>
                    <a:pt x="131" y="3108"/>
                    <a:pt x="251" y="3239"/>
                    <a:pt x="417" y="3275"/>
                  </a:cubicBezTo>
                  <a:cubicBezTo>
                    <a:pt x="251" y="3298"/>
                    <a:pt x="131" y="3441"/>
                    <a:pt x="131" y="3596"/>
                  </a:cubicBezTo>
                  <a:cubicBezTo>
                    <a:pt x="131" y="3763"/>
                    <a:pt x="251" y="3894"/>
                    <a:pt x="417" y="3929"/>
                  </a:cubicBezTo>
                  <a:cubicBezTo>
                    <a:pt x="251" y="3953"/>
                    <a:pt x="131" y="4096"/>
                    <a:pt x="131" y="4251"/>
                  </a:cubicBezTo>
                  <a:cubicBezTo>
                    <a:pt x="131" y="4418"/>
                    <a:pt x="251" y="4548"/>
                    <a:pt x="417" y="4584"/>
                  </a:cubicBezTo>
                  <a:cubicBezTo>
                    <a:pt x="251" y="4608"/>
                    <a:pt x="131" y="4751"/>
                    <a:pt x="131" y="4906"/>
                  </a:cubicBezTo>
                  <a:cubicBezTo>
                    <a:pt x="131" y="5072"/>
                    <a:pt x="251" y="5203"/>
                    <a:pt x="417" y="5239"/>
                  </a:cubicBezTo>
                  <a:cubicBezTo>
                    <a:pt x="251" y="5263"/>
                    <a:pt x="131" y="5406"/>
                    <a:pt x="131" y="5561"/>
                  </a:cubicBezTo>
                  <a:cubicBezTo>
                    <a:pt x="131" y="5727"/>
                    <a:pt x="251" y="5858"/>
                    <a:pt x="417" y="5894"/>
                  </a:cubicBezTo>
                  <a:cubicBezTo>
                    <a:pt x="251" y="5918"/>
                    <a:pt x="131" y="6061"/>
                    <a:pt x="131" y="6215"/>
                  </a:cubicBezTo>
                  <a:cubicBezTo>
                    <a:pt x="131" y="6382"/>
                    <a:pt x="251" y="6513"/>
                    <a:pt x="417" y="6549"/>
                  </a:cubicBezTo>
                  <a:cubicBezTo>
                    <a:pt x="251" y="6573"/>
                    <a:pt x="131" y="6715"/>
                    <a:pt x="131" y="6870"/>
                  </a:cubicBezTo>
                  <a:cubicBezTo>
                    <a:pt x="131" y="7037"/>
                    <a:pt x="251" y="7168"/>
                    <a:pt x="417" y="7204"/>
                  </a:cubicBezTo>
                  <a:cubicBezTo>
                    <a:pt x="251" y="7227"/>
                    <a:pt x="131" y="7370"/>
                    <a:pt x="131" y="7525"/>
                  </a:cubicBezTo>
                  <a:cubicBezTo>
                    <a:pt x="131" y="7692"/>
                    <a:pt x="251" y="7823"/>
                    <a:pt x="417" y="7858"/>
                  </a:cubicBezTo>
                  <a:cubicBezTo>
                    <a:pt x="251" y="7882"/>
                    <a:pt x="131" y="8025"/>
                    <a:pt x="131" y="8180"/>
                  </a:cubicBezTo>
                  <a:cubicBezTo>
                    <a:pt x="131" y="8347"/>
                    <a:pt x="251" y="8478"/>
                    <a:pt x="417" y="8513"/>
                  </a:cubicBezTo>
                  <a:cubicBezTo>
                    <a:pt x="251" y="8537"/>
                    <a:pt x="131" y="8680"/>
                    <a:pt x="131" y="8835"/>
                  </a:cubicBezTo>
                  <a:cubicBezTo>
                    <a:pt x="131" y="9001"/>
                    <a:pt x="251" y="9132"/>
                    <a:pt x="417" y="9168"/>
                  </a:cubicBezTo>
                  <a:cubicBezTo>
                    <a:pt x="251" y="9192"/>
                    <a:pt x="131" y="9335"/>
                    <a:pt x="131" y="9490"/>
                  </a:cubicBezTo>
                  <a:cubicBezTo>
                    <a:pt x="131" y="9656"/>
                    <a:pt x="251" y="9787"/>
                    <a:pt x="417" y="9823"/>
                  </a:cubicBezTo>
                  <a:cubicBezTo>
                    <a:pt x="251" y="9847"/>
                    <a:pt x="131" y="9990"/>
                    <a:pt x="131" y="10144"/>
                  </a:cubicBezTo>
                  <a:cubicBezTo>
                    <a:pt x="131" y="10311"/>
                    <a:pt x="251" y="10442"/>
                    <a:pt x="417" y="10478"/>
                  </a:cubicBezTo>
                  <a:cubicBezTo>
                    <a:pt x="251" y="10502"/>
                    <a:pt x="131" y="10644"/>
                    <a:pt x="131" y="10799"/>
                  </a:cubicBezTo>
                  <a:cubicBezTo>
                    <a:pt x="131" y="10966"/>
                    <a:pt x="251" y="11097"/>
                    <a:pt x="417" y="11133"/>
                  </a:cubicBezTo>
                  <a:cubicBezTo>
                    <a:pt x="251" y="11156"/>
                    <a:pt x="131" y="11299"/>
                    <a:pt x="131" y="11454"/>
                  </a:cubicBezTo>
                  <a:cubicBezTo>
                    <a:pt x="131" y="11621"/>
                    <a:pt x="251" y="11752"/>
                    <a:pt x="417" y="11787"/>
                  </a:cubicBezTo>
                  <a:cubicBezTo>
                    <a:pt x="251" y="11811"/>
                    <a:pt x="131" y="11954"/>
                    <a:pt x="131" y="12109"/>
                  </a:cubicBezTo>
                  <a:cubicBezTo>
                    <a:pt x="131" y="12276"/>
                    <a:pt x="251" y="12407"/>
                    <a:pt x="417" y="12442"/>
                  </a:cubicBezTo>
                  <a:cubicBezTo>
                    <a:pt x="251" y="12466"/>
                    <a:pt x="131" y="12609"/>
                    <a:pt x="131" y="12764"/>
                  </a:cubicBezTo>
                  <a:cubicBezTo>
                    <a:pt x="131" y="12930"/>
                    <a:pt x="251" y="13061"/>
                    <a:pt x="417" y="13097"/>
                  </a:cubicBezTo>
                  <a:cubicBezTo>
                    <a:pt x="251" y="13121"/>
                    <a:pt x="131" y="13264"/>
                    <a:pt x="131" y="13419"/>
                  </a:cubicBezTo>
                  <a:cubicBezTo>
                    <a:pt x="131" y="13585"/>
                    <a:pt x="251" y="13716"/>
                    <a:pt x="417" y="13752"/>
                  </a:cubicBezTo>
                  <a:cubicBezTo>
                    <a:pt x="251" y="13776"/>
                    <a:pt x="131" y="13919"/>
                    <a:pt x="131" y="14073"/>
                  </a:cubicBezTo>
                  <a:cubicBezTo>
                    <a:pt x="131" y="14240"/>
                    <a:pt x="251" y="14371"/>
                    <a:pt x="417" y="14407"/>
                  </a:cubicBezTo>
                  <a:cubicBezTo>
                    <a:pt x="251" y="14431"/>
                    <a:pt x="131" y="14574"/>
                    <a:pt x="131" y="14728"/>
                  </a:cubicBezTo>
                  <a:cubicBezTo>
                    <a:pt x="131" y="14895"/>
                    <a:pt x="251" y="15026"/>
                    <a:pt x="417" y="15062"/>
                  </a:cubicBezTo>
                  <a:cubicBezTo>
                    <a:pt x="191" y="15086"/>
                    <a:pt x="0" y="15288"/>
                    <a:pt x="0" y="15526"/>
                  </a:cubicBezTo>
                  <a:cubicBezTo>
                    <a:pt x="0" y="15776"/>
                    <a:pt x="203" y="15978"/>
                    <a:pt x="453" y="15978"/>
                  </a:cubicBezTo>
                  <a:cubicBezTo>
                    <a:pt x="715" y="15978"/>
                    <a:pt x="917" y="15776"/>
                    <a:pt x="917" y="15526"/>
                  </a:cubicBezTo>
                  <a:cubicBezTo>
                    <a:pt x="917" y="15288"/>
                    <a:pt x="727" y="15086"/>
                    <a:pt x="501" y="15062"/>
                  </a:cubicBezTo>
                  <a:cubicBezTo>
                    <a:pt x="667" y="15026"/>
                    <a:pt x="786" y="14895"/>
                    <a:pt x="786" y="14728"/>
                  </a:cubicBezTo>
                  <a:cubicBezTo>
                    <a:pt x="786" y="14574"/>
                    <a:pt x="667" y="14431"/>
                    <a:pt x="501" y="14407"/>
                  </a:cubicBezTo>
                  <a:cubicBezTo>
                    <a:pt x="667" y="14371"/>
                    <a:pt x="786" y="14240"/>
                    <a:pt x="786" y="14073"/>
                  </a:cubicBezTo>
                  <a:cubicBezTo>
                    <a:pt x="786" y="13919"/>
                    <a:pt x="667" y="13776"/>
                    <a:pt x="501" y="13752"/>
                  </a:cubicBezTo>
                  <a:cubicBezTo>
                    <a:pt x="667" y="13716"/>
                    <a:pt x="786" y="13585"/>
                    <a:pt x="786" y="13419"/>
                  </a:cubicBezTo>
                  <a:cubicBezTo>
                    <a:pt x="786" y="13264"/>
                    <a:pt x="667" y="13121"/>
                    <a:pt x="501" y="13097"/>
                  </a:cubicBezTo>
                  <a:cubicBezTo>
                    <a:pt x="667" y="13061"/>
                    <a:pt x="786" y="12930"/>
                    <a:pt x="786" y="12764"/>
                  </a:cubicBezTo>
                  <a:cubicBezTo>
                    <a:pt x="786" y="12609"/>
                    <a:pt x="667" y="12466"/>
                    <a:pt x="501" y="12442"/>
                  </a:cubicBezTo>
                  <a:cubicBezTo>
                    <a:pt x="667" y="12407"/>
                    <a:pt x="786" y="12276"/>
                    <a:pt x="786" y="12109"/>
                  </a:cubicBezTo>
                  <a:cubicBezTo>
                    <a:pt x="786" y="11954"/>
                    <a:pt x="667" y="11811"/>
                    <a:pt x="501" y="11787"/>
                  </a:cubicBezTo>
                  <a:cubicBezTo>
                    <a:pt x="667" y="11752"/>
                    <a:pt x="786" y="11621"/>
                    <a:pt x="786" y="11454"/>
                  </a:cubicBezTo>
                  <a:cubicBezTo>
                    <a:pt x="786" y="11299"/>
                    <a:pt x="667" y="11156"/>
                    <a:pt x="501" y="11133"/>
                  </a:cubicBezTo>
                  <a:cubicBezTo>
                    <a:pt x="667" y="11097"/>
                    <a:pt x="786" y="10966"/>
                    <a:pt x="786" y="10799"/>
                  </a:cubicBezTo>
                  <a:cubicBezTo>
                    <a:pt x="786" y="10644"/>
                    <a:pt x="667" y="10502"/>
                    <a:pt x="501" y="10478"/>
                  </a:cubicBezTo>
                  <a:cubicBezTo>
                    <a:pt x="667" y="10442"/>
                    <a:pt x="786" y="10311"/>
                    <a:pt x="786" y="10144"/>
                  </a:cubicBezTo>
                  <a:cubicBezTo>
                    <a:pt x="786" y="9990"/>
                    <a:pt x="667" y="9847"/>
                    <a:pt x="501" y="9823"/>
                  </a:cubicBezTo>
                  <a:cubicBezTo>
                    <a:pt x="667" y="9787"/>
                    <a:pt x="786" y="9656"/>
                    <a:pt x="786" y="9490"/>
                  </a:cubicBezTo>
                  <a:cubicBezTo>
                    <a:pt x="786" y="9335"/>
                    <a:pt x="667" y="9192"/>
                    <a:pt x="501" y="9168"/>
                  </a:cubicBezTo>
                  <a:cubicBezTo>
                    <a:pt x="667" y="9132"/>
                    <a:pt x="786" y="9001"/>
                    <a:pt x="786" y="8835"/>
                  </a:cubicBezTo>
                  <a:cubicBezTo>
                    <a:pt x="786" y="8680"/>
                    <a:pt x="667" y="8537"/>
                    <a:pt x="501" y="8513"/>
                  </a:cubicBezTo>
                  <a:cubicBezTo>
                    <a:pt x="667" y="8478"/>
                    <a:pt x="786" y="8347"/>
                    <a:pt x="786" y="8180"/>
                  </a:cubicBezTo>
                  <a:cubicBezTo>
                    <a:pt x="786" y="8025"/>
                    <a:pt x="667" y="7882"/>
                    <a:pt x="501" y="7858"/>
                  </a:cubicBezTo>
                  <a:cubicBezTo>
                    <a:pt x="667" y="7823"/>
                    <a:pt x="786" y="7692"/>
                    <a:pt x="786" y="7525"/>
                  </a:cubicBezTo>
                  <a:cubicBezTo>
                    <a:pt x="786" y="7370"/>
                    <a:pt x="667" y="7227"/>
                    <a:pt x="501" y="7204"/>
                  </a:cubicBezTo>
                  <a:cubicBezTo>
                    <a:pt x="667" y="7168"/>
                    <a:pt x="786" y="7037"/>
                    <a:pt x="786" y="6870"/>
                  </a:cubicBezTo>
                  <a:cubicBezTo>
                    <a:pt x="786" y="6715"/>
                    <a:pt x="667" y="6573"/>
                    <a:pt x="501" y="6549"/>
                  </a:cubicBezTo>
                  <a:cubicBezTo>
                    <a:pt x="667" y="6513"/>
                    <a:pt x="786" y="6382"/>
                    <a:pt x="786" y="6215"/>
                  </a:cubicBezTo>
                  <a:cubicBezTo>
                    <a:pt x="786" y="6061"/>
                    <a:pt x="667" y="5918"/>
                    <a:pt x="501" y="5894"/>
                  </a:cubicBezTo>
                  <a:cubicBezTo>
                    <a:pt x="667" y="5858"/>
                    <a:pt x="786" y="5727"/>
                    <a:pt x="786" y="5561"/>
                  </a:cubicBezTo>
                  <a:cubicBezTo>
                    <a:pt x="786" y="5406"/>
                    <a:pt x="667" y="5263"/>
                    <a:pt x="501" y="5239"/>
                  </a:cubicBezTo>
                  <a:cubicBezTo>
                    <a:pt x="667" y="5203"/>
                    <a:pt x="786" y="5072"/>
                    <a:pt x="786" y="4906"/>
                  </a:cubicBezTo>
                  <a:cubicBezTo>
                    <a:pt x="786" y="4751"/>
                    <a:pt x="667" y="4608"/>
                    <a:pt x="501" y="4584"/>
                  </a:cubicBezTo>
                  <a:cubicBezTo>
                    <a:pt x="667" y="4548"/>
                    <a:pt x="786" y="4418"/>
                    <a:pt x="786" y="4251"/>
                  </a:cubicBezTo>
                  <a:cubicBezTo>
                    <a:pt x="786" y="4096"/>
                    <a:pt x="667" y="3953"/>
                    <a:pt x="501" y="3929"/>
                  </a:cubicBezTo>
                  <a:cubicBezTo>
                    <a:pt x="667" y="3894"/>
                    <a:pt x="786" y="3763"/>
                    <a:pt x="786" y="3596"/>
                  </a:cubicBezTo>
                  <a:cubicBezTo>
                    <a:pt x="786" y="3441"/>
                    <a:pt x="667" y="3298"/>
                    <a:pt x="501" y="3275"/>
                  </a:cubicBezTo>
                  <a:cubicBezTo>
                    <a:pt x="667" y="3239"/>
                    <a:pt x="786" y="3108"/>
                    <a:pt x="786" y="2941"/>
                  </a:cubicBezTo>
                  <a:cubicBezTo>
                    <a:pt x="786" y="2786"/>
                    <a:pt x="667" y="2643"/>
                    <a:pt x="501" y="2620"/>
                  </a:cubicBezTo>
                  <a:cubicBezTo>
                    <a:pt x="667" y="2584"/>
                    <a:pt x="786" y="2453"/>
                    <a:pt x="786" y="2286"/>
                  </a:cubicBezTo>
                  <a:cubicBezTo>
                    <a:pt x="786" y="2132"/>
                    <a:pt x="667" y="1989"/>
                    <a:pt x="501" y="1965"/>
                  </a:cubicBezTo>
                  <a:cubicBezTo>
                    <a:pt x="667" y="1929"/>
                    <a:pt x="786" y="1798"/>
                    <a:pt x="786" y="1631"/>
                  </a:cubicBezTo>
                  <a:cubicBezTo>
                    <a:pt x="786" y="1477"/>
                    <a:pt x="667" y="1334"/>
                    <a:pt x="501" y="1310"/>
                  </a:cubicBezTo>
                  <a:cubicBezTo>
                    <a:pt x="667" y="1274"/>
                    <a:pt x="786" y="1143"/>
                    <a:pt x="786" y="977"/>
                  </a:cubicBezTo>
                  <a:cubicBezTo>
                    <a:pt x="786" y="822"/>
                    <a:pt x="667" y="679"/>
                    <a:pt x="501" y="655"/>
                  </a:cubicBezTo>
                  <a:cubicBezTo>
                    <a:pt x="667" y="619"/>
                    <a:pt x="786" y="488"/>
                    <a:pt x="786" y="322"/>
                  </a:cubicBezTo>
                  <a:cubicBezTo>
                    <a:pt x="786" y="143"/>
                    <a:pt x="632" y="0"/>
                    <a:pt x="4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710;p43">
              <a:extLst>
                <a:ext uri="{FF2B5EF4-FFF2-40B4-BE49-F238E27FC236}">
                  <a16:creationId xmlns:a16="http://schemas.microsoft.com/office/drawing/2014/main" id="{E6BC6E25-B019-4F50-ACEC-5A41E1AFC05D}"/>
                </a:ext>
              </a:extLst>
            </p:cNvPr>
            <p:cNvSpPr/>
            <p:nvPr/>
          </p:nvSpPr>
          <p:spPr>
            <a:xfrm>
              <a:off x="3897494" y="1002725"/>
              <a:ext cx="352800" cy="423300"/>
            </a:xfrm>
            <a:prstGeom prst="rect">
              <a:avLst/>
            </a:prstGeom>
            <a:gradFill>
              <a:gsLst>
                <a:gs pos="0">
                  <a:srgbClr val="E69138"/>
                </a:gs>
                <a:gs pos="100000">
                  <a:srgbClr val="FFD96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711;p43">
              <a:extLst>
                <a:ext uri="{FF2B5EF4-FFF2-40B4-BE49-F238E27FC236}">
                  <a16:creationId xmlns:a16="http://schemas.microsoft.com/office/drawing/2014/main" id="{81160285-525E-4F08-9488-27AE11D374F7}"/>
                </a:ext>
              </a:extLst>
            </p:cNvPr>
            <p:cNvSpPr/>
            <p:nvPr/>
          </p:nvSpPr>
          <p:spPr>
            <a:xfrm>
              <a:off x="3846700" y="689722"/>
              <a:ext cx="454448" cy="1031850"/>
            </a:xfrm>
            <a:custGeom>
              <a:avLst/>
              <a:gdLst/>
              <a:ahLst/>
              <a:cxnLst/>
              <a:rect l="l" t="t" r="r" b="b"/>
              <a:pathLst>
                <a:path w="8490" h="19277" extrusionOk="0">
                  <a:moveTo>
                    <a:pt x="1834" y="6418"/>
                  </a:moveTo>
                  <a:cubicBezTo>
                    <a:pt x="1834" y="6418"/>
                    <a:pt x="2477" y="6811"/>
                    <a:pt x="2572" y="7466"/>
                  </a:cubicBezTo>
                  <a:cubicBezTo>
                    <a:pt x="2596" y="7573"/>
                    <a:pt x="2608" y="7668"/>
                    <a:pt x="2608" y="7763"/>
                  </a:cubicBezTo>
                  <a:lnTo>
                    <a:pt x="2608" y="13609"/>
                  </a:lnTo>
                  <a:lnTo>
                    <a:pt x="1060" y="13609"/>
                  </a:lnTo>
                  <a:lnTo>
                    <a:pt x="1060" y="7763"/>
                  </a:lnTo>
                  <a:cubicBezTo>
                    <a:pt x="1060" y="7668"/>
                    <a:pt x="1072" y="7573"/>
                    <a:pt x="1084" y="7466"/>
                  </a:cubicBezTo>
                  <a:cubicBezTo>
                    <a:pt x="1191" y="6823"/>
                    <a:pt x="1834" y="6418"/>
                    <a:pt x="1834" y="6418"/>
                  </a:cubicBezTo>
                  <a:close/>
                  <a:moveTo>
                    <a:pt x="4239" y="6418"/>
                  </a:moveTo>
                  <a:cubicBezTo>
                    <a:pt x="4239" y="6418"/>
                    <a:pt x="5370" y="7001"/>
                    <a:pt x="5572" y="7966"/>
                  </a:cubicBezTo>
                  <a:cubicBezTo>
                    <a:pt x="5596" y="8132"/>
                    <a:pt x="5608" y="8287"/>
                    <a:pt x="5632" y="8418"/>
                  </a:cubicBezTo>
                  <a:lnTo>
                    <a:pt x="5632" y="13609"/>
                  </a:lnTo>
                  <a:lnTo>
                    <a:pt x="2858" y="13609"/>
                  </a:lnTo>
                  <a:lnTo>
                    <a:pt x="2858" y="8418"/>
                  </a:lnTo>
                  <a:cubicBezTo>
                    <a:pt x="2858" y="8287"/>
                    <a:pt x="2870" y="8132"/>
                    <a:pt x="2917" y="7966"/>
                  </a:cubicBezTo>
                  <a:cubicBezTo>
                    <a:pt x="3108" y="7001"/>
                    <a:pt x="4239" y="6418"/>
                    <a:pt x="4239" y="6418"/>
                  </a:cubicBezTo>
                  <a:close/>
                  <a:moveTo>
                    <a:pt x="6656" y="6418"/>
                  </a:moveTo>
                  <a:cubicBezTo>
                    <a:pt x="6656" y="6418"/>
                    <a:pt x="7299" y="6811"/>
                    <a:pt x="7394" y="7466"/>
                  </a:cubicBezTo>
                  <a:cubicBezTo>
                    <a:pt x="7418" y="7573"/>
                    <a:pt x="7430" y="7668"/>
                    <a:pt x="7430" y="7763"/>
                  </a:cubicBezTo>
                  <a:lnTo>
                    <a:pt x="7430" y="13609"/>
                  </a:lnTo>
                  <a:lnTo>
                    <a:pt x="5882" y="13609"/>
                  </a:lnTo>
                  <a:lnTo>
                    <a:pt x="5882" y="7763"/>
                  </a:lnTo>
                  <a:cubicBezTo>
                    <a:pt x="5882" y="7668"/>
                    <a:pt x="5894" y="7573"/>
                    <a:pt x="5906" y="7466"/>
                  </a:cubicBezTo>
                  <a:cubicBezTo>
                    <a:pt x="6013" y="6823"/>
                    <a:pt x="6656" y="6418"/>
                    <a:pt x="6656" y="6418"/>
                  </a:cubicBezTo>
                  <a:close/>
                  <a:moveTo>
                    <a:pt x="4239" y="0"/>
                  </a:moveTo>
                  <a:cubicBezTo>
                    <a:pt x="3941" y="0"/>
                    <a:pt x="3703" y="155"/>
                    <a:pt x="3703" y="369"/>
                  </a:cubicBezTo>
                  <a:cubicBezTo>
                    <a:pt x="3703" y="477"/>
                    <a:pt x="3786" y="572"/>
                    <a:pt x="3882" y="655"/>
                  </a:cubicBezTo>
                  <a:cubicBezTo>
                    <a:pt x="3822" y="727"/>
                    <a:pt x="3751" y="786"/>
                    <a:pt x="3667" y="858"/>
                  </a:cubicBezTo>
                  <a:cubicBezTo>
                    <a:pt x="2977" y="1393"/>
                    <a:pt x="1893" y="1632"/>
                    <a:pt x="1893" y="2334"/>
                  </a:cubicBezTo>
                  <a:cubicBezTo>
                    <a:pt x="1893" y="2524"/>
                    <a:pt x="1953" y="2667"/>
                    <a:pt x="2060" y="2763"/>
                  </a:cubicBezTo>
                  <a:cubicBezTo>
                    <a:pt x="1024" y="3322"/>
                    <a:pt x="0" y="3798"/>
                    <a:pt x="0" y="4727"/>
                  </a:cubicBezTo>
                  <a:cubicBezTo>
                    <a:pt x="0" y="5239"/>
                    <a:pt x="238" y="5537"/>
                    <a:pt x="524" y="5692"/>
                  </a:cubicBezTo>
                  <a:cubicBezTo>
                    <a:pt x="429" y="5739"/>
                    <a:pt x="369" y="5834"/>
                    <a:pt x="369" y="5930"/>
                  </a:cubicBezTo>
                  <a:cubicBezTo>
                    <a:pt x="369" y="6084"/>
                    <a:pt x="488" y="6204"/>
                    <a:pt x="643" y="6204"/>
                  </a:cubicBezTo>
                  <a:lnTo>
                    <a:pt x="774" y="6204"/>
                  </a:lnTo>
                  <a:lnTo>
                    <a:pt x="774" y="13835"/>
                  </a:lnTo>
                  <a:lnTo>
                    <a:pt x="643" y="13835"/>
                  </a:lnTo>
                  <a:cubicBezTo>
                    <a:pt x="488" y="13835"/>
                    <a:pt x="369" y="13954"/>
                    <a:pt x="369" y="14097"/>
                  </a:cubicBezTo>
                  <a:cubicBezTo>
                    <a:pt x="369" y="14205"/>
                    <a:pt x="429" y="14300"/>
                    <a:pt x="524" y="14335"/>
                  </a:cubicBezTo>
                  <a:cubicBezTo>
                    <a:pt x="238" y="14502"/>
                    <a:pt x="0" y="14800"/>
                    <a:pt x="0" y="15312"/>
                  </a:cubicBezTo>
                  <a:cubicBezTo>
                    <a:pt x="0" y="16586"/>
                    <a:pt x="1953" y="17014"/>
                    <a:pt x="3191" y="17967"/>
                  </a:cubicBezTo>
                  <a:cubicBezTo>
                    <a:pt x="3989" y="18598"/>
                    <a:pt x="4239" y="19277"/>
                    <a:pt x="4239" y="19277"/>
                  </a:cubicBezTo>
                  <a:cubicBezTo>
                    <a:pt x="4239" y="19277"/>
                    <a:pt x="4501" y="18598"/>
                    <a:pt x="5299" y="17967"/>
                  </a:cubicBezTo>
                  <a:cubicBezTo>
                    <a:pt x="6537" y="17002"/>
                    <a:pt x="8489" y="16574"/>
                    <a:pt x="8489" y="15312"/>
                  </a:cubicBezTo>
                  <a:cubicBezTo>
                    <a:pt x="8489" y="14800"/>
                    <a:pt x="8251" y="14502"/>
                    <a:pt x="7966" y="14335"/>
                  </a:cubicBezTo>
                  <a:cubicBezTo>
                    <a:pt x="8049" y="14300"/>
                    <a:pt x="8108" y="14205"/>
                    <a:pt x="8108" y="14097"/>
                  </a:cubicBezTo>
                  <a:cubicBezTo>
                    <a:pt x="8108" y="13954"/>
                    <a:pt x="7989" y="13835"/>
                    <a:pt x="7847" y="13835"/>
                  </a:cubicBezTo>
                  <a:lnTo>
                    <a:pt x="7716" y="13835"/>
                  </a:lnTo>
                  <a:lnTo>
                    <a:pt x="7716" y="6204"/>
                  </a:lnTo>
                  <a:lnTo>
                    <a:pt x="7847" y="6204"/>
                  </a:lnTo>
                  <a:cubicBezTo>
                    <a:pt x="7989" y="6204"/>
                    <a:pt x="8108" y="6084"/>
                    <a:pt x="8108" y="5930"/>
                  </a:cubicBezTo>
                  <a:cubicBezTo>
                    <a:pt x="8108" y="5834"/>
                    <a:pt x="8049" y="5739"/>
                    <a:pt x="7966" y="5692"/>
                  </a:cubicBezTo>
                  <a:cubicBezTo>
                    <a:pt x="8228" y="5513"/>
                    <a:pt x="8489" y="5239"/>
                    <a:pt x="8489" y="4727"/>
                  </a:cubicBezTo>
                  <a:cubicBezTo>
                    <a:pt x="8489" y="3798"/>
                    <a:pt x="7477" y="3334"/>
                    <a:pt x="6430" y="2763"/>
                  </a:cubicBezTo>
                  <a:cubicBezTo>
                    <a:pt x="6525" y="2655"/>
                    <a:pt x="6596" y="2524"/>
                    <a:pt x="6596" y="2334"/>
                  </a:cubicBezTo>
                  <a:cubicBezTo>
                    <a:pt x="6596" y="1620"/>
                    <a:pt x="5513" y="1381"/>
                    <a:pt x="4822" y="858"/>
                  </a:cubicBezTo>
                  <a:cubicBezTo>
                    <a:pt x="4739" y="786"/>
                    <a:pt x="4656" y="727"/>
                    <a:pt x="4596" y="655"/>
                  </a:cubicBezTo>
                  <a:cubicBezTo>
                    <a:pt x="4703" y="572"/>
                    <a:pt x="4775" y="489"/>
                    <a:pt x="4775" y="369"/>
                  </a:cubicBezTo>
                  <a:cubicBezTo>
                    <a:pt x="4775" y="155"/>
                    <a:pt x="4537" y="0"/>
                    <a:pt x="4239" y="0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  <a:effectLst>
              <a:outerShdw blurRad="257175" dist="47625" dir="5400000" algn="bl" rotWithShape="0">
                <a:srgbClr val="CEA37C">
                  <a:alpha val="8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" name="مربع نص 45">
            <a:extLst>
              <a:ext uri="{FF2B5EF4-FFF2-40B4-BE49-F238E27FC236}">
                <a16:creationId xmlns:a16="http://schemas.microsoft.com/office/drawing/2014/main" id="{446AEAF1-B048-4FB6-AE24-3086FF086EFD}"/>
              </a:ext>
            </a:extLst>
          </p:cNvPr>
          <p:cNvSpPr txBox="1"/>
          <p:nvPr/>
        </p:nvSpPr>
        <p:spPr>
          <a:xfrm>
            <a:off x="5855433" y="2821934"/>
            <a:ext cx="3421705" cy="217290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30000"/>
              </a:lnSpc>
            </a:pPr>
            <a:r>
              <a:rPr lang="ar-SA" sz="3200" b="1" dirty="0">
                <a:solidFill>
                  <a:schemeClr val="accent6">
                    <a:lumMod val="90000"/>
                  </a:schemeClr>
                </a:solidFill>
                <a:effectLst>
                  <a:glow rad="88900">
                    <a:schemeClr val="accent6">
                      <a:lumMod val="25000"/>
                    </a:schemeClr>
                  </a:glow>
                </a:effectLst>
                <a:latin typeface="Dubai" panose="020B0503030403030204" pitchFamily="34" charset="-78"/>
                <a:cs typeface="Dubai" panose="020B0503030403030204" pitchFamily="34" charset="-78"/>
              </a:rPr>
              <a:t>عمل الطلاب: </a:t>
            </a:r>
          </a:p>
          <a:p>
            <a:pPr algn="r">
              <a:lnSpc>
                <a:spcPct val="130000"/>
              </a:lnSpc>
            </a:pPr>
            <a:r>
              <a:rPr lang="ar-SA" sz="2400" b="1" dirty="0">
                <a:solidFill>
                  <a:schemeClr val="accent5">
                    <a:lumMod val="90000"/>
                  </a:schemeClr>
                </a:solidFill>
                <a:effectLst>
                  <a:glow rad="88900">
                    <a:schemeClr val="accent6">
                      <a:lumMod val="25000"/>
                    </a:schemeClr>
                  </a:glow>
                </a:effectLst>
                <a:latin typeface="Dubai" panose="020B0503030403030204" pitchFamily="34" charset="-78"/>
                <a:cs typeface="Dubai" panose="020B0503030403030204" pitchFamily="34" charset="-78"/>
              </a:rPr>
              <a:t>    -مازن إياد أبوزيد </a:t>
            </a:r>
          </a:p>
          <a:p>
            <a:pPr algn="r">
              <a:lnSpc>
                <a:spcPct val="130000"/>
              </a:lnSpc>
            </a:pPr>
            <a:r>
              <a:rPr lang="ar-SA" sz="2400" b="1" dirty="0">
                <a:solidFill>
                  <a:schemeClr val="accent5">
                    <a:lumMod val="90000"/>
                  </a:schemeClr>
                </a:solidFill>
                <a:effectLst>
                  <a:glow rad="88900">
                    <a:schemeClr val="accent6">
                      <a:lumMod val="25000"/>
                    </a:schemeClr>
                  </a:glow>
                </a:effectLst>
                <a:latin typeface="Dubai" panose="020B0503030403030204" pitchFamily="34" charset="-78"/>
                <a:cs typeface="Dubai" panose="020B0503030403030204" pitchFamily="34" charset="-78"/>
              </a:rPr>
              <a:t>    -محمد علي باخشوين     </a:t>
            </a:r>
          </a:p>
          <a:p>
            <a:pPr algn="r">
              <a:lnSpc>
                <a:spcPct val="130000"/>
              </a:lnSpc>
            </a:pPr>
            <a:r>
              <a:rPr lang="ar-SA" sz="2400" b="1" dirty="0">
                <a:solidFill>
                  <a:schemeClr val="accent5">
                    <a:lumMod val="90000"/>
                  </a:schemeClr>
                </a:solidFill>
                <a:effectLst>
                  <a:glow rad="88900">
                    <a:schemeClr val="accent6">
                      <a:lumMod val="25000"/>
                    </a:schemeClr>
                  </a:glow>
                </a:effectLst>
                <a:latin typeface="Dubai" panose="020B0503030403030204" pitchFamily="34" charset="-78"/>
                <a:cs typeface="Dubai" panose="020B0503030403030204" pitchFamily="34" charset="-78"/>
              </a:rPr>
              <a:t>    -محمد مراد أبوزيد    </a:t>
            </a:r>
          </a:p>
        </p:txBody>
      </p:sp>
      <p:sp>
        <p:nvSpPr>
          <p:cNvPr id="47" name="Google Shape;126;p26">
            <a:extLst>
              <a:ext uri="{FF2B5EF4-FFF2-40B4-BE49-F238E27FC236}">
                <a16:creationId xmlns:a16="http://schemas.microsoft.com/office/drawing/2014/main" id="{5ADAB86D-39C6-41E9-8C35-63007BE8C15E}"/>
              </a:ext>
            </a:extLst>
          </p:cNvPr>
          <p:cNvSpPr txBox="1">
            <a:spLocks/>
          </p:cNvSpPr>
          <p:nvPr/>
        </p:nvSpPr>
        <p:spPr>
          <a:xfrm>
            <a:off x="1394799" y="227284"/>
            <a:ext cx="5863772" cy="825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60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9pPr>
          </a:lstStyle>
          <a:p>
            <a:r>
              <a:rPr lang="ar-SA" sz="4400" dirty="0">
                <a:solidFill>
                  <a:schemeClr val="accent6">
                    <a:lumMod val="90000"/>
                  </a:schemeClr>
                </a:solidFill>
                <a:effectLst>
                  <a:glow rad="88900">
                    <a:schemeClr val="accent6">
                      <a:lumMod val="25000"/>
                    </a:schemeClr>
                  </a:glow>
                </a:effectLst>
                <a:latin typeface="Mikhak Bold" panose="02000803000000000000" pitchFamily="2" charset="-78"/>
                <a:cs typeface="Mikhak Bold" panose="02000803000000000000" pitchFamily="2" charset="-78"/>
              </a:rPr>
              <a:t>انتهى الدرس </a:t>
            </a:r>
          </a:p>
        </p:txBody>
      </p:sp>
      <p:sp>
        <p:nvSpPr>
          <p:cNvPr id="48" name="مستطيل 47">
            <a:extLst>
              <a:ext uri="{FF2B5EF4-FFF2-40B4-BE49-F238E27FC236}">
                <a16:creationId xmlns:a16="http://schemas.microsoft.com/office/drawing/2014/main" id="{73FAE662-9B01-45EB-BF19-E800A6B92D5F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76200">
            <a:solidFill>
              <a:schemeClr val="accent5">
                <a:lumMod val="50000"/>
              </a:schemeClr>
            </a:solidFill>
          </a:ln>
          <a:effectLst>
            <a:glow rad="139700">
              <a:srgbClr val="EE8C32">
                <a:alpha val="6078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9" name="مربع نص 48">
            <a:extLst>
              <a:ext uri="{FF2B5EF4-FFF2-40B4-BE49-F238E27FC236}">
                <a16:creationId xmlns:a16="http://schemas.microsoft.com/office/drawing/2014/main" id="{AF8ACA09-1F6B-47AA-969D-F80EB6283992}"/>
              </a:ext>
            </a:extLst>
          </p:cNvPr>
          <p:cNvSpPr txBox="1"/>
          <p:nvPr/>
        </p:nvSpPr>
        <p:spPr>
          <a:xfrm>
            <a:off x="-204875" y="2987492"/>
            <a:ext cx="3454051" cy="121264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30000"/>
              </a:lnSpc>
            </a:pPr>
            <a:r>
              <a:rPr lang="ar-SA" sz="3200" b="1" dirty="0">
                <a:solidFill>
                  <a:schemeClr val="accent6">
                    <a:lumMod val="90000"/>
                  </a:schemeClr>
                </a:solidFill>
                <a:effectLst>
                  <a:glow rad="88900">
                    <a:schemeClr val="accent6">
                      <a:lumMod val="25000"/>
                    </a:schemeClr>
                  </a:glow>
                </a:effectLst>
                <a:latin typeface="Dubai" panose="020B0503030403030204" pitchFamily="34" charset="-78"/>
                <a:cs typeface="Dubai" panose="020B0503030403030204" pitchFamily="34" charset="-78"/>
              </a:rPr>
              <a:t>معلم المادة: </a:t>
            </a:r>
          </a:p>
          <a:p>
            <a:pPr algn="r">
              <a:lnSpc>
                <a:spcPct val="130000"/>
              </a:lnSpc>
            </a:pPr>
            <a:r>
              <a:rPr lang="ar-SA" sz="2400" b="1" dirty="0">
                <a:solidFill>
                  <a:schemeClr val="accent5">
                    <a:lumMod val="90000"/>
                  </a:schemeClr>
                </a:solidFill>
                <a:effectLst>
                  <a:glow rad="88900">
                    <a:schemeClr val="accent6">
                      <a:lumMod val="25000"/>
                    </a:schemeClr>
                  </a:glow>
                </a:effectLst>
                <a:latin typeface="Dubai" panose="020B0503030403030204" pitchFamily="34" charset="-78"/>
                <a:cs typeface="Dubai" panose="020B0503030403030204" pitchFamily="34" charset="-78"/>
              </a:rPr>
              <a:t>  أ. أحمد جمعان الغامدي </a:t>
            </a:r>
          </a:p>
        </p:txBody>
      </p:sp>
      <p:pic>
        <p:nvPicPr>
          <p:cNvPr id="50" name="صورة 49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1647B435-2DF3-4926-8981-9E67DAF8AD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8992" y="1449383"/>
            <a:ext cx="3606016" cy="213082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070952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2" name="Google Shape;1452;p37"/>
          <p:cNvGrpSpPr/>
          <p:nvPr/>
        </p:nvGrpSpPr>
        <p:grpSpPr>
          <a:xfrm>
            <a:off x="-12144" y="3252679"/>
            <a:ext cx="9143902" cy="1890709"/>
            <a:chOff x="698500" y="3337275"/>
            <a:chExt cx="3548825" cy="733800"/>
          </a:xfrm>
        </p:grpSpPr>
        <p:sp>
          <p:nvSpPr>
            <p:cNvPr id="1453" name="Google Shape;1453;p37"/>
            <p:cNvSpPr/>
            <p:nvPr/>
          </p:nvSpPr>
          <p:spPr>
            <a:xfrm>
              <a:off x="698500" y="3337275"/>
              <a:ext cx="2483400" cy="733800"/>
            </a:xfrm>
            <a:prstGeom prst="rtTriangle">
              <a:avLst/>
            </a:prstGeom>
            <a:solidFill>
              <a:srgbClr val="C44E8F">
                <a:alpha val="44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37"/>
            <p:cNvSpPr/>
            <p:nvPr/>
          </p:nvSpPr>
          <p:spPr>
            <a:xfrm flipH="1">
              <a:off x="1763925" y="3337275"/>
              <a:ext cx="2483400" cy="733800"/>
            </a:xfrm>
            <a:prstGeom prst="rtTriangle">
              <a:avLst/>
            </a:prstGeom>
            <a:solidFill>
              <a:srgbClr val="C44E8F">
                <a:alpha val="44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5" name="Google Shape;1455;p37"/>
          <p:cNvGrpSpPr/>
          <p:nvPr/>
        </p:nvGrpSpPr>
        <p:grpSpPr>
          <a:xfrm>
            <a:off x="2359788" y="2273357"/>
            <a:ext cx="4424411" cy="2584388"/>
            <a:chOff x="997007" y="483524"/>
            <a:chExt cx="7149986" cy="4176452"/>
          </a:xfrm>
        </p:grpSpPr>
        <p:sp>
          <p:nvSpPr>
            <p:cNvPr id="1456" name="Google Shape;1456;p37"/>
            <p:cNvSpPr/>
            <p:nvPr/>
          </p:nvSpPr>
          <p:spPr>
            <a:xfrm>
              <a:off x="1103283" y="541486"/>
              <a:ext cx="6937434" cy="4061206"/>
            </a:xfrm>
            <a:custGeom>
              <a:avLst/>
              <a:gdLst/>
              <a:ahLst/>
              <a:cxnLst/>
              <a:rect l="l" t="t" r="r" b="b"/>
              <a:pathLst>
                <a:path w="112575" h="65926" extrusionOk="0">
                  <a:moveTo>
                    <a:pt x="32743" y="1"/>
                  </a:moveTo>
                  <a:cubicBezTo>
                    <a:pt x="30219" y="1"/>
                    <a:pt x="28242" y="1025"/>
                    <a:pt x="26861" y="3073"/>
                  </a:cubicBezTo>
                  <a:cubicBezTo>
                    <a:pt x="25825" y="4621"/>
                    <a:pt x="25527" y="6204"/>
                    <a:pt x="25527" y="6216"/>
                  </a:cubicBezTo>
                  <a:lnTo>
                    <a:pt x="25480" y="6454"/>
                  </a:lnTo>
                  <a:lnTo>
                    <a:pt x="25230" y="6454"/>
                  </a:lnTo>
                  <a:cubicBezTo>
                    <a:pt x="19217" y="6454"/>
                    <a:pt x="19039" y="11229"/>
                    <a:pt x="19039" y="11788"/>
                  </a:cubicBezTo>
                  <a:lnTo>
                    <a:pt x="19039" y="11812"/>
                  </a:lnTo>
                  <a:lnTo>
                    <a:pt x="19050" y="12122"/>
                  </a:lnTo>
                  <a:lnTo>
                    <a:pt x="18741" y="12122"/>
                  </a:lnTo>
                  <a:cubicBezTo>
                    <a:pt x="15479" y="12122"/>
                    <a:pt x="13121" y="13217"/>
                    <a:pt x="11776" y="15360"/>
                  </a:cubicBezTo>
                  <a:cubicBezTo>
                    <a:pt x="10668" y="17098"/>
                    <a:pt x="10502" y="19087"/>
                    <a:pt x="10502" y="20134"/>
                  </a:cubicBezTo>
                  <a:cubicBezTo>
                    <a:pt x="10502" y="20539"/>
                    <a:pt x="10537" y="20777"/>
                    <a:pt x="10537" y="20777"/>
                  </a:cubicBezTo>
                  <a:lnTo>
                    <a:pt x="10561" y="21099"/>
                  </a:lnTo>
                  <a:lnTo>
                    <a:pt x="10240" y="21099"/>
                  </a:lnTo>
                  <a:cubicBezTo>
                    <a:pt x="6930" y="21099"/>
                    <a:pt x="4227" y="25266"/>
                    <a:pt x="2810" y="29171"/>
                  </a:cubicBezTo>
                  <a:cubicBezTo>
                    <a:pt x="1977" y="31469"/>
                    <a:pt x="727" y="32517"/>
                    <a:pt x="0" y="32957"/>
                  </a:cubicBezTo>
                  <a:cubicBezTo>
                    <a:pt x="727" y="33410"/>
                    <a:pt x="1977" y="34446"/>
                    <a:pt x="2798" y="36755"/>
                  </a:cubicBezTo>
                  <a:cubicBezTo>
                    <a:pt x="4215" y="40661"/>
                    <a:pt x="6906" y="44828"/>
                    <a:pt x="10228" y="44828"/>
                  </a:cubicBezTo>
                  <a:lnTo>
                    <a:pt x="10549" y="44828"/>
                  </a:lnTo>
                  <a:lnTo>
                    <a:pt x="10526" y="45149"/>
                  </a:lnTo>
                  <a:cubicBezTo>
                    <a:pt x="10526" y="45161"/>
                    <a:pt x="10490" y="45399"/>
                    <a:pt x="10490" y="45792"/>
                  </a:cubicBezTo>
                  <a:cubicBezTo>
                    <a:pt x="10490" y="46828"/>
                    <a:pt x="10657" y="48828"/>
                    <a:pt x="11752" y="50567"/>
                  </a:cubicBezTo>
                  <a:cubicBezTo>
                    <a:pt x="13109" y="52710"/>
                    <a:pt x="15467" y="53793"/>
                    <a:pt x="18717" y="53793"/>
                  </a:cubicBezTo>
                  <a:lnTo>
                    <a:pt x="19039" y="53793"/>
                  </a:lnTo>
                  <a:lnTo>
                    <a:pt x="19015" y="54115"/>
                  </a:lnTo>
                  <a:lnTo>
                    <a:pt x="19015" y="54139"/>
                  </a:lnTo>
                  <a:cubicBezTo>
                    <a:pt x="19015" y="54401"/>
                    <a:pt x="19062" y="55722"/>
                    <a:pt x="19848" y="56984"/>
                  </a:cubicBezTo>
                  <a:cubicBezTo>
                    <a:pt x="20884" y="58639"/>
                    <a:pt x="22682" y="59473"/>
                    <a:pt x="25230" y="59473"/>
                  </a:cubicBezTo>
                  <a:lnTo>
                    <a:pt x="25480" y="59473"/>
                  </a:lnTo>
                  <a:lnTo>
                    <a:pt x="25527" y="59711"/>
                  </a:lnTo>
                  <a:cubicBezTo>
                    <a:pt x="25527" y="59723"/>
                    <a:pt x="25825" y="61306"/>
                    <a:pt x="26861" y="62854"/>
                  </a:cubicBezTo>
                  <a:cubicBezTo>
                    <a:pt x="28242" y="64890"/>
                    <a:pt x="30219" y="65926"/>
                    <a:pt x="32743" y="65926"/>
                  </a:cubicBezTo>
                  <a:lnTo>
                    <a:pt x="79832" y="65926"/>
                  </a:lnTo>
                  <a:cubicBezTo>
                    <a:pt x="82344" y="65926"/>
                    <a:pt x="84321" y="64902"/>
                    <a:pt x="85714" y="62854"/>
                  </a:cubicBezTo>
                  <a:cubicBezTo>
                    <a:pt x="86749" y="61306"/>
                    <a:pt x="87047" y="59723"/>
                    <a:pt x="87047" y="59711"/>
                  </a:cubicBezTo>
                  <a:lnTo>
                    <a:pt x="87095" y="59473"/>
                  </a:lnTo>
                  <a:lnTo>
                    <a:pt x="87345" y="59473"/>
                  </a:lnTo>
                  <a:cubicBezTo>
                    <a:pt x="93357" y="59473"/>
                    <a:pt x="93536" y="54686"/>
                    <a:pt x="93536" y="54139"/>
                  </a:cubicBezTo>
                  <a:lnTo>
                    <a:pt x="93536" y="54115"/>
                  </a:lnTo>
                  <a:lnTo>
                    <a:pt x="93524" y="53793"/>
                  </a:lnTo>
                  <a:lnTo>
                    <a:pt x="93834" y="53793"/>
                  </a:lnTo>
                  <a:cubicBezTo>
                    <a:pt x="97096" y="53793"/>
                    <a:pt x="99441" y="52710"/>
                    <a:pt x="100799" y="50567"/>
                  </a:cubicBezTo>
                  <a:cubicBezTo>
                    <a:pt x="101906" y="48828"/>
                    <a:pt x="102061" y="46828"/>
                    <a:pt x="102061" y="45792"/>
                  </a:cubicBezTo>
                  <a:cubicBezTo>
                    <a:pt x="102061" y="45388"/>
                    <a:pt x="102037" y="45149"/>
                    <a:pt x="102037" y="45149"/>
                  </a:cubicBezTo>
                  <a:lnTo>
                    <a:pt x="102001" y="44828"/>
                  </a:lnTo>
                  <a:lnTo>
                    <a:pt x="102335" y="44828"/>
                  </a:lnTo>
                  <a:cubicBezTo>
                    <a:pt x="105633" y="44828"/>
                    <a:pt x="108347" y="40661"/>
                    <a:pt x="109764" y="36755"/>
                  </a:cubicBezTo>
                  <a:cubicBezTo>
                    <a:pt x="110598" y="34446"/>
                    <a:pt x="111848" y="33410"/>
                    <a:pt x="112574" y="32957"/>
                  </a:cubicBezTo>
                  <a:cubicBezTo>
                    <a:pt x="111848" y="32517"/>
                    <a:pt x="110598" y="31469"/>
                    <a:pt x="109764" y="29171"/>
                  </a:cubicBezTo>
                  <a:cubicBezTo>
                    <a:pt x="108347" y="25266"/>
                    <a:pt x="105657" y="21099"/>
                    <a:pt x="102335" y="21099"/>
                  </a:cubicBezTo>
                  <a:lnTo>
                    <a:pt x="102001" y="21099"/>
                  </a:lnTo>
                  <a:lnTo>
                    <a:pt x="102037" y="20777"/>
                  </a:lnTo>
                  <a:cubicBezTo>
                    <a:pt x="102037" y="20765"/>
                    <a:pt x="102061" y="20515"/>
                    <a:pt x="102061" y="20134"/>
                  </a:cubicBezTo>
                  <a:cubicBezTo>
                    <a:pt x="102061" y="19087"/>
                    <a:pt x="101906" y="17098"/>
                    <a:pt x="100799" y="15360"/>
                  </a:cubicBezTo>
                  <a:cubicBezTo>
                    <a:pt x="99441" y="13217"/>
                    <a:pt x="97096" y="12122"/>
                    <a:pt x="93834" y="12122"/>
                  </a:cubicBezTo>
                  <a:lnTo>
                    <a:pt x="93524" y="12122"/>
                  </a:lnTo>
                  <a:lnTo>
                    <a:pt x="93536" y="11812"/>
                  </a:lnTo>
                  <a:lnTo>
                    <a:pt x="93536" y="11788"/>
                  </a:lnTo>
                  <a:cubicBezTo>
                    <a:pt x="93536" y="11229"/>
                    <a:pt x="93369" y="6454"/>
                    <a:pt x="87345" y="6454"/>
                  </a:cubicBezTo>
                  <a:lnTo>
                    <a:pt x="87095" y="6454"/>
                  </a:lnTo>
                  <a:lnTo>
                    <a:pt x="87047" y="6216"/>
                  </a:lnTo>
                  <a:cubicBezTo>
                    <a:pt x="87047" y="6204"/>
                    <a:pt x="86749" y="4621"/>
                    <a:pt x="85714" y="3073"/>
                  </a:cubicBezTo>
                  <a:cubicBezTo>
                    <a:pt x="84321" y="1037"/>
                    <a:pt x="82344" y="1"/>
                    <a:pt x="79832" y="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57" name="Google Shape;1457;p37"/>
            <p:cNvGrpSpPr/>
            <p:nvPr/>
          </p:nvGrpSpPr>
          <p:grpSpPr>
            <a:xfrm>
              <a:off x="1184751" y="540069"/>
              <a:ext cx="6822196" cy="4063363"/>
              <a:chOff x="5930800" y="-1718525"/>
              <a:chExt cx="2767625" cy="1649025"/>
            </a:xfrm>
          </p:grpSpPr>
          <p:sp>
            <p:nvSpPr>
              <p:cNvPr id="1458" name="Google Shape;1458;p37"/>
              <p:cNvSpPr/>
              <p:nvPr/>
            </p:nvSpPr>
            <p:spPr>
              <a:xfrm>
                <a:off x="6389475" y="-1500650"/>
                <a:ext cx="3119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12217" extrusionOk="0">
                    <a:moveTo>
                      <a:pt x="4084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1" y="2989"/>
                    </a:lnTo>
                    <a:lnTo>
                      <a:pt x="4084" y="1084"/>
                    </a:lnTo>
                    <a:close/>
                    <a:moveTo>
                      <a:pt x="8394" y="1036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6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65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42" y="6454"/>
                    </a:moveTo>
                    <a:lnTo>
                      <a:pt x="3060" y="8763"/>
                    </a:lnTo>
                    <a:lnTo>
                      <a:pt x="1096" y="8252"/>
                    </a:lnTo>
                    <a:lnTo>
                      <a:pt x="2168" y="6454"/>
                    </a:lnTo>
                    <a:close/>
                    <a:moveTo>
                      <a:pt x="6644" y="6954"/>
                    </a:moveTo>
                    <a:lnTo>
                      <a:pt x="9026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92" y="11192"/>
                    </a:lnTo>
                    <a:lnTo>
                      <a:pt x="3632" y="9180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65"/>
                    </a:lnTo>
                    <a:lnTo>
                      <a:pt x="4275" y="382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30"/>
                    </a:lnTo>
                    <a:lnTo>
                      <a:pt x="3561" y="11538"/>
                    </a:lnTo>
                    <a:lnTo>
                      <a:pt x="3751" y="12216"/>
                    </a:lnTo>
                    <a:lnTo>
                      <a:pt x="4382" y="11859"/>
                    </a:lnTo>
                    <a:lnTo>
                      <a:pt x="6394" y="10740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02"/>
                    </a:lnTo>
                    <a:lnTo>
                      <a:pt x="9740" y="9335"/>
                    </a:lnTo>
                    <a:lnTo>
                      <a:pt x="11895" y="8763"/>
                    </a:lnTo>
                    <a:lnTo>
                      <a:pt x="12478" y="8621"/>
                    </a:lnTo>
                    <a:lnTo>
                      <a:pt x="12478" y="8359"/>
                    </a:lnTo>
                    <a:lnTo>
                      <a:pt x="12240" y="7978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466" y="3691"/>
                    </a:lnTo>
                    <a:lnTo>
                      <a:pt x="12466" y="3513"/>
                    </a:lnTo>
                    <a:lnTo>
                      <a:pt x="11847" y="3346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9" name="Google Shape;1459;p37"/>
              <p:cNvSpPr/>
              <p:nvPr/>
            </p:nvSpPr>
            <p:spPr>
              <a:xfrm>
                <a:off x="6469850" y="-1717650"/>
                <a:ext cx="231600" cy="217325"/>
              </a:xfrm>
              <a:custGeom>
                <a:avLst/>
                <a:gdLst/>
                <a:ahLst/>
                <a:cxnLst/>
                <a:rect l="l" t="t" r="r" b="b"/>
                <a:pathLst>
                  <a:path w="9264" h="8693" extrusionOk="0">
                    <a:moveTo>
                      <a:pt x="9251" y="1"/>
                    </a:moveTo>
                    <a:cubicBezTo>
                      <a:pt x="8692" y="49"/>
                      <a:pt x="8192" y="132"/>
                      <a:pt x="7704" y="263"/>
                    </a:cubicBezTo>
                    <a:lnTo>
                      <a:pt x="8263" y="418"/>
                    </a:lnTo>
                    <a:lnTo>
                      <a:pt x="7192" y="2215"/>
                    </a:lnTo>
                    <a:lnTo>
                      <a:pt x="4644" y="2215"/>
                    </a:lnTo>
                    <a:cubicBezTo>
                      <a:pt x="4453" y="2430"/>
                      <a:pt x="4275" y="2668"/>
                      <a:pt x="4108" y="2906"/>
                    </a:cubicBezTo>
                    <a:lnTo>
                      <a:pt x="7299" y="2906"/>
                    </a:lnTo>
                    <a:lnTo>
                      <a:pt x="8311" y="4609"/>
                    </a:lnTo>
                    <a:lnTo>
                      <a:pt x="6239" y="5144"/>
                    </a:lnTo>
                    <a:lnTo>
                      <a:pt x="4036" y="3001"/>
                    </a:lnTo>
                    <a:cubicBezTo>
                      <a:pt x="4025" y="3025"/>
                      <a:pt x="4013" y="3037"/>
                      <a:pt x="3989" y="3061"/>
                    </a:cubicBezTo>
                    <a:cubicBezTo>
                      <a:pt x="3870" y="3239"/>
                      <a:pt x="3751" y="3442"/>
                      <a:pt x="3655" y="3620"/>
                    </a:cubicBezTo>
                    <a:lnTo>
                      <a:pt x="5811" y="5704"/>
                    </a:lnTo>
                    <a:lnTo>
                      <a:pt x="5287" y="7609"/>
                    </a:lnTo>
                    <a:lnTo>
                      <a:pt x="3429" y="6561"/>
                    </a:lnTo>
                    <a:lnTo>
                      <a:pt x="3429" y="4037"/>
                    </a:lnTo>
                    <a:cubicBezTo>
                      <a:pt x="3024" y="4823"/>
                      <a:pt x="2822" y="5525"/>
                      <a:pt x="2727" y="5906"/>
                    </a:cubicBezTo>
                    <a:lnTo>
                      <a:pt x="2727" y="6656"/>
                    </a:lnTo>
                    <a:lnTo>
                      <a:pt x="977" y="7633"/>
                    </a:lnTo>
                    <a:lnTo>
                      <a:pt x="691" y="6597"/>
                    </a:lnTo>
                    <a:cubicBezTo>
                      <a:pt x="453" y="6633"/>
                      <a:pt x="215" y="6704"/>
                      <a:pt x="0" y="6764"/>
                    </a:cubicBezTo>
                    <a:lnTo>
                      <a:pt x="346" y="8002"/>
                    </a:lnTo>
                    <a:lnTo>
                      <a:pt x="536" y="8692"/>
                    </a:lnTo>
                    <a:lnTo>
                      <a:pt x="1167" y="8335"/>
                    </a:lnTo>
                    <a:lnTo>
                      <a:pt x="3179" y="7216"/>
                    </a:lnTo>
                    <a:lnTo>
                      <a:pt x="5108" y="8300"/>
                    </a:lnTo>
                    <a:lnTo>
                      <a:pt x="5739" y="8657"/>
                    </a:lnTo>
                    <a:lnTo>
                      <a:pt x="5930" y="7978"/>
                    </a:lnTo>
                    <a:lnTo>
                      <a:pt x="6525" y="5799"/>
                    </a:lnTo>
                    <a:lnTo>
                      <a:pt x="8680" y="5240"/>
                    </a:lnTo>
                    <a:lnTo>
                      <a:pt x="9263" y="5085"/>
                    </a:lnTo>
                    <a:lnTo>
                      <a:pt x="9263" y="4835"/>
                    </a:lnTo>
                    <a:lnTo>
                      <a:pt x="9025" y="4454"/>
                    </a:lnTo>
                    <a:lnTo>
                      <a:pt x="7858" y="2501"/>
                    </a:lnTo>
                    <a:lnTo>
                      <a:pt x="8978" y="620"/>
                    </a:lnTo>
                    <a:lnTo>
                      <a:pt x="9251" y="144"/>
                    </a:lnTo>
                    <a:lnTo>
                      <a:pt x="9251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0" name="Google Shape;1460;p37"/>
              <p:cNvSpPr/>
              <p:nvPr/>
            </p:nvSpPr>
            <p:spPr>
              <a:xfrm>
                <a:off x="6160275" y="-1414625"/>
                <a:ext cx="225650" cy="22087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8835" extrusionOk="0">
                    <a:moveTo>
                      <a:pt x="6990" y="3013"/>
                    </a:moveTo>
                    <a:lnTo>
                      <a:pt x="8002" y="4727"/>
                    </a:lnTo>
                    <a:lnTo>
                      <a:pt x="5930" y="5263"/>
                    </a:lnTo>
                    <a:lnTo>
                      <a:pt x="3620" y="3013"/>
                    </a:lnTo>
                    <a:close/>
                    <a:moveTo>
                      <a:pt x="3120" y="3513"/>
                    </a:moveTo>
                    <a:lnTo>
                      <a:pt x="5501" y="5811"/>
                    </a:lnTo>
                    <a:lnTo>
                      <a:pt x="4978" y="7716"/>
                    </a:lnTo>
                    <a:lnTo>
                      <a:pt x="3120" y="6680"/>
                    </a:lnTo>
                    <a:lnTo>
                      <a:pt x="3120" y="3513"/>
                    </a:lnTo>
                    <a:close/>
                    <a:moveTo>
                      <a:pt x="8549" y="0"/>
                    </a:moveTo>
                    <a:lnTo>
                      <a:pt x="8549" y="12"/>
                    </a:lnTo>
                    <a:lnTo>
                      <a:pt x="8240" y="12"/>
                    </a:lnTo>
                    <a:cubicBezTo>
                      <a:pt x="7585" y="12"/>
                      <a:pt x="6966" y="48"/>
                      <a:pt x="6394" y="143"/>
                    </a:cubicBezTo>
                    <a:lnTo>
                      <a:pt x="7954" y="548"/>
                    </a:lnTo>
                    <a:lnTo>
                      <a:pt x="6883" y="2346"/>
                    </a:lnTo>
                    <a:lnTo>
                      <a:pt x="3608" y="2346"/>
                    </a:lnTo>
                    <a:lnTo>
                      <a:pt x="5751" y="262"/>
                    </a:lnTo>
                    <a:lnTo>
                      <a:pt x="5751" y="262"/>
                    </a:lnTo>
                    <a:cubicBezTo>
                      <a:pt x="5228" y="381"/>
                      <a:pt x="4739" y="536"/>
                      <a:pt x="4275" y="727"/>
                    </a:cubicBezTo>
                    <a:lnTo>
                      <a:pt x="3096" y="1870"/>
                    </a:lnTo>
                    <a:lnTo>
                      <a:pt x="3096" y="1370"/>
                    </a:lnTo>
                    <a:cubicBezTo>
                      <a:pt x="2442" y="1810"/>
                      <a:pt x="1882" y="2382"/>
                      <a:pt x="1418" y="3048"/>
                    </a:cubicBezTo>
                    <a:lnTo>
                      <a:pt x="1894" y="3048"/>
                    </a:lnTo>
                    <a:lnTo>
                      <a:pt x="822" y="4084"/>
                    </a:lnTo>
                    <a:cubicBezTo>
                      <a:pt x="596" y="4584"/>
                      <a:pt x="417" y="5084"/>
                      <a:pt x="298" y="5561"/>
                    </a:cubicBezTo>
                    <a:lnTo>
                      <a:pt x="2382" y="3537"/>
                    </a:lnTo>
                    <a:lnTo>
                      <a:pt x="2382" y="6811"/>
                    </a:lnTo>
                    <a:lnTo>
                      <a:pt x="632" y="7799"/>
                    </a:lnTo>
                    <a:lnTo>
                      <a:pt x="179" y="6156"/>
                    </a:lnTo>
                    <a:cubicBezTo>
                      <a:pt x="48" y="6918"/>
                      <a:pt x="1" y="7573"/>
                      <a:pt x="1" y="8049"/>
                    </a:cubicBezTo>
                    <a:lnTo>
                      <a:pt x="1" y="8168"/>
                    </a:lnTo>
                    <a:lnTo>
                      <a:pt x="179" y="8835"/>
                    </a:lnTo>
                    <a:lnTo>
                      <a:pt x="810" y="8478"/>
                    </a:lnTo>
                    <a:lnTo>
                      <a:pt x="2823" y="7358"/>
                    </a:lnTo>
                    <a:lnTo>
                      <a:pt x="4751" y="8454"/>
                    </a:lnTo>
                    <a:lnTo>
                      <a:pt x="5382" y="8811"/>
                    </a:lnTo>
                    <a:lnTo>
                      <a:pt x="5573" y="8120"/>
                    </a:lnTo>
                    <a:lnTo>
                      <a:pt x="6168" y="5954"/>
                    </a:lnTo>
                    <a:lnTo>
                      <a:pt x="8323" y="5382"/>
                    </a:lnTo>
                    <a:lnTo>
                      <a:pt x="9026" y="5203"/>
                    </a:lnTo>
                    <a:lnTo>
                      <a:pt x="8669" y="4596"/>
                    </a:lnTo>
                    <a:lnTo>
                      <a:pt x="7537" y="2596"/>
                    </a:lnTo>
                    <a:lnTo>
                      <a:pt x="8657" y="727"/>
                    </a:lnTo>
                    <a:lnTo>
                      <a:pt x="9014" y="108"/>
                    </a:lnTo>
                    <a:lnTo>
                      <a:pt x="8549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1" name="Google Shape;1461;p37"/>
              <p:cNvSpPr/>
              <p:nvPr/>
            </p:nvSpPr>
            <p:spPr>
              <a:xfrm>
                <a:off x="7018425" y="-1500650"/>
                <a:ext cx="3116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17" extrusionOk="0">
                    <a:moveTo>
                      <a:pt x="4072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72" y="1084"/>
                    </a:lnTo>
                    <a:close/>
                    <a:moveTo>
                      <a:pt x="8394" y="1036"/>
                    </a:moveTo>
                    <a:lnTo>
                      <a:pt x="8942" y="3049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36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20" y="3525"/>
                    </a:lnTo>
                    <a:close/>
                    <a:moveTo>
                      <a:pt x="9514" y="3465"/>
                    </a:moveTo>
                    <a:lnTo>
                      <a:pt x="11478" y="3965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02" y="6454"/>
                    </a:moveTo>
                    <a:lnTo>
                      <a:pt x="11514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30" y="6454"/>
                    </a:moveTo>
                    <a:lnTo>
                      <a:pt x="3048" y="8763"/>
                    </a:lnTo>
                    <a:lnTo>
                      <a:pt x="1084" y="8252"/>
                    </a:lnTo>
                    <a:lnTo>
                      <a:pt x="2156" y="6454"/>
                    </a:lnTo>
                    <a:close/>
                    <a:moveTo>
                      <a:pt x="6632" y="6954"/>
                    </a:moveTo>
                    <a:lnTo>
                      <a:pt x="9014" y="9252"/>
                    </a:lnTo>
                    <a:lnTo>
                      <a:pt x="8502" y="11157"/>
                    </a:lnTo>
                    <a:lnTo>
                      <a:pt x="6632" y="10121"/>
                    </a:lnTo>
                    <a:lnTo>
                      <a:pt x="6632" y="6954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80" y="11192"/>
                    </a:lnTo>
                    <a:lnTo>
                      <a:pt x="3632" y="9180"/>
                    </a:lnTo>
                    <a:lnTo>
                      <a:pt x="5942" y="6930"/>
                    </a:lnTo>
                    <a:close/>
                    <a:moveTo>
                      <a:pt x="8835" y="1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2"/>
                    </a:lnTo>
                    <a:lnTo>
                      <a:pt x="3644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70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30"/>
                    </a:lnTo>
                    <a:lnTo>
                      <a:pt x="3560" y="11538"/>
                    </a:lnTo>
                    <a:lnTo>
                      <a:pt x="3751" y="12216"/>
                    </a:lnTo>
                    <a:lnTo>
                      <a:pt x="4370" y="11859"/>
                    </a:lnTo>
                    <a:lnTo>
                      <a:pt x="6382" y="10740"/>
                    </a:lnTo>
                    <a:lnTo>
                      <a:pt x="8323" y="11835"/>
                    </a:lnTo>
                    <a:lnTo>
                      <a:pt x="8942" y="12192"/>
                    </a:lnTo>
                    <a:lnTo>
                      <a:pt x="9133" y="11502"/>
                    </a:lnTo>
                    <a:lnTo>
                      <a:pt x="9728" y="9335"/>
                    </a:lnTo>
                    <a:lnTo>
                      <a:pt x="11895" y="8763"/>
                    </a:lnTo>
                    <a:lnTo>
                      <a:pt x="12466" y="8621"/>
                    </a:lnTo>
                    <a:lnTo>
                      <a:pt x="12466" y="8359"/>
                    </a:lnTo>
                    <a:lnTo>
                      <a:pt x="12228" y="7978"/>
                    </a:lnTo>
                    <a:lnTo>
                      <a:pt x="11073" y="6025"/>
                    </a:lnTo>
                    <a:lnTo>
                      <a:pt x="12192" y="4156"/>
                    </a:lnTo>
                    <a:lnTo>
                      <a:pt x="12454" y="3691"/>
                    </a:lnTo>
                    <a:lnTo>
                      <a:pt x="12454" y="3513"/>
                    </a:lnTo>
                    <a:lnTo>
                      <a:pt x="11847" y="3346"/>
                    </a:lnTo>
                    <a:lnTo>
                      <a:pt x="9609" y="2775"/>
                    </a:lnTo>
                    <a:lnTo>
                      <a:pt x="9037" y="679"/>
                    </a:lnTo>
                    <a:lnTo>
                      <a:pt x="883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2" name="Google Shape;1462;p37"/>
              <p:cNvSpPr/>
              <p:nvPr/>
            </p:nvSpPr>
            <p:spPr>
              <a:xfrm>
                <a:off x="7018125" y="-1717950"/>
                <a:ext cx="311675" cy="2173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8693" extrusionOk="0">
                    <a:moveTo>
                      <a:pt x="10514" y="2918"/>
                    </a:moveTo>
                    <a:lnTo>
                      <a:pt x="11526" y="4621"/>
                    </a:lnTo>
                    <a:lnTo>
                      <a:pt x="9466" y="5156"/>
                    </a:lnTo>
                    <a:lnTo>
                      <a:pt x="7156" y="2918"/>
                    </a:lnTo>
                    <a:close/>
                    <a:moveTo>
                      <a:pt x="5442" y="2918"/>
                    </a:moveTo>
                    <a:lnTo>
                      <a:pt x="3060" y="5216"/>
                    </a:lnTo>
                    <a:lnTo>
                      <a:pt x="1096" y="4716"/>
                    </a:lnTo>
                    <a:lnTo>
                      <a:pt x="2168" y="2918"/>
                    </a:lnTo>
                    <a:close/>
                    <a:moveTo>
                      <a:pt x="6644" y="3406"/>
                    </a:moveTo>
                    <a:lnTo>
                      <a:pt x="9026" y="5716"/>
                    </a:lnTo>
                    <a:lnTo>
                      <a:pt x="8514" y="7621"/>
                    </a:lnTo>
                    <a:lnTo>
                      <a:pt x="6644" y="6573"/>
                    </a:lnTo>
                    <a:lnTo>
                      <a:pt x="6644" y="3406"/>
                    </a:lnTo>
                    <a:close/>
                    <a:moveTo>
                      <a:pt x="5954" y="3394"/>
                    </a:moveTo>
                    <a:lnTo>
                      <a:pt x="5954" y="6668"/>
                    </a:lnTo>
                    <a:lnTo>
                      <a:pt x="4192" y="7645"/>
                    </a:lnTo>
                    <a:lnTo>
                      <a:pt x="3644" y="5633"/>
                    </a:lnTo>
                    <a:lnTo>
                      <a:pt x="5954" y="3394"/>
                    </a:lnTo>
                    <a:close/>
                    <a:moveTo>
                      <a:pt x="417" y="1"/>
                    </a:moveTo>
                    <a:lnTo>
                      <a:pt x="1" y="96"/>
                    </a:lnTo>
                    <a:lnTo>
                      <a:pt x="370" y="715"/>
                    </a:lnTo>
                    <a:lnTo>
                      <a:pt x="1525" y="2656"/>
                    </a:lnTo>
                    <a:lnTo>
                      <a:pt x="417" y="4537"/>
                    </a:lnTo>
                    <a:lnTo>
                      <a:pt x="36" y="5144"/>
                    </a:lnTo>
                    <a:lnTo>
                      <a:pt x="739" y="5323"/>
                    </a:lnTo>
                    <a:lnTo>
                      <a:pt x="2977" y="5906"/>
                    </a:lnTo>
                    <a:lnTo>
                      <a:pt x="3549" y="8002"/>
                    </a:lnTo>
                    <a:lnTo>
                      <a:pt x="3751" y="8693"/>
                    </a:lnTo>
                    <a:lnTo>
                      <a:pt x="4370" y="8335"/>
                    </a:lnTo>
                    <a:lnTo>
                      <a:pt x="6382" y="7216"/>
                    </a:lnTo>
                    <a:lnTo>
                      <a:pt x="8311" y="8300"/>
                    </a:lnTo>
                    <a:lnTo>
                      <a:pt x="8942" y="8657"/>
                    </a:lnTo>
                    <a:lnTo>
                      <a:pt x="9133" y="7978"/>
                    </a:lnTo>
                    <a:lnTo>
                      <a:pt x="9728" y="5799"/>
                    </a:lnTo>
                    <a:lnTo>
                      <a:pt x="11883" y="5240"/>
                    </a:lnTo>
                    <a:lnTo>
                      <a:pt x="12466" y="5085"/>
                    </a:lnTo>
                    <a:lnTo>
                      <a:pt x="12466" y="4835"/>
                    </a:lnTo>
                    <a:lnTo>
                      <a:pt x="12228" y="4442"/>
                    </a:lnTo>
                    <a:lnTo>
                      <a:pt x="11073" y="2501"/>
                    </a:lnTo>
                    <a:lnTo>
                      <a:pt x="12181" y="620"/>
                    </a:lnTo>
                    <a:lnTo>
                      <a:pt x="12466" y="156"/>
                    </a:lnTo>
                    <a:lnTo>
                      <a:pt x="12466" y="1"/>
                    </a:lnTo>
                    <a:lnTo>
                      <a:pt x="9776" y="1"/>
                    </a:lnTo>
                    <a:lnTo>
                      <a:pt x="11490" y="442"/>
                    </a:lnTo>
                    <a:lnTo>
                      <a:pt x="10419" y="2239"/>
                    </a:lnTo>
                    <a:lnTo>
                      <a:pt x="7144" y="2239"/>
                    </a:lnTo>
                    <a:lnTo>
                      <a:pt x="9442" y="1"/>
                    </a:lnTo>
                    <a:lnTo>
                      <a:pt x="8454" y="1"/>
                    </a:lnTo>
                    <a:lnTo>
                      <a:pt x="6632" y="1751"/>
                    </a:lnTo>
                    <a:lnTo>
                      <a:pt x="6632" y="1"/>
                    </a:lnTo>
                    <a:lnTo>
                      <a:pt x="5930" y="1"/>
                    </a:lnTo>
                    <a:lnTo>
                      <a:pt x="5930" y="1751"/>
                    </a:lnTo>
                    <a:lnTo>
                      <a:pt x="4120" y="1"/>
                    </a:lnTo>
                    <a:lnTo>
                      <a:pt x="3120" y="1"/>
                    </a:lnTo>
                    <a:lnTo>
                      <a:pt x="5430" y="2239"/>
                    </a:lnTo>
                    <a:lnTo>
                      <a:pt x="2060" y="2239"/>
                    </a:lnTo>
                    <a:lnTo>
                      <a:pt x="1048" y="537"/>
                    </a:lnTo>
                    <a:lnTo>
                      <a:pt x="3120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3" name="Google Shape;1463;p37"/>
              <p:cNvSpPr/>
              <p:nvPr/>
            </p:nvSpPr>
            <p:spPr>
              <a:xfrm>
                <a:off x="6700525" y="-1500350"/>
                <a:ext cx="3149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17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18" y="1024"/>
                    </a:moveTo>
                    <a:lnTo>
                      <a:pt x="8966" y="3037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18" y="1024"/>
                    </a:lnTo>
                    <a:close/>
                    <a:moveTo>
                      <a:pt x="3144" y="3513"/>
                    </a:moveTo>
                    <a:lnTo>
                      <a:pt x="5454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53"/>
                    </a:lnTo>
                    <a:lnTo>
                      <a:pt x="10419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42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68" y="6442"/>
                    </a:lnTo>
                    <a:close/>
                    <a:moveTo>
                      <a:pt x="5454" y="6442"/>
                    </a:moveTo>
                    <a:lnTo>
                      <a:pt x="3072" y="8751"/>
                    </a:lnTo>
                    <a:lnTo>
                      <a:pt x="1108" y="8240"/>
                    </a:lnTo>
                    <a:lnTo>
                      <a:pt x="2179" y="6442"/>
                    </a:lnTo>
                    <a:close/>
                    <a:moveTo>
                      <a:pt x="6656" y="6942"/>
                    </a:moveTo>
                    <a:lnTo>
                      <a:pt x="9037" y="9240"/>
                    </a:lnTo>
                    <a:lnTo>
                      <a:pt x="8514" y="11145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18"/>
                    </a:moveTo>
                    <a:lnTo>
                      <a:pt x="5954" y="10192"/>
                    </a:lnTo>
                    <a:lnTo>
                      <a:pt x="4204" y="11180"/>
                    </a:lnTo>
                    <a:lnTo>
                      <a:pt x="3656" y="9168"/>
                    </a:lnTo>
                    <a:lnTo>
                      <a:pt x="5954" y="6918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81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7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1" y="11538"/>
                    </a:lnTo>
                    <a:lnTo>
                      <a:pt x="3751" y="12216"/>
                    </a:lnTo>
                    <a:lnTo>
                      <a:pt x="4382" y="11859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02"/>
                    </a:lnTo>
                    <a:lnTo>
                      <a:pt x="9740" y="9335"/>
                    </a:lnTo>
                    <a:lnTo>
                      <a:pt x="11895" y="8763"/>
                    </a:lnTo>
                    <a:lnTo>
                      <a:pt x="12597" y="8585"/>
                    </a:lnTo>
                    <a:lnTo>
                      <a:pt x="12240" y="7978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7"/>
                    </a:lnTo>
                    <a:lnTo>
                      <a:pt x="11847" y="3358"/>
                    </a:lnTo>
                    <a:lnTo>
                      <a:pt x="9621" y="2786"/>
                    </a:lnTo>
                    <a:lnTo>
                      <a:pt x="9037" y="679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4" name="Google Shape;1464;p37"/>
              <p:cNvSpPr/>
              <p:nvPr/>
            </p:nvSpPr>
            <p:spPr>
              <a:xfrm>
                <a:off x="6700525" y="-1718525"/>
                <a:ext cx="314650" cy="217600"/>
              </a:xfrm>
              <a:custGeom>
                <a:avLst/>
                <a:gdLst/>
                <a:ahLst/>
                <a:cxnLst/>
                <a:rect l="l" t="t" r="r" b="b"/>
                <a:pathLst>
                  <a:path w="12586" h="8704" extrusionOk="0">
                    <a:moveTo>
                      <a:pt x="10526" y="2941"/>
                    </a:moveTo>
                    <a:lnTo>
                      <a:pt x="11538" y="4644"/>
                    </a:lnTo>
                    <a:lnTo>
                      <a:pt x="9466" y="5179"/>
                    </a:lnTo>
                    <a:lnTo>
                      <a:pt x="7168" y="2941"/>
                    </a:lnTo>
                    <a:close/>
                    <a:moveTo>
                      <a:pt x="5454" y="2941"/>
                    </a:moveTo>
                    <a:lnTo>
                      <a:pt x="3072" y="5239"/>
                    </a:lnTo>
                    <a:lnTo>
                      <a:pt x="1108" y="4739"/>
                    </a:lnTo>
                    <a:lnTo>
                      <a:pt x="2179" y="2941"/>
                    </a:lnTo>
                    <a:close/>
                    <a:moveTo>
                      <a:pt x="6656" y="3429"/>
                    </a:moveTo>
                    <a:lnTo>
                      <a:pt x="9037" y="5739"/>
                    </a:lnTo>
                    <a:lnTo>
                      <a:pt x="8514" y="7644"/>
                    </a:lnTo>
                    <a:lnTo>
                      <a:pt x="6656" y="6596"/>
                    </a:lnTo>
                    <a:lnTo>
                      <a:pt x="6656" y="3429"/>
                    </a:lnTo>
                    <a:close/>
                    <a:moveTo>
                      <a:pt x="5954" y="3417"/>
                    </a:moveTo>
                    <a:lnTo>
                      <a:pt x="5954" y="6691"/>
                    </a:lnTo>
                    <a:lnTo>
                      <a:pt x="4204" y="7668"/>
                    </a:lnTo>
                    <a:lnTo>
                      <a:pt x="3656" y="5656"/>
                    </a:lnTo>
                    <a:lnTo>
                      <a:pt x="5954" y="3417"/>
                    </a:lnTo>
                    <a:close/>
                    <a:moveTo>
                      <a:pt x="394" y="0"/>
                    </a:moveTo>
                    <a:lnTo>
                      <a:pt x="1" y="107"/>
                    </a:lnTo>
                    <a:lnTo>
                      <a:pt x="358" y="726"/>
                    </a:lnTo>
                    <a:lnTo>
                      <a:pt x="1525" y="2667"/>
                    </a:lnTo>
                    <a:lnTo>
                      <a:pt x="405" y="4548"/>
                    </a:lnTo>
                    <a:lnTo>
                      <a:pt x="36" y="5156"/>
                    </a:lnTo>
                    <a:lnTo>
                      <a:pt x="739" y="5334"/>
                    </a:lnTo>
                    <a:lnTo>
                      <a:pt x="2965" y="5918"/>
                    </a:lnTo>
                    <a:lnTo>
                      <a:pt x="3549" y="8013"/>
                    </a:lnTo>
                    <a:lnTo>
                      <a:pt x="3739" y="8704"/>
                    </a:lnTo>
                    <a:lnTo>
                      <a:pt x="4370" y="8346"/>
                    </a:lnTo>
                    <a:lnTo>
                      <a:pt x="6370" y="7227"/>
                    </a:lnTo>
                    <a:lnTo>
                      <a:pt x="8311" y="8311"/>
                    </a:lnTo>
                    <a:lnTo>
                      <a:pt x="8930" y="8668"/>
                    </a:lnTo>
                    <a:lnTo>
                      <a:pt x="9133" y="7989"/>
                    </a:lnTo>
                    <a:lnTo>
                      <a:pt x="9728" y="5810"/>
                    </a:lnTo>
                    <a:lnTo>
                      <a:pt x="11883" y="5251"/>
                    </a:lnTo>
                    <a:lnTo>
                      <a:pt x="12586" y="5072"/>
                    </a:lnTo>
                    <a:lnTo>
                      <a:pt x="12228" y="4453"/>
                    </a:lnTo>
                    <a:lnTo>
                      <a:pt x="11062" y="2512"/>
                    </a:lnTo>
                    <a:lnTo>
                      <a:pt x="12181" y="631"/>
                    </a:lnTo>
                    <a:lnTo>
                      <a:pt x="12538" y="24"/>
                    </a:lnTo>
                    <a:lnTo>
                      <a:pt x="12478" y="0"/>
                    </a:lnTo>
                    <a:lnTo>
                      <a:pt x="9752" y="0"/>
                    </a:lnTo>
                    <a:lnTo>
                      <a:pt x="11490" y="453"/>
                    </a:lnTo>
                    <a:lnTo>
                      <a:pt x="10419" y="2250"/>
                    </a:lnTo>
                    <a:lnTo>
                      <a:pt x="7144" y="2250"/>
                    </a:lnTo>
                    <a:lnTo>
                      <a:pt x="9454" y="0"/>
                    </a:lnTo>
                    <a:lnTo>
                      <a:pt x="8454" y="0"/>
                    </a:lnTo>
                    <a:lnTo>
                      <a:pt x="6644" y="1762"/>
                    </a:lnTo>
                    <a:lnTo>
                      <a:pt x="6644" y="0"/>
                    </a:lnTo>
                    <a:lnTo>
                      <a:pt x="5942" y="0"/>
                    </a:lnTo>
                    <a:lnTo>
                      <a:pt x="5942" y="1762"/>
                    </a:lnTo>
                    <a:lnTo>
                      <a:pt x="4120" y="0"/>
                    </a:lnTo>
                    <a:lnTo>
                      <a:pt x="3132" y="0"/>
                    </a:lnTo>
                    <a:lnTo>
                      <a:pt x="5430" y="2250"/>
                    </a:lnTo>
                    <a:lnTo>
                      <a:pt x="2072" y="2250"/>
                    </a:lnTo>
                    <a:lnTo>
                      <a:pt x="1060" y="536"/>
                    </a:lnTo>
                    <a:lnTo>
                      <a:pt x="3132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5" name="Google Shape;1465;p37"/>
              <p:cNvSpPr/>
              <p:nvPr/>
            </p:nvSpPr>
            <p:spPr>
              <a:xfrm>
                <a:off x="7647075" y="-1500650"/>
                <a:ext cx="3119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12217" extrusionOk="0">
                    <a:moveTo>
                      <a:pt x="4084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84" y="1084"/>
                    </a:lnTo>
                    <a:close/>
                    <a:moveTo>
                      <a:pt x="8394" y="1036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6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65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42" y="6454"/>
                    </a:moveTo>
                    <a:lnTo>
                      <a:pt x="3060" y="8763"/>
                    </a:lnTo>
                    <a:lnTo>
                      <a:pt x="1096" y="8252"/>
                    </a:lnTo>
                    <a:lnTo>
                      <a:pt x="2167" y="6454"/>
                    </a:lnTo>
                    <a:close/>
                    <a:moveTo>
                      <a:pt x="6644" y="6954"/>
                    </a:moveTo>
                    <a:lnTo>
                      <a:pt x="9025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91" y="11192"/>
                    </a:lnTo>
                    <a:lnTo>
                      <a:pt x="3632" y="9180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65"/>
                    </a:lnTo>
                    <a:lnTo>
                      <a:pt x="4275" y="382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81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30"/>
                    </a:lnTo>
                    <a:lnTo>
                      <a:pt x="3560" y="11538"/>
                    </a:lnTo>
                    <a:lnTo>
                      <a:pt x="3751" y="12216"/>
                    </a:lnTo>
                    <a:lnTo>
                      <a:pt x="4382" y="11859"/>
                    </a:lnTo>
                    <a:lnTo>
                      <a:pt x="6394" y="10740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4" y="11502"/>
                    </a:lnTo>
                    <a:lnTo>
                      <a:pt x="9740" y="9335"/>
                    </a:lnTo>
                    <a:lnTo>
                      <a:pt x="11895" y="8763"/>
                    </a:lnTo>
                    <a:lnTo>
                      <a:pt x="12478" y="8621"/>
                    </a:lnTo>
                    <a:lnTo>
                      <a:pt x="12478" y="8359"/>
                    </a:lnTo>
                    <a:lnTo>
                      <a:pt x="12240" y="7978"/>
                    </a:lnTo>
                    <a:lnTo>
                      <a:pt x="11073" y="6025"/>
                    </a:lnTo>
                    <a:lnTo>
                      <a:pt x="12192" y="4156"/>
                    </a:lnTo>
                    <a:lnTo>
                      <a:pt x="12466" y="3691"/>
                    </a:lnTo>
                    <a:lnTo>
                      <a:pt x="12466" y="3513"/>
                    </a:lnTo>
                    <a:lnTo>
                      <a:pt x="11847" y="3346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6" name="Google Shape;1466;p37"/>
              <p:cNvSpPr/>
              <p:nvPr/>
            </p:nvSpPr>
            <p:spPr>
              <a:xfrm>
                <a:off x="7646775" y="-1718525"/>
                <a:ext cx="311975" cy="217600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8704" extrusionOk="0">
                    <a:moveTo>
                      <a:pt x="10526" y="2941"/>
                    </a:moveTo>
                    <a:lnTo>
                      <a:pt x="11538" y="4644"/>
                    </a:lnTo>
                    <a:lnTo>
                      <a:pt x="9466" y="5179"/>
                    </a:lnTo>
                    <a:lnTo>
                      <a:pt x="7156" y="2941"/>
                    </a:lnTo>
                    <a:close/>
                    <a:moveTo>
                      <a:pt x="5454" y="2941"/>
                    </a:moveTo>
                    <a:lnTo>
                      <a:pt x="3072" y="5239"/>
                    </a:lnTo>
                    <a:lnTo>
                      <a:pt x="1108" y="4739"/>
                    </a:lnTo>
                    <a:lnTo>
                      <a:pt x="2179" y="2941"/>
                    </a:lnTo>
                    <a:close/>
                    <a:moveTo>
                      <a:pt x="6656" y="3429"/>
                    </a:moveTo>
                    <a:lnTo>
                      <a:pt x="9037" y="5739"/>
                    </a:lnTo>
                    <a:lnTo>
                      <a:pt x="8514" y="7644"/>
                    </a:lnTo>
                    <a:lnTo>
                      <a:pt x="6656" y="6596"/>
                    </a:lnTo>
                    <a:lnTo>
                      <a:pt x="6656" y="3429"/>
                    </a:lnTo>
                    <a:close/>
                    <a:moveTo>
                      <a:pt x="5954" y="3417"/>
                    </a:moveTo>
                    <a:lnTo>
                      <a:pt x="5954" y="6691"/>
                    </a:lnTo>
                    <a:lnTo>
                      <a:pt x="4203" y="7668"/>
                    </a:lnTo>
                    <a:lnTo>
                      <a:pt x="3644" y="5656"/>
                    </a:lnTo>
                    <a:lnTo>
                      <a:pt x="5954" y="3417"/>
                    </a:lnTo>
                    <a:close/>
                    <a:moveTo>
                      <a:pt x="417" y="0"/>
                    </a:moveTo>
                    <a:lnTo>
                      <a:pt x="1" y="107"/>
                    </a:lnTo>
                    <a:lnTo>
                      <a:pt x="370" y="726"/>
                    </a:lnTo>
                    <a:lnTo>
                      <a:pt x="1536" y="2667"/>
                    </a:lnTo>
                    <a:lnTo>
                      <a:pt x="417" y="4548"/>
                    </a:lnTo>
                    <a:lnTo>
                      <a:pt x="48" y="5156"/>
                    </a:lnTo>
                    <a:lnTo>
                      <a:pt x="751" y="5334"/>
                    </a:lnTo>
                    <a:lnTo>
                      <a:pt x="2977" y="5918"/>
                    </a:lnTo>
                    <a:lnTo>
                      <a:pt x="3561" y="8013"/>
                    </a:lnTo>
                    <a:lnTo>
                      <a:pt x="3751" y="8704"/>
                    </a:lnTo>
                    <a:lnTo>
                      <a:pt x="4382" y="8346"/>
                    </a:lnTo>
                    <a:lnTo>
                      <a:pt x="6382" y="7227"/>
                    </a:lnTo>
                    <a:lnTo>
                      <a:pt x="8323" y="8311"/>
                    </a:lnTo>
                    <a:lnTo>
                      <a:pt x="8942" y="8668"/>
                    </a:lnTo>
                    <a:lnTo>
                      <a:pt x="9145" y="7989"/>
                    </a:lnTo>
                    <a:lnTo>
                      <a:pt x="9740" y="5810"/>
                    </a:lnTo>
                    <a:lnTo>
                      <a:pt x="11895" y="5251"/>
                    </a:lnTo>
                    <a:lnTo>
                      <a:pt x="12478" y="5096"/>
                    </a:lnTo>
                    <a:lnTo>
                      <a:pt x="12478" y="4846"/>
                    </a:lnTo>
                    <a:lnTo>
                      <a:pt x="12240" y="4453"/>
                    </a:lnTo>
                    <a:lnTo>
                      <a:pt x="11073" y="2512"/>
                    </a:lnTo>
                    <a:lnTo>
                      <a:pt x="12193" y="631"/>
                    </a:lnTo>
                    <a:lnTo>
                      <a:pt x="12335" y="393"/>
                    </a:lnTo>
                    <a:cubicBezTo>
                      <a:pt x="11597" y="143"/>
                      <a:pt x="10764" y="0"/>
                      <a:pt x="9883" y="0"/>
                    </a:cubicBezTo>
                    <a:lnTo>
                      <a:pt x="9776" y="0"/>
                    </a:lnTo>
                    <a:lnTo>
                      <a:pt x="11490" y="453"/>
                    </a:lnTo>
                    <a:lnTo>
                      <a:pt x="10419" y="2250"/>
                    </a:lnTo>
                    <a:lnTo>
                      <a:pt x="7144" y="2250"/>
                    </a:lnTo>
                    <a:lnTo>
                      <a:pt x="9454" y="0"/>
                    </a:lnTo>
                    <a:lnTo>
                      <a:pt x="8454" y="0"/>
                    </a:lnTo>
                    <a:lnTo>
                      <a:pt x="6644" y="1762"/>
                    </a:lnTo>
                    <a:lnTo>
                      <a:pt x="6644" y="0"/>
                    </a:lnTo>
                    <a:lnTo>
                      <a:pt x="5942" y="0"/>
                    </a:lnTo>
                    <a:lnTo>
                      <a:pt x="5942" y="1762"/>
                    </a:lnTo>
                    <a:lnTo>
                      <a:pt x="4120" y="0"/>
                    </a:lnTo>
                    <a:lnTo>
                      <a:pt x="3132" y="0"/>
                    </a:lnTo>
                    <a:lnTo>
                      <a:pt x="5430" y="2250"/>
                    </a:lnTo>
                    <a:lnTo>
                      <a:pt x="2072" y="2250"/>
                    </a:lnTo>
                    <a:lnTo>
                      <a:pt x="1060" y="536"/>
                    </a:lnTo>
                    <a:lnTo>
                      <a:pt x="3132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7" name="Google Shape;1467;p37"/>
              <p:cNvSpPr/>
              <p:nvPr/>
            </p:nvSpPr>
            <p:spPr>
              <a:xfrm>
                <a:off x="7329475" y="-1500350"/>
                <a:ext cx="3146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86" h="12217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06" y="1024"/>
                    </a:moveTo>
                    <a:lnTo>
                      <a:pt x="8954" y="3037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06" y="1024"/>
                    </a:lnTo>
                    <a:close/>
                    <a:moveTo>
                      <a:pt x="3144" y="3513"/>
                    </a:moveTo>
                    <a:lnTo>
                      <a:pt x="5442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53"/>
                    </a:lnTo>
                    <a:lnTo>
                      <a:pt x="10418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42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56" y="6442"/>
                    </a:lnTo>
                    <a:close/>
                    <a:moveTo>
                      <a:pt x="5442" y="6442"/>
                    </a:moveTo>
                    <a:lnTo>
                      <a:pt x="3060" y="8751"/>
                    </a:lnTo>
                    <a:lnTo>
                      <a:pt x="1096" y="8240"/>
                    </a:lnTo>
                    <a:lnTo>
                      <a:pt x="2167" y="6442"/>
                    </a:lnTo>
                    <a:close/>
                    <a:moveTo>
                      <a:pt x="6656" y="6942"/>
                    </a:moveTo>
                    <a:lnTo>
                      <a:pt x="9037" y="9240"/>
                    </a:lnTo>
                    <a:lnTo>
                      <a:pt x="8513" y="11145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18"/>
                    </a:moveTo>
                    <a:lnTo>
                      <a:pt x="5954" y="10192"/>
                    </a:lnTo>
                    <a:lnTo>
                      <a:pt x="4192" y="11180"/>
                    </a:lnTo>
                    <a:lnTo>
                      <a:pt x="3644" y="9168"/>
                    </a:lnTo>
                    <a:lnTo>
                      <a:pt x="5954" y="6918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81"/>
                    </a:lnTo>
                    <a:lnTo>
                      <a:pt x="3644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70" y="4239"/>
                    </a:lnTo>
                    <a:lnTo>
                      <a:pt x="1525" y="6192"/>
                    </a:lnTo>
                    <a:lnTo>
                      <a:pt x="417" y="8073"/>
                    </a:lnTo>
                    <a:lnTo>
                      <a:pt x="36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16"/>
                    </a:lnTo>
                    <a:lnTo>
                      <a:pt x="4370" y="11859"/>
                    </a:lnTo>
                    <a:lnTo>
                      <a:pt x="6382" y="10752"/>
                    </a:lnTo>
                    <a:lnTo>
                      <a:pt x="8323" y="11835"/>
                    </a:lnTo>
                    <a:lnTo>
                      <a:pt x="8942" y="12192"/>
                    </a:lnTo>
                    <a:lnTo>
                      <a:pt x="9133" y="11502"/>
                    </a:lnTo>
                    <a:lnTo>
                      <a:pt x="9728" y="9335"/>
                    </a:lnTo>
                    <a:lnTo>
                      <a:pt x="11895" y="8763"/>
                    </a:lnTo>
                    <a:lnTo>
                      <a:pt x="12585" y="8585"/>
                    </a:lnTo>
                    <a:lnTo>
                      <a:pt x="12228" y="7978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7"/>
                    </a:lnTo>
                    <a:lnTo>
                      <a:pt x="11847" y="3358"/>
                    </a:lnTo>
                    <a:lnTo>
                      <a:pt x="9609" y="2786"/>
                    </a:lnTo>
                    <a:lnTo>
                      <a:pt x="9037" y="679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8" name="Google Shape;1468;p37"/>
              <p:cNvSpPr/>
              <p:nvPr/>
            </p:nvSpPr>
            <p:spPr>
              <a:xfrm>
                <a:off x="7329175" y="-1718525"/>
                <a:ext cx="314350" cy="217600"/>
              </a:xfrm>
              <a:custGeom>
                <a:avLst/>
                <a:gdLst/>
                <a:ahLst/>
                <a:cxnLst/>
                <a:rect l="l" t="t" r="r" b="b"/>
                <a:pathLst>
                  <a:path w="12574" h="8704" extrusionOk="0">
                    <a:moveTo>
                      <a:pt x="10538" y="2941"/>
                    </a:moveTo>
                    <a:lnTo>
                      <a:pt x="11550" y="4644"/>
                    </a:lnTo>
                    <a:lnTo>
                      <a:pt x="9478" y="5179"/>
                    </a:lnTo>
                    <a:lnTo>
                      <a:pt x="7168" y="2941"/>
                    </a:lnTo>
                    <a:close/>
                    <a:moveTo>
                      <a:pt x="5454" y="2941"/>
                    </a:moveTo>
                    <a:lnTo>
                      <a:pt x="3072" y="5239"/>
                    </a:lnTo>
                    <a:lnTo>
                      <a:pt x="1108" y="4739"/>
                    </a:lnTo>
                    <a:lnTo>
                      <a:pt x="2179" y="2941"/>
                    </a:lnTo>
                    <a:close/>
                    <a:moveTo>
                      <a:pt x="6668" y="3429"/>
                    </a:moveTo>
                    <a:lnTo>
                      <a:pt x="9049" y="5739"/>
                    </a:lnTo>
                    <a:lnTo>
                      <a:pt x="8525" y="7644"/>
                    </a:lnTo>
                    <a:lnTo>
                      <a:pt x="6668" y="6596"/>
                    </a:lnTo>
                    <a:lnTo>
                      <a:pt x="6668" y="3429"/>
                    </a:lnTo>
                    <a:close/>
                    <a:moveTo>
                      <a:pt x="5966" y="3417"/>
                    </a:moveTo>
                    <a:lnTo>
                      <a:pt x="5966" y="6691"/>
                    </a:lnTo>
                    <a:lnTo>
                      <a:pt x="4204" y="7668"/>
                    </a:lnTo>
                    <a:lnTo>
                      <a:pt x="3656" y="5656"/>
                    </a:lnTo>
                    <a:lnTo>
                      <a:pt x="5966" y="3417"/>
                    </a:lnTo>
                    <a:close/>
                    <a:moveTo>
                      <a:pt x="417" y="0"/>
                    </a:moveTo>
                    <a:lnTo>
                      <a:pt x="1" y="107"/>
                    </a:lnTo>
                    <a:lnTo>
                      <a:pt x="358" y="726"/>
                    </a:lnTo>
                    <a:lnTo>
                      <a:pt x="1513" y="2667"/>
                    </a:lnTo>
                    <a:lnTo>
                      <a:pt x="394" y="4548"/>
                    </a:lnTo>
                    <a:lnTo>
                      <a:pt x="24" y="5156"/>
                    </a:lnTo>
                    <a:lnTo>
                      <a:pt x="727" y="5334"/>
                    </a:lnTo>
                    <a:lnTo>
                      <a:pt x="2953" y="5918"/>
                    </a:lnTo>
                    <a:lnTo>
                      <a:pt x="3537" y="8013"/>
                    </a:lnTo>
                    <a:lnTo>
                      <a:pt x="3727" y="8704"/>
                    </a:lnTo>
                    <a:lnTo>
                      <a:pt x="4358" y="8346"/>
                    </a:lnTo>
                    <a:lnTo>
                      <a:pt x="6370" y="7227"/>
                    </a:lnTo>
                    <a:lnTo>
                      <a:pt x="8299" y="8311"/>
                    </a:lnTo>
                    <a:lnTo>
                      <a:pt x="8930" y="8668"/>
                    </a:lnTo>
                    <a:lnTo>
                      <a:pt x="9121" y="7989"/>
                    </a:lnTo>
                    <a:lnTo>
                      <a:pt x="9716" y="5810"/>
                    </a:lnTo>
                    <a:lnTo>
                      <a:pt x="11871" y="5251"/>
                    </a:lnTo>
                    <a:lnTo>
                      <a:pt x="12574" y="5072"/>
                    </a:lnTo>
                    <a:lnTo>
                      <a:pt x="12216" y="4453"/>
                    </a:lnTo>
                    <a:lnTo>
                      <a:pt x="11050" y="2512"/>
                    </a:lnTo>
                    <a:lnTo>
                      <a:pt x="12169" y="631"/>
                    </a:lnTo>
                    <a:lnTo>
                      <a:pt x="12526" y="24"/>
                    </a:lnTo>
                    <a:lnTo>
                      <a:pt x="12466" y="0"/>
                    </a:lnTo>
                    <a:lnTo>
                      <a:pt x="9740" y="0"/>
                    </a:lnTo>
                    <a:lnTo>
                      <a:pt x="11502" y="453"/>
                    </a:lnTo>
                    <a:lnTo>
                      <a:pt x="10430" y="2250"/>
                    </a:lnTo>
                    <a:lnTo>
                      <a:pt x="7156" y="2250"/>
                    </a:lnTo>
                    <a:lnTo>
                      <a:pt x="9466" y="0"/>
                    </a:lnTo>
                    <a:lnTo>
                      <a:pt x="8466" y="0"/>
                    </a:lnTo>
                    <a:lnTo>
                      <a:pt x="6644" y="1762"/>
                    </a:lnTo>
                    <a:lnTo>
                      <a:pt x="6644" y="0"/>
                    </a:lnTo>
                    <a:lnTo>
                      <a:pt x="5942" y="0"/>
                    </a:lnTo>
                    <a:lnTo>
                      <a:pt x="5942" y="1762"/>
                    </a:lnTo>
                    <a:lnTo>
                      <a:pt x="4132" y="0"/>
                    </a:lnTo>
                    <a:lnTo>
                      <a:pt x="3132" y="0"/>
                    </a:lnTo>
                    <a:lnTo>
                      <a:pt x="5442" y="2250"/>
                    </a:lnTo>
                    <a:lnTo>
                      <a:pt x="2072" y="2250"/>
                    </a:lnTo>
                    <a:lnTo>
                      <a:pt x="1060" y="536"/>
                    </a:lnTo>
                    <a:lnTo>
                      <a:pt x="3132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9" name="Google Shape;1469;p37"/>
              <p:cNvSpPr/>
              <p:nvPr/>
            </p:nvSpPr>
            <p:spPr>
              <a:xfrm>
                <a:off x="8276625" y="-1411950"/>
                <a:ext cx="173250" cy="217625"/>
              </a:xfrm>
              <a:custGeom>
                <a:avLst/>
                <a:gdLst/>
                <a:ahLst/>
                <a:cxnLst/>
                <a:rect l="l" t="t" r="r" b="b"/>
                <a:pathLst>
                  <a:path w="6930" h="8705" extrusionOk="0">
                    <a:moveTo>
                      <a:pt x="5406" y="2906"/>
                    </a:moveTo>
                    <a:lnTo>
                      <a:pt x="3024" y="5215"/>
                    </a:lnTo>
                    <a:lnTo>
                      <a:pt x="1060" y="4704"/>
                    </a:lnTo>
                    <a:lnTo>
                      <a:pt x="2131" y="2906"/>
                    </a:lnTo>
                    <a:close/>
                    <a:moveTo>
                      <a:pt x="381" y="1"/>
                    </a:moveTo>
                    <a:lnTo>
                      <a:pt x="0" y="108"/>
                    </a:lnTo>
                    <a:lnTo>
                      <a:pt x="381" y="727"/>
                    </a:lnTo>
                    <a:lnTo>
                      <a:pt x="1536" y="2668"/>
                    </a:lnTo>
                    <a:lnTo>
                      <a:pt x="417" y="4549"/>
                    </a:lnTo>
                    <a:lnTo>
                      <a:pt x="48" y="5156"/>
                    </a:lnTo>
                    <a:lnTo>
                      <a:pt x="750" y="5335"/>
                    </a:lnTo>
                    <a:lnTo>
                      <a:pt x="2977" y="5918"/>
                    </a:lnTo>
                    <a:lnTo>
                      <a:pt x="3560" y="8013"/>
                    </a:lnTo>
                    <a:lnTo>
                      <a:pt x="3751" y="8704"/>
                    </a:lnTo>
                    <a:lnTo>
                      <a:pt x="4382" y="8347"/>
                    </a:lnTo>
                    <a:lnTo>
                      <a:pt x="6394" y="7228"/>
                    </a:lnTo>
                    <a:lnTo>
                      <a:pt x="6930" y="7525"/>
                    </a:lnTo>
                    <a:cubicBezTo>
                      <a:pt x="6906" y="7287"/>
                      <a:pt x="6894" y="7001"/>
                      <a:pt x="6870" y="6704"/>
                    </a:cubicBezTo>
                    <a:lnTo>
                      <a:pt x="6632" y="6573"/>
                    </a:lnTo>
                    <a:lnTo>
                      <a:pt x="6632" y="5394"/>
                    </a:lnTo>
                    <a:cubicBezTo>
                      <a:pt x="6477" y="4799"/>
                      <a:pt x="6251" y="4168"/>
                      <a:pt x="5930" y="3561"/>
                    </a:cubicBezTo>
                    <a:lnTo>
                      <a:pt x="5930" y="6680"/>
                    </a:lnTo>
                    <a:lnTo>
                      <a:pt x="4167" y="7656"/>
                    </a:lnTo>
                    <a:lnTo>
                      <a:pt x="3620" y="5644"/>
                    </a:lnTo>
                    <a:lnTo>
                      <a:pt x="5882" y="3465"/>
                    </a:lnTo>
                    <a:cubicBezTo>
                      <a:pt x="5822" y="3358"/>
                      <a:pt x="5763" y="3239"/>
                      <a:pt x="5691" y="3132"/>
                    </a:cubicBezTo>
                    <a:cubicBezTo>
                      <a:pt x="5477" y="2799"/>
                      <a:pt x="5251" y="2501"/>
                      <a:pt x="5001" y="2239"/>
                    </a:cubicBezTo>
                    <a:lnTo>
                      <a:pt x="2072" y="2239"/>
                    </a:lnTo>
                    <a:lnTo>
                      <a:pt x="1060" y="524"/>
                    </a:lnTo>
                    <a:lnTo>
                      <a:pt x="1881" y="322"/>
                    </a:lnTo>
                    <a:cubicBezTo>
                      <a:pt x="1405" y="191"/>
                      <a:pt x="917" y="60"/>
                      <a:pt x="381" y="1"/>
                    </a:cubicBez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0" name="Google Shape;1470;p37"/>
              <p:cNvSpPr/>
              <p:nvPr/>
            </p:nvSpPr>
            <p:spPr>
              <a:xfrm>
                <a:off x="7958125" y="-1500350"/>
                <a:ext cx="3149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17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18" y="1024"/>
                    </a:moveTo>
                    <a:lnTo>
                      <a:pt x="8966" y="3037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18" y="1024"/>
                    </a:lnTo>
                    <a:close/>
                    <a:moveTo>
                      <a:pt x="3144" y="3513"/>
                    </a:moveTo>
                    <a:lnTo>
                      <a:pt x="5454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53"/>
                    </a:lnTo>
                    <a:lnTo>
                      <a:pt x="10418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42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68" y="6442"/>
                    </a:lnTo>
                    <a:close/>
                    <a:moveTo>
                      <a:pt x="5454" y="6442"/>
                    </a:moveTo>
                    <a:lnTo>
                      <a:pt x="3072" y="8751"/>
                    </a:lnTo>
                    <a:lnTo>
                      <a:pt x="1108" y="8240"/>
                    </a:lnTo>
                    <a:lnTo>
                      <a:pt x="2179" y="6442"/>
                    </a:lnTo>
                    <a:close/>
                    <a:moveTo>
                      <a:pt x="6656" y="6942"/>
                    </a:moveTo>
                    <a:lnTo>
                      <a:pt x="9037" y="9240"/>
                    </a:lnTo>
                    <a:lnTo>
                      <a:pt x="8513" y="11145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18"/>
                    </a:moveTo>
                    <a:lnTo>
                      <a:pt x="5954" y="10192"/>
                    </a:lnTo>
                    <a:lnTo>
                      <a:pt x="4203" y="11180"/>
                    </a:lnTo>
                    <a:lnTo>
                      <a:pt x="3656" y="9168"/>
                    </a:lnTo>
                    <a:lnTo>
                      <a:pt x="5954" y="6918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81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16"/>
                    </a:lnTo>
                    <a:lnTo>
                      <a:pt x="4382" y="11859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02"/>
                    </a:lnTo>
                    <a:lnTo>
                      <a:pt x="9740" y="9335"/>
                    </a:lnTo>
                    <a:lnTo>
                      <a:pt x="11895" y="8763"/>
                    </a:lnTo>
                    <a:lnTo>
                      <a:pt x="12597" y="8585"/>
                    </a:lnTo>
                    <a:lnTo>
                      <a:pt x="12240" y="7978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7"/>
                    </a:lnTo>
                    <a:lnTo>
                      <a:pt x="11847" y="3358"/>
                    </a:lnTo>
                    <a:lnTo>
                      <a:pt x="9621" y="2786"/>
                    </a:lnTo>
                    <a:lnTo>
                      <a:pt x="9037" y="679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1" name="Google Shape;1471;p37"/>
              <p:cNvSpPr/>
              <p:nvPr/>
            </p:nvSpPr>
            <p:spPr>
              <a:xfrm>
                <a:off x="7959025" y="-1704850"/>
                <a:ext cx="229225" cy="204225"/>
              </a:xfrm>
              <a:custGeom>
                <a:avLst/>
                <a:gdLst/>
                <a:ahLst/>
                <a:cxnLst/>
                <a:rect l="l" t="t" r="r" b="b"/>
                <a:pathLst>
                  <a:path w="9169" h="8169" extrusionOk="0">
                    <a:moveTo>
                      <a:pt x="203" y="1"/>
                    </a:moveTo>
                    <a:lnTo>
                      <a:pt x="322" y="191"/>
                    </a:lnTo>
                    <a:lnTo>
                      <a:pt x="1489" y="2144"/>
                    </a:lnTo>
                    <a:lnTo>
                      <a:pt x="369" y="4013"/>
                    </a:lnTo>
                    <a:lnTo>
                      <a:pt x="0" y="4620"/>
                    </a:lnTo>
                    <a:lnTo>
                      <a:pt x="691" y="4799"/>
                    </a:lnTo>
                    <a:lnTo>
                      <a:pt x="2929" y="5382"/>
                    </a:lnTo>
                    <a:lnTo>
                      <a:pt x="3513" y="7478"/>
                    </a:lnTo>
                    <a:lnTo>
                      <a:pt x="3703" y="8169"/>
                    </a:lnTo>
                    <a:lnTo>
                      <a:pt x="4322" y="7811"/>
                    </a:lnTo>
                    <a:lnTo>
                      <a:pt x="6334" y="6692"/>
                    </a:lnTo>
                    <a:lnTo>
                      <a:pt x="8275" y="7776"/>
                    </a:lnTo>
                    <a:lnTo>
                      <a:pt x="8894" y="8133"/>
                    </a:lnTo>
                    <a:lnTo>
                      <a:pt x="9085" y="7454"/>
                    </a:lnTo>
                    <a:lnTo>
                      <a:pt x="9168" y="7204"/>
                    </a:lnTo>
                    <a:cubicBezTo>
                      <a:pt x="8989" y="7037"/>
                      <a:pt x="8775" y="6895"/>
                      <a:pt x="8561" y="6764"/>
                    </a:cubicBezTo>
                    <a:lnTo>
                      <a:pt x="8466" y="7085"/>
                    </a:lnTo>
                    <a:lnTo>
                      <a:pt x="6703" y="6097"/>
                    </a:lnTo>
                    <a:cubicBezTo>
                      <a:pt x="6453" y="6049"/>
                      <a:pt x="6191" y="6002"/>
                      <a:pt x="5906" y="5978"/>
                    </a:cubicBezTo>
                    <a:lnTo>
                      <a:pt x="5906" y="6144"/>
                    </a:lnTo>
                    <a:lnTo>
                      <a:pt x="4144" y="7121"/>
                    </a:lnTo>
                    <a:lnTo>
                      <a:pt x="3596" y="5121"/>
                    </a:lnTo>
                    <a:lnTo>
                      <a:pt x="4251" y="4478"/>
                    </a:lnTo>
                    <a:cubicBezTo>
                      <a:pt x="4179" y="4263"/>
                      <a:pt x="4072" y="4025"/>
                      <a:pt x="3965" y="3787"/>
                    </a:cubicBezTo>
                    <a:lnTo>
                      <a:pt x="3036" y="4704"/>
                    </a:lnTo>
                    <a:lnTo>
                      <a:pt x="1072" y="4192"/>
                    </a:lnTo>
                    <a:lnTo>
                      <a:pt x="2143" y="2394"/>
                    </a:lnTo>
                    <a:lnTo>
                      <a:pt x="3155" y="2394"/>
                    </a:lnTo>
                    <a:cubicBezTo>
                      <a:pt x="2977" y="2156"/>
                      <a:pt x="2798" y="1918"/>
                      <a:pt x="2620" y="1703"/>
                    </a:cubicBezTo>
                    <a:lnTo>
                      <a:pt x="2048" y="1703"/>
                    </a:lnTo>
                    <a:lnTo>
                      <a:pt x="1405" y="632"/>
                    </a:lnTo>
                    <a:cubicBezTo>
                      <a:pt x="1036" y="382"/>
                      <a:pt x="631" y="156"/>
                      <a:pt x="203" y="1"/>
                    </a:cubicBez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2" name="Google Shape;1472;p37"/>
              <p:cNvSpPr/>
              <p:nvPr/>
            </p:nvSpPr>
            <p:spPr>
              <a:xfrm>
                <a:off x="5930800" y="-894325"/>
                <a:ext cx="141700" cy="225350"/>
              </a:xfrm>
              <a:custGeom>
                <a:avLst/>
                <a:gdLst/>
                <a:ahLst/>
                <a:cxnLst/>
                <a:rect l="l" t="t" r="r" b="b"/>
                <a:pathLst>
                  <a:path w="5668" h="9014" extrusionOk="0">
                    <a:moveTo>
                      <a:pt x="2036" y="0"/>
                    </a:moveTo>
                    <a:lnTo>
                      <a:pt x="1417" y="358"/>
                    </a:lnTo>
                    <a:lnTo>
                      <a:pt x="0" y="1143"/>
                    </a:lnTo>
                    <a:cubicBezTo>
                      <a:pt x="155" y="1310"/>
                      <a:pt x="286" y="1489"/>
                      <a:pt x="429" y="1703"/>
                    </a:cubicBezTo>
                    <a:lnTo>
                      <a:pt x="1607" y="1048"/>
                    </a:lnTo>
                    <a:lnTo>
                      <a:pt x="2155" y="3048"/>
                    </a:lnTo>
                    <a:lnTo>
                      <a:pt x="1476" y="3727"/>
                    </a:lnTo>
                    <a:cubicBezTo>
                      <a:pt x="1488" y="3751"/>
                      <a:pt x="1500" y="3787"/>
                      <a:pt x="1500" y="3810"/>
                    </a:cubicBezTo>
                    <a:cubicBezTo>
                      <a:pt x="1584" y="4025"/>
                      <a:pt x="1655" y="4215"/>
                      <a:pt x="1738" y="4418"/>
                    </a:cubicBezTo>
                    <a:lnTo>
                      <a:pt x="2727" y="3465"/>
                    </a:lnTo>
                    <a:lnTo>
                      <a:pt x="4691" y="3977"/>
                    </a:lnTo>
                    <a:lnTo>
                      <a:pt x="3620" y="5775"/>
                    </a:lnTo>
                    <a:lnTo>
                      <a:pt x="2322" y="5775"/>
                    </a:lnTo>
                    <a:cubicBezTo>
                      <a:pt x="2429" y="6001"/>
                      <a:pt x="2548" y="6239"/>
                      <a:pt x="2667" y="6466"/>
                    </a:cubicBezTo>
                    <a:lnTo>
                      <a:pt x="3703" y="6466"/>
                    </a:lnTo>
                    <a:lnTo>
                      <a:pt x="4715" y="8180"/>
                    </a:lnTo>
                    <a:lnTo>
                      <a:pt x="3822" y="8418"/>
                    </a:lnTo>
                    <a:cubicBezTo>
                      <a:pt x="3977" y="8621"/>
                      <a:pt x="4108" y="8811"/>
                      <a:pt x="4262" y="9014"/>
                    </a:cubicBezTo>
                    <a:lnTo>
                      <a:pt x="5096" y="8799"/>
                    </a:lnTo>
                    <a:lnTo>
                      <a:pt x="5667" y="8656"/>
                    </a:lnTo>
                    <a:lnTo>
                      <a:pt x="5667" y="8394"/>
                    </a:lnTo>
                    <a:lnTo>
                      <a:pt x="5429" y="8013"/>
                    </a:lnTo>
                    <a:lnTo>
                      <a:pt x="4274" y="6061"/>
                    </a:lnTo>
                    <a:lnTo>
                      <a:pt x="5394" y="4191"/>
                    </a:lnTo>
                    <a:lnTo>
                      <a:pt x="5656" y="3727"/>
                    </a:lnTo>
                    <a:lnTo>
                      <a:pt x="5656" y="3549"/>
                    </a:lnTo>
                    <a:lnTo>
                      <a:pt x="5048" y="3382"/>
                    </a:lnTo>
                    <a:lnTo>
                      <a:pt x="2810" y="2787"/>
                    </a:lnTo>
                    <a:lnTo>
                      <a:pt x="2238" y="691"/>
                    </a:lnTo>
                    <a:lnTo>
                      <a:pt x="2036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3" name="Google Shape;1473;p37"/>
              <p:cNvSpPr/>
              <p:nvPr/>
            </p:nvSpPr>
            <p:spPr>
              <a:xfrm>
                <a:off x="5932275" y="-1120850"/>
                <a:ext cx="139925" cy="225350"/>
              </a:xfrm>
              <a:custGeom>
                <a:avLst/>
                <a:gdLst/>
                <a:ahLst/>
                <a:cxnLst/>
                <a:rect l="l" t="t" r="r" b="b"/>
                <a:pathLst>
                  <a:path w="5597" h="9014" extrusionOk="0">
                    <a:moveTo>
                      <a:pt x="4275" y="1"/>
                    </a:moveTo>
                    <a:cubicBezTo>
                      <a:pt x="4120" y="191"/>
                      <a:pt x="3977" y="394"/>
                      <a:pt x="3822" y="596"/>
                    </a:cubicBezTo>
                    <a:lnTo>
                      <a:pt x="4620" y="799"/>
                    </a:lnTo>
                    <a:lnTo>
                      <a:pt x="3537" y="2608"/>
                    </a:lnTo>
                    <a:lnTo>
                      <a:pt x="2608" y="2608"/>
                    </a:lnTo>
                    <a:cubicBezTo>
                      <a:pt x="2489" y="2835"/>
                      <a:pt x="2382" y="3049"/>
                      <a:pt x="2263" y="3287"/>
                    </a:cubicBezTo>
                    <a:lnTo>
                      <a:pt x="3632" y="3287"/>
                    </a:lnTo>
                    <a:lnTo>
                      <a:pt x="4644" y="5001"/>
                    </a:lnTo>
                    <a:lnTo>
                      <a:pt x="2572" y="5537"/>
                    </a:lnTo>
                    <a:lnTo>
                      <a:pt x="1667" y="4656"/>
                    </a:lnTo>
                    <a:cubicBezTo>
                      <a:pt x="1584" y="4871"/>
                      <a:pt x="1501" y="5073"/>
                      <a:pt x="1429" y="5287"/>
                    </a:cubicBezTo>
                    <a:cubicBezTo>
                      <a:pt x="1417" y="5311"/>
                      <a:pt x="1417" y="5335"/>
                      <a:pt x="1406" y="5359"/>
                    </a:cubicBezTo>
                    <a:lnTo>
                      <a:pt x="2144" y="6085"/>
                    </a:lnTo>
                    <a:lnTo>
                      <a:pt x="1620" y="7990"/>
                    </a:lnTo>
                    <a:lnTo>
                      <a:pt x="417" y="7311"/>
                    </a:lnTo>
                    <a:cubicBezTo>
                      <a:pt x="286" y="7514"/>
                      <a:pt x="132" y="7692"/>
                      <a:pt x="1" y="7859"/>
                    </a:cubicBezTo>
                    <a:lnTo>
                      <a:pt x="1441" y="8657"/>
                    </a:lnTo>
                    <a:lnTo>
                      <a:pt x="2072" y="9014"/>
                    </a:lnTo>
                    <a:lnTo>
                      <a:pt x="2263" y="8335"/>
                    </a:lnTo>
                    <a:lnTo>
                      <a:pt x="2858" y="6156"/>
                    </a:lnTo>
                    <a:lnTo>
                      <a:pt x="5013" y="5597"/>
                    </a:lnTo>
                    <a:lnTo>
                      <a:pt x="5597" y="5442"/>
                    </a:lnTo>
                    <a:lnTo>
                      <a:pt x="5597" y="5192"/>
                    </a:lnTo>
                    <a:lnTo>
                      <a:pt x="5358" y="4811"/>
                    </a:lnTo>
                    <a:lnTo>
                      <a:pt x="4203" y="2858"/>
                    </a:lnTo>
                    <a:lnTo>
                      <a:pt x="5311" y="977"/>
                    </a:lnTo>
                    <a:lnTo>
                      <a:pt x="5585" y="525"/>
                    </a:lnTo>
                    <a:lnTo>
                      <a:pt x="5585" y="346"/>
                    </a:lnTo>
                    <a:lnTo>
                      <a:pt x="4977" y="179"/>
                    </a:lnTo>
                    <a:lnTo>
                      <a:pt x="427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4" name="Google Shape;1474;p37"/>
              <p:cNvSpPr/>
              <p:nvPr/>
            </p:nvSpPr>
            <p:spPr>
              <a:xfrm>
                <a:off x="6389475" y="-894325"/>
                <a:ext cx="3119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12229" extrusionOk="0">
                    <a:moveTo>
                      <a:pt x="4084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1" y="2989"/>
                    </a:lnTo>
                    <a:lnTo>
                      <a:pt x="4084" y="1084"/>
                    </a:lnTo>
                    <a:close/>
                    <a:moveTo>
                      <a:pt x="8394" y="1048"/>
                    </a:moveTo>
                    <a:lnTo>
                      <a:pt x="8954" y="3048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48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42" y="6466"/>
                    </a:moveTo>
                    <a:lnTo>
                      <a:pt x="3060" y="8763"/>
                    </a:lnTo>
                    <a:lnTo>
                      <a:pt x="1096" y="8263"/>
                    </a:lnTo>
                    <a:lnTo>
                      <a:pt x="2168" y="6466"/>
                    </a:lnTo>
                    <a:close/>
                    <a:moveTo>
                      <a:pt x="6644" y="6954"/>
                    </a:moveTo>
                    <a:lnTo>
                      <a:pt x="9026" y="9264"/>
                    </a:lnTo>
                    <a:lnTo>
                      <a:pt x="8502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92" y="11192"/>
                    </a:lnTo>
                    <a:lnTo>
                      <a:pt x="3632" y="9180"/>
                    </a:lnTo>
                    <a:lnTo>
                      <a:pt x="5942" y="6942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3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51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1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14"/>
                    </a:lnTo>
                    <a:lnTo>
                      <a:pt x="9740" y="9335"/>
                    </a:lnTo>
                    <a:lnTo>
                      <a:pt x="11895" y="8775"/>
                    </a:lnTo>
                    <a:lnTo>
                      <a:pt x="12478" y="8621"/>
                    </a:lnTo>
                    <a:lnTo>
                      <a:pt x="12478" y="8371"/>
                    </a:lnTo>
                    <a:lnTo>
                      <a:pt x="12240" y="7978"/>
                    </a:lnTo>
                    <a:lnTo>
                      <a:pt x="11073" y="6037"/>
                    </a:lnTo>
                    <a:lnTo>
                      <a:pt x="12193" y="4156"/>
                    </a:lnTo>
                    <a:lnTo>
                      <a:pt x="12466" y="3691"/>
                    </a:lnTo>
                    <a:lnTo>
                      <a:pt x="12466" y="3513"/>
                    </a:lnTo>
                    <a:lnTo>
                      <a:pt x="11847" y="3346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5" name="Google Shape;1475;p37"/>
              <p:cNvSpPr/>
              <p:nvPr/>
            </p:nvSpPr>
            <p:spPr>
              <a:xfrm>
                <a:off x="6389475" y="-1200025"/>
                <a:ext cx="3116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17" extrusionOk="0">
                    <a:moveTo>
                      <a:pt x="4084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1" y="2977"/>
                    </a:lnTo>
                    <a:lnTo>
                      <a:pt x="4084" y="1072"/>
                    </a:lnTo>
                    <a:close/>
                    <a:moveTo>
                      <a:pt x="8394" y="1037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7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42" y="6454"/>
                    </a:moveTo>
                    <a:lnTo>
                      <a:pt x="3060" y="8764"/>
                    </a:lnTo>
                    <a:lnTo>
                      <a:pt x="1096" y="8252"/>
                    </a:lnTo>
                    <a:lnTo>
                      <a:pt x="2168" y="6454"/>
                    </a:lnTo>
                    <a:close/>
                    <a:moveTo>
                      <a:pt x="6644" y="6942"/>
                    </a:moveTo>
                    <a:lnTo>
                      <a:pt x="9026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92" y="11193"/>
                    </a:lnTo>
                    <a:lnTo>
                      <a:pt x="3632" y="9181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65"/>
                    </a:lnTo>
                    <a:lnTo>
                      <a:pt x="4275" y="382"/>
                    </a:lnTo>
                    <a:lnTo>
                      <a:pt x="3656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1" y="3632"/>
                    </a:lnTo>
                    <a:lnTo>
                      <a:pt x="358" y="4239"/>
                    </a:lnTo>
                    <a:lnTo>
                      <a:pt x="1525" y="6192"/>
                    </a:lnTo>
                    <a:lnTo>
                      <a:pt x="405" y="8061"/>
                    </a:lnTo>
                    <a:lnTo>
                      <a:pt x="36" y="8680"/>
                    </a:lnTo>
                    <a:lnTo>
                      <a:pt x="739" y="8847"/>
                    </a:lnTo>
                    <a:lnTo>
                      <a:pt x="2965" y="9431"/>
                    </a:lnTo>
                    <a:lnTo>
                      <a:pt x="3549" y="11526"/>
                    </a:lnTo>
                    <a:lnTo>
                      <a:pt x="3739" y="12217"/>
                    </a:lnTo>
                    <a:lnTo>
                      <a:pt x="4370" y="11859"/>
                    </a:lnTo>
                    <a:lnTo>
                      <a:pt x="6370" y="10740"/>
                    </a:lnTo>
                    <a:lnTo>
                      <a:pt x="8311" y="11836"/>
                    </a:lnTo>
                    <a:lnTo>
                      <a:pt x="8930" y="12193"/>
                    </a:lnTo>
                    <a:lnTo>
                      <a:pt x="9133" y="11502"/>
                    </a:lnTo>
                    <a:lnTo>
                      <a:pt x="9728" y="9323"/>
                    </a:lnTo>
                    <a:lnTo>
                      <a:pt x="11883" y="8764"/>
                    </a:lnTo>
                    <a:lnTo>
                      <a:pt x="12466" y="8609"/>
                    </a:lnTo>
                    <a:lnTo>
                      <a:pt x="12466" y="8359"/>
                    </a:lnTo>
                    <a:lnTo>
                      <a:pt x="12228" y="7978"/>
                    </a:lnTo>
                    <a:lnTo>
                      <a:pt x="11061" y="6025"/>
                    </a:lnTo>
                    <a:lnTo>
                      <a:pt x="12181" y="4144"/>
                    </a:lnTo>
                    <a:lnTo>
                      <a:pt x="12466" y="3704"/>
                    </a:lnTo>
                    <a:lnTo>
                      <a:pt x="12466" y="3525"/>
                    </a:lnTo>
                    <a:lnTo>
                      <a:pt x="11847" y="3358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6" name="Google Shape;1476;p37"/>
              <p:cNvSpPr/>
              <p:nvPr/>
            </p:nvSpPr>
            <p:spPr>
              <a:xfrm>
                <a:off x="6071875" y="-894025"/>
                <a:ext cx="3146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86" h="12229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06" y="1036"/>
                    </a:moveTo>
                    <a:lnTo>
                      <a:pt x="8954" y="3036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06" y="1036"/>
                    </a:lnTo>
                    <a:close/>
                    <a:moveTo>
                      <a:pt x="3144" y="3513"/>
                    </a:moveTo>
                    <a:lnTo>
                      <a:pt x="5442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65"/>
                    </a:lnTo>
                    <a:lnTo>
                      <a:pt x="10419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54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56" y="6454"/>
                    </a:lnTo>
                    <a:close/>
                    <a:moveTo>
                      <a:pt x="5442" y="6454"/>
                    </a:moveTo>
                    <a:lnTo>
                      <a:pt x="3061" y="8751"/>
                    </a:lnTo>
                    <a:lnTo>
                      <a:pt x="1096" y="8251"/>
                    </a:lnTo>
                    <a:lnTo>
                      <a:pt x="2168" y="6454"/>
                    </a:lnTo>
                    <a:close/>
                    <a:moveTo>
                      <a:pt x="6656" y="6942"/>
                    </a:moveTo>
                    <a:lnTo>
                      <a:pt x="9037" y="9252"/>
                    </a:lnTo>
                    <a:lnTo>
                      <a:pt x="8514" y="11157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30"/>
                    </a:moveTo>
                    <a:lnTo>
                      <a:pt x="5954" y="10204"/>
                    </a:lnTo>
                    <a:lnTo>
                      <a:pt x="4192" y="11180"/>
                    </a:lnTo>
                    <a:lnTo>
                      <a:pt x="3644" y="9168"/>
                    </a:lnTo>
                    <a:lnTo>
                      <a:pt x="5954" y="6930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3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70" y="4251"/>
                    </a:lnTo>
                    <a:lnTo>
                      <a:pt x="1525" y="6192"/>
                    </a:lnTo>
                    <a:lnTo>
                      <a:pt x="417" y="8073"/>
                    </a:lnTo>
                    <a:lnTo>
                      <a:pt x="36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1" y="11538"/>
                    </a:lnTo>
                    <a:lnTo>
                      <a:pt x="3751" y="12228"/>
                    </a:lnTo>
                    <a:lnTo>
                      <a:pt x="4370" y="11871"/>
                    </a:lnTo>
                    <a:lnTo>
                      <a:pt x="6382" y="10752"/>
                    </a:lnTo>
                    <a:lnTo>
                      <a:pt x="8323" y="11835"/>
                    </a:lnTo>
                    <a:lnTo>
                      <a:pt x="8942" y="12192"/>
                    </a:lnTo>
                    <a:lnTo>
                      <a:pt x="9133" y="11514"/>
                    </a:lnTo>
                    <a:lnTo>
                      <a:pt x="9728" y="9335"/>
                    </a:lnTo>
                    <a:lnTo>
                      <a:pt x="11895" y="8775"/>
                    </a:lnTo>
                    <a:lnTo>
                      <a:pt x="12586" y="8597"/>
                    </a:lnTo>
                    <a:lnTo>
                      <a:pt x="12228" y="7978"/>
                    </a:lnTo>
                    <a:lnTo>
                      <a:pt x="11073" y="6037"/>
                    </a:lnTo>
                    <a:lnTo>
                      <a:pt x="12193" y="4156"/>
                    </a:lnTo>
                    <a:lnTo>
                      <a:pt x="12550" y="3548"/>
                    </a:lnTo>
                    <a:lnTo>
                      <a:pt x="11847" y="3370"/>
                    </a:lnTo>
                    <a:lnTo>
                      <a:pt x="9609" y="2786"/>
                    </a:lnTo>
                    <a:lnTo>
                      <a:pt x="9037" y="691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7" name="Google Shape;1477;p37"/>
              <p:cNvSpPr/>
              <p:nvPr/>
            </p:nvSpPr>
            <p:spPr>
              <a:xfrm>
                <a:off x="6072175" y="-1200025"/>
                <a:ext cx="3149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17" extrusionOk="0">
                    <a:moveTo>
                      <a:pt x="4084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394" y="1037"/>
                    </a:moveTo>
                    <a:lnTo>
                      <a:pt x="8942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7"/>
                    </a:lnTo>
                    <a:close/>
                    <a:moveTo>
                      <a:pt x="3132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30" y="6454"/>
                    </a:moveTo>
                    <a:lnTo>
                      <a:pt x="3049" y="8764"/>
                    </a:lnTo>
                    <a:lnTo>
                      <a:pt x="1084" y="8252"/>
                    </a:lnTo>
                    <a:lnTo>
                      <a:pt x="2156" y="6454"/>
                    </a:lnTo>
                    <a:close/>
                    <a:moveTo>
                      <a:pt x="6644" y="6942"/>
                    </a:moveTo>
                    <a:lnTo>
                      <a:pt x="9025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80" y="11193"/>
                    </a:lnTo>
                    <a:lnTo>
                      <a:pt x="3632" y="9181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2"/>
                    </a:lnTo>
                    <a:lnTo>
                      <a:pt x="3644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1" y="3632"/>
                    </a:lnTo>
                    <a:lnTo>
                      <a:pt x="370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31"/>
                    </a:lnTo>
                    <a:lnTo>
                      <a:pt x="3560" y="11538"/>
                    </a:lnTo>
                    <a:lnTo>
                      <a:pt x="3751" y="12217"/>
                    </a:lnTo>
                    <a:lnTo>
                      <a:pt x="4382" y="11859"/>
                    </a:lnTo>
                    <a:lnTo>
                      <a:pt x="6382" y="10740"/>
                    </a:lnTo>
                    <a:lnTo>
                      <a:pt x="8323" y="11836"/>
                    </a:lnTo>
                    <a:lnTo>
                      <a:pt x="8942" y="12193"/>
                    </a:lnTo>
                    <a:lnTo>
                      <a:pt x="9145" y="11502"/>
                    </a:lnTo>
                    <a:lnTo>
                      <a:pt x="9740" y="9335"/>
                    </a:lnTo>
                    <a:lnTo>
                      <a:pt x="11895" y="8764"/>
                    </a:lnTo>
                    <a:lnTo>
                      <a:pt x="12597" y="8585"/>
                    </a:lnTo>
                    <a:lnTo>
                      <a:pt x="12228" y="7978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7"/>
                    </a:lnTo>
                    <a:lnTo>
                      <a:pt x="11847" y="3358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8" name="Google Shape;1478;p37"/>
              <p:cNvSpPr/>
              <p:nvPr/>
            </p:nvSpPr>
            <p:spPr>
              <a:xfrm>
                <a:off x="7018425" y="-894325"/>
                <a:ext cx="3116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29" extrusionOk="0">
                    <a:moveTo>
                      <a:pt x="4072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72" y="1084"/>
                    </a:lnTo>
                    <a:close/>
                    <a:moveTo>
                      <a:pt x="8394" y="1048"/>
                    </a:moveTo>
                    <a:lnTo>
                      <a:pt x="8942" y="3048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48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20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02" y="6466"/>
                    </a:moveTo>
                    <a:lnTo>
                      <a:pt x="11514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30" y="6466"/>
                    </a:moveTo>
                    <a:lnTo>
                      <a:pt x="3048" y="8763"/>
                    </a:lnTo>
                    <a:lnTo>
                      <a:pt x="1084" y="8263"/>
                    </a:lnTo>
                    <a:lnTo>
                      <a:pt x="2156" y="6466"/>
                    </a:lnTo>
                    <a:close/>
                    <a:moveTo>
                      <a:pt x="6632" y="6954"/>
                    </a:moveTo>
                    <a:lnTo>
                      <a:pt x="9014" y="9264"/>
                    </a:lnTo>
                    <a:lnTo>
                      <a:pt x="8502" y="11169"/>
                    </a:lnTo>
                    <a:lnTo>
                      <a:pt x="6632" y="10121"/>
                    </a:lnTo>
                    <a:lnTo>
                      <a:pt x="6632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80" y="11192"/>
                    </a:lnTo>
                    <a:lnTo>
                      <a:pt x="3632" y="9180"/>
                    </a:lnTo>
                    <a:lnTo>
                      <a:pt x="5942" y="6942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3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70" y="4251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70" y="11871"/>
                    </a:lnTo>
                    <a:lnTo>
                      <a:pt x="6382" y="10752"/>
                    </a:lnTo>
                    <a:lnTo>
                      <a:pt x="8323" y="11835"/>
                    </a:lnTo>
                    <a:lnTo>
                      <a:pt x="8942" y="12192"/>
                    </a:lnTo>
                    <a:lnTo>
                      <a:pt x="9133" y="11514"/>
                    </a:lnTo>
                    <a:lnTo>
                      <a:pt x="9728" y="9335"/>
                    </a:lnTo>
                    <a:lnTo>
                      <a:pt x="11895" y="8775"/>
                    </a:lnTo>
                    <a:lnTo>
                      <a:pt x="12466" y="8621"/>
                    </a:lnTo>
                    <a:lnTo>
                      <a:pt x="12466" y="8371"/>
                    </a:lnTo>
                    <a:lnTo>
                      <a:pt x="12228" y="7978"/>
                    </a:lnTo>
                    <a:lnTo>
                      <a:pt x="11073" y="6037"/>
                    </a:lnTo>
                    <a:lnTo>
                      <a:pt x="12192" y="4156"/>
                    </a:lnTo>
                    <a:lnTo>
                      <a:pt x="12454" y="3691"/>
                    </a:lnTo>
                    <a:lnTo>
                      <a:pt x="12454" y="3513"/>
                    </a:lnTo>
                    <a:lnTo>
                      <a:pt x="11847" y="3346"/>
                    </a:lnTo>
                    <a:lnTo>
                      <a:pt x="9609" y="2787"/>
                    </a:lnTo>
                    <a:lnTo>
                      <a:pt x="9037" y="691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9" name="Google Shape;1479;p37"/>
              <p:cNvSpPr/>
              <p:nvPr/>
            </p:nvSpPr>
            <p:spPr>
              <a:xfrm>
                <a:off x="7018425" y="-1200025"/>
                <a:ext cx="3113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55" h="12217" extrusionOk="0">
                    <a:moveTo>
                      <a:pt x="4072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0" y="2977"/>
                    </a:lnTo>
                    <a:lnTo>
                      <a:pt x="4072" y="1072"/>
                    </a:lnTo>
                    <a:close/>
                    <a:moveTo>
                      <a:pt x="8394" y="1037"/>
                    </a:moveTo>
                    <a:lnTo>
                      <a:pt x="8942" y="3049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37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20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02" y="6454"/>
                    </a:moveTo>
                    <a:lnTo>
                      <a:pt x="11514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30" y="6454"/>
                    </a:moveTo>
                    <a:lnTo>
                      <a:pt x="3048" y="8764"/>
                    </a:lnTo>
                    <a:lnTo>
                      <a:pt x="1084" y="8252"/>
                    </a:lnTo>
                    <a:lnTo>
                      <a:pt x="2156" y="6454"/>
                    </a:lnTo>
                    <a:close/>
                    <a:moveTo>
                      <a:pt x="6632" y="6942"/>
                    </a:moveTo>
                    <a:lnTo>
                      <a:pt x="9014" y="9252"/>
                    </a:lnTo>
                    <a:lnTo>
                      <a:pt x="8502" y="11157"/>
                    </a:lnTo>
                    <a:lnTo>
                      <a:pt x="6632" y="10121"/>
                    </a:lnTo>
                    <a:lnTo>
                      <a:pt x="6632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80" y="11193"/>
                    </a:lnTo>
                    <a:lnTo>
                      <a:pt x="3632" y="9181"/>
                    </a:lnTo>
                    <a:lnTo>
                      <a:pt x="5942" y="6930"/>
                    </a:lnTo>
                    <a:close/>
                    <a:moveTo>
                      <a:pt x="8835" y="1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2"/>
                    </a:lnTo>
                    <a:lnTo>
                      <a:pt x="3644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13" y="6192"/>
                    </a:lnTo>
                    <a:lnTo>
                      <a:pt x="405" y="8061"/>
                    </a:lnTo>
                    <a:lnTo>
                      <a:pt x="24" y="8680"/>
                    </a:lnTo>
                    <a:lnTo>
                      <a:pt x="727" y="8847"/>
                    </a:lnTo>
                    <a:lnTo>
                      <a:pt x="2965" y="9431"/>
                    </a:lnTo>
                    <a:lnTo>
                      <a:pt x="3537" y="11526"/>
                    </a:lnTo>
                    <a:lnTo>
                      <a:pt x="3739" y="12217"/>
                    </a:lnTo>
                    <a:lnTo>
                      <a:pt x="4358" y="11859"/>
                    </a:lnTo>
                    <a:lnTo>
                      <a:pt x="6370" y="10740"/>
                    </a:lnTo>
                    <a:lnTo>
                      <a:pt x="8299" y="11836"/>
                    </a:lnTo>
                    <a:lnTo>
                      <a:pt x="8930" y="12193"/>
                    </a:lnTo>
                    <a:lnTo>
                      <a:pt x="9121" y="11502"/>
                    </a:lnTo>
                    <a:lnTo>
                      <a:pt x="9716" y="9323"/>
                    </a:lnTo>
                    <a:lnTo>
                      <a:pt x="11871" y="8764"/>
                    </a:lnTo>
                    <a:lnTo>
                      <a:pt x="12454" y="8609"/>
                    </a:lnTo>
                    <a:lnTo>
                      <a:pt x="12454" y="8359"/>
                    </a:lnTo>
                    <a:lnTo>
                      <a:pt x="12216" y="7978"/>
                    </a:lnTo>
                    <a:lnTo>
                      <a:pt x="11061" y="6025"/>
                    </a:lnTo>
                    <a:lnTo>
                      <a:pt x="12169" y="4144"/>
                    </a:lnTo>
                    <a:lnTo>
                      <a:pt x="12454" y="3704"/>
                    </a:lnTo>
                    <a:lnTo>
                      <a:pt x="12454" y="3525"/>
                    </a:lnTo>
                    <a:lnTo>
                      <a:pt x="11847" y="3358"/>
                    </a:lnTo>
                    <a:lnTo>
                      <a:pt x="9609" y="2775"/>
                    </a:lnTo>
                    <a:lnTo>
                      <a:pt x="9037" y="679"/>
                    </a:lnTo>
                    <a:lnTo>
                      <a:pt x="883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0" name="Google Shape;1480;p37"/>
              <p:cNvSpPr/>
              <p:nvPr/>
            </p:nvSpPr>
            <p:spPr>
              <a:xfrm>
                <a:off x="6700525" y="-894025"/>
                <a:ext cx="3149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29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18" y="1036"/>
                    </a:moveTo>
                    <a:lnTo>
                      <a:pt x="8966" y="3036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18" y="1036"/>
                    </a:lnTo>
                    <a:close/>
                    <a:moveTo>
                      <a:pt x="3144" y="3513"/>
                    </a:moveTo>
                    <a:lnTo>
                      <a:pt x="5454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65"/>
                    </a:lnTo>
                    <a:lnTo>
                      <a:pt x="10419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54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68" y="6454"/>
                    </a:lnTo>
                    <a:close/>
                    <a:moveTo>
                      <a:pt x="5454" y="6454"/>
                    </a:moveTo>
                    <a:lnTo>
                      <a:pt x="3072" y="8751"/>
                    </a:lnTo>
                    <a:lnTo>
                      <a:pt x="1108" y="8251"/>
                    </a:lnTo>
                    <a:lnTo>
                      <a:pt x="2179" y="6454"/>
                    </a:lnTo>
                    <a:close/>
                    <a:moveTo>
                      <a:pt x="6656" y="6942"/>
                    </a:moveTo>
                    <a:lnTo>
                      <a:pt x="9037" y="9252"/>
                    </a:lnTo>
                    <a:lnTo>
                      <a:pt x="8514" y="11157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30"/>
                    </a:moveTo>
                    <a:lnTo>
                      <a:pt x="5954" y="10204"/>
                    </a:lnTo>
                    <a:lnTo>
                      <a:pt x="4204" y="11180"/>
                    </a:lnTo>
                    <a:lnTo>
                      <a:pt x="3656" y="9168"/>
                    </a:lnTo>
                    <a:lnTo>
                      <a:pt x="5954" y="6930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3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51"/>
                    </a:lnTo>
                    <a:lnTo>
                      <a:pt x="1537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1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14"/>
                    </a:lnTo>
                    <a:lnTo>
                      <a:pt x="9740" y="9335"/>
                    </a:lnTo>
                    <a:lnTo>
                      <a:pt x="11895" y="8775"/>
                    </a:lnTo>
                    <a:lnTo>
                      <a:pt x="12597" y="8597"/>
                    </a:lnTo>
                    <a:lnTo>
                      <a:pt x="12240" y="7978"/>
                    </a:lnTo>
                    <a:lnTo>
                      <a:pt x="11073" y="6037"/>
                    </a:lnTo>
                    <a:lnTo>
                      <a:pt x="12193" y="4156"/>
                    </a:lnTo>
                    <a:lnTo>
                      <a:pt x="12550" y="3548"/>
                    </a:lnTo>
                    <a:lnTo>
                      <a:pt x="11847" y="3370"/>
                    </a:lnTo>
                    <a:lnTo>
                      <a:pt x="9621" y="2786"/>
                    </a:lnTo>
                    <a:lnTo>
                      <a:pt x="9037" y="691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1" name="Google Shape;1481;p37"/>
              <p:cNvSpPr/>
              <p:nvPr/>
            </p:nvSpPr>
            <p:spPr>
              <a:xfrm>
                <a:off x="6700825" y="-1200025"/>
                <a:ext cx="3149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17" extrusionOk="0">
                    <a:moveTo>
                      <a:pt x="4084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406" y="1037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406" y="1037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56" y="6454"/>
                    </a:lnTo>
                    <a:close/>
                    <a:moveTo>
                      <a:pt x="5442" y="6454"/>
                    </a:moveTo>
                    <a:lnTo>
                      <a:pt x="3060" y="8764"/>
                    </a:lnTo>
                    <a:lnTo>
                      <a:pt x="1096" y="8252"/>
                    </a:lnTo>
                    <a:lnTo>
                      <a:pt x="2167" y="6454"/>
                    </a:lnTo>
                    <a:close/>
                    <a:moveTo>
                      <a:pt x="6644" y="6942"/>
                    </a:moveTo>
                    <a:lnTo>
                      <a:pt x="9025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92" y="11193"/>
                    </a:lnTo>
                    <a:lnTo>
                      <a:pt x="3644" y="9181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65"/>
                    </a:lnTo>
                    <a:lnTo>
                      <a:pt x="4275" y="382"/>
                    </a:lnTo>
                    <a:lnTo>
                      <a:pt x="3656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31"/>
                    </a:lnTo>
                    <a:lnTo>
                      <a:pt x="3560" y="11538"/>
                    </a:lnTo>
                    <a:lnTo>
                      <a:pt x="3751" y="12217"/>
                    </a:lnTo>
                    <a:lnTo>
                      <a:pt x="4382" y="11859"/>
                    </a:lnTo>
                    <a:lnTo>
                      <a:pt x="6394" y="10740"/>
                    </a:lnTo>
                    <a:lnTo>
                      <a:pt x="8323" y="11836"/>
                    </a:lnTo>
                    <a:lnTo>
                      <a:pt x="8954" y="12193"/>
                    </a:lnTo>
                    <a:lnTo>
                      <a:pt x="9145" y="11502"/>
                    </a:lnTo>
                    <a:lnTo>
                      <a:pt x="9740" y="9335"/>
                    </a:lnTo>
                    <a:lnTo>
                      <a:pt x="11895" y="8764"/>
                    </a:lnTo>
                    <a:lnTo>
                      <a:pt x="12597" y="8585"/>
                    </a:lnTo>
                    <a:lnTo>
                      <a:pt x="12240" y="7978"/>
                    </a:lnTo>
                    <a:lnTo>
                      <a:pt x="11085" y="6025"/>
                    </a:lnTo>
                    <a:lnTo>
                      <a:pt x="12193" y="4156"/>
                    </a:lnTo>
                    <a:lnTo>
                      <a:pt x="12550" y="3537"/>
                    </a:lnTo>
                    <a:lnTo>
                      <a:pt x="11859" y="3358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2" name="Google Shape;1482;p37"/>
              <p:cNvSpPr/>
              <p:nvPr/>
            </p:nvSpPr>
            <p:spPr>
              <a:xfrm>
                <a:off x="7647075" y="-894325"/>
                <a:ext cx="3119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12229" extrusionOk="0">
                    <a:moveTo>
                      <a:pt x="4084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84" y="1084"/>
                    </a:lnTo>
                    <a:close/>
                    <a:moveTo>
                      <a:pt x="8394" y="1048"/>
                    </a:moveTo>
                    <a:lnTo>
                      <a:pt x="8954" y="3048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48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42" y="6466"/>
                    </a:moveTo>
                    <a:lnTo>
                      <a:pt x="3060" y="8763"/>
                    </a:lnTo>
                    <a:lnTo>
                      <a:pt x="1096" y="8263"/>
                    </a:lnTo>
                    <a:lnTo>
                      <a:pt x="2167" y="6466"/>
                    </a:lnTo>
                    <a:close/>
                    <a:moveTo>
                      <a:pt x="6644" y="6954"/>
                    </a:moveTo>
                    <a:lnTo>
                      <a:pt x="9025" y="9264"/>
                    </a:lnTo>
                    <a:lnTo>
                      <a:pt x="8502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91" y="11192"/>
                    </a:lnTo>
                    <a:lnTo>
                      <a:pt x="3632" y="9180"/>
                    </a:lnTo>
                    <a:lnTo>
                      <a:pt x="5942" y="6942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3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81" y="4251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4" y="11514"/>
                    </a:lnTo>
                    <a:lnTo>
                      <a:pt x="9740" y="9335"/>
                    </a:lnTo>
                    <a:lnTo>
                      <a:pt x="11895" y="8775"/>
                    </a:lnTo>
                    <a:lnTo>
                      <a:pt x="12478" y="8621"/>
                    </a:lnTo>
                    <a:lnTo>
                      <a:pt x="12478" y="8371"/>
                    </a:lnTo>
                    <a:lnTo>
                      <a:pt x="12240" y="7978"/>
                    </a:lnTo>
                    <a:lnTo>
                      <a:pt x="11073" y="6037"/>
                    </a:lnTo>
                    <a:lnTo>
                      <a:pt x="12192" y="4156"/>
                    </a:lnTo>
                    <a:lnTo>
                      <a:pt x="12466" y="3691"/>
                    </a:lnTo>
                    <a:lnTo>
                      <a:pt x="12466" y="3513"/>
                    </a:lnTo>
                    <a:lnTo>
                      <a:pt x="11847" y="3346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3" name="Google Shape;1483;p37"/>
              <p:cNvSpPr/>
              <p:nvPr/>
            </p:nvSpPr>
            <p:spPr>
              <a:xfrm>
                <a:off x="7647075" y="-1200025"/>
                <a:ext cx="3116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17" extrusionOk="0">
                    <a:moveTo>
                      <a:pt x="4084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394" y="1037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7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42" y="6454"/>
                    </a:moveTo>
                    <a:lnTo>
                      <a:pt x="3060" y="8764"/>
                    </a:lnTo>
                    <a:lnTo>
                      <a:pt x="1096" y="8252"/>
                    </a:lnTo>
                    <a:lnTo>
                      <a:pt x="2167" y="6454"/>
                    </a:lnTo>
                    <a:close/>
                    <a:moveTo>
                      <a:pt x="6644" y="6942"/>
                    </a:moveTo>
                    <a:lnTo>
                      <a:pt x="9025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91" y="11193"/>
                    </a:lnTo>
                    <a:lnTo>
                      <a:pt x="3632" y="9181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2"/>
                    </a:lnTo>
                    <a:lnTo>
                      <a:pt x="3644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24" y="6192"/>
                    </a:lnTo>
                    <a:lnTo>
                      <a:pt x="405" y="8061"/>
                    </a:lnTo>
                    <a:lnTo>
                      <a:pt x="36" y="8680"/>
                    </a:lnTo>
                    <a:lnTo>
                      <a:pt x="727" y="8847"/>
                    </a:lnTo>
                    <a:lnTo>
                      <a:pt x="2965" y="9431"/>
                    </a:lnTo>
                    <a:lnTo>
                      <a:pt x="3549" y="11526"/>
                    </a:lnTo>
                    <a:lnTo>
                      <a:pt x="3739" y="12217"/>
                    </a:lnTo>
                    <a:lnTo>
                      <a:pt x="4370" y="11859"/>
                    </a:lnTo>
                    <a:lnTo>
                      <a:pt x="6370" y="10740"/>
                    </a:lnTo>
                    <a:lnTo>
                      <a:pt x="8311" y="11836"/>
                    </a:lnTo>
                    <a:lnTo>
                      <a:pt x="8930" y="12193"/>
                    </a:lnTo>
                    <a:lnTo>
                      <a:pt x="9133" y="11502"/>
                    </a:lnTo>
                    <a:lnTo>
                      <a:pt x="9728" y="9323"/>
                    </a:lnTo>
                    <a:lnTo>
                      <a:pt x="11883" y="8764"/>
                    </a:lnTo>
                    <a:lnTo>
                      <a:pt x="12466" y="8609"/>
                    </a:lnTo>
                    <a:lnTo>
                      <a:pt x="12466" y="8359"/>
                    </a:lnTo>
                    <a:lnTo>
                      <a:pt x="12228" y="7978"/>
                    </a:lnTo>
                    <a:lnTo>
                      <a:pt x="11061" y="6025"/>
                    </a:lnTo>
                    <a:lnTo>
                      <a:pt x="12181" y="4144"/>
                    </a:lnTo>
                    <a:lnTo>
                      <a:pt x="12466" y="3704"/>
                    </a:lnTo>
                    <a:lnTo>
                      <a:pt x="12466" y="3525"/>
                    </a:lnTo>
                    <a:lnTo>
                      <a:pt x="11847" y="3358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4" name="Google Shape;1484;p37"/>
              <p:cNvSpPr/>
              <p:nvPr/>
            </p:nvSpPr>
            <p:spPr>
              <a:xfrm>
                <a:off x="7329475" y="-894025"/>
                <a:ext cx="3146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86" h="12229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06" y="1036"/>
                    </a:moveTo>
                    <a:lnTo>
                      <a:pt x="8954" y="3036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06" y="1036"/>
                    </a:lnTo>
                    <a:close/>
                    <a:moveTo>
                      <a:pt x="3144" y="3513"/>
                    </a:moveTo>
                    <a:lnTo>
                      <a:pt x="5442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65"/>
                    </a:lnTo>
                    <a:lnTo>
                      <a:pt x="10418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54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56" y="6454"/>
                    </a:lnTo>
                    <a:close/>
                    <a:moveTo>
                      <a:pt x="5442" y="6454"/>
                    </a:moveTo>
                    <a:lnTo>
                      <a:pt x="3060" y="8751"/>
                    </a:lnTo>
                    <a:lnTo>
                      <a:pt x="1096" y="8251"/>
                    </a:lnTo>
                    <a:lnTo>
                      <a:pt x="2167" y="6454"/>
                    </a:lnTo>
                    <a:close/>
                    <a:moveTo>
                      <a:pt x="6656" y="6942"/>
                    </a:moveTo>
                    <a:lnTo>
                      <a:pt x="9037" y="9252"/>
                    </a:lnTo>
                    <a:lnTo>
                      <a:pt x="8513" y="11157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30"/>
                    </a:moveTo>
                    <a:lnTo>
                      <a:pt x="5954" y="10204"/>
                    </a:lnTo>
                    <a:lnTo>
                      <a:pt x="4192" y="11180"/>
                    </a:lnTo>
                    <a:lnTo>
                      <a:pt x="3644" y="9168"/>
                    </a:lnTo>
                    <a:lnTo>
                      <a:pt x="5954" y="6930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3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70" y="4251"/>
                    </a:lnTo>
                    <a:lnTo>
                      <a:pt x="1525" y="6192"/>
                    </a:lnTo>
                    <a:lnTo>
                      <a:pt x="417" y="8073"/>
                    </a:lnTo>
                    <a:lnTo>
                      <a:pt x="36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70" y="11871"/>
                    </a:lnTo>
                    <a:lnTo>
                      <a:pt x="6382" y="10752"/>
                    </a:lnTo>
                    <a:lnTo>
                      <a:pt x="8323" y="11835"/>
                    </a:lnTo>
                    <a:lnTo>
                      <a:pt x="8942" y="12192"/>
                    </a:lnTo>
                    <a:lnTo>
                      <a:pt x="9133" y="11514"/>
                    </a:lnTo>
                    <a:lnTo>
                      <a:pt x="9728" y="9335"/>
                    </a:lnTo>
                    <a:lnTo>
                      <a:pt x="11895" y="8775"/>
                    </a:lnTo>
                    <a:lnTo>
                      <a:pt x="12585" y="8597"/>
                    </a:lnTo>
                    <a:lnTo>
                      <a:pt x="12228" y="7978"/>
                    </a:lnTo>
                    <a:lnTo>
                      <a:pt x="11073" y="6037"/>
                    </a:lnTo>
                    <a:lnTo>
                      <a:pt x="12193" y="4156"/>
                    </a:lnTo>
                    <a:lnTo>
                      <a:pt x="12550" y="3548"/>
                    </a:lnTo>
                    <a:lnTo>
                      <a:pt x="11847" y="3370"/>
                    </a:lnTo>
                    <a:lnTo>
                      <a:pt x="9609" y="2786"/>
                    </a:lnTo>
                    <a:lnTo>
                      <a:pt x="9037" y="691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5" name="Google Shape;1485;p37"/>
              <p:cNvSpPr/>
              <p:nvPr/>
            </p:nvSpPr>
            <p:spPr>
              <a:xfrm>
                <a:off x="7329775" y="-1200025"/>
                <a:ext cx="3149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17" extrusionOk="0">
                    <a:moveTo>
                      <a:pt x="4084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394" y="1037"/>
                    </a:moveTo>
                    <a:lnTo>
                      <a:pt x="8942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7"/>
                    </a:lnTo>
                    <a:close/>
                    <a:moveTo>
                      <a:pt x="3132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6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30" y="6454"/>
                    </a:moveTo>
                    <a:lnTo>
                      <a:pt x="3048" y="8764"/>
                    </a:lnTo>
                    <a:lnTo>
                      <a:pt x="1084" y="8252"/>
                    </a:lnTo>
                    <a:lnTo>
                      <a:pt x="2155" y="6454"/>
                    </a:lnTo>
                    <a:close/>
                    <a:moveTo>
                      <a:pt x="6644" y="6942"/>
                    </a:moveTo>
                    <a:lnTo>
                      <a:pt x="9025" y="9252"/>
                    </a:lnTo>
                    <a:lnTo>
                      <a:pt x="8501" y="11157"/>
                    </a:lnTo>
                    <a:lnTo>
                      <a:pt x="6644" y="10121"/>
                    </a:lnTo>
                    <a:lnTo>
                      <a:pt x="6644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80" y="11193"/>
                    </a:lnTo>
                    <a:lnTo>
                      <a:pt x="3632" y="9181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2"/>
                    </a:lnTo>
                    <a:lnTo>
                      <a:pt x="3644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70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31"/>
                    </a:lnTo>
                    <a:lnTo>
                      <a:pt x="3560" y="11538"/>
                    </a:lnTo>
                    <a:lnTo>
                      <a:pt x="3751" y="12217"/>
                    </a:lnTo>
                    <a:lnTo>
                      <a:pt x="4382" y="11859"/>
                    </a:lnTo>
                    <a:lnTo>
                      <a:pt x="6382" y="10740"/>
                    </a:lnTo>
                    <a:lnTo>
                      <a:pt x="8323" y="11836"/>
                    </a:lnTo>
                    <a:lnTo>
                      <a:pt x="8942" y="12193"/>
                    </a:lnTo>
                    <a:lnTo>
                      <a:pt x="9144" y="11502"/>
                    </a:lnTo>
                    <a:lnTo>
                      <a:pt x="9740" y="9335"/>
                    </a:lnTo>
                    <a:lnTo>
                      <a:pt x="11895" y="8764"/>
                    </a:lnTo>
                    <a:lnTo>
                      <a:pt x="12597" y="8585"/>
                    </a:lnTo>
                    <a:lnTo>
                      <a:pt x="12228" y="7978"/>
                    </a:lnTo>
                    <a:lnTo>
                      <a:pt x="11073" y="6025"/>
                    </a:lnTo>
                    <a:lnTo>
                      <a:pt x="12192" y="4156"/>
                    </a:lnTo>
                    <a:lnTo>
                      <a:pt x="12550" y="3537"/>
                    </a:lnTo>
                    <a:lnTo>
                      <a:pt x="11847" y="3358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6" name="Google Shape;1486;p37"/>
              <p:cNvSpPr/>
              <p:nvPr/>
            </p:nvSpPr>
            <p:spPr>
              <a:xfrm>
                <a:off x="8276025" y="-894325"/>
                <a:ext cx="3116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29" extrusionOk="0">
                    <a:moveTo>
                      <a:pt x="4072" y="1084"/>
                    </a:moveTo>
                    <a:lnTo>
                      <a:pt x="5930" y="2132"/>
                    </a:lnTo>
                    <a:lnTo>
                      <a:pt x="5930" y="5299"/>
                    </a:lnTo>
                    <a:lnTo>
                      <a:pt x="3548" y="2989"/>
                    </a:lnTo>
                    <a:lnTo>
                      <a:pt x="4072" y="1084"/>
                    </a:lnTo>
                    <a:close/>
                    <a:moveTo>
                      <a:pt x="8394" y="1048"/>
                    </a:moveTo>
                    <a:lnTo>
                      <a:pt x="8942" y="3048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48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20" y="3525"/>
                    </a:lnTo>
                    <a:close/>
                    <a:moveTo>
                      <a:pt x="9502" y="3465"/>
                    </a:moveTo>
                    <a:lnTo>
                      <a:pt x="11466" y="3977"/>
                    </a:lnTo>
                    <a:lnTo>
                      <a:pt x="10395" y="5775"/>
                    </a:lnTo>
                    <a:lnTo>
                      <a:pt x="7120" y="5775"/>
                    </a:lnTo>
                    <a:lnTo>
                      <a:pt x="9502" y="3465"/>
                    </a:lnTo>
                    <a:close/>
                    <a:moveTo>
                      <a:pt x="10502" y="6466"/>
                    </a:moveTo>
                    <a:lnTo>
                      <a:pt x="11514" y="8168"/>
                    </a:lnTo>
                    <a:lnTo>
                      <a:pt x="9442" y="8704"/>
                    </a:lnTo>
                    <a:lnTo>
                      <a:pt x="7144" y="6466"/>
                    </a:lnTo>
                    <a:close/>
                    <a:moveTo>
                      <a:pt x="5430" y="6466"/>
                    </a:moveTo>
                    <a:lnTo>
                      <a:pt x="3048" y="8763"/>
                    </a:lnTo>
                    <a:lnTo>
                      <a:pt x="1084" y="8263"/>
                    </a:lnTo>
                    <a:lnTo>
                      <a:pt x="2155" y="6466"/>
                    </a:lnTo>
                    <a:close/>
                    <a:moveTo>
                      <a:pt x="6632" y="6954"/>
                    </a:moveTo>
                    <a:lnTo>
                      <a:pt x="9013" y="9264"/>
                    </a:lnTo>
                    <a:lnTo>
                      <a:pt x="8501" y="11169"/>
                    </a:lnTo>
                    <a:lnTo>
                      <a:pt x="6632" y="10121"/>
                    </a:lnTo>
                    <a:lnTo>
                      <a:pt x="6632" y="6954"/>
                    </a:lnTo>
                    <a:close/>
                    <a:moveTo>
                      <a:pt x="5930" y="6942"/>
                    </a:moveTo>
                    <a:lnTo>
                      <a:pt x="5930" y="10216"/>
                    </a:lnTo>
                    <a:lnTo>
                      <a:pt x="4179" y="11192"/>
                    </a:lnTo>
                    <a:lnTo>
                      <a:pt x="3632" y="9180"/>
                    </a:lnTo>
                    <a:lnTo>
                      <a:pt x="5930" y="6942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3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69" y="4251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70" y="11871"/>
                    </a:lnTo>
                    <a:lnTo>
                      <a:pt x="6382" y="10752"/>
                    </a:lnTo>
                    <a:lnTo>
                      <a:pt x="8180" y="11764"/>
                    </a:lnTo>
                    <a:cubicBezTo>
                      <a:pt x="8525" y="11692"/>
                      <a:pt x="8859" y="11550"/>
                      <a:pt x="9180" y="11395"/>
                    </a:cubicBezTo>
                    <a:lnTo>
                      <a:pt x="9752" y="9335"/>
                    </a:lnTo>
                    <a:lnTo>
                      <a:pt x="11907" y="8775"/>
                    </a:lnTo>
                    <a:lnTo>
                      <a:pt x="12133" y="8716"/>
                    </a:lnTo>
                    <a:cubicBezTo>
                      <a:pt x="12228" y="8573"/>
                      <a:pt x="12335" y="8430"/>
                      <a:pt x="12431" y="8275"/>
                    </a:cubicBezTo>
                    <a:lnTo>
                      <a:pt x="12252" y="7966"/>
                    </a:lnTo>
                    <a:lnTo>
                      <a:pt x="11085" y="6013"/>
                    </a:lnTo>
                    <a:lnTo>
                      <a:pt x="12204" y="4144"/>
                    </a:lnTo>
                    <a:lnTo>
                      <a:pt x="12466" y="3680"/>
                    </a:lnTo>
                    <a:lnTo>
                      <a:pt x="12466" y="3501"/>
                    </a:lnTo>
                    <a:lnTo>
                      <a:pt x="11859" y="3334"/>
                    </a:lnTo>
                    <a:lnTo>
                      <a:pt x="9609" y="2787"/>
                    </a:lnTo>
                    <a:lnTo>
                      <a:pt x="9037" y="691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7" name="Google Shape;1487;p37"/>
              <p:cNvSpPr/>
              <p:nvPr/>
            </p:nvSpPr>
            <p:spPr>
              <a:xfrm>
                <a:off x="8276625" y="-1199425"/>
                <a:ext cx="311950" cy="304825"/>
              </a:xfrm>
              <a:custGeom>
                <a:avLst/>
                <a:gdLst/>
                <a:ahLst/>
                <a:cxnLst/>
                <a:rect l="l" t="t" r="r" b="b"/>
                <a:pathLst>
                  <a:path w="12478" h="12193" extrusionOk="0">
                    <a:moveTo>
                      <a:pt x="4048" y="1048"/>
                    </a:moveTo>
                    <a:lnTo>
                      <a:pt x="5906" y="2084"/>
                    </a:lnTo>
                    <a:lnTo>
                      <a:pt x="5906" y="5251"/>
                    </a:lnTo>
                    <a:lnTo>
                      <a:pt x="3524" y="2953"/>
                    </a:lnTo>
                    <a:lnTo>
                      <a:pt x="4048" y="1048"/>
                    </a:lnTo>
                    <a:close/>
                    <a:moveTo>
                      <a:pt x="8370" y="1013"/>
                    </a:moveTo>
                    <a:lnTo>
                      <a:pt x="8918" y="3025"/>
                    </a:lnTo>
                    <a:lnTo>
                      <a:pt x="6608" y="5275"/>
                    </a:lnTo>
                    <a:lnTo>
                      <a:pt x="6608" y="2001"/>
                    </a:lnTo>
                    <a:lnTo>
                      <a:pt x="8370" y="1013"/>
                    </a:lnTo>
                    <a:close/>
                    <a:moveTo>
                      <a:pt x="3096" y="3501"/>
                    </a:moveTo>
                    <a:lnTo>
                      <a:pt x="5406" y="5751"/>
                    </a:lnTo>
                    <a:lnTo>
                      <a:pt x="2048" y="5751"/>
                    </a:lnTo>
                    <a:lnTo>
                      <a:pt x="1036" y="4037"/>
                    </a:lnTo>
                    <a:lnTo>
                      <a:pt x="3096" y="3501"/>
                    </a:lnTo>
                    <a:close/>
                    <a:moveTo>
                      <a:pt x="9478" y="3442"/>
                    </a:moveTo>
                    <a:lnTo>
                      <a:pt x="11442" y="3942"/>
                    </a:lnTo>
                    <a:lnTo>
                      <a:pt x="10371" y="5751"/>
                    </a:lnTo>
                    <a:lnTo>
                      <a:pt x="7096" y="5751"/>
                    </a:lnTo>
                    <a:lnTo>
                      <a:pt x="9478" y="3442"/>
                    </a:lnTo>
                    <a:close/>
                    <a:moveTo>
                      <a:pt x="10478" y="6430"/>
                    </a:moveTo>
                    <a:lnTo>
                      <a:pt x="11490" y="8144"/>
                    </a:lnTo>
                    <a:lnTo>
                      <a:pt x="9418" y="8680"/>
                    </a:lnTo>
                    <a:lnTo>
                      <a:pt x="7120" y="6430"/>
                    </a:lnTo>
                    <a:close/>
                    <a:moveTo>
                      <a:pt x="5406" y="6430"/>
                    </a:moveTo>
                    <a:lnTo>
                      <a:pt x="3024" y="8740"/>
                    </a:lnTo>
                    <a:lnTo>
                      <a:pt x="1060" y="8228"/>
                    </a:lnTo>
                    <a:lnTo>
                      <a:pt x="2131" y="6430"/>
                    </a:lnTo>
                    <a:close/>
                    <a:moveTo>
                      <a:pt x="6608" y="6918"/>
                    </a:moveTo>
                    <a:lnTo>
                      <a:pt x="8989" y="9228"/>
                    </a:lnTo>
                    <a:lnTo>
                      <a:pt x="8477" y="11133"/>
                    </a:lnTo>
                    <a:lnTo>
                      <a:pt x="6608" y="10097"/>
                    </a:lnTo>
                    <a:lnTo>
                      <a:pt x="6608" y="6918"/>
                    </a:lnTo>
                    <a:close/>
                    <a:moveTo>
                      <a:pt x="5906" y="6906"/>
                    </a:moveTo>
                    <a:lnTo>
                      <a:pt x="5906" y="10180"/>
                    </a:lnTo>
                    <a:lnTo>
                      <a:pt x="4155" y="11169"/>
                    </a:lnTo>
                    <a:lnTo>
                      <a:pt x="3608" y="9157"/>
                    </a:lnTo>
                    <a:lnTo>
                      <a:pt x="5906" y="6906"/>
                    </a:lnTo>
                    <a:close/>
                    <a:moveTo>
                      <a:pt x="3655" y="1"/>
                    </a:moveTo>
                    <a:lnTo>
                      <a:pt x="3453" y="691"/>
                    </a:lnTo>
                    <a:lnTo>
                      <a:pt x="2858" y="2858"/>
                    </a:lnTo>
                    <a:lnTo>
                      <a:pt x="703" y="3430"/>
                    </a:lnTo>
                    <a:lnTo>
                      <a:pt x="0" y="3608"/>
                    </a:lnTo>
                    <a:lnTo>
                      <a:pt x="381" y="4215"/>
                    </a:lnTo>
                    <a:lnTo>
                      <a:pt x="1536" y="6168"/>
                    </a:lnTo>
                    <a:lnTo>
                      <a:pt x="417" y="8037"/>
                    </a:lnTo>
                    <a:lnTo>
                      <a:pt x="48" y="8656"/>
                    </a:lnTo>
                    <a:lnTo>
                      <a:pt x="750" y="8835"/>
                    </a:lnTo>
                    <a:lnTo>
                      <a:pt x="2977" y="9407"/>
                    </a:lnTo>
                    <a:lnTo>
                      <a:pt x="3560" y="11514"/>
                    </a:lnTo>
                    <a:lnTo>
                      <a:pt x="3751" y="12193"/>
                    </a:lnTo>
                    <a:lnTo>
                      <a:pt x="4382" y="11835"/>
                    </a:lnTo>
                    <a:lnTo>
                      <a:pt x="6394" y="10716"/>
                    </a:lnTo>
                    <a:lnTo>
                      <a:pt x="8323" y="11812"/>
                    </a:lnTo>
                    <a:lnTo>
                      <a:pt x="8954" y="12169"/>
                    </a:lnTo>
                    <a:lnTo>
                      <a:pt x="9144" y="11478"/>
                    </a:lnTo>
                    <a:lnTo>
                      <a:pt x="9740" y="9311"/>
                    </a:lnTo>
                    <a:lnTo>
                      <a:pt x="11895" y="8740"/>
                    </a:lnTo>
                    <a:lnTo>
                      <a:pt x="12478" y="8597"/>
                    </a:lnTo>
                    <a:lnTo>
                      <a:pt x="12478" y="8335"/>
                    </a:lnTo>
                    <a:lnTo>
                      <a:pt x="12240" y="7954"/>
                    </a:lnTo>
                    <a:lnTo>
                      <a:pt x="11073" y="6001"/>
                    </a:lnTo>
                    <a:lnTo>
                      <a:pt x="12192" y="4132"/>
                    </a:lnTo>
                    <a:lnTo>
                      <a:pt x="12323" y="3858"/>
                    </a:lnTo>
                    <a:cubicBezTo>
                      <a:pt x="12204" y="3692"/>
                      <a:pt x="12109" y="3525"/>
                      <a:pt x="11990" y="3382"/>
                    </a:cubicBezTo>
                    <a:lnTo>
                      <a:pt x="11835" y="3334"/>
                    </a:lnTo>
                    <a:lnTo>
                      <a:pt x="9609" y="2751"/>
                    </a:lnTo>
                    <a:lnTo>
                      <a:pt x="9073" y="786"/>
                    </a:lnTo>
                    <a:cubicBezTo>
                      <a:pt x="8727" y="632"/>
                      <a:pt x="8370" y="513"/>
                      <a:pt x="8013" y="429"/>
                    </a:cubicBezTo>
                    <a:lnTo>
                      <a:pt x="6215" y="1441"/>
                    </a:lnTo>
                    <a:lnTo>
                      <a:pt x="4275" y="358"/>
                    </a:lnTo>
                    <a:lnTo>
                      <a:pt x="365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8" name="Google Shape;1488;p37"/>
              <p:cNvSpPr/>
              <p:nvPr/>
            </p:nvSpPr>
            <p:spPr>
              <a:xfrm>
                <a:off x="7958125" y="-894025"/>
                <a:ext cx="3149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29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18" y="1036"/>
                    </a:moveTo>
                    <a:lnTo>
                      <a:pt x="8966" y="3036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18" y="1036"/>
                    </a:lnTo>
                    <a:close/>
                    <a:moveTo>
                      <a:pt x="3144" y="3513"/>
                    </a:moveTo>
                    <a:lnTo>
                      <a:pt x="5454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65"/>
                    </a:lnTo>
                    <a:lnTo>
                      <a:pt x="10418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54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68" y="6454"/>
                    </a:lnTo>
                    <a:close/>
                    <a:moveTo>
                      <a:pt x="5454" y="6454"/>
                    </a:moveTo>
                    <a:lnTo>
                      <a:pt x="3072" y="8751"/>
                    </a:lnTo>
                    <a:lnTo>
                      <a:pt x="1108" y="8251"/>
                    </a:lnTo>
                    <a:lnTo>
                      <a:pt x="2179" y="6454"/>
                    </a:lnTo>
                    <a:close/>
                    <a:moveTo>
                      <a:pt x="6656" y="6942"/>
                    </a:moveTo>
                    <a:lnTo>
                      <a:pt x="9037" y="9252"/>
                    </a:lnTo>
                    <a:lnTo>
                      <a:pt x="8513" y="11157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30"/>
                    </a:moveTo>
                    <a:lnTo>
                      <a:pt x="5954" y="10204"/>
                    </a:lnTo>
                    <a:lnTo>
                      <a:pt x="4203" y="11180"/>
                    </a:lnTo>
                    <a:lnTo>
                      <a:pt x="3656" y="9168"/>
                    </a:lnTo>
                    <a:lnTo>
                      <a:pt x="5954" y="6930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3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51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14"/>
                    </a:lnTo>
                    <a:lnTo>
                      <a:pt x="9740" y="9335"/>
                    </a:lnTo>
                    <a:lnTo>
                      <a:pt x="11895" y="8775"/>
                    </a:lnTo>
                    <a:lnTo>
                      <a:pt x="12597" y="8597"/>
                    </a:lnTo>
                    <a:lnTo>
                      <a:pt x="12240" y="7978"/>
                    </a:lnTo>
                    <a:lnTo>
                      <a:pt x="11073" y="6037"/>
                    </a:lnTo>
                    <a:lnTo>
                      <a:pt x="12193" y="4156"/>
                    </a:lnTo>
                    <a:lnTo>
                      <a:pt x="12550" y="3548"/>
                    </a:lnTo>
                    <a:lnTo>
                      <a:pt x="11847" y="3370"/>
                    </a:lnTo>
                    <a:lnTo>
                      <a:pt x="9621" y="2786"/>
                    </a:lnTo>
                    <a:lnTo>
                      <a:pt x="9037" y="691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9" name="Google Shape;1489;p37"/>
              <p:cNvSpPr/>
              <p:nvPr/>
            </p:nvSpPr>
            <p:spPr>
              <a:xfrm>
                <a:off x="7958725" y="-1200025"/>
                <a:ext cx="3143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74" h="12217" extrusionOk="0">
                    <a:moveTo>
                      <a:pt x="4072" y="1072"/>
                    </a:moveTo>
                    <a:lnTo>
                      <a:pt x="5930" y="2108"/>
                    </a:lnTo>
                    <a:lnTo>
                      <a:pt x="5930" y="5275"/>
                    </a:lnTo>
                    <a:lnTo>
                      <a:pt x="3548" y="2977"/>
                    </a:lnTo>
                    <a:lnTo>
                      <a:pt x="4072" y="1072"/>
                    </a:lnTo>
                    <a:close/>
                    <a:moveTo>
                      <a:pt x="8394" y="1037"/>
                    </a:moveTo>
                    <a:lnTo>
                      <a:pt x="8942" y="3049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37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60" y="5775"/>
                    </a:lnTo>
                    <a:lnTo>
                      <a:pt x="1048" y="4061"/>
                    </a:lnTo>
                    <a:lnTo>
                      <a:pt x="3120" y="3525"/>
                    </a:lnTo>
                    <a:close/>
                    <a:moveTo>
                      <a:pt x="9502" y="3466"/>
                    </a:moveTo>
                    <a:lnTo>
                      <a:pt x="11466" y="3966"/>
                    </a:lnTo>
                    <a:lnTo>
                      <a:pt x="10394" y="5775"/>
                    </a:lnTo>
                    <a:lnTo>
                      <a:pt x="7120" y="5775"/>
                    </a:lnTo>
                    <a:lnTo>
                      <a:pt x="9502" y="3466"/>
                    </a:lnTo>
                    <a:close/>
                    <a:moveTo>
                      <a:pt x="10502" y="6454"/>
                    </a:moveTo>
                    <a:lnTo>
                      <a:pt x="11514" y="8168"/>
                    </a:lnTo>
                    <a:lnTo>
                      <a:pt x="9442" y="8704"/>
                    </a:lnTo>
                    <a:lnTo>
                      <a:pt x="7144" y="6454"/>
                    </a:lnTo>
                    <a:close/>
                    <a:moveTo>
                      <a:pt x="5430" y="6454"/>
                    </a:moveTo>
                    <a:lnTo>
                      <a:pt x="3048" y="8764"/>
                    </a:lnTo>
                    <a:lnTo>
                      <a:pt x="1084" y="8252"/>
                    </a:lnTo>
                    <a:lnTo>
                      <a:pt x="2155" y="6454"/>
                    </a:lnTo>
                    <a:close/>
                    <a:moveTo>
                      <a:pt x="6632" y="6942"/>
                    </a:moveTo>
                    <a:lnTo>
                      <a:pt x="9013" y="9252"/>
                    </a:lnTo>
                    <a:lnTo>
                      <a:pt x="8489" y="11157"/>
                    </a:lnTo>
                    <a:lnTo>
                      <a:pt x="6632" y="10121"/>
                    </a:lnTo>
                    <a:lnTo>
                      <a:pt x="6632" y="6942"/>
                    </a:lnTo>
                    <a:close/>
                    <a:moveTo>
                      <a:pt x="5930" y="6930"/>
                    </a:moveTo>
                    <a:lnTo>
                      <a:pt x="5930" y="10204"/>
                    </a:lnTo>
                    <a:lnTo>
                      <a:pt x="4179" y="11193"/>
                    </a:lnTo>
                    <a:lnTo>
                      <a:pt x="3632" y="9181"/>
                    </a:lnTo>
                    <a:lnTo>
                      <a:pt x="5930" y="6930"/>
                    </a:lnTo>
                    <a:close/>
                    <a:moveTo>
                      <a:pt x="8835" y="1"/>
                    </a:moveTo>
                    <a:lnTo>
                      <a:pt x="8216" y="358"/>
                    </a:lnTo>
                    <a:lnTo>
                      <a:pt x="6203" y="1465"/>
                    </a:lnTo>
                    <a:lnTo>
                      <a:pt x="4263" y="382"/>
                    </a:lnTo>
                    <a:lnTo>
                      <a:pt x="3644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691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12" y="6192"/>
                    </a:lnTo>
                    <a:lnTo>
                      <a:pt x="393" y="8061"/>
                    </a:lnTo>
                    <a:lnTo>
                      <a:pt x="24" y="8680"/>
                    </a:lnTo>
                    <a:lnTo>
                      <a:pt x="727" y="8859"/>
                    </a:lnTo>
                    <a:lnTo>
                      <a:pt x="2953" y="9431"/>
                    </a:lnTo>
                    <a:lnTo>
                      <a:pt x="3536" y="11538"/>
                    </a:lnTo>
                    <a:lnTo>
                      <a:pt x="3727" y="12217"/>
                    </a:lnTo>
                    <a:lnTo>
                      <a:pt x="4358" y="11859"/>
                    </a:lnTo>
                    <a:lnTo>
                      <a:pt x="6370" y="10740"/>
                    </a:lnTo>
                    <a:lnTo>
                      <a:pt x="8299" y="11836"/>
                    </a:lnTo>
                    <a:lnTo>
                      <a:pt x="8930" y="12193"/>
                    </a:lnTo>
                    <a:lnTo>
                      <a:pt x="9121" y="11502"/>
                    </a:lnTo>
                    <a:lnTo>
                      <a:pt x="9716" y="9335"/>
                    </a:lnTo>
                    <a:lnTo>
                      <a:pt x="11871" y="8764"/>
                    </a:lnTo>
                    <a:lnTo>
                      <a:pt x="12573" y="8585"/>
                    </a:lnTo>
                    <a:lnTo>
                      <a:pt x="12216" y="7978"/>
                    </a:lnTo>
                    <a:lnTo>
                      <a:pt x="11049" y="6025"/>
                    </a:lnTo>
                    <a:lnTo>
                      <a:pt x="12169" y="4156"/>
                    </a:lnTo>
                    <a:lnTo>
                      <a:pt x="12538" y="3537"/>
                    </a:lnTo>
                    <a:lnTo>
                      <a:pt x="11847" y="3358"/>
                    </a:lnTo>
                    <a:lnTo>
                      <a:pt x="9609" y="2775"/>
                    </a:lnTo>
                    <a:lnTo>
                      <a:pt x="9025" y="679"/>
                    </a:lnTo>
                    <a:lnTo>
                      <a:pt x="883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0" name="Google Shape;1490;p37"/>
              <p:cNvSpPr/>
              <p:nvPr/>
            </p:nvSpPr>
            <p:spPr>
              <a:xfrm>
                <a:off x="8664750" y="-893425"/>
                <a:ext cx="32475" cy="47650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1906" extrusionOk="0">
                    <a:moveTo>
                      <a:pt x="537" y="0"/>
                    </a:moveTo>
                    <a:lnTo>
                      <a:pt x="346" y="679"/>
                    </a:lnTo>
                    <a:lnTo>
                      <a:pt x="1" y="1905"/>
                    </a:lnTo>
                    <a:cubicBezTo>
                      <a:pt x="453" y="1250"/>
                      <a:pt x="894" y="774"/>
                      <a:pt x="1299" y="429"/>
                    </a:cubicBezTo>
                    <a:lnTo>
                      <a:pt x="1168" y="357"/>
                    </a:lnTo>
                    <a:lnTo>
                      <a:pt x="53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1" name="Google Shape;1491;p37"/>
              <p:cNvSpPr/>
              <p:nvPr/>
            </p:nvSpPr>
            <p:spPr>
              <a:xfrm>
                <a:off x="8587075" y="-819900"/>
                <a:ext cx="64025" cy="72650"/>
              </a:xfrm>
              <a:custGeom>
                <a:avLst/>
                <a:gdLst/>
                <a:ahLst/>
                <a:cxnLst/>
                <a:rect l="l" t="t" r="r" b="b"/>
                <a:pathLst>
                  <a:path w="2561" h="2906" extrusionOk="0">
                    <a:moveTo>
                      <a:pt x="2560" y="0"/>
                    </a:moveTo>
                    <a:lnTo>
                      <a:pt x="703" y="476"/>
                    </a:lnTo>
                    <a:lnTo>
                      <a:pt x="0" y="655"/>
                    </a:lnTo>
                    <a:lnTo>
                      <a:pt x="370" y="1262"/>
                    </a:lnTo>
                    <a:lnTo>
                      <a:pt x="1334" y="2905"/>
                    </a:lnTo>
                    <a:cubicBezTo>
                      <a:pt x="1453" y="2655"/>
                      <a:pt x="1572" y="2381"/>
                      <a:pt x="1691" y="2131"/>
                    </a:cubicBezTo>
                    <a:lnTo>
                      <a:pt x="1072" y="1084"/>
                    </a:lnTo>
                    <a:lnTo>
                      <a:pt x="2227" y="786"/>
                    </a:lnTo>
                    <a:cubicBezTo>
                      <a:pt x="2334" y="512"/>
                      <a:pt x="2441" y="238"/>
                      <a:pt x="2560" y="0"/>
                    </a:cubicBez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2" name="Google Shape;1492;p37"/>
              <p:cNvSpPr/>
              <p:nvPr/>
            </p:nvSpPr>
            <p:spPr>
              <a:xfrm>
                <a:off x="8668925" y="-936300"/>
                <a:ext cx="29500" cy="42000"/>
              </a:xfrm>
              <a:custGeom>
                <a:avLst/>
                <a:gdLst/>
                <a:ahLst/>
                <a:cxnLst/>
                <a:rect l="l" t="t" r="r" b="b"/>
                <a:pathLst>
                  <a:path w="1180" h="1680" extrusionOk="0">
                    <a:moveTo>
                      <a:pt x="1" y="1"/>
                    </a:moveTo>
                    <a:lnTo>
                      <a:pt x="286" y="1001"/>
                    </a:lnTo>
                    <a:lnTo>
                      <a:pt x="477" y="1679"/>
                    </a:lnTo>
                    <a:lnTo>
                      <a:pt x="1096" y="1322"/>
                    </a:lnTo>
                    <a:lnTo>
                      <a:pt x="1179" y="1275"/>
                    </a:lnTo>
                    <a:cubicBezTo>
                      <a:pt x="822" y="977"/>
                      <a:pt x="405" y="560"/>
                      <a:pt x="1" y="1"/>
                    </a:cubicBez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3" name="Google Shape;1493;p37"/>
              <p:cNvSpPr/>
              <p:nvPr/>
            </p:nvSpPr>
            <p:spPr>
              <a:xfrm>
                <a:off x="8587375" y="-1038975"/>
                <a:ext cx="63725" cy="72650"/>
              </a:xfrm>
              <a:custGeom>
                <a:avLst/>
                <a:gdLst/>
                <a:ahLst/>
                <a:cxnLst/>
                <a:rect l="l" t="t" r="r" b="b"/>
                <a:pathLst>
                  <a:path w="2549" h="2906" extrusionOk="0">
                    <a:moveTo>
                      <a:pt x="1346" y="0"/>
                    </a:moveTo>
                    <a:lnTo>
                      <a:pt x="369" y="1631"/>
                    </a:lnTo>
                    <a:lnTo>
                      <a:pt x="0" y="2250"/>
                    </a:lnTo>
                    <a:lnTo>
                      <a:pt x="703" y="2429"/>
                    </a:lnTo>
                    <a:lnTo>
                      <a:pt x="2548" y="2905"/>
                    </a:lnTo>
                    <a:cubicBezTo>
                      <a:pt x="2453" y="2667"/>
                      <a:pt x="2334" y="2393"/>
                      <a:pt x="2239" y="2107"/>
                    </a:cubicBezTo>
                    <a:lnTo>
                      <a:pt x="1084" y="1810"/>
                    </a:lnTo>
                    <a:lnTo>
                      <a:pt x="1703" y="774"/>
                    </a:lnTo>
                    <a:cubicBezTo>
                      <a:pt x="1584" y="524"/>
                      <a:pt x="1477" y="250"/>
                      <a:pt x="1346" y="0"/>
                    </a:cubicBez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4" name="Google Shape;1494;p37"/>
              <p:cNvSpPr/>
              <p:nvPr/>
            </p:nvSpPr>
            <p:spPr>
              <a:xfrm>
                <a:off x="6467750" y="-287700"/>
                <a:ext cx="233400" cy="217300"/>
              </a:xfrm>
              <a:custGeom>
                <a:avLst/>
                <a:gdLst/>
                <a:ahLst/>
                <a:cxnLst/>
                <a:rect l="l" t="t" r="r" b="b"/>
                <a:pathLst>
                  <a:path w="9336" h="8692" extrusionOk="0">
                    <a:moveTo>
                      <a:pt x="5716" y="0"/>
                    </a:moveTo>
                    <a:lnTo>
                      <a:pt x="5085" y="358"/>
                    </a:lnTo>
                    <a:lnTo>
                      <a:pt x="3085" y="1465"/>
                    </a:lnTo>
                    <a:lnTo>
                      <a:pt x="1144" y="381"/>
                    </a:lnTo>
                    <a:lnTo>
                      <a:pt x="525" y="24"/>
                    </a:lnTo>
                    <a:lnTo>
                      <a:pt x="322" y="715"/>
                    </a:lnTo>
                    <a:lnTo>
                      <a:pt x="1" y="1917"/>
                    </a:lnTo>
                    <a:cubicBezTo>
                      <a:pt x="227" y="1977"/>
                      <a:pt x="441" y="2036"/>
                      <a:pt x="680" y="2084"/>
                    </a:cubicBezTo>
                    <a:lnTo>
                      <a:pt x="965" y="1060"/>
                    </a:lnTo>
                    <a:lnTo>
                      <a:pt x="2823" y="2096"/>
                    </a:lnTo>
                    <a:lnTo>
                      <a:pt x="2823" y="2786"/>
                    </a:lnTo>
                    <a:cubicBezTo>
                      <a:pt x="2930" y="3156"/>
                      <a:pt x="3144" y="3870"/>
                      <a:pt x="3525" y="4656"/>
                    </a:cubicBezTo>
                    <a:lnTo>
                      <a:pt x="3525" y="2013"/>
                    </a:lnTo>
                    <a:lnTo>
                      <a:pt x="5287" y="1024"/>
                    </a:lnTo>
                    <a:lnTo>
                      <a:pt x="5835" y="3036"/>
                    </a:lnTo>
                    <a:lnTo>
                      <a:pt x="3739" y="5072"/>
                    </a:lnTo>
                    <a:cubicBezTo>
                      <a:pt x="3835" y="5263"/>
                      <a:pt x="3954" y="5442"/>
                      <a:pt x="4073" y="5644"/>
                    </a:cubicBezTo>
                    <a:cubicBezTo>
                      <a:pt x="4097" y="5656"/>
                      <a:pt x="4097" y="5668"/>
                      <a:pt x="4109" y="5680"/>
                    </a:cubicBezTo>
                    <a:lnTo>
                      <a:pt x="6395" y="3465"/>
                    </a:lnTo>
                    <a:lnTo>
                      <a:pt x="8359" y="3977"/>
                    </a:lnTo>
                    <a:lnTo>
                      <a:pt x="7288" y="5775"/>
                    </a:lnTo>
                    <a:lnTo>
                      <a:pt x="4180" y="5775"/>
                    </a:lnTo>
                    <a:cubicBezTo>
                      <a:pt x="4347" y="6013"/>
                      <a:pt x="4525" y="6251"/>
                      <a:pt x="4716" y="6454"/>
                    </a:cubicBezTo>
                    <a:lnTo>
                      <a:pt x="7383" y="6454"/>
                    </a:lnTo>
                    <a:lnTo>
                      <a:pt x="8395" y="8168"/>
                    </a:lnTo>
                    <a:lnTo>
                      <a:pt x="7585" y="8382"/>
                    </a:lnTo>
                    <a:cubicBezTo>
                      <a:pt x="8061" y="8525"/>
                      <a:pt x="8573" y="8644"/>
                      <a:pt x="9109" y="8692"/>
                    </a:cubicBezTo>
                    <a:lnTo>
                      <a:pt x="9335" y="8632"/>
                    </a:lnTo>
                    <a:lnTo>
                      <a:pt x="9335" y="8382"/>
                    </a:lnTo>
                    <a:lnTo>
                      <a:pt x="9097" y="7989"/>
                    </a:lnTo>
                    <a:lnTo>
                      <a:pt x="7930" y="6037"/>
                    </a:lnTo>
                    <a:lnTo>
                      <a:pt x="9050" y="4168"/>
                    </a:lnTo>
                    <a:lnTo>
                      <a:pt x="9312" y="3703"/>
                    </a:lnTo>
                    <a:lnTo>
                      <a:pt x="9312" y="3525"/>
                    </a:lnTo>
                    <a:lnTo>
                      <a:pt x="8704" y="3358"/>
                    </a:lnTo>
                    <a:lnTo>
                      <a:pt x="6490" y="2775"/>
                    </a:lnTo>
                    <a:lnTo>
                      <a:pt x="5906" y="679"/>
                    </a:lnTo>
                    <a:lnTo>
                      <a:pt x="5716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5" name="Google Shape;1495;p37"/>
              <p:cNvSpPr/>
              <p:nvPr/>
            </p:nvSpPr>
            <p:spPr>
              <a:xfrm>
                <a:off x="6389475" y="-593700"/>
                <a:ext cx="3116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29" extrusionOk="0">
                    <a:moveTo>
                      <a:pt x="4084" y="1072"/>
                    </a:moveTo>
                    <a:lnTo>
                      <a:pt x="5942" y="2120"/>
                    </a:lnTo>
                    <a:lnTo>
                      <a:pt x="5942" y="5287"/>
                    </a:lnTo>
                    <a:lnTo>
                      <a:pt x="3561" y="2977"/>
                    </a:lnTo>
                    <a:lnTo>
                      <a:pt x="4084" y="1072"/>
                    </a:lnTo>
                    <a:close/>
                    <a:moveTo>
                      <a:pt x="8394" y="1049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49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42" y="6466"/>
                    </a:moveTo>
                    <a:lnTo>
                      <a:pt x="3060" y="8764"/>
                    </a:lnTo>
                    <a:lnTo>
                      <a:pt x="1096" y="8264"/>
                    </a:lnTo>
                    <a:lnTo>
                      <a:pt x="2168" y="6466"/>
                    </a:lnTo>
                    <a:close/>
                    <a:moveTo>
                      <a:pt x="6644" y="6954"/>
                    </a:moveTo>
                    <a:lnTo>
                      <a:pt x="9026" y="9264"/>
                    </a:lnTo>
                    <a:lnTo>
                      <a:pt x="8502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92" y="11193"/>
                    </a:lnTo>
                    <a:lnTo>
                      <a:pt x="3632" y="9192"/>
                    </a:lnTo>
                    <a:lnTo>
                      <a:pt x="5942" y="6942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4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4"/>
                    </a:lnTo>
                    <a:lnTo>
                      <a:pt x="1" y="3632"/>
                    </a:lnTo>
                    <a:lnTo>
                      <a:pt x="358" y="4239"/>
                    </a:lnTo>
                    <a:lnTo>
                      <a:pt x="1525" y="6192"/>
                    </a:lnTo>
                    <a:lnTo>
                      <a:pt x="405" y="8073"/>
                    </a:lnTo>
                    <a:lnTo>
                      <a:pt x="36" y="8680"/>
                    </a:lnTo>
                    <a:lnTo>
                      <a:pt x="739" y="8859"/>
                    </a:lnTo>
                    <a:lnTo>
                      <a:pt x="2965" y="9442"/>
                    </a:lnTo>
                    <a:lnTo>
                      <a:pt x="3549" y="11538"/>
                    </a:lnTo>
                    <a:lnTo>
                      <a:pt x="3739" y="12228"/>
                    </a:lnTo>
                    <a:lnTo>
                      <a:pt x="4370" y="11871"/>
                    </a:lnTo>
                    <a:lnTo>
                      <a:pt x="6370" y="10752"/>
                    </a:lnTo>
                    <a:lnTo>
                      <a:pt x="8311" y="11836"/>
                    </a:lnTo>
                    <a:lnTo>
                      <a:pt x="8930" y="12193"/>
                    </a:lnTo>
                    <a:lnTo>
                      <a:pt x="9133" y="11514"/>
                    </a:lnTo>
                    <a:lnTo>
                      <a:pt x="9728" y="9335"/>
                    </a:lnTo>
                    <a:lnTo>
                      <a:pt x="11883" y="8776"/>
                    </a:lnTo>
                    <a:lnTo>
                      <a:pt x="12466" y="8621"/>
                    </a:lnTo>
                    <a:lnTo>
                      <a:pt x="12466" y="8371"/>
                    </a:lnTo>
                    <a:lnTo>
                      <a:pt x="12228" y="7978"/>
                    </a:lnTo>
                    <a:lnTo>
                      <a:pt x="11061" y="6025"/>
                    </a:lnTo>
                    <a:lnTo>
                      <a:pt x="12181" y="4156"/>
                    </a:lnTo>
                    <a:lnTo>
                      <a:pt x="12466" y="3704"/>
                    </a:lnTo>
                    <a:lnTo>
                      <a:pt x="12466" y="3525"/>
                    </a:lnTo>
                    <a:lnTo>
                      <a:pt x="11847" y="3370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6" name="Google Shape;1496;p37"/>
              <p:cNvSpPr/>
              <p:nvPr/>
            </p:nvSpPr>
            <p:spPr>
              <a:xfrm>
                <a:off x="6160875" y="-593400"/>
                <a:ext cx="225650" cy="219700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8788" extrusionOk="0">
                    <a:moveTo>
                      <a:pt x="4846" y="1013"/>
                    </a:moveTo>
                    <a:lnTo>
                      <a:pt x="5394" y="3025"/>
                    </a:lnTo>
                    <a:lnTo>
                      <a:pt x="3096" y="5275"/>
                    </a:lnTo>
                    <a:lnTo>
                      <a:pt x="3096" y="2001"/>
                    </a:lnTo>
                    <a:lnTo>
                      <a:pt x="4846" y="1013"/>
                    </a:lnTo>
                    <a:close/>
                    <a:moveTo>
                      <a:pt x="5966" y="3453"/>
                    </a:moveTo>
                    <a:lnTo>
                      <a:pt x="7930" y="3965"/>
                    </a:lnTo>
                    <a:lnTo>
                      <a:pt x="6859" y="5763"/>
                    </a:lnTo>
                    <a:lnTo>
                      <a:pt x="3584" y="5763"/>
                    </a:lnTo>
                    <a:lnTo>
                      <a:pt x="5966" y="3453"/>
                    </a:lnTo>
                    <a:close/>
                    <a:moveTo>
                      <a:pt x="5275" y="1"/>
                    </a:moveTo>
                    <a:lnTo>
                      <a:pt x="4656" y="358"/>
                    </a:lnTo>
                    <a:lnTo>
                      <a:pt x="2644" y="1477"/>
                    </a:lnTo>
                    <a:lnTo>
                      <a:pt x="715" y="394"/>
                    </a:lnTo>
                    <a:lnTo>
                      <a:pt x="84" y="36"/>
                    </a:lnTo>
                    <a:lnTo>
                      <a:pt x="12" y="298"/>
                    </a:lnTo>
                    <a:cubicBezTo>
                      <a:pt x="12" y="405"/>
                      <a:pt x="1" y="584"/>
                      <a:pt x="1" y="810"/>
                    </a:cubicBezTo>
                    <a:cubicBezTo>
                      <a:pt x="1" y="1239"/>
                      <a:pt x="24" y="1822"/>
                      <a:pt x="132" y="2489"/>
                    </a:cubicBezTo>
                    <a:lnTo>
                      <a:pt x="513" y="1060"/>
                    </a:lnTo>
                    <a:lnTo>
                      <a:pt x="2382" y="2108"/>
                    </a:lnTo>
                    <a:lnTo>
                      <a:pt x="2382" y="5275"/>
                    </a:lnTo>
                    <a:lnTo>
                      <a:pt x="274" y="3239"/>
                    </a:lnTo>
                    <a:lnTo>
                      <a:pt x="274" y="3239"/>
                    </a:lnTo>
                    <a:cubicBezTo>
                      <a:pt x="393" y="3715"/>
                      <a:pt x="560" y="4204"/>
                      <a:pt x="786" y="4692"/>
                    </a:cubicBezTo>
                    <a:lnTo>
                      <a:pt x="1870" y="5751"/>
                    </a:lnTo>
                    <a:lnTo>
                      <a:pt x="1382" y="5751"/>
                    </a:lnTo>
                    <a:cubicBezTo>
                      <a:pt x="1846" y="6430"/>
                      <a:pt x="2406" y="7002"/>
                      <a:pt x="3072" y="7442"/>
                    </a:cubicBezTo>
                    <a:lnTo>
                      <a:pt x="3072" y="6906"/>
                    </a:lnTo>
                    <a:lnTo>
                      <a:pt x="4311" y="8097"/>
                    </a:lnTo>
                    <a:cubicBezTo>
                      <a:pt x="4763" y="8299"/>
                      <a:pt x="5251" y="8442"/>
                      <a:pt x="5775" y="8549"/>
                    </a:cubicBezTo>
                    <a:lnTo>
                      <a:pt x="3584" y="6418"/>
                    </a:lnTo>
                    <a:lnTo>
                      <a:pt x="6942" y="6418"/>
                    </a:lnTo>
                    <a:lnTo>
                      <a:pt x="7954" y="8133"/>
                    </a:lnTo>
                    <a:lnTo>
                      <a:pt x="6097" y="8609"/>
                    </a:lnTo>
                    <a:cubicBezTo>
                      <a:pt x="6740" y="8728"/>
                      <a:pt x="7418" y="8787"/>
                      <a:pt x="8156" y="8787"/>
                    </a:cubicBezTo>
                    <a:lnTo>
                      <a:pt x="8335" y="8740"/>
                    </a:lnTo>
                    <a:lnTo>
                      <a:pt x="9026" y="8561"/>
                    </a:lnTo>
                    <a:lnTo>
                      <a:pt x="8668" y="7954"/>
                    </a:lnTo>
                    <a:lnTo>
                      <a:pt x="7513" y="6037"/>
                    </a:lnTo>
                    <a:lnTo>
                      <a:pt x="8633" y="4156"/>
                    </a:lnTo>
                    <a:lnTo>
                      <a:pt x="8990" y="3549"/>
                    </a:lnTo>
                    <a:lnTo>
                      <a:pt x="8287" y="3370"/>
                    </a:lnTo>
                    <a:lnTo>
                      <a:pt x="6049" y="2787"/>
                    </a:lnTo>
                    <a:lnTo>
                      <a:pt x="5477" y="691"/>
                    </a:lnTo>
                    <a:lnTo>
                      <a:pt x="527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7" name="Google Shape;1497;p37"/>
              <p:cNvSpPr/>
              <p:nvPr/>
            </p:nvSpPr>
            <p:spPr>
              <a:xfrm>
                <a:off x="7018425" y="-287700"/>
                <a:ext cx="311975" cy="217900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8716" extrusionOk="0">
                    <a:moveTo>
                      <a:pt x="4072" y="1084"/>
                    </a:moveTo>
                    <a:lnTo>
                      <a:pt x="5942" y="2120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72" y="1084"/>
                    </a:lnTo>
                    <a:close/>
                    <a:moveTo>
                      <a:pt x="8394" y="1036"/>
                    </a:moveTo>
                    <a:lnTo>
                      <a:pt x="8942" y="3048"/>
                    </a:lnTo>
                    <a:lnTo>
                      <a:pt x="6632" y="5299"/>
                    </a:lnTo>
                    <a:lnTo>
                      <a:pt x="6632" y="2024"/>
                    </a:lnTo>
                    <a:lnTo>
                      <a:pt x="8394" y="1036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0"/>
                    </a:lnTo>
                    <a:lnTo>
                      <a:pt x="3120" y="3525"/>
                    </a:lnTo>
                    <a:close/>
                    <a:moveTo>
                      <a:pt x="9514" y="3465"/>
                    </a:moveTo>
                    <a:lnTo>
                      <a:pt x="11478" y="3965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02" y="6454"/>
                    </a:moveTo>
                    <a:lnTo>
                      <a:pt x="11514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1"/>
                    </a:lnTo>
                    <a:lnTo>
                      <a:pt x="3644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70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203" y="8716"/>
                    </a:lnTo>
                    <a:lnTo>
                      <a:pt x="2929" y="8716"/>
                    </a:lnTo>
                    <a:lnTo>
                      <a:pt x="1108" y="8239"/>
                    </a:lnTo>
                    <a:lnTo>
                      <a:pt x="2179" y="6442"/>
                    </a:lnTo>
                    <a:lnTo>
                      <a:pt x="5454" y="6442"/>
                    </a:lnTo>
                    <a:lnTo>
                      <a:pt x="3120" y="8716"/>
                    </a:lnTo>
                    <a:lnTo>
                      <a:pt x="4120" y="8716"/>
                    </a:lnTo>
                    <a:lnTo>
                      <a:pt x="5966" y="6930"/>
                    </a:lnTo>
                    <a:lnTo>
                      <a:pt x="5966" y="8716"/>
                    </a:lnTo>
                    <a:lnTo>
                      <a:pt x="6668" y="8716"/>
                    </a:lnTo>
                    <a:lnTo>
                      <a:pt x="6668" y="6930"/>
                    </a:lnTo>
                    <a:lnTo>
                      <a:pt x="8513" y="8716"/>
                    </a:lnTo>
                    <a:lnTo>
                      <a:pt x="12097" y="8716"/>
                    </a:lnTo>
                    <a:lnTo>
                      <a:pt x="12478" y="8620"/>
                    </a:lnTo>
                    <a:lnTo>
                      <a:pt x="12478" y="8359"/>
                    </a:lnTo>
                    <a:lnTo>
                      <a:pt x="12252" y="7978"/>
                    </a:lnTo>
                    <a:lnTo>
                      <a:pt x="11085" y="6025"/>
                    </a:lnTo>
                    <a:lnTo>
                      <a:pt x="12204" y="4156"/>
                    </a:lnTo>
                    <a:lnTo>
                      <a:pt x="12466" y="3691"/>
                    </a:lnTo>
                    <a:lnTo>
                      <a:pt x="12466" y="3513"/>
                    </a:lnTo>
                    <a:lnTo>
                      <a:pt x="11859" y="3346"/>
                    </a:lnTo>
                    <a:lnTo>
                      <a:pt x="9609" y="2775"/>
                    </a:lnTo>
                    <a:lnTo>
                      <a:pt x="9037" y="679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8" name="Google Shape;1498;p37"/>
              <p:cNvSpPr/>
              <p:nvPr/>
            </p:nvSpPr>
            <p:spPr>
              <a:xfrm>
                <a:off x="7018425" y="-593700"/>
                <a:ext cx="3113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55" h="12229" extrusionOk="0">
                    <a:moveTo>
                      <a:pt x="4072" y="1072"/>
                    </a:moveTo>
                    <a:lnTo>
                      <a:pt x="5942" y="2120"/>
                    </a:lnTo>
                    <a:lnTo>
                      <a:pt x="5942" y="5287"/>
                    </a:lnTo>
                    <a:lnTo>
                      <a:pt x="3560" y="2977"/>
                    </a:lnTo>
                    <a:lnTo>
                      <a:pt x="4072" y="1072"/>
                    </a:lnTo>
                    <a:close/>
                    <a:moveTo>
                      <a:pt x="8394" y="1049"/>
                    </a:moveTo>
                    <a:lnTo>
                      <a:pt x="8942" y="3049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49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20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02" y="6466"/>
                    </a:moveTo>
                    <a:lnTo>
                      <a:pt x="11514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30" y="6466"/>
                    </a:moveTo>
                    <a:lnTo>
                      <a:pt x="3048" y="8764"/>
                    </a:lnTo>
                    <a:lnTo>
                      <a:pt x="1084" y="8264"/>
                    </a:lnTo>
                    <a:lnTo>
                      <a:pt x="2156" y="6466"/>
                    </a:lnTo>
                    <a:close/>
                    <a:moveTo>
                      <a:pt x="6632" y="6954"/>
                    </a:moveTo>
                    <a:lnTo>
                      <a:pt x="9014" y="9264"/>
                    </a:lnTo>
                    <a:lnTo>
                      <a:pt x="8502" y="11169"/>
                    </a:lnTo>
                    <a:lnTo>
                      <a:pt x="6632" y="10121"/>
                    </a:lnTo>
                    <a:lnTo>
                      <a:pt x="6632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80" y="11193"/>
                    </a:lnTo>
                    <a:lnTo>
                      <a:pt x="3632" y="9192"/>
                    </a:lnTo>
                    <a:lnTo>
                      <a:pt x="5942" y="6942"/>
                    </a:lnTo>
                    <a:close/>
                    <a:moveTo>
                      <a:pt x="8835" y="1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4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13" y="6192"/>
                    </a:lnTo>
                    <a:lnTo>
                      <a:pt x="405" y="8073"/>
                    </a:lnTo>
                    <a:lnTo>
                      <a:pt x="24" y="8680"/>
                    </a:lnTo>
                    <a:lnTo>
                      <a:pt x="727" y="8859"/>
                    </a:lnTo>
                    <a:lnTo>
                      <a:pt x="2965" y="9442"/>
                    </a:lnTo>
                    <a:lnTo>
                      <a:pt x="3537" y="11538"/>
                    </a:lnTo>
                    <a:lnTo>
                      <a:pt x="3739" y="12228"/>
                    </a:lnTo>
                    <a:lnTo>
                      <a:pt x="4358" y="11871"/>
                    </a:lnTo>
                    <a:lnTo>
                      <a:pt x="6370" y="10752"/>
                    </a:lnTo>
                    <a:lnTo>
                      <a:pt x="8299" y="11836"/>
                    </a:lnTo>
                    <a:lnTo>
                      <a:pt x="8930" y="12193"/>
                    </a:lnTo>
                    <a:lnTo>
                      <a:pt x="9121" y="11514"/>
                    </a:lnTo>
                    <a:lnTo>
                      <a:pt x="9716" y="9335"/>
                    </a:lnTo>
                    <a:lnTo>
                      <a:pt x="11871" y="8776"/>
                    </a:lnTo>
                    <a:lnTo>
                      <a:pt x="12454" y="8621"/>
                    </a:lnTo>
                    <a:lnTo>
                      <a:pt x="12454" y="8371"/>
                    </a:lnTo>
                    <a:lnTo>
                      <a:pt x="12216" y="7978"/>
                    </a:lnTo>
                    <a:lnTo>
                      <a:pt x="11061" y="6025"/>
                    </a:lnTo>
                    <a:lnTo>
                      <a:pt x="12169" y="4156"/>
                    </a:lnTo>
                    <a:lnTo>
                      <a:pt x="12454" y="3704"/>
                    </a:lnTo>
                    <a:lnTo>
                      <a:pt x="12454" y="3525"/>
                    </a:lnTo>
                    <a:lnTo>
                      <a:pt x="11847" y="3370"/>
                    </a:lnTo>
                    <a:lnTo>
                      <a:pt x="9609" y="2787"/>
                    </a:lnTo>
                    <a:lnTo>
                      <a:pt x="9037" y="691"/>
                    </a:lnTo>
                    <a:lnTo>
                      <a:pt x="883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9" name="Google Shape;1499;p37"/>
              <p:cNvSpPr/>
              <p:nvPr/>
            </p:nvSpPr>
            <p:spPr>
              <a:xfrm>
                <a:off x="6700525" y="-287400"/>
                <a:ext cx="316150" cy="217900"/>
              </a:xfrm>
              <a:custGeom>
                <a:avLst/>
                <a:gdLst/>
                <a:ahLst/>
                <a:cxnLst/>
                <a:rect l="l" t="t" r="r" b="b"/>
                <a:pathLst>
                  <a:path w="12646" h="8716" extrusionOk="0">
                    <a:moveTo>
                      <a:pt x="4096" y="1072"/>
                    </a:moveTo>
                    <a:lnTo>
                      <a:pt x="5954" y="2108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18" y="1024"/>
                    </a:moveTo>
                    <a:lnTo>
                      <a:pt x="8966" y="3036"/>
                    </a:lnTo>
                    <a:lnTo>
                      <a:pt x="6656" y="5287"/>
                    </a:lnTo>
                    <a:lnTo>
                      <a:pt x="6656" y="2012"/>
                    </a:lnTo>
                    <a:lnTo>
                      <a:pt x="8418" y="1024"/>
                    </a:lnTo>
                    <a:close/>
                    <a:moveTo>
                      <a:pt x="3144" y="3513"/>
                    </a:moveTo>
                    <a:lnTo>
                      <a:pt x="5454" y="5763"/>
                    </a:lnTo>
                    <a:lnTo>
                      <a:pt x="2084" y="5763"/>
                    </a:lnTo>
                    <a:lnTo>
                      <a:pt x="1072" y="4048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53"/>
                    </a:lnTo>
                    <a:lnTo>
                      <a:pt x="10419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42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68" y="6442"/>
                    </a:lnTo>
                    <a:close/>
                    <a:moveTo>
                      <a:pt x="8847" y="0"/>
                    </a:moveTo>
                    <a:lnTo>
                      <a:pt x="8216" y="357"/>
                    </a:lnTo>
                    <a:lnTo>
                      <a:pt x="6216" y="1477"/>
                    </a:lnTo>
                    <a:lnTo>
                      <a:pt x="4275" y="381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7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167" y="8704"/>
                    </a:lnTo>
                    <a:cubicBezTo>
                      <a:pt x="334" y="8716"/>
                      <a:pt x="489" y="8716"/>
                      <a:pt x="655" y="8716"/>
                    </a:cubicBezTo>
                    <a:lnTo>
                      <a:pt x="2953" y="8716"/>
                    </a:lnTo>
                    <a:lnTo>
                      <a:pt x="1132" y="8239"/>
                    </a:lnTo>
                    <a:lnTo>
                      <a:pt x="2203" y="6442"/>
                    </a:lnTo>
                    <a:lnTo>
                      <a:pt x="5477" y="6442"/>
                    </a:lnTo>
                    <a:lnTo>
                      <a:pt x="3144" y="8716"/>
                    </a:lnTo>
                    <a:lnTo>
                      <a:pt x="4144" y="8716"/>
                    </a:lnTo>
                    <a:lnTo>
                      <a:pt x="5989" y="6930"/>
                    </a:lnTo>
                    <a:lnTo>
                      <a:pt x="5989" y="8716"/>
                    </a:lnTo>
                    <a:lnTo>
                      <a:pt x="6692" y="8716"/>
                    </a:lnTo>
                    <a:lnTo>
                      <a:pt x="6692" y="6930"/>
                    </a:lnTo>
                    <a:lnTo>
                      <a:pt x="8537" y="8716"/>
                    </a:lnTo>
                    <a:lnTo>
                      <a:pt x="12121" y="8716"/>
                    </a:lnTo>
                    <a:lnTo>
                      <a:pt x="12645" y="8585"/>
                    </a:lnTo>
                    <a:lnTo>
                      <a:pt x="12288" y="7977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6"/>
                    </a:lnTo>
                    <a:lnTo>
                      <a:pt x="11847" y="3358"/>
                    </a:lnTo>
                    <a:lnTo>
                      <a:pt x="9621" y="2786"/>
                    </a:lnTo>
                    <a:lnTo>
                      <a:pt x="9037" y="679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0" name="Google Shape;1500;p37"/>
              <p:cNvSpPr/>
              <p:nvPr/>
            </p:nvSpPr>
            <p:spPr>
              <a:xfrm>
                <a:off x="6700825" y="-593700"/>
                <a:ext cx="3149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29" extrusionOk="0">
                    <a:moveTo>
                      <a:pt x="4084" y="1072"/>
                    </a:moveTo>
                    <a:lnTo>
                      <a:pt x="5942" y="2120"/>
                    </a:lnTo>
                    <a:lnTo>
                      <a:pt x="5942" y="5287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406" y="1049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406" y="1049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56" y="6466"/>
                    </a:lnTo>
                    <a:close/>
                    <a:moveTo>
                      <a:pt x="5442" y="6466"/>
                    </a:moveTo>
                    <a:lnTo>
                      <a:pt x="3060" y="8764"/>
                    </a:lnTo>
                    <a:lnTo>
                      <a:pt x="1096" y="8264"/>
                    </a:lnTo>
                    <a:lnTo>
                      <a:pt x="2167" y="6466"/>
                    </a:lnTo>
                    <a:close/>
                    <a:moveTo>
                      <a:pt x="6644" y="6954"/>
                    </a:moveTo>
                    <a:lnTo>
                      <a:pt x="9025" y="9264"/>
                    </a:lnTo>
                    <a:lnTo>
                      <a:pt x="8502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92" y="11193"/>
                    </a:lnTo>
                    <a:lnTo>
                      <a:pt x="3644" y="9192"/>
                    </a:lnTo>
                    <a:lnTo>
                      <a:pt x="5942" y="6942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4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4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94" y="10752"/>
                    </a:lnTo>
                    <a:lnTo>
                      <a:pt x="8323" y="11836"/>
                    </a:lnTo>
                    <a:lnTo>
                      <a:pt x="8954" y="12193"/>
                    </a:lnTo>
                    <a:lnTo>
                      <a:pt x="9145" y="11514"/>
                    </a:lnTo>
                    <a:lnTo>
                      <a:pt x="9740" y="9335"/>
                    </a:lnTo>
                    <a:lnTo>
                      <a:pt x="11895" y="8776"/>
                    </a:lnTo>
                    <a:lnTo>
                      <a:pt x="12597" y="8597"/>
                    </a:lnTo>
                    <a:lnTo>
                      <a:pt x="12240" y="7978"/>
                    </a:lnTo>
                    <a:lnTo>
                      <a:pt x="11085" y="6025"/>
                    </a:lnTo>
                    <a:lnTo>
                      <a:pt x="12193" y="4156"/>
                    </a:lnTo>
                    <a:lnTo>
                      <a:pt x="12550" y="3549"/>
                    </a:lnTo>
                    <a:lnTo>
                      <a:pt x="11859" y="3370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1" name="Google Shape;1501;p37"/>
              <p:cNvSpPr/>
              <p:nvPr/>
            </p:nvSpPr>
            <p:spPr>
              <a:xfrm>
                <a:off x="7647075" y="-287700"/>
                <a:ext cx="311975" cy="217900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8716" extrusionOk="0">
                    <a:moveTo>
                      <a:pt x="4084" y="1084"/>
                    </a:moveTo>
                    <a:lnTo>
                      <a:pt x="5942" y="2120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84" y="1084"/>
                    </a:lnTo>
                    <a:close/>
                    <a:moveTo>
                      <a:pt x="8394" y="1036"/>
                    </a:moveTo>
                    <a:lnTo>
                      <a:pt x="8954" y="3048"/>
                    </a:lnTo>
                    <a:lnTo>
                      <a:pt x="6644" y="5299"/>
                    </a:lnTo>
                    <a:lnTo>
                      <a:pt x="6644" y="2024"/>
                    </a:lnTo>
                    <a:lnTo>
                      <a:pt x="8394" y="1036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0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65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65"/>
                    </a:lnTo>
                    <a:lnTo>
                      <a:pt x="4275" y="381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81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215" y="8716"/>
                    </a:lnTo>
                    <a:lnTo>
                      <a:pt x="2929" y="8716"/>
                    </a:lnTo>
                    <a:lnTo>
                      <a:pt x="1120" y="8239"/>
                    </a:lnTo>
                    <a:lnTo>
                      <a:pt x="2191" y="6442"/>
                    </a:lnTo>
                    <a:lnTo>
                      <a:pt x="5465" y="6442"/>
                    </a:lnTo>
                    <a:lnTo>
                      <a:pt x="3132" y="8716"/>
                    </a:lnTo>
                    <a:lnTo>
                      <a:pt x="4120" y="8716"/>
                    </a:lnTo>
                    <a:lnTo>
                      <a:pt x="5977" y="6930"/>
                    </a:lnTo>
                    <a:lnTo>
                      <a:pt x="5977" y="8716"/>
                    </a:lnTo>
                    <a:lnTo>
                      <a:pt x="6668" y="8716"/>
                    </a:lnTo>
                    <a:lnTo>
                      <a:pt x="6668" y="6930"/>
                    </a:lnTo>
                    <a:lnTo>
                      <a:pt x="8513" y="8716"/>
                    </a:lnTo>
                    <a:lnTo>
                      <a:pt x="9906" y="8716"/>
                    </a:lnTo>
                    <a:cubicBezTo>
                      <a:pt x="10823" y="8716"/>
                      <a:pt x="11669" y="8585"/>
                      <a:pt x="12443" y="8299"/>
                    </a:cubicBezTo>
                    <a:lnTo>
                      <a:pt x="12252" y="7978"/>
                    </a:lnTo>
                    <a:lnTo>
                      <a:pt x="11085" y="6025"/>
                    </a:lnTo>
                    <a:lnTo>
                      <a:pt x="12204" y="4156"/>
                    </a:lnTo>
                    <a:lnTo>
                      <a:pt x="12478" y="3691"/>
                    </a:lnTo>
                    <a:lnTo>
                      <a:pt x="12478" y="3513"/>
                    </a:lnTo>
                    <a:lnTo>
                      <a:pt x="11871" y="3346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2" name="Google Shape;1502;p37"/>
              <p:cNvSpPr/>
              <p:nvPr/>
            </p:nvSpPr>
            <p:spPr>
              <a:xfrm>
                <a:off x="7647075" y="-593700"/>
                <a:ext cx="3116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29" extrusionOk="0">
                    <a:moveTo>
                      <a:pt x="4084" y="1072"/>
                    </a:moveTo>
                    <a:lnTo>
                      <a:pt x="5942" y="2120"/>
                    </a:lnTo>
                    <a:lnTo>
                      <a:pt x="5942" y="5287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394" y="1049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49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42" y="6466"/>
                    </a:moveTo>
                    <a:lnTo>
                      <a:pt x="3060" y="8764"/>
                    </a:lnTo>
                    <a:lnTo>
                      <a:pt x="1096" y="8264"/>
                    </a:lnTo>
                    <a:lnTo>
                      <a:pt x="2167" y="6466"/>
                    </a:lnTo>
                    <a:close/>
                    <a:moveTo>
                      <a:pt x="6644" y="6954"/>
                    </a:moveTo>
                    <a:lnTo>
                      <a:pt x="9025" y="9264"/>
                    </a:lnTo>
                    <a:lnTo>
                      <a:pt x="8502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91" y="11193"/>
                    </a:lnTo>
                    <a:lnTo>
                      <a:pt x="3632" y="9192"/>
                    </a:lnTo>
                    <a:lnTo>
                      <a:pt x="5942" y="6942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4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24" y="6192"/>
                    </a:lnTo>
                    <a:lnTo>
                      <a:pt x="405" y="8073"/>
                    </a:lnTo>
                    <a:lnTo>
                      <a:pt x="36" y="8680"/>
                    </a:lnTo>
                    <a:lnTo>
                      <a:pt x="727" y="8859"/>
                    </a:lnTo>
                    <a:lnTo>
                      <a:pt x="2965" y="9442"/>
                    </a:lnTo>
                    <a:lnTo>
                      <a:pt x="3549" y="11538"/>
                    </a:lnTo>
                    <a:lnTo>
                      <a:pt x="3739" y="12228"/>
                    </a:lnTo>
                    <a:lnTo>
                      <a:pt x="4370" y="11871"/>
                    </a:lnTo>
                    <a:lnTo>
                      <a:pt x="6370" y="10752"/>
                    </a:lnTo>
                    <a:lnTo>
                      <a:pt x="8311" y="11836"/>
                    </a:lnTo>
                    <a:lnTo>
                      <a:pt x="8930" y="12193"/>
                    </a:lnTo>
                    <a:lnTo>
                      <a:pt x="9133" y="11514"/>
                    </a:lnTo>
                    <a:lnTo>
                      <a:pt x="9728" y="9335"/>
                    </a:lnTo>
                    <a:lnTo>
                      <a:pt x="11883" y="8776"/>
                    </a:lnTo>
                    <a:lnTo>
                      <a:pt x="12466" y="8621"/>
                    </a:lnTo>
                    <a:lnTo>
                      <a:pt x="12466" y="8371"/>
                    </a:lnTo>
                    <a:lnTo>
                      <a:pt x="12228" y="7978"/>
                    </a:lnTo>
                    <a:lnTo>
                      <a:pt x="11061" y="6025"/>
                    </a:lnTo>
                    <a:lnTo>
                      <a:pt x="12181" y="4156"/>
                    </a:lnTo>
                    <a:lnTo>
                      <a:pt x="12466" y="3704"/>
                    </a:lnTo>
                    <a:lnTo>
                      <a:pt x="12466" y="3525"/>
                    </a:lnTo>
                    <a:lnTo>
                      <a:pt x="11847" y="3370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3" name="Google Shape;1503;p37"/>
              <p:cNvSpPr/>
              <p:nvPr/>
            </p:nvSpPr>
            <p:spPr>
              <a:xfrm>
                <a:off x="7329475" y="-287400"/>
                <a:ext cx="315550" cy="217900"/>
              </a:xfrm>
              <a:custGeom>
                <a:avLst/>
                <a:gdLst/>
                <a:ahLst/>
                <a:cxnLst/>
                <a:rect l="l" t="t" r="r" b="b"/>
                <a:pathLst>
                  <a:path w="12622" h="8716" extrusionOk="0">
                    <a:moveTo>
                      <a:pt x="4096" y="1072"/>
                    </a:moveTo>
                    <a:lnTo>
                      <a:pt x="5954" y="2108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06" y="1024"/>
                    </a:moveTo>
                    <a:lnTo>
                      <a:pt x="8954" y="3036"/>
                    </a:lnTo>
                    <a:lnTo>
                      <a:pt x="6656" y="5287"/>
                    </a:lnTo>
                    <a:lnTo>
                      <a:pt x="6656" y="2012"/>
                    </a:lnTo>
                    <a:lnTo>
                      <a:pt x="8406" y="1024"/>
                    </a:lnTo>
                    <a:close/>
                    <a:moveTo>
                      <a:pt x="3144" y="3513"/>
                    </a:moveTo>
                    <a:lnTo>
                      <a:pt x="5442" y="5763"/>
                    </a:lnTo>
                    <a:lnTo>
                      <a:pt x="2084" y="5763"/>
                    </a:lnTo>
                    <a:lnTo>
                      <a:pt x="1072" y="4048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53"/>
                    </a:lnTo>
                    <a:lnTo>
                      <a:pt x="10418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42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56" y="6442"/>
                    </a:lnTo>
                    <a:close/>
                    <a:moveTo>
                      <a:pt x="8835" y="0"/>
                    </a:moveTo>
                    <a:lnTo>
                      <a:pt x="8216" y="357"/>
                    </a:lnTo>
                    <a:lnTo>
                      <a:pt x="6204" y="1477"/>
                    </a:lnTo>
                    <a:lnTo>
                      <a:pt x="4275" y="381"/>
                    </a:lnTo>
                    <a:lnTo>
                      <a:pt x="3644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70" y="4239"/>
                    </a:lnTo>
                    <a:lnTo>
                      <a:pt x="1525" y="6192"/>
                    </a:lnTo>
                    <a:lnTo>
                      <a:pt x="417" y="8061"/>
                    </a:lnTo>
                    <a:lnTo>
                      <a:pt x="36" y="8680"/>
                    </a:lnTo>
                    <a:lnTo>
                      <a:pt x="203" y="8716"/>
                    </a:lnTo>
                    <a:lnTo>
                      <a:pt x="2929" y="8716"/>
                    </a:lnTo>
                    <a:lnTo>
                      <a:pt x="1108" y="8251"/>
                    </a:lnTo>
                    <a:lnTo>
                      <a:pt x="2179" y="6442"/>
                    </a:lnTo>
                    <a:lnTo>
                      <a:pt x="5454" y="6442"/>
                    </a:lnTo>
                    <a:lnTo>
                      <a:pt x="3120" y="8716"/>
                    </a:lnTo>
                    <a:lnTo>
                      <a:pt x="4120" y="8716"/>
                    </a:lnTo>
                    <a:lnTo>
                      <a:pt x="5966" y="6930"/>
                    </a:lnTo>
                    <a:lnTo>
                      <a:pt x="5966" y="8716"/>
                    </a:lnTo>
                    <a:lnTo>
                      <a:pt x="6668" y="8716"/>
                    </a:lnTo>
                    <a:lnTo>
                      <a:pt x="6668" y="6930"/>
                    </a:lnTo>
                    <a:lnTo>
                      <a:pt x="8513" y="8716"/>
                    </a:lnTo>
                    <a:lnTo>
                      <a:pt x="12097" y="8716"/>
                    </a:lnTo>
                    <a:lnTo>
                      <a:pt x="12621" y="8585"/>
                    </a:lnTo>
                    <a:lnTo>
                      <a:pt x="12264" y="7977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6"/>
                    </a:lnTo>
                    <a:lnTo>
                      <a:pt x="11847" y="3358"/>
                    </a:lnTo>
                    <a:lnTo>
                      <a:pt x="9609" y="2786"/>
                    </a:lnTo>
                    <a:lnTo>
                      <a:pt x="9037" y="679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4" name="Google Shape;1504;p37"/>
              <p:cNvSpPr/>
              <p:nvPr/>
            </p:nvSpPr>
            <p:spPr>
              <a:xfrm>
                <a:off x="7329775" y="-593700"/>
                <a:ext cx="3149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29" extrusionOk="0">
                    <a:moveTo>
                      <a:pt x="4084" y="1072"/>
                    </a:moveTo>
                    <a:lnTo>
                      <a:pt x="5942" y="2120"/>
                    </a:lnTo>
                    <a:lnTo>
                      <a:pt x="5942" y="5287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394" y="1049"/>
                    </a:moveTo>
                    <a:lnTo>
                      <a:pt x="8942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49"/>
                    </a:lnTo>
                    <a:close/>
                    <a:moveTo>
                      <a:pt x="3132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6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30" y="6466"/>
                    </a:moveTo>
                    <a:lnTo>
                      <a:pt x="3048" y="8764"/>
                    </a:lnTo>
                    <a:lnTo>
                      <a:pt x="1084" y="8264"/>
                    </a:lnTo>
                    <a:lnTo>
                      <a:pt x="2155" y="6466"/>
                    </a:lnTo>
                    <a:close/>
                    <a:moveTo>
                      <a:pt x="6644" y="6954"/>
                    </a:moveTo>
                    <a:lnTo>
                      <a:pt x="9025" y="9264"/>
                    </a:lnTo>
                    <a:lnTo>
                      <a:pt x="8501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80" y="11193"/>
                    </a:lnTo>
                    <a:lnTo>
                      <a:pt x="3632" y="9192"/>
                    </a:lnTo>
                    <a:lnTo>
                      <a:pt x="5942" y="6942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4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70" y="4239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82" y="10752"/>
                    </a:lnTo>
                    <a:lnTo>
                      <a:pt x="8323" y="11836"/>
                    </a:lnTo>
                    <a:lnTo>
                      <a:pt x="8942" y="12193"/>
                    </a:lnTo>
                    <a:lnTo>
                      <a:pt x="9144" y="11514"/>
                    </a:lnTo>
                    <a:lnTo>
                      <a:pt x="9740" y="9335"/>
                    </a:lnTo>
                    <a:lnTo>
                      <a:pt x="11895" y="8776"/>
                    </a:lnTo>
                    <a:lnTo>
                      <a:pt x="12597" y="8597"/>
                    </a:lnTo>
                    <a:lnTo>
                      <a:pt x="12228" y="7978"/>
                    </a:lnTo>
                    <a:lnTo>
                      <a:pt x="11073" y="6025"/>
                    </a:lnTo>
                    <a:lnTo>
                      <a:pt x="12192" y="4156"/>
                    </a:lnTo>
                    <a:lnTo>
                      <a:pt x="12550" y="3549"/>
                    </a:lnTo>
                    <a:lnTo>
                      <a:pt x="11847" y="3370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5" name="Google Shape;1505;p37"/>
              <p:cNvSpPr/>
              <p:nvPr/>
            </p:nvSpPr>
            <p:spPr>
              <a:xfrm>
                <a:off x="8276025" y="-593400"/>
                <a:ext cx="173550" cy="217625"/>
              </a:xfrm>
              <a:custGeom>
                <a:avLst/>
                <a:gdLst/>
                <a:ahLst/>
                <a:cxnLst/>
                <a:rect l="l" t="t" r="r" b="b"/>
                <a:pathLst>
                  <a:path w="6942" h="8705" extrusionOk="0">
                    <a:moveTo>
                      <a:pt x="3120" y="3513"/>
                    </a:moveTo>
                    <a:lnTo>
                      <a:pt x="5430" y="5763"/>
                    </a:lnTo>
                    <a:lnTo>
                      <a:pt x="2072" y="5763"/>
                    </a:lnTo>
                    <a:lnTo>
                      <a:pt x="1060" y="4049"/>
                    </a:lnTo>
                    <a:lnTo>
                      <a:pt x="3120" y="3513"/>
                    </a:lnTo>
                    <a:close/>
                    <a:moveTo>
                      <a:pt x="3644" y="1"/>
                    </a:moveTo>
                    <a:lnTo>
                      <a:pt x="3453" y="691"/>
                    </a:lnTo>
                    <a:lnTo>
                      <a:pt x="2858" y="2870"/>
                    </a:lnTo>
                    <a:lnTo>
                      <a:pt x="691" y="3430"/>
                    </a:lnTo>
                    <a:lnTo>
                      <a:pt x="0" y="3608"/>
                    </a:lnTo>
                    <a:lnTo>
                      <a:pt x="369" y="4215"/>
                    </a:lnTo>
                    <a:lnTo>
                      <a:pt x="1536" y="6168"/>
                    </a:lnTo>
                    <a:lnTo>
                      <a:pt x="417" y="8049"/>
                    </a:lnTo>
                    <a:lnTo>
                      <a:pt x="48" y="8657"/>
                    </a:lnTo>
                    <a:lnTo>
                      <a:pt x="239" y="8704"/>
                    </a:lnTo>
                    <a:cubicBezTo>
                      <a:pt x="786" y="8645"/>
                      <a:pt x="1310" y="8537"/>
                      <a:pt x="1786" y="8406"/>
                    </a:cubicBezTo>
                    <a:lnTo>
                      <a:pt x="1120" y="8228"/>
                    </a:lnTo>
                    <a:lnTo>
                      <a:pt x="2191" y="6418"/>
                    </a:lnTo>
                    <a:lnTo>
                      <a:pt x="5037" y="6418"/>
                    </a:lnTo>
                    <a:cubicBezTo>
                      <a:pt x="5275" y="6156"/>
                      <a:pt x="5501" y="5870"/>
                      <a:pt x="5703" y="5561"/>
                    </a:cubicBezTo>
                    <a:cubicBezTo>
                      <a:pt x="5775" y="5442"/>
                      <a:pt x="5834" y="5335"/>
                      <a:pt x="5906" y="5216"/>
                    </a:cubicBezTo>
                    <a:lnTo>
                      <a:pt x="3572" y="2953"/>
                    </a:lnTo>
                    <a:lnTo>
                      <a:pt x="4096" y="1048"/>
                    </a:lnTo>
                    <a:lnTo>
                      <a:pt x="5930" y="2108"/>
                    </a:lnTo>
                    <a:lnTo>
                      <a:pt x="5930" y="5144"/>
                    </a:lnTo>
                    <a:cubicBezTo>
                      <a:pt x="6263" y="4525"/>
                      <a:pt x="6489" y="3906"/>
                      <a:pt x="6632" y="3311"/>
                    </a:cubicBezTo>
                    <a:lnTo>
                      <a:pt x="6632" y="2001"/>
                    </a:lnTo>
                    <a:lnTo>
                      <a:pt x="6882" y="1846"/>
                    </a:lnTo>
                    <a:cubicBezTo>
                      <a:pt x="6918" y="1548"/>
                      <a:pt x="6930" y="1275"/>
                      <a:pt x="6942" y="1037"/>
                    </a:cubicBezTo>
                    <a:lnTo>
                      <a:pt x="6942" y="1037"/>
                    </a:lnTo>
                    <a:lnTo>
                      <a:pt x="6204" y="1453"/>
                    </a:lnTo>
                    <a:lnTo>
                      <a:pt x="4263" y="358"/>
                    </a:lnTo>
                    <a:lnTo>
                      <a:pt x="3644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6" name="Google Shape;1506;p37"/>
              <p:cNvSpPr/>
              <p:nvPr/>
            </p:nvSpPr>
            <p:spPr>
              <a:xfrm>
                <a:off x="7958725" y="-287700"/>
                <a:ext cx="228325" cy="203925"/>
              </a:xfrm>
              <a:custGeom>
                <a:avLst/>
                <a:gdLst/>
                <a:ahLst/>
                <a:cxnLst/>
                <a:rect l="l" t="t" r="r" b="b"/>
                <a:pathLst>
                  <a:path w="9133" h="8157" extrusionOk="0">
                    <a:moveTo>
                      <a:pt x="8835" y="0"/>
                    </a:moveTo>
                    <a:lnTo>
                      <a:pt x="8216" y="358"/>
                    </a:lnTo>
                    <a:lnTo>
                      <a:pt x="6203" y="1465"/>
                    </a:lnTo>
                    <a:lnTo>
                      <a:pt x="4263" y="381"/>
                    </a:lnTo>
                    <a:lnTo>
                      <a:pt x="3644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691" y="3453"/>
                    </a:lnTo>
                    <a:lnTo>
                      <a:pt x="0" y="3632"/>
                    </a:lnTo>
                    <a:lnTo>
                      <a:pt x="369" y="4239"/>
                    </a:lnTo>
                    <a:lnTo>
                      <a:pt x="1524" y="6192"/>
                    </a:lnTo>
                    <a:lnTo>
                      <a:pt x="417" y="8061"/>
                    </a:lnTo>
                    <a:lnTo>
                      <a:pt x="358" y="8156"/>
                    </a:lnTo>
                    <a:cubicBezTo>
                      <a:pt x="786" y="7966"/>
                      <a:pt x="1203" y="7739"/>
                      <a:pt x="1584" y="7454"/>
                    </a:cubicBezTo>
                    <a:lnTo>
                      <a:pt x="2179" y="6442"/>
                    </a:lnTo>
                    <a:lnTo>
                      <a:pt x="2691" y="6442"/>
                    </a:lnTo>
                    <a:cubicBezTo>
                      <a:pt x="2882" y="6239"/>
                      <a:pt x="3060" y="6001"/>
                      <a:pt x="3227" y="5751"/>
                    </a:cubicBezTo>
                    <a:lnTo>
                      <a:pt x="2096" y="5751"/>
                    </a:lnTo>
                    <a:lnTo>
                      <a:pt x="1084" y="4048"/>
                    </a:lnTo>
                    <a:lnTo>
                      <a:pt x="3155" y="3513"/>
                    </a:lnTo>
                    <a:lnTo>
                      <a:pt x="4025" y="4358"/>
                    </a:lnTo>
                    <a:cubicBezTo>
                      <a:pt x="4144" y="4120"/>
                      <a:pt x="4239" y="3882"/>
                      <a:pt x="4310" y="3667"/>
                    </a:cubicBezTo>
                    <a:lnTo>
                      <a:pt x="3584" y="2953"/>
                    </a:lnTo>
                    <a:lnTo>
                      <a:pt x="4108" y="1048"/>
                    </a:lnTo>
                    <a:lnTo>
                      <a:pt x="5965" y="2096"/>
                    </a:lnTo>
                    <a:lnTo>
                      <a:pt x="5965" y="2179"/>
                    </a:lnTo>
                    <a:cubicBezTo>
                      <a:pt x="6168" y="2179"/>
                      <a:pt x="6406" y="2155"/>
                      <a:pt x="6632" y="2108"/>
                    </a:cubicBezTo>
                    <a:lnTo>
                      <a:pt x="6632" y="2024"/>
                    </a:lnTo>
                    <a:lnTo>
                      <a:pt x="8394" y="1036"/>
                    </a:lnTo>
                    <a:lnTo>
                      <a:pt x="8513" y="1453"/>
                    </a:lnTo>
                    <a:cubicBezTo>
                      <a:pt x="8728" y="1334"/>
                      <a:pt x="8942" y="1203"/>
                      <a:pt x="9132" y="1048"/>
                    </a:cubicBezTo>
                    <a:lnTo>
                      <a:pt x="9025" y="679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7" name="Google Shape;1507;p37"/>
              <p:cNvSpPr/>
              <p:nvPr/>
            </p:nvSpPr>
            <p:spPr>
              <a:xfrm>
                <a:off x="7958725" y="-593700"/>
                <a:ext cx="3143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74" h="12229" extrusionOk="0">
                    <a:moveTo>
                      <a:pt x="4072" y="1072"/>
                    </a:moveTo>
                    <a:lnTo>
                      <a:pt x="5930" y="2120"/>
                    </a:lnTo>
                    <a:lnTo>
                      <a:pt x="5930" y="5287"/>
                    </a:lnTo>
                    <a:lnTo>
                      <a:pt x="3548" y="2977"/>
                    </a:lnTo>
                    <a:lnTo>
                      <a:pt x="4072" y="1072"/>
                    </a:lnTo>
                    <a:close/>
                    <a:moveTo>
                      <a:pt x="8394" y="1049"/>
                    </a:moveTo>
                    <a:lnTo>
                      <a:pt x="8942" y="3049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49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60" y="5775"/>
                    </a:lnTo>
                    <a:lnTo>
                      <a:pt x="1048" y="4061"/>
                    </a:lnTo>
                    <a:lnTo>
                      <a:pt x="3120" y="3525"/>
                    </a:lnTo>
                    <a:close/>
                    <a:moveTo>
                      <a:pt x="9502" y="3465"/>
                    </a:moveTo>
                    <a:lnTo>
                      <a:pt x="11466" y="3977"/>
                    </a:lnTo>
                    <a:lnTo>
                      <a:pt x="10394" y="5775"/>
                    </a:lnTo>
                    <a:lnTo>
                      <a:pt x="7120" y="5775"/>
                    </a:lnTo>
                    <a:lnTo>
                      <a:pt x="9502" y="3465"/>
                    </a:lnTo>
                    <a:close/>
                    <a:moveTo>
                      <a:pt x="10502" y="6466"/>
                    </a:moveTo>
                    <a:lnTo>
                      <a:pt x="11514" y="8168"/>
                    </a:lnTo>
                    <a:lnTo>
                      <a:pt x="9442" y="8704"/>
                    </a:lnTo>
                    <a:lnTo>
                      <a:pt x="7144" y="6466"/>
                    </a:lnTo>
                    <a:close/>
                    <a:moveTo>
                      <a:pt x="5430" y="6466"/>
                    </a:moveTo>
                    <a:lnTo>
                      <a:pt x="3048" y="8764"/>
                    </a:lnTo>
                    <a:lnTo>
                      <a:pt x="1084" y="8264"/>
                    </a:lnTo>
                    <a:lnTo>
                      <a:pt x="2155" y="6466"/>
                    </a:lnTo>
                    <a:close/>
                    <a:moveTo>
                      <a:pt x="6632" y="6954"/>
                    </a:moveTo>
                    <a:lnTo>
                      <a:pt x="9013" y="9264"/>
                    </a:lnTo>
                    <a:lnTo>
                      <a:pt x="8489" y="11169"/>
                    </a:lnTo>
                    <a:lnTo>
                      <a:pt x="6632" y="10121"/>
                    </a:lnTo>
                    <a:lnTo>
                      <a:pt x="6632" y="6954"/>
                    </a:lnTo>
                    <a:close/>
                    <a:moveTo>
                      <a:pt x="5930" y="6942"/>
                    </a:moveTo>
                    <a:lnTo>
                      <a:pt x="5930" y="10216"/>
                    </a:lnTo>
                    <a:lnTo>
                      <a:pt x="4179" y="11193"/>
                    </a:lnTo>
                    <a:lnTo>
                      <a:pt x="3632" y="9192"/>
                    </a:lnTo>
                    <a:lnTo>
                      <a:pt x="5930" y="6942"/>
                    </a:lnTo>
                    <a:close/>
                    <a:moveTo>
                      <a:pt x="8835" y="1"/>
                    </a:moveTo>
                    <a:lnTo>
                      <a:pt x="8216" y="358"/>
                    </a:lnTo>
                    <a:lnTo>
                      <a:pt x="6203" y="1477"/>
                    </a:lnTo>
                    <a:lnTo>
                      <a:pt x="4263" y="394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691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12" y="6192"/>
                    </a:lnTo>
                    <a:lnTo>
                      <a:pt x="393" y="8073"/>
                    </a:lnTo>
                    <a:lnTo>
                      <a:pt x="24" y="8680"/>
                    </a:lnTo>
                    <a:lnTo>
                      <a:pt x="727" y="8859"/>
                    </a:lnTo>
                    <a:lnTo>
                      <a:pt x="2953" y="9442"/>
                    </a:lnTo>
                    <a:lnTo>
                      <a:pt x="3536" y="11538"/>
                    </a:lnTo>
                    <a:lnTo>
                      <a:pt x="3727" y="12228"/>
                    </a:lnTo>
                    <a:lnTo>
                      <a:pt x="4358" y="11871"/>
                    </a:lnTo>
                    <a:lnTo>
                      <a:pt x="6370" y="10752"/>
                    </a:lnTo>
                    <a:lnTo>
                      <a:pt x="8299" y="11836"/>
                    </a:lnTo>
                    <a:lnTo>
                      <a:pt x="8930" y="12193"/>
                    </a:lnTo>
                    <a:lnTo>
                      <a:pt x="9121" y="11514"/>
                    </a:lnTo>
                    <a:lnTo>
                      <a:pt x="9716" y="9335"/>
                    </a:lnTo>
                    <a:lnTo>
                      <a:pt x="11871" y="8776"/>
                    </a:lnTo>
                    <a:lnTo>
                      <a:pt x="12573" y="8597"/>
                    </a:lnTo>
                    <a:lnTo>
                      <a:pt x="12216" y="7978"/>
                    </a:lnTo>
                    <a:lnTo>
                      <a:pt x="11049" y="6025"/>
                    </a:lnTo>
                    <a:lnTo>
                      <a:pt x="12169" y="4156"/>
                    </a:lnTo>
                    <a:lnTo>
                      <a:pt x="12538" y="3549"/>
                    </a:lnTo>
                    <a:lnTo>
                      <a:pt x="11847" y="3370"/>
                    </a:lnTo>
                    <a:lnTo>
                      <a:pt x="9609" y="2787"/>
                    </a:lnTo>
                    <a:lnTo>
                      <a:pt x="9025" y="691"/>
                    </a:lnTo>
                    <a:lnTo>
                      <a:pt x="883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08" name="Google Shape;1508;p37"/>
            <p:cNvSpPr/>
            <p:nvPr/>
          </p:nvSpPr>
          <p:spPr>
            <a:xfrm rot="5400000">
              <a:off x="2483774" y="-1003243"/>
              <a:ext cx="4176452" cy="7149986"/>
            </a:xfrm>
            <a:custGeom>
              <a:avLst/>
              <a:gdLst/>
              <a:ahLst/>
              <a:cxnLst/>
              <a:rect l="l" t="t" r="r" b="b"/>
              <a:pathLst>
                <a:path w="66557" h="113944" extrusionOk="0">
                  <a:moveTo>
                    <a:pt x="33290" y="2132"/>
                  </a:moveTo>
                  <a:cubicBezTo>
                    <a:pt x="33993" y="2870"/>
                    <a:pt x="35076" y="3703"/>
                    <a:pt x="36779" y="4311"/>
                  </a:cubicBezTo>
                  <a:cubicBezTo>
                    <a:pt x="40231" y="5561"/>
                    <a:pt x="44268" y="8049"/>
                    <a:pt x="44268" y="10907"/>
                  </a:cubicBezTo>
                  <a:lnTo>
                    <a:pt x="44268" y="12228"/>
                  </a:lnTo>
                  <a:lnTo>
                    <a:pt x="45577" y="12097"/>
                  </a:lnTo>
                  <a:cubicBezTo>
                    <a:pt x="45577" y="12097"/>
                    <a:pt x="45780" y="12085"/>
                    <a:pt x="46113" y="12085"/>
                  </a:cubicBezTo>
                  <a:cubicBezTo>
                    <a:pt x="47042" y="12085"/>
                    <a:pt x="48852" y="12228"/>
                    <a:pt x="50411" y="13216"/>
                  </a:cubicBezTo>
                  <a:cubicBezTo>
                    <a:pt x="52281" y="14395"/>
                    <a:pt x="53233" y="16491"/>
                    <a:pt x="53233" y="19420"/>
                  </a:cubicBezTo>
                  <a:lnTo>
                    <a:pt x="53233" y="20658"/>
                  </a:lnTo>
                  <a:lnTo>
                    <a:pt x="54471" y="20610"/>
                  </a:lnTo>
                  <a:cubicBezTo>
                    <a:pt x="54602" y="20610"/>
                    <a:pt x="55769" y="20622"/>
                    <a:pt x="56853" y="21313"/>
                  </a:cubicBezTo>
                  <a:cubicBezTo>
                    <a:pt x="58222" y="22158"/>
                    <a:pt x="58912" y="23706"/>
                    <a:pt x="58912" y="25920"/>
                  </a:cubicBezTo>
                  <a:lnTo>
                    <a:pt x="58912" y="26920"/>
                  </a:lnTo>
                  <a:lnTo>
                    <a:pt x="59889" y="27099"/>
                  </a:lnTo>
                  <a:cubicBezTo>
                    <a:pt x="60115" y="27147"/>
                    <a:pt x="65377" y="28183"/>
                    <a:pt x="65377" y="33445"/>
                  </a:cubicBezTo>
                  <a:lnTo>
                    <a:pt x="65377" y="80510"/>
                  </a:lnTo>
                  <a:lnTo>
                    <a:pt x="65366" y="80510"/>
                  </a:lnTo>
                  <a:cubicBezTo>
                    <a:pt x="65366" y="85773"/>
                    <a:pt x="60103" y="86809"/>
                    <a:pt x="59877" y="86856"/>
                  </a:cubicBezTo>
                  <a:lnTo>
                    <a:pt x="58912" y="87035"/>
                  </a:lnTo>
                  <a:lnTo>
                    <a:pt x="58912" y="88035"/>
                  </a:lnTo>
                  <a:cubicBezTo>
                    <a:pt x="58912" y="90250"/>
                    <a:pt x="58222" y="91797"/>
                    <a:pt x="56853" y="92643"/>
                  </a:cubicBezTo>
                  <a:cubicBezTo>
                    <a:pt x="55769" y="93310"/>
                    <a:pt x="54602" y="93345"/>
                    <a:pt x="54471" y="93345"/>
                  </a:cubicBezTo>
                  <a:lnTo>
                    <a:pt x="53245" y="93298"/>
                  </a:lnTo>
                  <a:lnTo>
                    <a:pt x="53245" y="94536"/>
                  </a:lnTo>
                  <a:cubicBezTo>
                    <a:pt x="53245" y="97465"/>
                    <a:pt x="52292" y="99560"/>
                    <a:pt x="50423" y="100739"/>
                  </a:cubicBezTo>
                  <a:cubicBezTo>
                    <a:pt x="48875" y="101727"/>
                    <a:pt x="47054" y="101870"/>
                    <a:pt x="46125" y="101870"/>
                  </a:cubicBezTo>
                  <a:cubicBezTo>
                    <a:pt x="45780" y="101870"/>
                    <a:pt x="45589" y="101858"/>
                    <a:pt x="45565" y="101858"/>
                  </a:cubicBezTo>
                  <a:lnTo>
                    <a:pt x="44256" y="101727"/>
                  </a:lnTo>
                  <a:lnTo>
                    <a:pt x="44256" y="103037"/>
                  </a:lnTo>
                  <a:cubicBezTo>
                    <a:pt x="44256" y="105894"/>
                    <a:pt x="40231" y="108371"/>
                    <a:pt x="36779" y="109621"/>
                  </a:cubicBezTo>
                  <a:cubicBezTo>
                    <a:pt x="35076" y="110240"/>
                    <a:pt x="33981" y="111074"/>
                    <a:pt x="33290" y="111812"/>
                  </a:cubicBezTo>
                  <a:cubicBezTo>
                    <a:pt x="32588" y="111074"/>
                    <a:pt x="31504" y="110240"/>
                    <a:pt x="29813" y="109621"/>
                  </a:cubicBezTo>
                  <a:cubicBezTo>
                    <a:pt x="26361" y="108371"/>
                    <a:pt x="22324" y="105894"/>
                    <a:pt x="22324" y="103037"/>
                  </a:cubicBezTo>
                  <a:lnTo>
                    <a:pt x="22324" y="101703"/>
                  </a:lnTo>
                  <a:lnTo>
                    <a:pt x="21015" y="101846"/>
                  </a:lnTo>
                  <a:cubicBezTo>
                    <a:pt x="21015" y="101846"/>
                    <a:pt x="20800" y="101858"/>
                    <a:pt x="20479" y="101858"/>
                  </a:cubicBezTo>
                  <a:cubicBezTo>
                    <a:pt x="19538" y="101858"/>
                    <a:pt x="17741" y="101703"/>
                    <a:pt x="16181" y="100727"/>
                  </a:cubicBezTo>
                  <a:cubicBezTo>
                    <a:pt x="14300" y="99548"/>
                    <a:pt x="13347" y="97453"/>
                    <a:pt x="13347" y="94524"/>
                  </a:cubicBezTo>
                  <a:lnTo>
                    <a:pt x="13347" y="93286"/>
                  </a:lnTo>
                  <a:lnTo>
                    <a:pt x="12109" y="93333"/>
                  </a:lnTo>
                  <a:cubicBezTo>
                    <a:pt x="11978" y="93333"/>
                    <a:pt x="10823" y="93310"/>
                    <a:pt x="9728" y="92631"/>
                  </a:cubicBezTo>
                  <a:cubicBezTo>
                    <a:pt x="8358" y="91786"/>
                    <a:pt x="7680" y="90238"/>
                    <a:pt x="7680" y="88011"/>
                  </a:cubicBezTo>
                  <a:lnTo>
                    <a:pt x="7680" y="87023"/>
                  </a:lnTo>
                  <a:lnTo>
                    <a:pt x="6692" y="86844"/>
                  </a:lnTo>
                  <a:cubicBezTo>
                    <a:pt x="6477" y="86797"/>
                    <a:pt x="1203" y="85749"/>
                    <a:pt x="1203" y="80498"/>
                  </a:cubicBezTo>
                  <a:lnTo>
                    <a:pt x="1203" y="33421"/>
                  </a:lnTo>
                  <a:cubicBezTo>
                    <a:pt x="1203" y="28171"/>
                    <a:pt x="6477" y="27135"/>
                    <a:pt x="6692" y="27087"/>
                  </a:cubicBezTo>
                  <a:lnTo>
                    <a:pt x="7668" y="26909"/>
                  </a:lnTo>
                  <a:lnTo>
                    <a:pt x="7668" y="25908"/>
                  </a:lnTo>
                  <a:cubicBezTo>
                    <a:pt x="7668" y="23694"/>
                    <a:pt x="8346" y="22146"/>
                    <a:pt x="9716" y="21301"/>
                  </a:cubicBezTo>
                  <a:cubicBezTo>
                    <a:pt x="10799" y="20622"/>
                    <a:pt x="11966" y="20598"/>
                    <a:pt x="12097" y="20598"/>
                  </a:cubicBezTo>
                  <a:lnTo>
                    <a:pt x="13335" y="20646"/>
                  </a:lnTo>
                  <a:lnTo>
                    <a:pt x="13335" y="19408"/>
                  </a:lnTo>
                  <a:cubicBezTo>
                    <a:pt x="13335" y="16479"/>
                    <a:pt x="14288" y="14371"/>
                    <a:pt x="16157" y="13204"/>
                  </a:cubicBezTo>
                  <a:cubicBezTo>
                    <a:pt x="17717" y="12216"/>
                    <a:pt x="19526" y="12073"/>
                    <a:pt x="20467" y="12073"/>
                  </a:cubicBezTo>
                  <a:cubicBezTo>
                    <a:pt x="20812" y="12073"/>
                    <a:pt x="21003" y="12085"/>
                    <a:pt x="21015" y="12085"/>
                  </a:cubicBezTo>
                  <a:lnTo>
                    <a:pt x="22324" y="12216"/>
                  </a:lnTo>
                  <a:lnTo>
                    <a:pt x="22324" y="10907"/>
                  </a:lnTo>
                  <a:cubicBezTo>
                    <a:pt x="22324" y="8049"/>
                    <a:pt x="26361" y="5561"/>
                    <a:pt x="29813" y="4311"/>
                  </a:cubicBezTo>
                  <a:cubicBezTo>
                    <a:pt x="31504" y="3703"/>
                    <a:pt x="32611" y="2870"/>
                    <a:pt x="33290" y="2132"/>
                  </a:cubicBezTo>
                  <a:close/>
                  <a:moveTo>
                    <a:pt x="33278" y="0"/>
                  </a:moveTo>
                  <a:cubicBezTo>
                    <a:pt x="33278" y="0"/>
                    <a:pt x="32635" y="2025"/>
                    <a:pt x="29373" y="3215"/>
                  </a:cubicBezTo>
                  <a:cubicBezTo>
                    <a:pt x="26134" y="4394"/>
                    <a:pt x="21122" y="7085"/>
                    <a:pt x="21122" y="10918"/>
                  </a:cubicBezTo>
                  <a:cubicBezTo>
                    <a:pt x="21122" y="10918"/>
                    <a:pt x="20879" y="10893"/>
                    <a:pt x="20473" y="10893"/>
                  </a:cubicBezTo>
                  <a:cubicBezTo>
                    <a:pt x="18410" y="10893"/>
                    <a:pt x="12145" y="11542"/>
                    <a:pt x="12145" y="19420"/>
                  </a:cubicBezTo>
                  <a:cubicBezTo>
                    <a:pt x="12145" y="19420"/>
                    <a:pt x="12130" y="19419"/>
                    <a:pt x="12102" y="19419"/>
                  </a:cubicBezTo>
                  <a:cubicBezTo>
                    <a:pt x="11583" y="19419"/>
                    <a:pt x="6477" y="19580"/>
                    <a:pt x="6477" y="25908"/>
                  </a:cubicBezTo>
                  <a:cubicBezTo>
                    <a:pt x="6477" y="25908"/>
                    <a:pt x="0" y="27075"/>
                    <a:pt x="0" y="33421"/>
                  </a:cubicBezTo>
                  <a:lnTo>
                    <a:pt x="0" y="80510"/>
                  </a:lnTo>
                  <a:cubicBezTo>
                    <a:pt x="0" y="86868"/>
                    <a:pt x="6477" y="88035"/>
                    <a:pt x="6477" y="88035"/>
                  </a:cubicBezTo>
                  <a:cubicBezTo>
                    <a:pt x="6477" y="94364"/>
                    <a:pt x="11583" y="94524"/>
                    <a:pt x="12102" y="94524"/>
                  </a:cubicBezTo>
                  <a:cubicBezTo>
                    <a:pt x="12130" y="94524"/>
                    <a:pt x="12145" y="94524"/>
                    <a:pt x="12145" y="94524"/>
                  </a:cubicBezTo>
                  <a:cubicBezTo>
                    <a:pt x="12145" y="102380"/>
                    <a:pt x="18361" y="103040"/>
                    <a:pt x="20448" y="103040"/>
                  </a:cubicBezTo>
                  <a:cubicBezTo>
                    <a:pt x="20869" y="103040"/>
                    <a:pt x="21122" y="103013"/>
                    <a:pt x="21122" y="103013"/>
                  </a:cubicBezTo>
                  <a:cubicBezTo>
                    <a:pt x="21122" y="106859"/>
                    <a:pt x="26134" y="109550"/>
                    <a:pt x="29373" y="110728"/>
                  </a:cubicBezTo>
                  <a:cubicBezTo>
                    <a:pt x="32623" y="111907"/>
                    <a:pt x="33278" y="113943"/>
                    <a:pt x="33278" y="113943"/>
                  </a:cubicBezTo>
                  <a:cubicBezTo>
                    <a:pt x="33278" y="113943"/>
                    <a:pt x="33933" y="111919"/>
                    <a:pt x="37172" y="110728"/>
                  </a:cubicBezTo>
                  <a:cubicBezTo>
                    <a:pt x="40422" y="109550"/>
                    <a:pt x="45434" y="106859"/>
                    <a:pt x="45434" y="103013"/>
                  </a:cubicBezTo>
                  <a:cubicBezTo>
                    <a:pt x="45434" y="103013"/>
                    <a:pt x="45683" y="103039"/>
                    <a:pt x="46097" y="103039"/>
                  </a:cubicBezTo>
                  <a:cubicBezTo>
                    <a:pt x="48172" y="103039"/>
                    <a:pt x="54412" y="102385"/>
                    <a:pt x="54412" y="94524"/>
                  </a:cubicBezTo>
                  <a:cubicBezTo>
                    <a:pt x="54412" y="94524"/>
                    <a:pt x="54426" y="94524"/>
                    <a:pt x="54454" y="94524"/>
                  </a:cubicBezTo>
                  <a:cubicBezTo>
                    <a:pt x="54973" y="94524"/>
                    <a:pt x="60079" y="94364"/>
                    <a:pt x="60079" y="88035"/>
                  </a:cubicBezTo>
                  <a:cubicBezTo>
                    <a:pt x="60079" y="88035"/>
                    <a:pt x="66556" y="86868"/>
                    <a:pt x="66556" y="80510"/>
                  </a:cubicBezTo>
                  <a:lnTo>
                    <a:pt x="66556" y="33421"/>
                  </a:lnTo>
                  <a:cubicBezTo>
                    <a:pt x="66556" y="27075"/>
                    <a:pt x="60079" y="25908"/>
                    <a:pt x="60079" y="25908"/>
                  </a:cubicBezTo>
                  <a:cubicBezTo>
                    <a:pt x="60079" y="19580"/>
                    <a:pt x="54973" y="19419"/>
                    <a:pt x="54454" y="19419"/>
                  </a:cubicBezTo>
                  <a:cubicBezTo>
                    <a:pt x="54426" y="19419"/>
                    <a:pt x="54412" y="19420"/>
                    <a:pt x="54412" y="19420"/>
                  </a:cubicBezTo>
                  <a:cubicBezTo>
                    <a:pt x="54412" y="11551"/>
                    <a:pt x="48193" y="10892"/>
                    <a:pt x="46107" y="10892"/>
                  </a:cubicBezTo>
                  <a:cubicBezTo>
                    <a:pt x="45687" y="10892"/>
                    <a:pt x="45434" y="10918"/>
                    <a:pt x="45434" y="10918"/>
                  </a:cubicBezTo>
                  <a:cubicBezTo>
                    <a:pt x="45434" y="7085"/>
                    <a:pt x="40422" y="4394"/>
                    <a:pt x="37183" y="3215"/>
                  </a:cubicBezTo>
                  <a:cubicBezTo>
                    <a:pt x="33933" y="2036"/>
                    <a:pt x="33278" y="0"/>
                    <a:pt x="33278" y="0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FF2C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09" name="Google Shape;1509;p37"/>
          <p:cNvSpPr txBox="1">
            <a:spLocks noGrp="1"/>
          </p:cNvSpPr>
          <p:nvPr>
            <p:ph type="title"/>
          </p:nvPr>
        </p:nvSpPr>
        <p:spPr>
          <a:xfrm>
            <a:off x="2883527" y="3306993"/>
            <a:ext cx="3310200" cy="82095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8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88900">
                    <a:srgbClr val="7E2A58"/>
                  </a:glow>
                </a:effectLst>
                <a:latin typeface="STC Bold" panose="01000500000000020006" pitchFamily="2" charset="-78"/>
                <a:cs typeface="STC Bold" panose="01000500000000020006" pitchFamily="2" charset="-78"/>
              </a:rPr>
              <a:t>تفسير الآيات</a:t>
            </a:r>
            <a:endParaRPr sz="4800" dirty="0">
              <a:solidFill>
                <a:schemeClr val="accent4">
                  <a:lumMod val="20000"/>
                  <a:lumOff val="80000"/>
                </a:schemeClr>
              </a:solidFill>
              <a:effectLst>
                <a:glow rad="88900">
                  <a:srgbClr val="7E2A58"/>
                </a:glow>
              </a:effectLst>
              <a:latin typeface="STC Bold" panose="01000500000000020006" pitchFamily="2" charset="-78"/>
              <a:cs typeface="STC Bold" panose="01000500000000020006" pitchFamily="2" charset="-78"/>
            </a:endParaRPr>
          </a:p>
        </p:txBody>
      </p:sp>
      <p:grpSp>
        <p:nvGrpSpPr>
          <p:cNvPr id="1510" name="Google Shape;1510;p37"/>
          <p:cNvGrpSpPr/>
          <p:nvPr/>
        </p:nvGrpSpPr>
        <p:grpSpPr>
          <a:xfrm>
            <a:off x="4322692" y="2539740"/>
            <a:ext cx="498629" cy="478952"/>
            <a:chOff x="6535925" y="-2669850"/>
            <a:chExt cx="558125" cy="536100"/>
          </a:xfrm>
        </p:grpSpPr>
        <p:sp>
          <p:nvSpPr>
            <p:cNvPr id="1511" name="Google Shape;1511;p37"/>
            <p:cNvSpPr/>
            <p:nvPr/>
          </p:nvSpPr>
          <p:spPr>
            <a:xfrm>
              <a:off x="6868700" y="-2505750"/>
              <a:ext cx="109575" cy="101900"/>
            </a:xfrm>
            <a:custGeom>
              <a:avLst/>
              <a:gdLst/>
              <a:ahLst/>
              <a:cxnLst/>
              <a:rect l="l" t="t" r="r" b="b"/>
              <a:pathLst>
                <a:path w="4383" h="4076" extrusionOk="0">
                  <a:moveTo>
                    <a:pt x="2203" y="0"/>
                  </a:moveTo>
                  <a:cubicBezTo>
                    <a:pt x="2168" y="0"/>
                    <a:pt x="2126" y="15"/>
                    <a:pt x="2084" y="45"/>
                  </a:cubicBezTo>
                  <a:lnTo>
                    <a:pt x="1489" y="1247"/>
                  </a:lnTo>
                  <a:cubicBezTo>
                    <a:pt x="1489" y="1283"/>
                    <a:pt x="1465" y="1295"/>
                    <a:pt x="1429" y="1295"/>
                  </a:cubicBezTo>
                  <a:lnTo>
                    <a:pt x="96" y="1485"/>
                  </a:lnTo>
                  <a:cubicBezTo>
                    <a:pt x="13" y="1509"/>
                    <a:pt x="1" y="1593"/>
                    <a:pt x="48" y="1640"/>
                  </a:cubicBezTo>
                  <a:lnTo>
                    <a:pt x="1013" y="2581"/>
                  </a:lnTo>
                  <a:cubicBezTo>
                    <a:pt x="1048" y="2593"/>
                    <a:pt x="1048" y="2617"/>
                    <a:pt x="1048" y="2652"/>
                  </a:cubicBezTo>
                  <a:lnTo>
                    <a:pt x="822" y="3974"/>
                  </a:lnTo>
                  <a:cubicBezTo>
                    <a:pt x="822" y="4033"/>
                    <a:pt x="871" y="4075"/>
                    <a:pt x="921" y="4075"/>
                  </a:cubicBezTo>
                  <a:cubicBezTo>
                    <a:pt x="932" y="4075"/>
                    <a:pt x="943" y="4073"/>
                    <a:pt x="953" y="4069"/>
                  </a:cubicBezTo>
                  <a:lnTo>
                    <a:pt x="2144" y="3438"/>
                  </a:lnTo>
                  <a:cubicBezTo>
                    <a:pt x="2156" y="3432"/>
                    <a:pt x="2168" y="3429"/>
                    <a:pt x="2181" y="3429"/>
                  </a:cubicBezTo>
                  <a:cubicBezTo>
                    <a:pt x="2194" y="3429"/>
                    <a:pt x="2209" y="3432"/>
                    <a:pt x="2227" y="3438"/>
                  </a:cubicBezTo>
                  <a:lnTo>
                    <a:pt x="3418" y="4069"/>
                  </a:lnTo>
                  <a:cubicBezTo>
                    <a:pt x="3430" y="4073"/>
                    <a:pt x="3443" y="4075"/>
                    <a:pt x="3455" y="4075"/>
                  </a:cubicBezTo>
                  <a:cubicBezTo>
                    <a:pt x="3512" y="4075"/>
                    <a:pt x="3559" y="4033"/>
                    <a:pt x="3549" y="3974"/>
                  </a:cubicBezTo>
                  <a:lnTo>
                    <a:pt x="3322" y="2652"/>
                  </a:lnTo>
                  <a:cubicBezTo>
                    <a:pt x="3322" y="2617"/>
                    <a:pt x="3334" y="2593"/>
                    <a:pt x="3358" y="2581"/>
                  </a:cubicBezTo>
                  <a:lnTo>
                    <a:pt x="4323" y="1640"/>
                  </a:lnTo>
                  <a:cubicBezTo>
                    <a:pt x="4382" y="1593"/>
                    <a:pt x="4346" y="1509"/>
                    <a:pt x="4275" y="1485"/>
                  </a:cubicBezTo>
                  <a:lnTo>
                    <a:pt x="2941" y="1295"/>
                  </a:lnTo>
                  <a:cubicBezTo>
                    <a:pt x="2918" y="1295"/>
                    <a:pt x="2894" y="1283"/>
                    <a:pt x="2882" y="1247"/>
                  </a:cubicBezTo>
                  <a:lnTo>
                    <a:pt x="2287" y="45"/>
                  </a:lnTo>
                  <a:cubicBezTo>
                    <a:pt x="2269" y="15"/>
                    <a:pt x="2239" y="0"/>
                    <a:pt x="2203" y="0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FF2C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37"/>
            <p:cNvSpPr/>
            <p:nvPr/>
          </p:nvSpPr>
          <p:spPr>
            <a:xfrm>
              <a:off x="6572525" y="-2669850"/>
              <a:ext cx="521525" cy="536100"/>
            </a:xfrm>
            <a:custGeom>
              <a:avLst/>
              <a:gdLst/>
              <a:ahLst/>
              <a:cxnLst/>
              <a:rect l="l" t="t" r="r" b="b"/>
              <a:pathLst>
                <a:path w="20861" h="21444" extrusionOk="0">
                  <a:moveTo>
                    <a:pt x="8204" y="1"/>
                  </a:moveTo>
                  <a:lnTo>
                    <a:pt x="8204" y="1"/>
                  </a:lnTo>
                  <a:cubicBezTo>
                    <a:pt x="3489" y="1191"/>
                    <a:pt x="1" y="5466"/>
                    <a:pt x="1" y="10550"/>
                  </a:cubicBezTo>
                  <a:cubicBezTo>
                    <a:pt x="1" y="16562"/>
                    <a:pt x="4882" y="21444"/>
                    <a:pt x="10895" y="21444"/>
                  </a:cubicBezTo>
                  <a:cubicBezTo>
                    <a:pt x="15336" y="21444"/>
                    <a:pt x="19158" y="18789"/>
                    <a:pt x="20861" y="14979"/>
                  </a:cubicBezTo>
                  <a:lnTo>
                    <a:pt x="20861" y="14979"/>
                  </a:lnTo>
                  <a:cubicBezTo>
                    <a:pt x="19289" y="16027"/>
                    <a:pt x="17146" y="16979"/>
                    <a:pt x="15110" y="16979"/>
                  </a:cubicBezTo>
                  <a:cubicBezTo>
                    <a:pt x="9669" y="16979"/>
                    <a:pt x="4990" y="12455"/>
                    <a:pt x="4990" y="7014"/>
                  </a:cubicBezTo>
                  <a:cubicBezTo>
                    <a:pt x="4990" y="4394"/>
                    <a:pt x="6526" y="1775"/>
                    <a:pt x="8204" y="1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FF2C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37"/>
            <p:cNvSpPr/>
            <p:nvPr/>
          </p:nvSpPr>
          <p:spPr>
            <a:xfrm>
              <a:off x="6535925" y="-2669850"/>
              <a:ext cx="558125" cy="469825"/>
            </a:xfrm>
            <a:custGeom>
              <a:avLst/>
              <a:gdLst/>
              <a:ahLst/>
              <a:cxnLst/>
              <a:rect l="l" t="t" r="r" b="b"/>
              <a:pathLst>
                <a:path w="22325" h="18793" extrusionOk="0">
                  <a:moveTo>
                    <a:pt x="9668" y="1"/>
                  </a:moveTo>
                  <a:lnTo>
                    <a:pt x="9668" y="1"/>
                  </a:lnTo>
                  <a:cubicBezTo>
                    <a:pt x="9667" y="1"/>
                    <a:pt x="1" y="6109"/>
                    <a:pt x="6585" y="15229"/>
                  </a:cubicBezTo>
                  <a:cubicBezTo>
                    <a:pt x="7896" y="17034"/>
                    <a:pt x="11307" y="18793"/>
                    <a:pt x="14854" y="18793"/>
                  </a:cubicBezTo>
                  <a:cubicBezTo>
                    <a:pt x="17554" y="18793"/>
                    <a:pt x="20333" y="17773"/>
                    <a:pt x="22325" y="14979"/>
                  </a:cubicBezTo>
                  <a:lnTo>
                    <a:pt x="22325" y="14979"/>
                  </a:lnTo>
                  <a:cubicBezTo>
                    <a:pt x="20753" y="16027"/>
                    <a:pt x="18872" y="16646"/>
                    <a:pt x="16824" y="16658"/>
                  </a:cubicBezTo>
                  <a:cubicBezTo>
                    <a:pt x="11383" y="16658"/>
                    <a:pt x="6966" y="12240"/>
                    <a:pt x="6966" y="6787"/>
                  </a:cubicBezTo>
                  <a:cubicBezTo>
                    <a:pt x="6966" y="4156"/>
                    <a:pt x="7990" y="1775"/>
                    <a:pt x="9668" y="1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9CB9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14" name="Google Shape;1514;p37"/>
          <p:cNvSpPr/>
          <p:nvPr/>
        </p:nvSpPr>
        <p:spPr>
          <a:xfrm>
            <a:off x="3896599" y="2656100"/>
            <a:ext cx="153600" cy="153600"/>
          </a:xfrm>
          <a:prstGeom prst="star4">
            <a:avLst>
              <a:gd name="adj" fmla="val 2247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5" name="Google Shape;1515;p37"/>
          <p:cNvSpPr/>
          <p:nvPr/>
        </p:nvSpPr>
        <p:spPr>
          <a:xfrm>
            <a:off x="3536712" y="2809700"/>
            <a:ext cx="153600" cy="153600"/>
          </a:xfrm>
          <a:prstGeom prst="star4">
            <a:avLst>
              <a:gd name="adj" fmla="val 2247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6" name="Google Shape;1516;p37"/>
          <p:cNvSpPr/>
          <p:nvPr/>
        </p:nvSpPr>
        <p:spPr>
          <a:xfrm>
            <a:off x="5093824" y="2656100"/>
            <a:ext cx="153600" cy="153600"/>
          </a:xfrm>
          <a:prstGeom prst="star4">
            <a:avLst>
              <a:gd name="adj" fmla="val 2247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7" name="Google Shape;1517;p37"/>
          <p:cNvSpPr/>
          <p:nvPr/>
        </p:nvSpPr>
        <p:spPr>
          <a:xfrm>
            <a:off x="5453712" y="2809700"/>
            <a:ext cx="153600" cy="153600"/>
          </a:xfrm>
          <a:prstGeom prst="star4">
            <a:avLst>
              <a:gd name="adj" fmla="val 2247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1" name="Google Shape;1111;p28"/>
          <p:cNvGrpSpPr/>
          <p:nvPr/>
        </p:nvGrpSpPr>
        <p:grpSpPr>
          <a:xfrm>
            <a:off x="143941" y="2015107"/>
            <a:ext cx="8941867" cy="2950862"/>
            <a:chOff x="463764" y="1472422"/>
            <a:chExt cx="8216459" cy="3283008"/>
          </a:xfrm>
          <a:effectLst>
            <a:glow rad="101600">
              <a:srgbClr val="7A3400">
                <a:alpha val="94902"/>
              </a:srgbClr>
            </a:glow>
          </a:effectLst>
        </p:grpSpPr>
        <p:sp>
          <p:nvSpPr>
            <p:cNvPr id="1112" name="Google Shape;1112;p28"/>
            <p:cNvSpPr/>
            <p:nvPr/>
          </p:nvSpPr>
          <p:spPr>
            <a:xfrm rot="5400000">
              <a:off x="5919467" y="1994673"/>
              <a:ext cx="3283008" cy="2238505"/>
            </a:xfrm>
            <a:custGeom>
              <a:avLst/>
              <a:gdLst/>
              <a:ahLst/>
              <a:cxnLst/>
              <a:rect l="l" t="t" r="r" b="b"/>
              <a:pathLst>
                <a:path w="56163" h="46483" extrusionOk="0">
                  <a:moveTo>
                    <a:pt x="28088" y="1"/>
                  </a:moveTo>
                  <a:cubicBezTo>
                    <a:pt x="27683" y="644"/>
                    <a:pt x="26766" y="1668"/>
                    <a:pt x="24861" y="2370"/>
                  </a:cubicBezTo>
                  <a:cubicBezTo>
                    <a:pt x="21551" y="3573"/>
                    <a:pt x="18015" y="5847"/>
                    <a:pt x="18015" y="8668"/>
                  </a:cubicBezTo>
                  <a:lnTo>
                    <a:pt x="18015" y="8990"/>
                  </a:lnTo>
                  <a:lnTo>
                    <a:pt x="17682" y="8966"/>
                  </a:lnTo>
                  <a:cubicBezTo>
                    <a:pt x="17682" y="8966"/>
                    <a:pt x="17479" y="8942"/>
                    <a:pt x="17158" y="8942"/>
                  </a:cubicBezTo>
                  <a:cubicBezTo>
                    <a:pt x="16277" y="8942"/>
                    <a:pt x="14574" y="9073"/>
                    <a:pt x="13098" y="10014"/>
                  </a:cubicBezTo>
                  <a:cubicBezTo>
                    <a:pt x="11288" y="11181"/>
                    <a:pt x="10359" y="13157"/>
                    <a:pt x="10359" y="15919"/>
                  </a:cubicBezTo>
                  <a:lnTo>
                    <a:pt x="10359" y="16241"/>
                  </a:lnTo>
                  <a:lnTo>
                    <a:pt x="10050" y="16217"/>
                  </a:lnTo>
                  <a:lnTo>
                    <a:pt x="10026" y="16217"/>
                  </a:lnTo>
                  <a:cubicBezTo>
                    <a:pt x="9562" y="16217"/>
                    <a:pt x="5525" y="16372"/>
                    <a:pt x="5525" y="21456"/>
                  </a:cubicBezTo>
                  <a:lnTo>
                    <a:pt x="5525" y="21718"/>
                  </a:lnTo>
                  <a:lnTo>
                    <a:pt x="5287" y="21753"/>
                  </a:lnTo>
                  <a:cubicBezTo>
                    <a:pt x="5061" y="21801"/>
                    <a:pt x="1" y="22765"/>
                    <a:pt x="1" y="27873"/>
                  </a:cubicBezTo>
                  <a:lnTo>
                    <a:pt x="1" y="46483"/>
                  </a:lnTo>
                  <a:lnTo>
                    <a:pt x="56163" y="46483"/>
                  </a:lnTo>
                  <a:lnTo>
                    <a:pt x="56163" y="27873"/>
                  </a:lnTo>
                  <a:cubicBezTo>
                    <a:pt x="56163" y="22777"/>
                    <a:pt x="51091" y="21801"/>
                    <a:pt x="50876" y="21765"/>
                  </a:cubicBezTo>
                  <a:lnTo>
                    <a:pt x="50638" y="21718"/>
                  </a:lnTo>
                  <a:lnTo>
                    <a:pt x="50638" y="21468"/>
                  </a:lnTo>
                  <a:cubicBezTo>
                    <a:pt x="50638" y="16372"/>
                    <a:pt x="46602" y="16229"/>
                    <a:pt x="46150" y="16229"/>
                  </a:cubicBezTo>
                  <a:lnTo>
                    <a:pt x="46114" y="16229"/>
                  </a:lnTo>
                  <a:lnTo>
                    <a:pt x="45804" y="16241"/>
                  </a:lnTo>
                  <a:lnTo>
                    <a:pt x="45804" y="15931"/>
                  </a:lnTo>
                  <a:cubicBezTo>
                    <a:pt x="45804" y="13157"/>
                    <a:pt x="44876" y="11169"/>
                    <a:pt x="43066" y="10014"/>
                  </a:cubicBezTo>
                  <a:cubicBezTo>
                    <a:pt x="41589" y="9085"/>
                    <a:pt x="39899" y="8942"/>
                    <a:pt x="39018" y="8942"/>
                  </a:cubicBezTo>
                  <a:cubicBezTo>
                    <a:pt x="38684" y="8942"/>
                    <a:pt x="38482" y="8966"/>
                    <a:pt x="38482" y="8966"/>
                  </a:cubicBezTo>
                  <a:lnTo>
                    <a:pt x="38149" y="8990"/>
                  </a:lnTo>
                  <a:lnTo>
                    <a:pt x="38149" y="8668"/>
                  </a:lnTo>
                  <a:cubicBezTo>
                    <a:pt x="38149" y="5847"/>
                    <a:pt x="34624" y="3573"/>
                    <a:pt x="31302" y="2370"/>
                  </a:cubicBezTo>
                  <a:cubicBezTo>
                    <a:pt x="29397" y="1668"/>
                    <a:pt x="28493" y="644"/>
                    <a:pt x="28088" y="1"/>
                  </a:cubicBez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100000">
                  <a:srgbClr val="FEEADB"/>
                </a:gs>
              </a:gsLst>
              <a:lin ang="5400012" scaled="0"/>
            </a:gradFill>
            <a:ln w="28575">
              <a:solidFill>
                <a:srgbClr val="FED6B8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28"/>
            <p:cNvSpPr/>
            <p:nvPr/>
          </p:nvSpPr>
          <p:spPr>
            <a:xfrm rot="-5400000">
              <a:off x="-57616" y="1993802"/>
              <a:ext cx="3283008" cy="2240248"/>
            </a:xfrm>
            <a:custGeom>
              <a:avLst/>
              <a:gdLst/>
              <a:ahLst/>
              <a:cxnLst/>
              <a:rect l="l" t="t" r="r" b="b"/>
              <a:pathLst>
                <a:path w="56163" h="46483" extrusionOk="0">
                  <a:moveTo>
                    <a:pt x="28088" y="1"/>
                  </a:moveTo>
                  <a:cubicBezTo>
                    <a:pt x="27683" y="644"/>
                    <a:pt x="26766" y="1668"/>
                    <a:pt x="24861" y="2370"/>
                  </a:cubicBezTo>
                  <a:cubicBezTo>
                    <a:pt x="21551" y="3573"/>
                    <a:pt x="18015" y="5847"/>
                    <a:pt x="18015" y="8668"/>
                  </a:cubicBezTo>
                  <a:lnTo>
                    <a:pt x="18015" y="8990"/>
                  </a:lnTo>
                  <a:lnTo>
                    <a:pt x="17682" y="8966"/>
                  </a:lnTo>
                  <a:cubicBezTo>
                    <a:pt x="17682" y="8966"/>
                    <a:pt x="17479" y="8942"/>
                    <a:pt x="17158" y="8942"/>
                  </a:cubicBezTo>
                  <a:cubicBezTo>
                    <a:pt x="16277" y="8942"/>
                    <a:pt x="14574" y="9073"/>
                    <a:pt x="13098" y="10014"/>
                  </a:cubicBezTo>
                  <a:cubicBezTo>
                    <a:pt x="11288" y="11181"/>
                    <a:pt x="10359" y="13157"/>
                    <a:pt x="10359" y="15919"/>
                  </a:cubicBezTo>
                  <a:lnTo>
                    <a:pt x="10359" y="16241"/>
                  </a:lnTo>
                  <a:lnTo>
                    <a:pt x="10050" y="16217"/>
                  </a:lnTo>
                  <a:lnTo>
                    <a:pt x="10026" y="16217"/>
                  </a:lnTo>
                  <a:cubicBezTo>
                    <a:pt x="9562" y="16217"/>
                    <a:pt x="5525" y="16372"/>
                    <a:pt x="5525" y="21456"/>
                  </a:cubicBezTo>
                  <a:lnTo>
                    <a:pt x="5525" y="21718"/>
                  </a:lnTo>
                  <a:lnTo>
                    <a:pt x="5287" y="21753"/>
                  </a:lnTo>
                  <a:cubicBezTo>
                    <a:pt x="5061" y="21801"/>
                    <a:pt x="1" y="22765"/>
                    <a:pt x="1" y="27873"/>
                  </a:cubicBezTo>
                  <a:lnTo>
                    <a:pt x="1" y="46483"/>
                  </a:lnTo>
                  <a:lnTo>
                    <a:pt x="56163" y="46483"/>
                  </a:lnTo>
                  <a:lnTo>
                    <a:pt x="56163" y="27873"/>
                  </a:lnTo>
                  <a:cubicBezTo>
                    <a:pt x="56163" y="22777"/>
                    <a:pt x="51091" y="21801"/>
                    <a:pt x="50876" y="21765"/>
                  </a:cubicBezTo>
                  <a:lnTo>
                    <a:pt x="50638" y="21718"/>
                  </a:lnTo>
                  <a:lnTo>
                    <a:pt x="50638" y="21468"/>
                  </a:lnTo>
                  <a:cubicBezTo>
                    <a:pt x="50638" y="16372"/>
                    <a:pt x="46602" y="16229"/>
                    <a:pt x="46150" y="16229"/>
                  </a:cubicBezTo>
                  <a:lnTo>
                    <a:pt x="46114" y="16229"/>
                  </a:lnTo>
                  <a:lnTo>
                    <a:pt x="45804" y="16241"/>
                  </a:lnTo>
                  <a:lnTo>
                    <a:pt x="45804" y="15931"/>
                  </a:lnTo>
                  <a:cubicBezTo>
                    <a:pt x="45804" y="13157"/>
                    <a:pt x="44876" y="11169"/>
                    <a:pt x="43066" y="10014"/>
                  </a:cubicBezTo>
                  <a:cubicBezTo>
                    <a:pt x="41589" y="9085"/>
                    <a:pt x="39899" y="8942"/>
                    <a:pt x="39018" y="8942"/>
                  </a:cubicBezTo>
                  <a:cubicBezTo>
                    <a:pt x="38684" y="8942"/>
                    <a:pt x="38482" y="8966"/>
                    <a:pt x="38482" y="8966"/>
                  </a:cubicBezTo>
                  <a:lnTo>
                    <a:pt x="38149" y="8990"/>
                  </a:lnTo>
                  <a:lnTo>
                    <a:pt x="38149" y="8668"/>
                  </a:lnTo>
                  <a:cubicBezTo>
                    <a:pt x="38149" y="5847"/>
                    <a:pt x="34624" y="3573"/>
                    <a:pt x="31302" y="2370"/>
                  </a:cubicBezTo>
                  <a:cubicBezTo>
                    <a:pt x="29397" y="1668"/>
                    <a:pt x="28493" y="644"/>
                    <a:pt x="28088" y="1"/>
                  </a:cubicBez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100000">
                  <a:srgbClr val="FEEADB"/>
                </a:gs>
              </a:gsLst>
              <a:lin ang="5400012" scaled="0"/>
            </a:gradFill>
            <a:ln w="28575">
              <a:solidFill>
                <a:srgbClr val="FED6B8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28"/>
            <p:cNvSpPr/>
            <p:nvPr/>
          </p:nvSpPr>
          <p:spPr>
            <a:xfrm>
              <a:off x="1778654" y="1472425"/>
              <a:ext cx="5586970" cy="3282600"/>
            </a:xfrm>
            <a:prstGeom prst="rect">
              <a:avLst/>
            </a:prstGeom>
            <a:gradFill>
              <a:gsLst>
                <a:gs pos="0">
                  <a:schemeClr val="accent6"/>
                </a:gs>
                <a:gs pos="100000">
                  <a:srgbClr val="FEEADB"/>
                </a:gs>
              </a:gsLst>
              <a:lin ang="5400012" scaled="0"/>
            </a:gradFill>
            <a:ln w="28575">
              <a:solidFill>
                <a:srgbClr val="FED6B8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6" name="الآيات 1"/>
          <p:cNvSpPr txBox="1"/>
          <p:nvPr/>
        </p:nvSpPr>
        <p:spPr>
          <a:xfrm>
            <a:off x="1558262" y="1964008"/>
            <a:ext cx="6108422" cy="304698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SA" sz="1600" b="1" dirty="0">
                <a:ln w="3175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rgbClr val="E8BAD4"/>
                    </a:gs>
                  </a:gsLst>
                  <a:lin ang="5400000"/>
                </a:gradFill>
                <a:latin typeface="AbdoMaster-Bold" panose="02000500030000020004" pitchFamily="50" charset="-78"/>
                <a:cs typeface="AbdoMaster-Bold" panose="02000500030000020004" pitchFamily="50" charset="-78"/>
              </a:rPr>
              <a:t> إِنَّ الَّذِينَ كَذَّبُوا بِآيَاتِنَا وَاسْتَكْبَرُوا عَنْهَا لَا تُفَتَّحُ لَهُمْ أَبْوَابُ السَّمَاءِ وَلَا يَدْخُلُونَ الْجَنَّةَ حَتَّىٰ يَلِجَ الْجَمَلُ فِي سَمِّ الْخِيَاطِ ۚ وَكَذَٰلِكَ نَجْزِي الْمُجْرِمِينَ </a:t>
            </a:r>
            <a:r>
              <a:rPr lang="ar-SA" sz="1600" b="1" dirty="0">
                <a:ln w="3175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rgbClr val="D37BAD"/>
                    </a:gs>
                  </a:gsLst>
                  <a:lin ang="5400000"/>
                </a:gradFill>
                <a:latin typeface="AbdoMaster-Bold" panose="02000500030000020004" pitchFamily="50" charset="-78"/>
                <a:cs typeface="AbdoMaster-Bold" panose="02000500030000020004" pitchFamily="50" charset="-78"/>
              </a:rPr>
              <a:t>﴿40﴾</a:t>
            </a:r>
            <a:r>
              <a:rPr lang="ar-SA" sz="1600" b="1" dirty="0">
                <a:ln w="3175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rgbClr val="E8BAD4"/>
                    </a:gs>
                  </a:gsLst>
                  <a:lin ang="5400000"/>
                </a:gradFill>
                <a:latin typeface="AbdoMaster-Bold" panose="02000500030000020004" pitchFamily="50" charset="-78"/>
                <a:cs typeface="AbdoMaster-Bold" panose="02000500030000020004" pitchFamily="50" charset="-78"/>
              </a:rPr>
              <a:t> لَهُمْ مِنْ جَهَنَّمَ مِهَادٌ وَمِنْ فَوْقِهِمْ غَوَاشٍ ۚ وَكَذَٰلِكَ نَجْزِي الظَّالِمِينَ </a:t>
            </a:r>
            <a:r>
              <a:rPr lang="ar-SA" sz="1600" b="1" dirty="0">
                <a:ln w="3175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rgbClr val="D37BAD"/>
                    </a:gs>
                  </a:gsLst>
                  <a:lin ang="5400000"/>
                </a:gradFill>
                <a:latin typeface="AbdoMaster-Bold" panose="02000500030000020004" pitchFamily="50" charset="-78"/>
                <a:cs typeface="AbdoMaster-Bold" panose="02000500030000020004" pitchFamily="50" charset="-78"/>
              </a:rPr>
              <a:t>﴿41﴾</a:t>
            </a:r>
            <a:r>
              <a:rPr lang="ar-SA" sz="1600" b="1" dirty="0">
                <a:ln w="3175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rgbClr val="E8BAD4"/>
                    </a:gs>
                  </a:gsLst>
                  <a:lin ang="5400000"/>
                </a:gradFill>
                <a:latin typeface="AbdoMaster-Bold" panose="02000500030000020004" pitchFamily="50" charset="-78"/>
                <a:cs typeface="AbdoMaster-Bold" panose="02000500030000020004" pitchFamily="50" charset="-78"/>
              </a:rPr>
              <a:t> وَالَّذِينَ آمَنُوا وَعَمِلُوا الصَّالِحَاتِ لَا نُكَلِّفُ نَفْسًا إِلَّا وُسْعَهَا أُولَٰئِكَ أَصْحَابُ الْجَنَّةِ ۖ هُمْ فِيهَا خَالِدُونَ </a:t>
            </a:r>
            <a:r>
              <a:rPr lang="ar-SA" sz="1600" b="1" dirty="0">
                <a:ln w="3175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rgbClr val="D37BAD"/>
                    </a:gs>
                  </a:gsLst>
                  <a:lin ang="5400000"/>
                </a:gradFill>
                <a:latin typeface="AbdoMaster-Bold" panose="02000500030000020004" pitchFamily="50" charset="-78"/>
                <a:cs typeface="AbdoMaster-Bold" panose="02000500030000020004" pitchFamily="50" charset="-78"/>
              </a:rPr>
              <a:t>﴿42﴾</a:t>
            </a:r>
            <a:r>
              <a:rPr lang="ar-SA" sz="1600" b="1" dirty="0">
                <a:ln w="3175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rgbClr val="E8BAD4"/>
                    </a:gs>
                  </a:gsLst>
                  <a:lin ang="5400000"/>
                </a:gradFill>
                <a:latin typeface="AbdoMaster-Bold" panose="02000500030000020004" pitchFamily="50" charset="-78"/>
                <a:cs typeface="AbdoMaster-Bold" panose="02000500030000020004" pitchFamily="50" charset="-78"/>
              </a:rPr>
              <a:t> وَنَزَعْنَا مَا فِي صُدُورِهِمْ مِنْ غِلٍّ تَجْرِي مِنْ تَحْتِهِمُ الْأَنْهَارُ ۖ وَقَالُوا الْحَمْدُ لِلَّهِ الَّذِي هَدَانَا </a:t>
            </a:r>
            <a:r>
              <a:rPr lang="ar-SA" sz="1600" b="1" dirty="0" err="1">
                <a:ln w="3175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rgbClr val="E8BAD4"/>
                    </a:gs>
                  </a:gsLst>
                  <a:lin ang="5400000"/>
                </a:gradFill>
                <a:latin typeface="AbdoMaster-Bold" panose="02000500030000020004" pitchFamily="50" charset="-78"/>
                <a:cs typeface="AbdoMaster-Bold" panose="02000500030000020004" pitchFamily="50" charset="-78"/>
              </a:rPr>
              <a:t>لِهَٰذَا</a:t>
            </a:r>
            <a:r>
              <a:rPr lang="ar-SA" sz="1600" b="1" dirty="0">
                <a:ln w="3175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rgbClr val="E8BAD4"/>
                    </a:gs>
                  </a:gsLst>
                  <a:lin ang="5400000"/>
                </a:gradFill>
                <a:latin typeface="AbdoMaster-Bold" panose="02000500030000020004" pitchFamily="50" charset="-78"/>
                <a:cs typeface="AbdoMaster-Bold" panose="02000500030000020004" pitchFamily="50" charset="-78"/>
              </a:rPr>
              <a:t> وَمَا كُنَّا لِنَهْتَدِيَ لَوْلَا أَنْ هَدَانَا اللَّهُ ۖ لَقَدْ جَاءَتْ رُسُلُ رَبِّنَا بِالْحَقِّ ۖ وَنُودُوا أَنْ تِلْكُمُ الْجَنَّةُ أُورِثْتُمُوهَا بِمَا كُنْتُمْ تَعْمَلُونَ </a:t>
            </a:r>
            <a:r>
              <a:rPr lang="ar-SA" sz="1600" b="1" dirty="0">
                <a:ln w="3175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rgbClr val="D37BAD"/>
                    </a:gs>
                  </a:gsLst>
                  <a:lin ang="5400000"/>
                </a:gradFill>
                <a:latin typeface="AbdoMaster-Bold" panose="02000500030000020004" pitchFamily="50" charset="-78"/>
                <a:cs typeface="AbdoMaster-Bold" panose="02000500030000020004" pitchFamily="50" charset="-78"/>
              </a:rPr>
              <a:t>﴿43﴾</a:t>
            </a:r>
            <a:r>
              <a:rPr lang="ar-SA" sz="1600" b="1" dirty="0">
                <a:ln w="3175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rgbClr val="E8BAD4"/>
                    </a:gs>
                  </a:gsLst>
                  <a:lin ang="5400000"/>
                </a:gradFill>
                <a:latin typeface="AbdoMaster-Bold" panose="02000500030000020004" pitchFamily="50" charset="-78"/>
                <a:cs typeface="AbdoMaster-Bold" panose="02000500030000020004" pitchFamily="50" charset="-78"/>
              </a:rPr>
              <a:t> </a:t>
            </a:r>
          </a:p>
        </p:txBody>
      </p:sp>
      <p:sp>
        <p:nvSpPr>
          <p:cNvPr id="1115" name="Google Shape;1115;p28"/>
          <p:cNvSpPr txBox="1">
            <a:spLocks noGrp="1"/>
          </p:cNvSpPr>
          <p:nvPr>
            <p:ph type="title"/>
          </p:nvPr>
        </p:nvSpPr>
        <p:spPr>
          <a:xfrm>
            <a:off x="2165340" y="610064"/>
            <a:ext cx="475914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600" dirty="0">
                <a:ln w="12700"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88900">
                    <a:schemeClr val="accent4">
                      <a:lumMod val="50000"/>
                      <a:alpha val="56000"/>
                    </a:schemeClr>
                  </a:glow>
                </a:effectLst>
                <a:latin typeface="AbdoMaster-Bold" panose="02000500030000020004" pitchFamily="50" charset="-78"/>
                <a:cs typeface="AbdoMaster-Bold" panose="02000500030000020004" pitchFamily="50" charset="-78"/>
              </a:rPr>
              <a:t>تفسير سورة الأعراف</a:t>
            </a:r>
            <a:endParaRPr sz="3600" dirty="0">
              <a:ln w="12700">
                <a:solidFill>
                  <a:schemeClr val="accent4">
                    <a:lumMod val="75000"/>
                  </a:schemeClr>
                </a:solidFill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glow rad="88900">
                  <a:schemeClr val="accent4">
                    <a:lumMod val="50000"/>
                    <a:alpha val="56000"/>
                  </a:schemeClr>
                </a:glow>
              </a:effectLst>
              <a:latin typeface="AbdoMaster-Bold" panose="02000500030000020004" pitchFamily="50" charset="-78"/>
              <a:cs typeface="AbdoMaster-Bold" panose="02000500030000020004" pitchFamily="50" charset="-78"/>
            </a:endParaRPr>
          </a:p>
        </p:txBody>
      </p:sp>
      <p:pic>
        <p:nvPicPr>
          <p:cNvPr id="55" name="صورة 54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0FA6C0D4-2849-486D-9EF2-271CB448E1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07119" y="76827"/>
            <a:ext cx="1391739" cy="822390"/>
          </a:xfrm>
          <a:prstGeom prst="rect">
            <a:avLst/>
          </a:prstGeom>
          <a:effectLst/>
        </p:spPr>
      </p:pic>
      <p:sp>
        <p:nvSpPr>
          <p:cNvPr id="1129" name="Google Shape;1129;p28"/>
          <p:cNvSpPr/>
          <p:nvPr/>
        </p:nvSpPr>
        <p:spPr>
          <a:xfrm>
            <a:off x="533464" y="3165711"/>
            <a:ext cx="684000" cy="684000"/>
          </a:xfrm>
          <a:custGeom>
            <a:avLst/>
            <a:gdLst/>
            <a:ahLst/>
            <a:cxnLst/>
            <a:rect l="l" t="t" r="r" b="b"/>
            <a:pathLst>
              <a:path w="25837" h="25349" extrusionOk="0">
                <a:moveTo>
                  <a:pt x="8466" y="2227"/>
                </a:moveTo>
                <a:lnTo>
                  <a:pt x="12311" y="4394"/>
                </a:lnTo>
                <a:lnTo>
                  <a:pt x="12311" y="10955"/>
                </a:lnTo>
                <a:lnTo>
                  <a:pt x="7382" y="6180"/>
                </a:lnTo>
                <a:lnTo>
                  <a:pt x="8466" y="2227"/>
                </a:lnTo>
                <a:close/>
                <a:moveTo>
                  <a:pt x="17431" y="2156"/>
                </a:moveTo>
                <a:lnTo>
                  <a:pt x="18574" y="6323"/>
                </a:lnTo>
                <a:lnTo>
                  <a:pt x="13788" y="10966"/>
                </a:lnTo>
                <a:lnTo>
                  <a:pt x="13788" y="4192"/>
                </a:lnTo>
                <a:lnTo>
                  <a:pt x="17431" y="2156"/>
                </a:lnTo>
                <a:close/>
                <a:moveTo>
                  <a:pt x="6489" y="7299"/>
                </a:moveTo>
                <a:lnTo>
                  <a:pt x="11288" y="11966"/>
                </a:lnTo>
                <a:lnTo>
                  <a:pt x="4299" y="11966"/>
                </a:lnTo>
                <a:lnTo>
                  <a:pt x="2203" y="8418"/>
                </a:lnTo>
                <a:lnTo>
                  <a:pt x="6489" y="7299"/>
                </a:lnTo>
                <a:close/>
                <a:moveTo>
                  <a:pt x="19753" y="7168"/>
                </a:moveTo>
                <a:lnTo>
                  <a:pt x="23813" y="8228"/>
                </a:lnTo>
                <a:lnTo>
                  <a:pt x="21598" y="11966"/>
                </a:lnTo>
                <a:lnTo>
                  <a:pt x="14824" y="11966"/>
                </a:lnTo>
                <a:lnTo>
                  <a:pt x="19753" y="7168"/>
                </a:lnTo>
                <a:close/>
                <a:moveTo>
                  <a:pt x="21789" y="13371"/>
                </a:moveTo>
                <a:lnTo>
                  <a:pt x="23884" y="16919"/>
                </a:lnTo>
                <a:lnTo>
                  <a:pt x="19598" y="18038"/>
                </a:lnTo>
                <a:lnTo>
                  <a:pt x="14812" y="13371"/>
                </a:lnTo>
                <a:close/>
                <a:moveTo>
                  <a:pt x="11299" y="13371"/>
                </a:moveTo>
                <a:lnTo>
                  <a:pt x="6358" y="18169"/>
                </a:lnTo>
                <a:lnTo>
                  <a:pt x="2298" y="17110"/>
                </a:lnTo>
                <a:lnTo>
                  <a:pt x="4513" y="13371"/>
                </a:lnTo>
                <a:close/>
                <a:moveTo>
                  <a:pt x="13788" y="14383"/>
                </a:moveTo>
                <a:lnTo>
                  <a:pt x="18705" y="19181"/>
                </a:lnTo>
                <a:lnTo>
                  <a:pt x="17622" y="23111"/>
                </a:lnTo>
                <a:lnTo>
                  <a:pt x="13788" y="20967"/>
                </a:lnTo>
                <a:lnTo>
                  <a:pt x="13788" y="14383"/>
                </a:lnTo>
                <a:close/>
                <a:moveTo>
                  <a:pt x="12323" y="14371"/>
                </a:moveTo>
                <a:lnTo>
                  <a:pt x="12323" y="21158"/>
                </a:lnTo>
                <a:lnTo>
                  <a:pt x="8680" y="23194"/>
                </a:lnTo>
                <a:lnTo>
                  <a:pt x="7537" y="19027"/>
                </a:lnTo>
                <a:lnTo>
                  <a:pt x="12323" y="14371"/>
                </a:lnTo>
                <a:close/>
                <a:moveTo>
                  <a:pt x="18348" y="1"/>
                </a:moveTo>
                <a:lnTo>
                  <a:pt x="17038" y="727"/>
                </a:lnTo>
                <a:lnTo>
                  <a:pt x="12895" y="3049"/>
                </a:lnTo>
                <a:lnTo>
                  <a:pt x="8871" y="798"/>
                </a:lnTo>
                <a:lnTo>
                  <a:pt x="7561" y="72"/>
                </a:lnTo>
                <a:lnTo>
                  <a:pt x="7180" y="1489"/>
                </a:lnTo>
                <a:lnTo>
                  <a:pt x="5942" y="5977"/>
                </a:lnTo>
                <a:lnTo>
                  <a:pt x="1465" y="7144"/>
                </a:lnTo>
                <a:lnTo>
                  <a:pt x="0" y="7525"/>
                </a:lnTo>
                <a:lnTo>
                  <a:pt x="762" y="8787"/>
                </a:lnTo>
                <a:lnTo>
                  <a:pt x="3156" y="12824"/>
                </a:lnTo>
                <a:lnTo>
                  <a:pt x="834" y="16729"/>
                </a:lnTo>
                <a:lnTo>
                  <a:pt x="72" y="17991"/>
                </a:lnTo>
                <a:lnTo>
                  <a:pt x="1536" y="18384"/>
                </a:lnTo>
                <a:lnTo>
                  <a:pt x="6156" y="19586"/>
                </a:lnTo>
                <a:lnTo>
                  <a:pt x="7370" y="23932"/>
                </a:lnTo>
                <a:lnTo>
                  <a:pt x="7751" y="25349"/>
                </a:lnTo>
                <a:lnTo>
                  <a:pt x="9061" y="24611"/>
                </a:lnTo>
                <a:lnTo>
                  <a:pt x="13216" y="22289"/>
                </a:lnTo>
                <a:lnTo>
                  <a:pt x="17241" y="24539"/>
                </a:lnTo>
                <a:lnTo>
                  <a:pt x="18538" y="25266"/>
                </a:lnTo>
                <a:lnTo>
                  <a:pt x="18931" y="23861"/>
                </a:lnTo>
                <a:lnTo>
                  <a:pt x="20170" y="19360"/>
                </a:lnTo>
                <a:lnTo>
                  <a:pt x="24646" y="18205"/>
                </a:lnTo>
                <a:lnTo>
                  <a:pt x="25837" y="17884"/>
                </a:lnTo>
                <a:lnTo>
                  <a:pt x="25837" y="17348"/>
                </a:lnTo>
                <a:lnTo>
                  <a:pt x="25361" y="16526"/>
                </a:lnTo>
                <a:lnTo>
                  <a:pt x="22968" y="12502"/>
                </a:lnTo>
                <a:lnTo>
                  <a:pt x="25289" y="8597"/>
                </a:lnTo>
                <a:lnTo>
                  <a:pt x="25837" y="7668"/>
                </a:lnTo>
                <a:lnTo>
                  <a:pt x="25837" y="7287"/>
                </a:lnTo>
                <a:lnTo>
                  <a:pt x="24575" y="6966"/>
                </a:lnTo>
                <a:lnTo>
                  <a:pt x="19943" y="5751"/>
                </a:lnTo>
                <a:lnTo>
                  <a:pt x="18741" y="1405"/>
                </a:lnTo>
                <a:lnTo>
                  <a:pt x="18348" y="1"/>
                </a:lnTo>
                <a:close/>
              </a:path>
            </a:pathLst>
          </a:custGeom>
          <a:solidFill>
            <a:srgbClr val="FEE0CA"/>
          </a:solidFill>
          <a:ln>
            <a:solidFill>
              <a:srgbClr val="CC57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130" name="Google Shape;1130;p28"/>
          <p:cNvSpPr/>
          <p:nvPr/>
        </p:nvSpPr>
        <p:spPr>
          <a:xfrm>
            <a:off x="8014184" y="3165711"/>
            <a:ext cx="684000" cy="684000"/>
          </a:xfrm>
          <a:custGeom>
            <a:avLst/>
            <a:gdLst/>
            <a:ahLst/>
            <a:cxnLst/>
            <a:rect l="l" t="t" r="r" b="b"/>
            <a:pathLst>
              <a:path w="25837" h="25349" extrusionOk="0">
                <a:moveTo>
                  <a:pt x="8466" y="2227"/>
                </a:moveTo>
                <a:lnTo>
                  <a:pt x="12311" y="4394"/>
                </a:lnTo>
                <a:lnTo>
                  <a:pt x="12311" y="10955"/>
                </a:lnTo>
                <a:lnTo>
                  <a:pt x="7382" y="6180"/>
                </a:lnTo>
                <a:lnTo>
                  <a:pt x="8466" y="2227"/>
                </a:lnTo>
                <a:close/>
                <a:moveTo>
                  <a:pt x="17431" y="2156"/>
                </a:moveTo>
                <a:lnTo>
                  <a:pt x="18574" y="6323"/>
                </a:lnTo>
                <a:lnTo>
                  <a:pt x="13788" y="10966"/>
                </a:lnTo>
                <a:lnTo>
                  <a:pt x="13788" y="4192"/>
                </a:lnTo>
                <a:lnTo>
                  <a:pt x="17431" y="2156"/>
                </a:lnTo>
                <a:close/>
                <a:moveTo>
                  <a:pt x="6489" y="7299"/>
                </a:moveTo>
                <a:lnTo>
                  <a:pt x="11288" y="11966"/>
                </a:lnTo>
                <a:lnTo>
                  <a:pt x="4299" y="11966"/>
                </a:lnTo>
                <a:lnTo>
                  <a:pt x="2203" y="8418"/>
                </a:lnTo>
                <a:lnTo>
                  <a:pt x="6489" y="7299"/>
                </a:lnTo>
                <a:close/>
                <a:moveTo>
                  <a:pt x="19753" y="7168"/>
                </a:moveTo>
                <a:lnTo>
                  <a:pt x="23813" y="8228"/>
                </a:lnTo>
                <a:lnTo>
                  <a:pt x="21598" y="11966"/>
                </a:lnTo>
                <a:lnTo>
                  <a:pt x="14824" y="11966"/>
                </a:lnTo>
                <a:lnTo>
                  <a:pt x="19753" y="7168"/>
                </a:lnTo>
                <a:close/>
                <a:moveTo>
                  <a:pt x="21789" y="13371"/>
                </a:moveTo>
                <a:lnTo>
                  <a:pt x="23884" y="16919"/>
                </a:lnTo>
                <a:lnTo>
                  <a:pt x="19598" y="18038"/>
                </a:lnTo>
                <a:lnTo>
                  <a:pt x="14812" y="13371"/>
                </a:lnTo>
                <a:close/>
                <a:moveTo>
                  <a:pt x="11299" y="13371"/>
                </a:moveTo>
                <a:lnTo>
                  <a:pt x="6358" y="18169"/>
                </a:lnTo>
                <a:lnTo>
                  <a:pt x="2298" y="17110"/>
                </a:lnTo>
                <a:lnTo>
                  <a:pt x="4513" y="13371"/>
                </a:lnTo>
                <a:close/>
                <a:moveTo>
                  <a:pt x="13788" y="14383"/>
                </a:moveTo>
                <a:lnTo>
                  <a:pt x="18705" y="19181"/>
                </a:lnTo>
                <a:lnTo>
                  <a:pt x="17622" y="23111"/>
                </a:lnTo>
                <a:lnTo>
                  <a:pt x="13788" y="20967"/>
                </a:lnTo>
                <a:lnTo>
                  <a:pt x="13788" y="14383"/>
                </a:lnTo>
                <a:close/>
                <a:moveTo>
                  <a:pt x="12323" y="14371"/>
                </a:moveTo>
                <a:lnTo>
                  <a:pt x="12323" y="21158"/>
                </a:lnTo>
                <a:lnTo>
                  <a:pt x="8680" y="23194"/>
                </a:lnTo>
                <a:lnTo>
                  <a:pt x="7537" y="19027"/>
                </a:lnTo>
                <a:lnTo>
                  <a:pt x="12323" y="14371"/>
                </a:lnTo>
                <a:close/>
                <a:moveTo>
                  <a:pt x="18348" y="1"/>
                </a:moveTo>
                <a:lnTo>
                  <a:pt x="17038" y="727"/>
                </a:lnTo>
                <a:lnTo>
                  <a:pt x="12895" y="3049"/>
                </a:lnTo>
                <a:lnTo>
                  <a:pt x="8871" y="798"/>
                </a:lnTo>
                <a:lnTo>
                  <a:pt x="7561" y="72"/>
                </a:lnTo>
                <a:lnTo>
                  <a:pt x="7180" y="1489"/>
                </a:lnTo>
                <a:lnTo>
                  <a:pt x="5942" y="5977"/>
                </a:lnTo>
                <a:lnTo>
                  <a:pt x="1465" y="7144"/>
                </a:lnTo>
                <a:lnTo>
                  <a:pt x="0" y="7525"/>
                </a:lnTo>
                <a:lnTo>
                  <a:pt x="762" y="8787"/>
                </a:lnTo>
                <a:lnTo>
                  <a:pt x="3156" y="12824"/>
                </a:lnTo>
                <a:lnTo>
                  <a:pt x="834" y="16729"/>
                </a:lnTo>
                <a:lnTo>
                  <a:pt x="72" y="17991"/>
                </a:lnTo>
                <a:lnTo>
                  <a:pt x="1536" y="18384"/>
                </a:lnTo>
                <a:lnTo>
                  <a:pt x="6156" y="19586"/>
                </a:lnTo>
                <a:lnTo>
                  <a:pt x="7370" y="23932"/>
                </a:lnTo>
                <a:lnTo>
                  <a:pt x="7751" y="25349"/>
                </a:lnTo>
                <a:lnTo>
                  <a:pt x="9061" y="24611"/>
                </a:lnTo>
                <a:lnTo>
                  <a:pt x="13216" y="22289"/>
                </a:lnTo>
                <a:lnTo>
                  <a:pt x="17241" y="24539"/>
                </a:lnTo>
                <a:lnTo>
                  <a:pt x="18538" y="25266"/>
                </a:lnTo>
                <a:lnTo>
                  <a:pt x="18931" y="23861"/>
                </a:lnTo>
                <a:lnTo>
                  <a:pt x="20170" y="19360"/>
                </a:lnTo>
                <a:lnTo>
                  <a:pt x="24646" y="18205"/>
                </a:lnTo>
                <a:lnTo>
                  <a:pt x="25837" y="17884"/>
                </a:lnTo>
                <a:lnTo>
                  <a:pt x="25837" y="17348"/>
                </a:lnTo>
                <a:lnTo>
                  <a:pt x="25361" y="16526"/>
                </a:lnTo>
                <a:lnTo>
                  <a:pt x="22968" y="12502"/>
                </a:lnTo>
                <a:lnTo>
                  <a:pt x="25289" y="8597"/>
                </a:lnTo>
                <a:lnTo>
                  <a:pt x="25837" y="7668"/>
                </a:lnTo>
                <a:lnTo>
                  <a:pt x="25837" y="7287"/>
                </a:lnTo>
                <a:lnTo>
                  <a:pt x="24575" y="6966"/>
                </a:lnTo>
                <a:lnTo>
                  <a:pt x="19943" y="5751"/>
                </a:lnTo>
                <a:lnTo>
                  <a:pt x="18741" y="1405"/>
                </a:lnTo>
                <a:lnTo>
                  <a:pt x="18348" y="1"/>
                </a:lnTo>
                <a:close/>
              </a:path>
            </a:pathLst>
          </a:custGeom>
          <a:solidFill>
            <a:srgbClr val="FEE0CA"/>
          </a:solidFill>
          <a:ln>
            <a:solidFill>
              <a:srgbClr val="CC57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" name="مجموعة 13"/>
          <p:cNvGrpSpPr/>
          <p:nvPr/>
        </p:nvGrpSpPr>
        <p:grpSpPr>
          <a:xfrm>
            <a:off x="212073" y="232730"/>
            <a:ext cx="2158578" cy="1590027"/>
            <a:chOff x="192823" y="232730"/>
            <a:chExt cx="2158578" cy="1590027"/>
          </a:xfrm>
        </p:grpSpPr>
        <p:sp>
          <p:nvSpPr>
            <p:cNvPr id="36" name="Google Shape;1249;p31">
              <a:extLst>
                <a:ext uri="{FF2B5EF4-FFF2-40B4-BE49-F238E27FC236}">
                  <a16:creationId xmlns:a16="http://schemas.microsoft.com/office/drawing/2014/main" id="{B296355C-498B-44C3-9D1D-3AEAD99E8FF3}"/>
                </a:ext>
              </a:extLst>
            </p:cNvPr>
            <p:cNvSpPr/>
            <p:nvPr/>
          </p:nvSpPr>
          <p:spPr>
            <a:xfrm flipH="1">
              <a:off x="192823" y="963338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249;p31">
              <a:extLst>
                <a:ext uri="{FF2B5EF4-FFF2-40B4-BE49-F238E27FC236}">
                  <a16:creationId xmlns:a16="http://schemas.microsoft.com/office/drawing/2014/main" id="{8F0D252C-4291-445B-95D8-90CCE366CF74}"/>
                </a:ext>
              </a:extLst>
            </p:cNvPr>
            <p:cNvSpPr/>
            <p:nvPr/>
          </p:nvSpPr>
          <p:spPr>
            <a:xfrm flipH="1">
              <a:off x="1152117" y="530804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249;p31">
              <a:extLst>
                <a:ext uri="{FF2B5EF4-FFF2-40B4-BE49-F238E27FC236}">
                  <a16:creationId xmlns:a16="http://schemas.microsoft.com/office/drawing/2014/main" id="{6747B871-DFCD-4919-8567-D5CD2CF6DA8F}"/>
                </a:ext>
              </a:extLst>
            </p:cNvPr>
            <p:cNvSpPr/>
            <p:nvPr/>
          </p:nvSpPr>
          <p:spPr>
            <a:xfrm flipH="1">
              <a:off x="2193301" y="762178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249;p31">
              <a:extLst>
                <a:ext uri="{FF2B5EF4-FFF2-40B4-BE49-F238E27FC236}">
                  <a16:creationId xmlns:a16="http://schemas.microsoft.com/office/drawing/2014/main" id="{9CD24E31-647B-410D-B3D1-8DF15F2D9301}"/>
                </a:ext>
              </a:extLst>
            </p:cNvPr>
            <p:cNvSpPr/>
            <p:nvPr/>
          </p:nvSpPr>
          <p:spPr>
            <a:xfrm flipH="1">
              <a:off x="838602" y="1126938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249;p31">
              <a:extLst>
                <a:ext uri="{FF2B5EF4-FFF2-40B4-BE49-F238E27FC236}">
                  <a16:creationId xmlns:a16="http://schemas.microsoft.com/office/drawing/2014/main" id="{92F205AD-8615-4CBE-8309-436D9A764240}"/>
                </a:ext>
              </a:extLst>
            </p:cNvPr>
            <p:cNvSpPr/>
            <p:nvPr/>
          </p:nvSpPr>
          <p:spPr>
            <a:xfrm flipH="1">
              <a:off x="1881196" y="232730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249;p31">
              <a:extLst>
                <a:ext uri="{FF2B5EF4-FFF2-40B4-BE49-F238E27FC236}">
                  <a16:creationId xmlns:a16="http://schemas.microsoft.com/office/drawing/2014/main" id="{92F205AD-8615-4CBE-8309-436D9A764240}"/>
                </a:ext>
              </a:extLst>
            </p:cNvPr>
            <p:cNvSpPr/>
            <p:nvPr/>
          </p:nvSpPr>
          <p:spPr>
            <a:xfrm flipH="1">
              <a:off x="304258" y="1664657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مجموعة 43"/>
          <p:cNvGrpSpPr/>
          <p:nvPr/>
        </p:nvGrpSpPr>
        <p:grpSpPr>
          <a:xfrm flipH="1">
            <a:off x="6794697" y="245514"/>
            <a:ext cx="2158578" cy="1590027"/>
            <a:chOff x="192823" y="232730"/>
            <a:chExt cx="2158578" cy="1590027"/>
          </a:xfrm>
        </p:grpSpPr>
        <p:sp>
          <p:nvSpPr>
            <p:cNvPr id="45" name="Google Shape;1249;p31">
              <a:extLst>
                <a:ext uri="{FF2B5EF4-FFF2-40B4-BE49-F238E27FC236}">
                  <a16:creationId xmlns:a16="http://schemas.microsoft.com/office/drawing/2014/main" id="{B296355C-498B-44C3-9D1D-3AEAD99E8FF3}"/>
                </a:ext>
              </a:extLst>
            </p:cNvPr>
            <p:cNvSpPr/>
            <p:nvPr/>
          </p:nvSpPr>
          <p:spPr>
            <a:xfrm flipH="1">
              <a:off x="192823" y="963338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249;p31">
              <a:extLst>
                <a:ext uri="{FF2B5EF4-FFF2-40B4-BE49-F238E27FC236}">
                  <a16:creationId xmlns:a16="http://schemas.microsoft.com/office/drawing/2014/main" id="{8F0D252C-4291-445B-95D8-90CCE366CF74}"/>
                </a:ext>
              </a:extLst>
            </p:cNvPr>
            <p:cNvSpPr/>
            <p:nvPr/>
          </p:nvSpPr>
          <p:spPr>
            <a:xfrm flipH="1">
              <a:off x="1479414" y="549906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249;p31">
              <a:extLst>
                <a:ext uri="{FF2B5EF4-FFF2-40B4-BE49-F238E27FC236}">
                  <a16:creationId xmlns:a16="http://schemas.microsoft.com/office/drawing/2014/main" id="{6747B871-DFCD-4919-8567-D5CD2CF6DA8F}"/>
                </a:ext>
              </a:extLst>
            </p:cNvPr>
            <p:cNvSpPr/>
            <p:nvPr/>
          </p:nvSpPr>
          <p:spPr>
            <a:xfrm flipH="1">
              <a:off x="2193301" y="762178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249;p31">
              <a:extLst>
                <a:ext uri="{FF2B5EF4-FFF2-40B4-BE49-F238E27FC236}">
                  <a16:creationId xmlns:a16="http://schemas.microsoft.com/office/drawing/2014/main" id="{9CD24E31-647B-410D-B3D1-8DF15F2D9301}"/>
                </a:ext>
              </a:extLst>
            </p:cNvPr>
            <p:cNvSpPr/>
            <p:nvPr/>
          </p:nvSpPr>
          <p:spPr>
            <a:xfrm flipH="1">
              <a:off x="838602" y="1126938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249;p31">
              <a:extLst>
                <a:ext uri="{FF2B5EF4-FFF2-40B4-BE49-F238E27FC236}">
                  <a16:creationId xmlns:a16="http://schemas.microsoft.com/office/drawing/2014/main" id="{92F205AD-8615-4CBE-8309-436D9A764240}"/>
                </a:ext>
              </a:extLst>
            </p:cNvPr>
            <p:cNvSpPr/>
            <p:nvPr/>
          </p:nvSpPr>
          <p:spPr>
            <a:xfrm flipH="1">
              <a:off x="304258" y="1664657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249;p31">
              <a:extLst>
                <a:ext uri="{FF2B5EF4-FFF2-40B4-BE49-F238E27FC236}">
                  <a16:creationId xmlns:a16="http://schemas.microsoft.com/office/drawing/2014/main" id="{92F205AD-8615-4CBE-8309-436D9A764240}"/>
                </a:ext>
              </a:extLst>
            </p:cNvPr>
            <p:cNvSpPr/>
            <p:nvPr/>
          </p:nvSpPr>
          <p:spPr>
            <a:xfrm flipH="1">
              <a:off x="1881196" y="232730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" name="مجموعة 14"/>
          <p:cNvGrpSpPr/>
          <p:nvPr/>
        </p:nvGrpSpPr>
        <p:grpSpPr>
          <a:xfrm>
            <a:off x="226111" y="4118080"/>
            <a:ext cx="617790" cy="668323"/>
            <a:chOff x="226111" y="4118080"/>
            <a:chExt cx="617790" cy="668323"/>
          </a:xfrm>
        </p:grpSpPr>
        <p:sp>
          <p:nvSpPr>
            <p:cNvPr id="52" name="Google Shape;1249;p31">
              <a:extLst>
                <a:ext uri="{FF2B5EF4-FFF2-40B4-BE49-F238E27FC236}">
                  <a16:creationId xmlns:a16="http://schemas.microsoft.com/office/drawing/2014/main" id="{9CD24E31-647B-410D-B3D1-8DF15F2D9301}"/>
                </a:ext>
              </a:extLst>
            </p:cNvPr>
            <p:cNvSpPr/>
            <p:nvPr/>
          </p:nvSpPr>
          <p:spPr>
            <a:xfrm flipH="1">
              <a:off x="226111" y="4118080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249;p31">
              <a:extLst>
                <a:ext uri="{FF2B5EF4-FFF2-40B4-BE49-F238E27FC236}">
                  <a16:creationId xmlns:a16="http://schemas.microsoft.com/office/drawing/2014/main" id="{9CD24E31-647B-410D-B3D1-8DF15F2D9301}"/>
                </a:ext>
              </a:extLst>
            </p:cNvPr>
            <p:cNvSpPr/>
            <p:nvPr/>
          </p:nvSpPr>
          <p:spPr>
            <a:xfrm flipH="1">
              <a:off x="685801" y="4628303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" name="مجموعة 56"/>
          <p:cNvGrpSpPr/>
          <p:nvPr/>
        </p:nvGrpSpPr>
        <p:grpSpPr>
          <a:xfrm flipH="1">
            <a:off x="8348672" y="4118080"/>
            <a:ext cx="620017" cy="943464"/>
            <a:chOff x="223884" y="4118080"/>
            <a:chExt cx="620017" cy="943464"/>
          </a:xfrm>
        </p:grpSpPr>
        <p:sp>
          <p:nvSpPr>
            <p:cNvPr id="58" name="Google Shape;1249;p31">
              <a:extLst>
                <a:ext uri="{FF2B5EF4-FFF2-40B4-BE49-F238E27FC236}">
                  <a16:creationId xmlns:a16="http://schemas.microsoft.com/office/drawing/2014/main" id="{9CD24E31-647B-410D-B3D1-8DF15F2D9301}"/>
                </a:ext>
              </a:extLst>
            </p:cNvPr>
            <p:cNvSpPr/>
            <p:nvPr/>
          </p:nvSpPr>
          <p:spPr>
            <a:xfrm flipH="1">
              <a:off x="226111" y="4118080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249;p31">
              <a:extLst>
                <a:ext uri="{FF2B5EF4-FFF2-40B4-BE49-F238E27FC236}">
                  <a16:creationId xmlns:a16="http://schemas.microsoft.com/office/drawing/2014/main" id="{9CD24E31-647B-410D-B3D1-8DF15F2D9301}"/>
                </a:ext>
              </a:extLst>
            </p:cNvPr>
            <p:cNvSpPr/>
            <p:nvPr/>
          </p:nvSpPr>
          <p:spPr>
            <a:xfrm flipH="1">
              <a:off x="685801" y="4628303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249;p31">
              <a:extLst>
                <a:ext uri="{FF2B5EF4-FFF2-40B4-BE49-F238E27FC236}">
                  <a16:creationId xmlns:a16="http://schemas.microsoft.com/office/drawing/2014/main" id="{9CD24E31-647B-410D-B3D1-8DF15F2D9301}"/>
                </a:ext>
              </a:extLst>
            </p:cNvPr>
            <p:cNvSpPr/>
            <p:nvPr/>
          </p:nvSpPr>
          <p:spPr>
            <a:xfrm flipH="1">
              <a:off x="223884" y="4903444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" name="شكل حر 65"/>
          <p:cNvSpPr/>
          <p:nvPr/>
        </p:nvSpPr>
        <p:spPr>
          <a:xfrm rot="5400000">
            <a:off x="4158220" y="-2800190"/>
            <a:ext cx="823815" cy="8335138"/>
          </a:xfrm>
          <a:custGeom>
            <a:avLst/>
            <a:gdLst>
              <a:gd name="connsiteX0" fmla="*/ 0 w 823815"/>
              <a:gd name="connsiteY0" fmla="*/ 7864219 h 8335138"/>
              <a:gd name="connsiteX1" fmla="*/ 0 w 823815"/>
              <a:gd name="connsiteY1" fmla="*/ 7549789 h 8335138"/>
              <a:gd name="connsiteX2" fmla="*/ 1 w 823815"/>
              <a:gd name="connsiteY2" fmla="*/ 7549789 h 8335138"/>
              <a:gd name="connsiteX3" fmla="*/ 1 w 823815"/>
              <a:gd name="connsiteY3" fmla="*/ 654959 h 8335138"/>
              <a:gd name="connsiteX4" fmla="*/ 16 w 823815"/>
              <a:gd name="connsiteY4" fmla="*/ 654959 h 8335138"/>
              <a:gd name="connsiteX5" fmla="*/ 16 w 823815"/>
              <a:gd name="connsiteY5" fmla="*/ 470551 h 8335138"/>
              <a:gd name="connsiteX6" fmla="*/ 77552 w 823815"/>
              <a:gd name="connsiteY6" fmla="*/ 367230 h 8335138"/>
              <a:gd name="connsiteX7" fmla="*/ 81043 w 823815"/>
              <a:gd name="connsiteY7" fmla="*/ 366639 h 8335138"/>
              <a:gd name="connsiteX8" fmla="*/ 81043 w 823815"/>
              <a:gd name="connsiteY8" fmla="*/ 362215 h 8335138"/>
              <a:gd name="connsiteX9" fmla="*/ 147065 w 823815"/>
              <a:gd name="connsiteY9" fmla="*/ 273767 h 8335138"/>
              <a:gd name="connsiteX10" fmla="*/ 147417 w 823815"/>
              <a:gd name="connsiteY10" fmla="*/ 273767 h 8335138"/>
              <a:gd name="connsiteX11" fmla="*/ 151950 w 823815"/>
              <a:gd name="connsiteY11" fmla="*/ 274173 h 8335138"/>
              <a:gd name="connsiteX12" fmla="*/ 151950 w 823815"/>
              <a:gd name="connsiteY12" fmla="*/ 268736 h 8335138"/>
              <a:gd name="connsiteX13" fmla="*/ 192126 w 823815"/>
              <a:gd name="connsiteY13" fmla="*/ 169045 h 8335138"/>
              <a:gd name="connsiteX14" fmla="*/ 251679 w 823815"/>
              <a:gd name="connsiteY14" fmla="*/ 150947 h 8335138"/>
              <a:gd name="connsiteX15" fmla="*/ 259365 w 823815"/>
              <a:gd name="connsiteY15" fmla="*/ 151352 h 8335138"/>
              <a:gd name="connsiteX16" fmla="*/ 264250 w 823815"/>
              <a:gd name="connsiteY16" fmla="*/ 151757 h 8335138"/>
              <a:gd name="connsiteX17" fmla="*/ 264250 w 823815"/>
              <a:gd name="connsiteY17" fmla="*/ 146321 h 8335138"/>
              <a:gd name="connsiteX18" fmla="*/ 364669 w 823815"/>
              <a:gd name="connsiteY18" fmla="*/ 39995 h 8335138"/>
              <a:gd name="connsiteX19" fmla="*/ 412003 w 823815"/>
              <a:gd name="connsiteY19" fmla="*/ 0 h 8335138"/>
              <a:gd name="connsiteX20" fmla="*/ 459147 w 823815"/>
              <a:gd name="connsiteY20" fmla="*/ 39995 h 8335138"/>
              <a:gd name="connsiteX21" fmla="*/ 559581 w 823815"/>
              <a:gd name="connsiteY21" fmla="*/ 146321 h 8335138"/>
              <a:gd name="connsiteX22" fmla="*/ 559581 w 823815"/>
              <a:gd name="connsiteY22" fmla="*/ 151757 h 8335138"/>
              <a:gd name="connsiteX23" fmla="*/ 564465 w 823815"/>
              <a:gd name="connsiteY23" fmla="*/ 151352 h 8335138"/>
              <a:gd name="connsiteX24" fmla="*/ 572327 w 823815"/>
              <a:gd name="connsiteY24" fmla="*/ 150947 h 8335138"/>
              <a:gd name="connsiteX25" fmla="*/ 631705 w 823815"/>
              <a:gd name="connsiteY25" fmla="*/ 169045 h 8335138"/>
              <a:gd name="connsiteX26" fmla="*/ 671866 w 823815"/>
              <a:gd name="connsiteY26" fmla="*/ 268939 h 8335138"/>
              <a:gd name="connsiteX27" fmla="*/ 671866 w 823815"/>
              <a:gd name="connsiteY27" fmla="*/ 274173 h 8335138"/>
              <a:gd name="connsiteX28" fmla="*/ 676413 w 823815"/>
              <a:gd name="connsiteY28" fmla="*/ 273970 h 8335138"/>
              <a:gd name="connsiteX29" fmla="*/ 676942 w 823815"/>
              <a:gd name="connsiteY29" fmla="*/ 273970 h 8335138"/>
              <a:gd name="connsiteX30" fmla="*/ 742773 w 823815"/>
              <a:gd name="connsiteY30" fmla="*/ 362418 h 8335138"/>
              <a:gd name="connsiteX31" fmla="*/ 742773 w 823815"/>
              <a:gd name="connsiteY31" fmla="*/ 366639 h 8335138"/>
              <a:gd name="connsiteX32" fmla="*/ 746264 w 823815"/>
              <a:gd name="connsiteY32" fmla="*/ 367432 h 8335138"/>
              <a:gd name="connsiteX33" fmla="*/ 823815 w 823815"/>
              <a:gd name="connsiteY33" fmla="*/ 470551 h 8335138"/>
              <a:gd name="connsiteX34" fmla="*/ 823815 w 823815"/>
              <a:gd name="connsiteY34" fmla="*/ 784735 h 8335138"/>
              <a:gd name="connsiteX35" fmla="*/ 823714 w 823815"/>
              <a:gd name="connsiteY35" fmla="*/ 784735 h 8335138"/>
              <a:gd name="connsiteX36" fmla="*/ 823714 w 823815"/>
              <a:gd name="connsiteY36" fmla="*/ 7549789 h 8335138"/>
              <a:gd name="connsiteX37" fmla="*/ 823801 w 823815"/>
              <a:gd name="connsiteY37" fmla="*/ 7549789 h 8335138"/>
              <a:gd name="connsiteX38" fmla="*/ 823801 w 823815"/>
              <a:gd name="connsiteY38" fmla="*/ 7864219 h 8335138"/>
              <a:gd name="connsiteX39" fmla="*/ 746265 w 823815"/>
              <a:gd name="connsiteY39" fmla="*/ 7967621 h 8335138"/>
              <a:gd name="connsiteX40" fmla="*/ 742774 w 823815"/>
              <a:gd name="connsiteY40" fmla="*/ 7968212 h 8335138"/>
              <a:gd name="connsiteX41" fmla="*/ 742774 w 823815"/>
              <a:gd name="connsiteY41" fmla="*/ 7972639 h 8335138"/>
              <a:gd name="connsiteX42" fmla="*/ 676752 w 823815"/>
              <a:gd name="connsiteY42" fmla="*/ 8061156 h 8335138"/>
              <a:gd name="connsiteX43" fmla="*/ 676399 w 823815"/>
              <a:gd name="connsiteY43" fmla="*/ 8061156 h 8335138"/>
              <a:gd name="connsiteX44" fmla="*/ 671867 w 823815"/>
              <a:gd name="connsiteY44" fmla="*/ 8060751 h 8335138"/>
              <a:gd name="connsiteX45" fmla="*/ 671867 w 823815"/>
              <a:gd name="connsiteY45" fmla="*/ 8066191 h 8335138"/>
              <a:gd name="connsiteX46" fmla="*/ 631690 w 823815"/>
              <a:gd name="connsiteY46" fmla="*/ 8165961 h 8335138"/>
              <a:gd name="connsiteX47" fmla="*/ 572137 w 823815"/>
              <a:gd name="connsiteY47" fmla="*/ 8184073 h 8335138"/>
              <a:gd name="connsiteX48" fmla="*/ 564451 w 823815"/>
              <a:gd name="connsiteY48" fmla="*/ 8183667 h 8335138"/>
              <a:gd name="connsiteX49" fmla="*/ 559566 w 823815"/>
              <a:gd name="connsiteY49" fmla="*/ 8183262 h 8335138"/>
              <a:gd name="connsiteX50" fmla="*/ 559566 w 823815"/>
              <a:gd name="connsiteY50" fmla="*/ 8188702 h 8335138"/>
              <a:gd name="connsiteX51" fmla="*/ 459147 w 823815"/>
              <a:gd name="connsiteY51" fmla="*/ 8295112 h 8335138"/>
              <a:gd name="connsiteX52" fmla="*/ 411813 w 823815"/>
              <a:gd name="connsiteY52" fmla="*/ 8335138 h 8335138"/>
              <a:gd name="connsiteX53" fmla="*/ 364669 w 823815"/>
              <a:gd name="connsiteY53" fmla="*/ 8295112 h 8335138"/>
              <a:gd name="connsiteX54" fmla="*/ 264235 w 823815"/>
              <a:gd name="connsiteY54" fmla="*/ 8188702 h 8335138"/>
              <a:gd name="connsiteX55" fmla="*/ 264235 w 823815"/>
              <a:gd name="connsiteY55" fmla="*/ 8183262 h 8335138"/>
              <a:gd name="connsiteX56" fmla="*/ 259350 w 823815"/>
              <a:gd name="connsiteY56" fmla="*/ 8183667 h 8335138"/>
              <a:gd name="connsiteX57" fmla="*/ 251488 w 823815"/>
              <a:gd name="connsiteY57" fmla="*/ 8184073 h 8335138"/>
              <a:gd name="connsiteX58" fmla="*/ 192111 w 823815"/>
              <a:gd name="connsiteY58" fmla="*/ 8165961 h 8335138"/>
              <a:gd name="connsiteX59" fmla="*/ 151949 w 823815"/>
              <a:gd name="connsiteY59" fmla="*/ 8065988 h 8335138"/>
              <a:gd name="connsiteX60" fmla="*/ 151949 w 823815"/>
              <a:gd name="connsiteY60" fmla="*/ 8060751 h 8335138"/>
              <a:gd name="connsiteX61" fmla="*/ 147402 w 823815"/>
              <a:gd name="connsiteY61" fmla="*/ 8060953 h 8335138"/>
              <a:gd name="connsiteX62" fmla="*/ 146874 w 823815"/>
              <a:gd name="connsiteY62" fmla="*/ 8060953 h 8335138"/>
              <a:gd name="connsiteX63" fmla="*/ 81042 w 823815"/>
              <a:gd name="connsiteY63" fmla="*/ 7972436 h 8335138"/>
              <a:gd name="connsiteX64" fmla="*/ 81042 w 823815"/>
              <a:gd name="connsiteY64" fmla="*/ 7968212 h 8335138"/>
              <a:gd name="connsiteX65" fmla="*/ 77551 w 823815"/>
              <a:gd name="connsiteY65" fmla="*/ 7967418 h 8335138"/>
              <a:gd name="connsiteX66" fmla="*/ 0 w 823815"/>
              <a:gd name="connsiteY66" fmla="*/ 7864219 h 8335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823815" h="8335138">
                <a:moveTo>
                  <a:pt x="0" y="7864219"/>
                </a:moveTo>
                <a:lnTo>
                  <a:pt x="0" y="7549789"/>
                </a:lnTo>
                <a:lnTo>
                  <a:pt x="1" y="7549789"/>
                </a:lnTo>
                <a:lnTo>
                  <a:pt x="1" y="654959"/>
                </a:lnTo>
                <a:lnTo>
                  <a:pt x="16" y="654959"/>
                </a:lnTo>
                <a:lnTo>
                  <a:pt x="16" y="470551"/>
                </a:lnTo>
                <a:cubicBezTo>
                  <a:pt x="16" y="384315"/>
                  <a:pt x="74237" y="368040"/>
                  <a:pt x="77552" y="367230"/>
                </a:cubicBezTo>
                <a:lnTo>
                  <a:pt x="81043" y="366639"/>
                </a:lnTo>
                <a:lnTo>
                  <a:pt x="81043" y="362215"/>
                </a:lnTo>
                <a:cubicBezTo>
                  <a:pt x="81043" y="276384"/>
                  <a:pt x="140259" y="273767"/>
                  <a:pt x="147065" y="273767"/>
                </a:cubicBezTo>
                <a:lnTo>
                  <a:pt x="147417" y="273767"/>
                </a:lnTo>
                <a:lnTo>
                  <a:pt x="151950" y="274173"/>
                </a:lnTo>
                <a:lnTo>
                  <a:pt x="151950" y="268736"/>
                </a:lnTo>
                <a:cubicBezTo>
                  <a:pt x="151950" y="222107"/>
                  <a:pt x="165576" y="188747"/>
                  <a:pt x="192126" y="169045"/>
                </a:cubicBezTo>
                <a:cubicBezTo>
                  <a:pt x="213776" y="153158"/>
                  <a:pt x="238756" y="150947"/>
                  <a:pt x="251679" y="150947"/>
                </a:cubicBezTo>
                <a:cubicBezTo>
                  <a:pt x="256388" y="150947"/>
                  <a:pt x="259365" y="151352"/>
                  <a:pt x="259365" y="151352"/>
                </a:cubicBezTo>
                <a:lnTo>
                  <a:pt x="264250" y="151757"/>
                </a:lnTo>
                <a:lnTo>
                  <a:pt x="264250" y="146321"/>
                </a:lnTo>
                <a:cubicBezTo>
                  <a:pt x="264250" y="98695"/>
                  <a:pt x="316117" y="60304"/>
                  <a:pt x="364669" y="39995"/>
                </a:cubicBezTo>
                <a:cubicBezTo>
                  <a:pt x="392612" y="28143"/>
                  <a:pt x="406063" y="10855"/>
                  <a:pt x="412003" y="0"/>
                </a:cubicBezTo>
                <a:cubicBezTo>
                  <a:pt x="417944" y="10855"/>
                  <a:pt x="431204" y="28143"/>
                  <a:pt x="459147" y="39995"/>
                </a:cubicBezTo>
                <a:cubicBezTo>
                  <a:pt x="507875" y="60304"/>
                  <a:pt x="559581" y="98695"/>
                  <a:pt x="559581" y="146321"/>
                </a:cubicBezTo>
                <a:lnTo>
                  <a:pt x="559581" y="151757"/>
                </a:lnTo>
                <a:lnTo>
                  <a:pt x="564465" y="151352"/>
                </a:lnTo>
                <a:cubicBezTo>
                  <a:pt x="564465" y="151352"/>
                  <a:pt x="567428" y="150947"/>
                  <a:pt x="572327" y="150947"/>
                </a:cubicBezTo>
                <a:cubicBezTo>
                  <a:pt x="585250" y="150947"/>
                  <a:pt x="610040" y="153361"/>
                  <a:pt x="631705" y="169045"/>
                </a:cubicBezTo>
                <a:cubicBezTo>
                  <a:pt x="658254" y="188544"/>
                  <a:pt x="671866" y="222107"/>
                  <a:pt x="671866" y="268939"/>
                </a:cubicBezTo>
                <a:lnTo>
                  <a:pt x="671866" y="274173"/>
                </a:lnTo>
                <a:lnTo>
                  <a:pt x="676413" y="273970"/>
                </a:lnTo>
                <a:lnTo>
                  <a:pt x="676942" y="273970"/>
                </a:lnTo>
                <a:cubicBezTo>
                  <a:pt x="683572" y="273970"/>
                  <a:pt x="742773" y="276384"/>
                  <a:pt x="742773" y="362418"/>
                </a:cubicBezTo>
                <a:lnTo>
                  <a:pt x="742773" y="366639"/>
                </a:lnTo>
                <a:lnTo>
                  <a:pt x="746264" y="367432"/>
                </a:lnTo>
                <a:cubicBezTo>
                  <a:pt x="749417" y="368040"/>
                  <a:pt x="823815" y="384517"/>
                  <a:pt x="823815" y="470551"/>
                </a:cubicBezTo>
                <a:lnTo>
                  <a:pt x="823815" y="784735"/>
                </a:lnTo>
                <a:lnTo>
                  <a:pt x="823714" y="784735"/>
                </a:lnTo>
                <a:lnTo>
                  <a:pt x="823714" y="7549789"/>
                </a:lnTo>
                <a:lnTo>
                  <a:pt x="823801" y="7549789"/>
                </a:lnTo>
                <a:lnTo>
                  <a:pt x="823801" y="7864219"/>
                </a:lnTo>
                <a:cubicBezTo>
                  <a:pt x="823801" y="7950523"/>
                  <a:pt x="749580" y="7966810"/>
                  <a:pt x="746265" y="7967621"/>
                </a:cubicBezTo>
                <a:lnTo>
                  <a:pt x="742774" y="7968212"/>
                </a:lnTo>
                <a:lnTo>
                  <a:pt x="742774" y="7972639"/>
                </a:lnTo>
                <a:cubicBezTo>
                  <a:pt x="742774" y="8058537"/>
                  <a:pt x="683558" y="8061156"/>
                  <a:pt x="676752" y="8061156"/>
                </a:cubicBezTo>
                <a:lnTo>
                  <a:pt x="676399" y="8061156"/>
                </a:lnTo>
                <a:lnTo>
                  <a:pt x="671867" y="8060751"/>
                </a:lnTo>
                <a:lnTo>
                  <a:pt x="671867" y="8066191"/>
                </a:lnTo>
                <a:cubicBezTo>
                  <a:pt x="671867" y="8112857"/>
                  <a:pt x="658240" y="8146243"/>
                  <a:pt x="631690" y="8165961"/>
                </a:cubicBezTo>
                <a:cubicBezTo>
                  <a:pt x="610040" y="8181859"/>
                  <a:pt x="585060" y="8184073"/>
                  <a:pt x="572137" y="8184073"/>
                </a:cubicBezTo>
                <a:cubicBezTo>
                  <a:pt x="567429" y="8184073"/>
                  <a:pt x="564451" y="8183667"/>
                  <a:pt x="564451" y="8183667"/>
                </a:cubicBezTo>
                <a:lnTo>
                  <a:pt x="559566" y="8183262"/>
                </a:lnTo>
                <a:lnTo>
                  <a:pt x="559566" y="8188702"/>
                </a:lnTo>
                <a:cubicBezTo>
                  <a:pt x="559566" y="8236365"/>
                  <a:pt x="507699" y="8274786"/>
                  <a:pt x="459147" y="8295112"/>
                </a:cubicBezTo>
                <a:cubicBezTo>
                  <a:pt x="431204" y="8306973"/>
                  <a:pt x="417753" y="8324274"/>
                  <a:pt x="411813" y="8335138"/>
                </a:cubicBezTo>
                <a:cubicBezTo>
                  <a:pt x="405872" y="8324274"/>
                  <a:pt x="392612" y="8306973"/>
                  <a:pt x="364669" y="8295112"/>
                </a:cubicBezTo>
                <a:cubicBezTo>
                  <a:pt x="315941" y="8274786"/>
                  <a:pt x="264235" y="8236365"/>
                  <a:pt x="264235" y="8188702"/>
                </a:cubicBezTo>
                <a:lnTo>
                  <a:pt x="264235" y="8183262"/>
                </a:lnTo>
                <a:lnTo>
                  <a:pt x="259350" y="8183667"/>
                </a:lnTo>
                <a:cubicBezTo>
                  <a:pt x="259350" y="8183667"/>
                  <a:pt x="256387" y="8184073"/>
                  <a:pt x="251488" y="8184073"/>
                </a:cubicBezTo>
                <a:cubicBezTo>
                  <a:pt x="238565" y="8184073"/>
                  <a:pt x="213776" y="8181657"/>
                  <a:pt x="192111" y="8165961"/>
                </a:cubicBezTo>
                <a:cubicBezTo>
                  <a:pt x="165561" y="8146446"/>
                  <a:pt x="151949" y="8112857"/>
                  <a:pt x="151949" y="8065988"/>
                </a:cubicBezTo>
                <a:lnTo>
                  <a:pt x="151949" y="8060751"/>
                </a:lnTo>
                <a:lnTo>
                  <a:pt x="147402" y="8060953"/>
                </a:lnTo>
                <a:lnTo>
                  <a:pt x="146874" y="8060953"/>
                </a:lnTo>
                <a:cubicBezTo>
                  <a:pt x="140244" y="8060953"/>
                  <a:pt x="81042" y="8058537"/>
                  <a:pt x="81042" y="7972436"/>
                </a:cubicBezTo>
                <a:lnTo>
                  <a:pt x="81042" y="7968212"/>
                </a:lnTo>
                <a:lnTo>
                  <a:pt x="77551" y="7967418"/>
                </a:lnTo>
                <a:cubicBezTo>
                  <a:pt x="74398" y="7966810"/>
                  <a:pt x="0" y="7950320"/>
                  <a:pt x="0" y="7864219"/>
                </a:cubicBezTo>
                <a:close/>
              </a:path>
            </a:pathLst>
          </a:custGeom>
          <a:solidFill>
            <a:srgbClr val="FFE9D9">
              <a:alpha val="76000"/>
            </a:srgbClr>
          </a:solidFill>
          <a:ln w="28575">
            <a:solidFill>
              <a:srgbClr val="924C0C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معنى 1"/>
          <p:cNvSpPr/>
          <p:nvPr/>
        </p:nvSpPr>
        <p:spPr>
          <a:xfrm>
            <a:off x="1878974" y="2048719"/>
            <a:ext cx="261496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rtl="1"/>
            <a:r>
              <a:rPr lang="ar-SA" sz="1600" b="1" dirty="0">
                <a:ln w="3175" cmpd="sng">
                  <a:solidFill>
                    <a:srgbClr val="FF2929"/>
                  </a:solidFill>
                  <a:prstDash val="solid"/>
                </a:ln>
                <a:solidFill>
                  <a:srgbClr val="FF5757"/>
                </a:solidFill>
                <a:latin typeface="AbdoMaster-Bold" panose="02000500030000020004" pitchFamily="50" charset="-78"/>
                <a:cs typeface="AbdoMaster-Bold" panose="02000500030000020004" pitchFamily="50" charset="-78"/>
              </a:rPr>
              <a:t>لَا تُفَتَّحُ لَهُمْ أَبْوَابُ السَّمَاءِ</a:t>
            </a:r>
          </a:p>
        </p:txBody>
      </p:sp>
      <p:sp>
        <p:nvSpPr>
          <p:cNvPr id="61" name="معنى 2"/>
          <p:cNvSpPr/>
          <p:nvPr/>
        </p:nvSpPr>
        <p:spPr>
          <a:xfrm>
            <a:off x="3665710" y="2415997"/>
            <a:ext cx="278473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SA" sz="1600" b="1" dirty="0">
                <a:ln w="3175" cmpd="sng">
                  <a:solidFill>
                    <a:srgbClr val="FF2929"/>
                  </a:solidFill>
                  <a:prstDash val="solid"/>
                </a:ln>
                <a:solidFill>
                  <a:srgbClr val="FF5757"/>
                </a:solidFill>
                <a:latin typeface="AbdoMaster-Bold" panose="02000500030000020004" pitchFamily="50" charset="-78"/>
                <a:cs typeface="AbdoMaster-Bold" panose="02000500030000020004" pitchFamily="50" charset="-78"/>
              </a:rPr>
              <a:t>حَتَّىٰ يَلِجَ الْجَمَلُ فِي سَمِّ الْخِيَاطِ </a:t>
            </a:r>
          </a:p>
        </p:txBody>
      </p:sp>
      <p:sp>
        <p:nvSpPr>
          <p:cNvPr id="6" name="تفسير 1"/>
          <p:cNvSpPr txBox="1"/>
          <p:nvPr/>
        </p:nvSpPr>
        <p:spPr>
          <a:xfrm>
            <a:off x="422577" y="1120743"/>
            <a:ext cx="808419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SA" sz="3200" b="1" dirty="0">
                <a:solidFill>
                  <a:srgbClr val="FFE5D1"/>
                </a:solidFill>
                <a:effectLst>
                  <a:glow rad="88900">
                    <a:srgbClr val="9E4400"/>
                  </a:glow>
                </a:effectLst>
                <a:latin typeface="Hacen Casablanca Light" panose="02000000000000000000" pitchFamily="2" charset="-78"/>
                <a:cs typeface="Hacen Casablanca Light" panose="02000000000000000000" pitchFamily="2" charset="-78"/>
              </a:rPr>
              <a:t>لا تفتح السماء لأعمالهم ولا لأرواحهم</a:t>
            </a:r>
          </a:p>
        </p:txBody>
      </p:sp>
      <p:sp>
        <p:nvSpPr>
          <p:cNvPr id="67" name="تفسير 2"/>
          <p:cNvSpPr txBox="1"/>
          <p:nvPr/>
        </p:nvSpPr>
        <p:spPr>
          <a:xfrm>
            <a:off x="572935" y="1139171"/>
            <a:ext cx="808419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SA" sz="3200" b="1" dirty="0">
                <a:solidFill>
                  <a:srgbClr val="FFE5D1"/>
                </a:solidFill>
                <a:effectLst>
                  <a:glow rad="88900">
                    <a:srgbClr val="9E4400"/>
                  </a:glow>
                </a:effectLst>
                <a:latin typeface="Hacen Casablanca Light" panose="02000000000000000000" pitchFamily="2" charset="-78"/>
                <a:cs typeface="Hacen Casablanca Light" panose="02000000000000000000" pitchFamily="2" charset="-78"/>
              </a:rPr>
              <a:t>حتى يدخل البعير في ثقب الإبرة</a:t>
            </a:r>
          </a:p>
        </p:txBody>
      </p:sp>
      <p:sp>
        <p:nvSpPr>
          <p:cNvPr id="68" name="تفسير 3"/>
          <p:cNvSpPr txBox="1"/>
          <p:nvPr/>
        </p:nvSpPr>
        <p:spPr>
          <a:xfrm>
            <a:off x="544608" y="1104332"/>
            <a:ext cx="808419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SA" sz="3200" b="1" dirty="0">
                <a:solidFill>
                  <a:srgbClr val="FFE5D1"/>
                </a:solidFill>
                <a:effectLst>
                  <a:glow rad="88900">
                    <a:srgbClr val="9E4400"/>
                  </a:glow>
                </a:effectLst>
                <a:latin typeface="Hacen Casablanca Light" panose="02000000000000000000" pitchFamily="2" charset="-78"/>
                <a:cs typeface="Hacen Casablanca Light" panose="02000000000000000000" pitchFamily="2" charset="-78"/>
              </a:rPr>
              <a:t>فراش من تحتهم</a:t>
            </a:r>
          </a:p>
        </p:txBody>
      </p:sp>
      <p:sp>
        <p:nvSpPr>
          <p:cNvPr id="69" name="تفسير 4"/>
          <p:cNvSpPr txBox="1"/>
          <p:nvPr/>
        </p:nvSpPr>
        <p:spPr>
          <a:xfrm>
            <a:off x="599545" y="1112162"/>
            <a:ext cx="808419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SA" sz="3200" b="1" dirty="0">
                <a:solidFill>
                  <a:srgbClr val="FFE5D1"/>
                </a:solidFill>
                <a:effectLst>
                  <a:glow rad="88900">
                    <a:srgbClr val="9E4400"/>
                  </a:glow>
                </a:effectLst>
                <a:latin typeface="Hacen Casablanca Light" panose="02000000000000000000" pitchFamily="2" charset="-78"/>
                <a:cs typeface="Hacen Casablanca Light" panose="02000000000000000000" pitchFamily="2" charset="-78"/>
              </a:rPr>
              <a:t>ظلل من العذاب تغشاهم كالأغطية</a:t>
            </a:r>
          </a:p>
        </p:txBody>
      </p:sp>
      <p:sp>
        <p:nvSpPr>
          <p:cNvPr id="70" name="تفسير 5"/>
          <p:cNvSpPr txBox="1"/>
          <p:nvPr/>
        </p:nvSpPr>
        <p:spPr>
          <a:xfrm>
            <a:off x="678595" y="1122459"/>
            <a:ext cx="808419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SA" sz="3200" b="1" dirty="0">
                <a:solidFill>
                  <a:srgbClr val="FFE5D1"/>
                </a:solidFill>
                <a:effectLst>
                  <a:glow rad="88900">
                    <a:srgbClr val="9E4400"/>
                  </a:glow>
                </a:effectLst>
                <a:latin typeface="Hacen Casablanca Light" panose="02000000000000000000" pitchFamily="2" charset="-78"/>
                <a:cs typeface="Hacen Casablanca Light" panose="02000000000000000000" pitchFamily="2" charset="-78"/>
              </a:rPr>
              <a:t>أي طاقتها وما تقدر عليه من العمل</a:t>
            </a:r>
          </a:p>
        </p:txBody>
      </p:sp>
      <p:pic>
        <p:nvPicPr>
          <p:cNvPr id="5" name="سورة الأعراف كاملة">
            <a:hlinkClick r:id="" action="ppaction://media"/>
            <a:extLst>
              <a:ext uri="{FF2B5EF4-FFF2-40B4-BE49-F238E27FC236}">
                <a16:creationId xmlns:a16="http://schemas.microsoft.com/office/drawing/2014/main" id="{5C997365-E6EC-45A4-AFE6-56A55D0A6BD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36000" end="3.0909494166E6"/>
                </p14:media>
              </p:ext>
            </p:extLst>
          </p:nvPr>
        </p:nvPicPr>
        <p:blipFill>
          <a:blip r:embed="rId7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76808" y="102955"/>
            <a:ext cx="609600" cy="609600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أعوذ بالله من الشيطان الرجيم">
            <a:hlinkClick r:id="" action="ppaction://media"/>
            <a:extLst>
              <a:ext uri="{FF2B5EF4-FFF2-40B4-BE49-F238E27FC236}">
                <a16:creationId xmlns:a16="http://schemas.microsoft.com/office/drawing/2014/main" id="{9C772E79-599F-472E-B3CC-F37CD472EE2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48100" end="296652.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39744" y="403614"/>
            <a:ext cx="609600" cy="609600"/>
          </a:xfrm>
          <a:prstGeom prst="rect">
            <a:avLst/>
          </a:prstGeom>
        </p:spPr>
      </p:pic>
      <p:sp>
        <p:nvSpPr>
          <p:cNvPr id="43" name="معنى 3">
            <a:extLst>
              <a:ext uri="{FF2B5EF4-FFF2-40B4-BE49-F238E27FC236}">
                <a16:creationId xmlns:a16="http://schemas.microsoft.com/office/drawing/2014/main" id="{26E7961D-B3E8-4AC8-977A-6012A26539E6}"/>
              </a:ext>
            </a:extLst>
          </p:cNvPr>
          <p:cNvSpPr/>
          <p:nvPr/>
        </p:nvSpPr>
        <p:spPr>
          <a:xfrm>
            <a:off x="4870281" y="2780549"/>
            <a:ext cx="67358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SA" sz="1600" b="1" dirty="0">
                <a:ln w="3175" cmpd="sng">
                  <a:solidFill>
                    <a:srgbClr val="FF2929"/>
                  </a:solidFill>
                  <a:prstDash val="solid"/>
                </a:ln>
                <a:solidFill>
                  <a:srgbClr val="FF5757"/>
                </a:solidFill>
                <a:latin typeface="AbdoMaster-Bold" panose="02000500030000020004" pitchFamily="50" charset="-78"/>
                <a:cs typeface="AbdoMaster-Bold" panose="02000500030000020004" pitchFamily="50" charset="-78"/>
              </a:rPr>
              <a:t>مِهَادٌ</a:t>
            </a:r>
          </a:p>
        </p:txBody>
      </p:sp>
      <p:sp>
        <p:nvSpPr>
          <p:cNvPr id="49" name="معنى 4">
            <a:extLst>
              <a:ext uri="{FF2B5EF4-FFF2-40B4-BE49-F238E27FC236}">
                <a16:creationId xmlns:a16="http://schemas.microsoft.com/office/drawing/2014/main" id="{E99E2E1D-0B63-4A89-82E0-CB57A66057E5}"/>
              </a:ext>
            </a:extLst>
          </p:cNvPr>
          <p:cNvSpPr/>
          <p:nvPr/>
        </p:nvSpPr>
        <p:spPr>
          <a:xfrm>
            <a:off x="3091003" y="2784051"/>
            <a:ext cx="7697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SA" sz="1600" b="1" dirty="0">
                <a:ln w="3175" cmpd="sng">
                  <a:solidFill>
                    <a:srgbClr val="FF2929"/>
                  </a:solidFill>
                  <a:prstDash val="solid"/>
                </a:ln>
                <a:solidFill>
                  <a:srgbClr val="FF5757"/>
                </a:solidFill>
                <a:latin typeface="AbdoMaster-Bold" panose="02000500030000020004" pitchFamily="50" charset="-78"/>
                <a:cs typeface="AbdoMaster-Bold" panose="02000500030000020004" pitchFamily="50" charset="-78"/>
              </a:rPr>
              <a:t>غَوَاشٍ</a:t>
            </a:r>
          </a:p>
        </p:txBody>
      </p:sp>
      <p:sp>
        <p:nvSpPr>
          <p:cNvPr id="54" name="معنى 5">
            <a:extLst>
              <a:ext uri="{FF2B5EF4-FFF2-40B4-BE49-F238E27FC236}">
                <a16:creationId xmlns:a16="http://schemas.microsoft.com/office/drawing/2014/main" id="{DB897830-5B00-4AD9-B02B-E8C10667423E}"/>
              </a:ext>
            </a:extLst>
          </p:cNvPr>
          <p:cNvSpPr/>
          <p:nvPr/>
        </p:nvSpPr>
        <p:spPr>
          <a:xfrm>
            <a:off x="1744980" y="3063126"/>
            <a:ext cx="5914929" cy="794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rtl="1">
              <a:lnSpc>
                <a:spcPct val="150000"/>
              </a:lnSpc>
            </a:pPr>
            <a:r>
              <a:rPr lang="ar-SA" sz="1600" b="1" dirty="0">
                <a:ln w="3175" cmpd="sng">
                  <a:solidFill>
                    <a:srgbClr val="FF2929"/>
                  </a:solidFill>
                  <a:prstDash val="solid"/>
                </a:ln>
                <a:solidFill>
                  <a:srgbClr val="FF5757"/>
                </a:solidFill>
                <a:latin typeface="AbdoMaster-Bold" panose="02000500030000020004" pitchFamily="50" charset="-78"/>
                <a:cs typeface="AbdoMaster-Bold" panose="02000500030000020004" pitchFamily="50" charset="-78"/>
              </a:rPr>
              <a:t>إِلَّا </a:t>
            </a:r>
          </a:p>
          <a:p>
            <a:pPr algn="r" rtl="1">
              <a:lnSpc>
                <a:spcPct val="150000"/>
              </a:lnSpc>
            </a:pPr>
            <a:r>
              <a:rPr lang="ar-SA" sz="1600" b="1" dirty="0">
                <a:ln w="3175" cmpd="sng">
                  <a:solidFill>
                    <a:srgbClr val="FF2929"/>
                  </a:solidFill>
                  <a:prstDash val="solid"/>
                </a:ln>
                <a:solidFill>
                  <a:srgbClr val="FF5757"/>
                </a:solidFill>
                <a:latin typeface="AbdoMaster-Bold" panose="02000500030000020004" pitchFamily="50" charset="-78"/>
                <a:cs typeface="AbdoMaster-Bold" panose="02000500030000020004" pitchFamily="50" charset="-78"/>
              </a:rPr>
              <a:t>وُسْعَهَا </a:t>
            </a:r>
          </a:p>
        </p:txBody>
      </p:sp>
      <p:sp>
        <p:nvSpPr>
          <p:cNvPr id="62" name="موضوع الآيات">
            <a:extLst>
              <a:ext uri="{FF2B5EF4-FFF2-40B4-BE49-F238E27FC236}">
                <a16:creationId xmlns:a16="http://schemas.microsoft.com/office/drawing/2014/main" id="{8B6617E9-A4B7-49D4-9628-5063327C20EE}"/>
              </a:ext>
            </a:extLst>
          </p:cNvPr>
          <p:cNvSpPr txBox="1"/>
          <p:nvPr/>
        </p:nvSpPr>
        <p:spPr>
          <a:xfrm>
            <a:off x="430071" y="1035821"/>
            <a:ext cx="836992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SA" sz="4000" b="1" dirty="0">
                <a:solidFill>
                  <a:srgbClr val="FFD1AF"/>
                </a:solidFill>
                <a:effectLst>
                  <a:glow rad="88900">
                    <a:srgbClr val="9E4400"/>
                  </a:glow>
                </a:effectLst>
                <a:latin typeface="Hayah" panose="020B0800040000020004" pitchFamily="34" charset="-78"/>
                <a:ea typeface="Hayah" panose="020B0800040000020004" pitchFamily="34" charset="-78"/>
                <a:cs typeface="Hayah" panose="020B0800040000020004" pitchFamily="34" charset="-78"/>
              </a:rPr>
              <a:t>موضوع الآيات: </a:t>
            </a:r>
            <a:r>
              <a:rPr lang="ar-SA" sz="3600" dirty="0">
                <a:solidFill>
                  <a:srgbClr val="FFE5D1"/>
                </a:solidFill>
                <a:effectLst>
                  <a:glow rad="88900">
                    <a:srgbClr val="9E4400"/>
                  </a:glow>
                </a:effectLst>
                <a:latin typeface="Hayah" panose="020B0800040000020004" pitchFamily="34" charset="-78"/>
                <a:ea typeface="Hayah" panose="020B0800040000020004" pitchFamily="34" charset="-78"/>
                <a:cs typeface="Hayah" panose="020B0800040000020004" pitchFamily="34" charset="-78"/>
              </a:rPr>
              <a:t>عمل أهل الجنة وعمل أهل النار.</a:t>
            </a:r>
          </a:p>
        </p:txBody>
      </p:sp>
      <p:sp>
        <p:nvSpPr>
          <p:cNvPr id="65" name="تفسير 6"/>
          <p:cNvSpPr txBox="1"/>
          <p:nvPr/>
        </p:nvSpPr>
        <p:spPr>
          <a:xfrm>
            <a:off x="543022" y="1115383"/>
            <a:ext cx="808419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SA" sz="3200" b="1" dirty="0">
                <a:solidFill>
                  <a:srgbClr val="FFE5D1"/>
                </a:solidFill>
                <a:effectLst>
                  <a:glow rad="88900">
                    <a:srgbClr val="9E4400"/>
                  </a:glow>
                </a:effectLst>
                <a:latin typeface="Hacen Casablanca Light" panose="02000000000000000000" pitchFamily="2" charset="-78"/>
                <a:cs typeface="Hacen Casablanca Light" panose="02000000000000000000" pitchFamily="2" charset="-78"/>
              </a:rPr>
              <a:t>وفقنا للإيمان والعمل الصالح</a:t>
            </a:r>
          </a:p>
        </p:txBody>
      </p:sp>
      <p:sp>
        <p:nvSpPr>
          <p:cNvPr id="71" name="تفسير 7"/>
          <p:cNvSpPr txBox="1"/>
          <p:nvPr/>
        </p:nvSpPr>
        <p:spPr>
          <a:xfrm>
            <a:off x="530594" y="1106503"/>
            <a:ext cx="808419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SA" sz="3200" b="1" dirty="0">
                <a:solidFill>
                  <a:srgbClr val="FFE5D1"/>
                </a:solidFill>
                <a:effectLst>
                  <a:glow rad="88900">
                    <a:srgbClr val="9E4400"/>
                  </a:glow>
                </a:effectLst>
                <a:latin typeface="Hacen Casablanca Light" panose="02000000000000000000" pitchFamily="2" charset="-78"/>
                <a:cs typeface="Hacen Casablanca Light" panose="02000000000000000000" pitchFamily="2" charset="-78"/>
              </a:rPr>
              <a:t>أي كنتم الوارثين لها</a:t>
            </a:r>
          </a:p>
        </p:txBody>
      </p:sp>
      <p:sp>
        <p:nvSpPr>
          <p:cNvPr id="72" name="معنى 6">
            <a:extLst>
              <a:ext uri="{FF2B5EF4-FFF2-40B4-BE49-F238E27FC236}">
                <a16:creationId xmlns:a16="http://schemas.microsoft.com/office/drawing/2014/main" id="{DB897830-5B00-4AD9-B02B-E8C10667423E}"/>
              </a:ext>
            </a:extLst>
          </p:cNvPr>
          <p:cNvSpPr/>
          <p:nvPr/>
        </p:nvSpPr>
        <p:spPr>
          <a:xfrm>
            <a:off x="6384178" y="4248090"/>
            <a:ext cx="118173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SA" sz="1600" b="1" dirty="0">
                <a:ln w="3175" cmpd="sng">
                  <a:solidFill>
                    <a:srgbClr val="FF2929"/>
                  </a:solidFill>
                  <a:prstDash val="solid"/>
                </a:ln>
                <a:solidFill>
                  <a:srgbClr val="FF5757"/>
                </a:solidFill>
                <a:latin typeface="AbdoMaster-Bold" panose="02000500030000020004" pitchFamily="50" charset="-78"/>
                <a:cs typeface="AbdoMaster-Bold" panose="02000500030000020004" pitchFamily="50" charset="-78"/>
              </a:rPr>
              <a:t>هَدَانَا </a:t>
            </a:r>
            <a:r>
              <a:rPr lang="ar-SA" sz="1600" b="1" dirty="0" err="1">
                <a:ln w="3175" cmpd="sng">
                  <a:solidFill>
                    <a:srgbClr val="FF2929"/>
                  </a:solidFill>
                  <a:prstDash val="solid"/>
                </a:ln>
                <a:solidFill>
                  <a:srgbClr val="FF5757"/>
                </a:solidFill>
                <a:latin typeface="AbdoMaster-Bold" panose="02000500030000020004" pitchFamily="50" charset="-78"/>
                <a:cs typeface="AbdoMaster-Bold" panose="02000500030000020004" pitchFamily="50" charset="-78"/>
              </a:rPr>
              <a:t>لِهَٰذَا</a:t>
            </a:r>
            <a:r>
              <a:rPr lang="ar-SA" sz="1600" b="1" dirty="0">
                <a:ln w="3175" cmpd="sng">
                  <a:solidFill>
                    <a:srgbClr val="FF2929"/>
                  </a:solidFill>
                  <a:prstDash val="solid"/>
                </a:ln>
                <a:solidFill>
                  <a:srgbClr val="FF5757"/>
                </a:solidFill>
                <a:latin typeface="AbdoMaster-Bold" panose="02000500030000020004" pitchFamily="50" charset="-78"/>
                <a:cs typeface="AbdoMaster-Bold" panose="02000500030000020004" pitchFamily="50" charset="-78"/>
              </a:rPr>
              <a:t> </a:t>
            </a:r>
          </a:p>
        </p:txBody>
      </p:sp>
      <p:sp>
        <p:nvSpPr>
          <p:cNvPr id="73" name="معنى 7">
            <a:extLst>
              <a:ext uri="{FF2B5EF4-FFF2-40B4-BE49-F238E27FC236}">
                <a16:creationId xmlns:a16="http://schemas.microsoft.com/office/drawing/2014/main" id="{DB897830-5B00-4AD9-B02B-E8C10667423E}"/>
              </a:ext>
            </a:extLst>
          </p:cNvPr>
          <p:cNvSpPr/>
          <p:nvPr/>
        </p:nvSpPr>
        <p:spPr>
          <a:xfrm>
            <a:off x="3863524" y="4610728"/>
            <a:ext cx="11384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SA" sz="1600" b="1" dirty="0">
                <a:ln w="3175" cmpd="sng">
                  <a:solidFill>
                    <a:srgbClr val="FF2929"/>
                  </a:solidFill>
                  <a:prstDash val="solid"/>
                </a:ln>
                <a:solidFill>
                  <a:srgbClr val="FF5757"/>
                </a:solidFill>
                <a:latin typeface="AbdoMaster-Bold" panose="02000500030000020004" pitchFamily="50" charset="-78"/>
                <a:cs typeface="AbdoMaster-Bold" panose="02000500030000020004" pitchFamily="50" charset="-78"/>
              </a:rPr>
              <a:t>أُورِثْتُمُوهَا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29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25" decel="100000" fill="hold"/>
                                        <p:tgtEl>
                                          <p:spTgt spid="1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1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8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2000" fill="hold"/>
                                        <p:tgtEl>
                                          <p:spTgt spid="1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000" fill="hold"/>
                                        <p:tgtEl>
                                          <p:spTgt spid="1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5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50"/>
                            </p:stCondLst>
                            <p:childTnLst>
                              <p:par>
                                <p:cTn id="4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8229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175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2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Motion origin="layout" path="M 1.38889E-6 -4.07407E-6 L -0.00104 -0.0966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1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4846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1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50"/>
                            </p:stCondLst>
                            <p:childTnLst>
                              <p:par>
                                <p:cTn id="58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6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61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8" presetClass="exit" presetSubtype="0" accel="5000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2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8" dur="1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50"/>
                            </p:stCondLst>
                            <p:childTnLst>
                              <p:par>
                                <p:cTn id="8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8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8" presetClass="exit" presetSubtype="0" accel="5000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20000"/>
                                  </p:iterate>
                                  <p:childTnLst>
                                    <p:anim calcmode="lin" valueType="num"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0" dur="1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250"/>
                            </p:stCondLst>
                            <p:childTnLst>
                              <p:par>
                                <p:cTn id="102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0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8" presetClass="exit" presetSubtype="0" accel="5000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20000"/>
                                  </p:iterate>
                                  <p:childTnLst>
                                    <p:anim calcmode="lin" valueType="num">
                                      <p:cBhvr>
                                        <p:cTn id="1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2" dur="1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250"/>
                            </p:stCondLst>
                            <p:childTnLst>
                              <p:par>
                                <p:cTn id="124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2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38" presetClass="exit" presetSubtype="0" accel="5000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20000"/>
                                  </p:iterate>
                                  <p:childTnLst>
                                    <p:anim calcmode="lin" valueType="num">
                                      <p:cBhvr>
                                        <p:cTn id="1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4" dur="1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250"/>
                            </p:stCondLst>
                            <p:childTnLst>
                              <p:par>
                                <p:cTn id="146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38" presetClass="exit" presetSubtype="0" accel="5000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20000"/>
                                  </p:iterate>
                                  <p:childTnLst>
                                    <p:anim calcmode="lin" valueType="num">
                                      <p:cBhvr>
                                        <p:cTn id="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6" dur="1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250"/>
                            </p:stCondLst>
                            <p:childTnLst>
                              <p:par>
                                <p:cTn id="168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7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38" presetClass="exit" presetSubtype="0" accel="5000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20000"/>
                                  </p:iterate>
                                  <p:childTnLst>
                                    <p:anim calcmode="lin" valueType="num">
                                      <p:cBhvr>
                                        <p:cTn id="1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8" dur="1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1250"/>
                            </p:stCondLst>
                            <p:childTnLst>
                              <p:par>
                                <p:cTn id="19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9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38" presetClass="exit" presetSubtype="0" accel="5000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20000"/>
                                  </p:iterate>
                                  <p:childTnLst>
                                    <p:anim calcmode="lin" valueType="num">
                                      <p:cBhvr>
                                        <p:cTn id="2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0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1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38" presetClass="exit" presetSubtype="0" accel="5000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20000"/>
                                  </p:iterate>
                                  <p:childTnLst>
                                    <p:anim calcmode="lin" valueType="num">
                                      <p:cBhvr>
                                        <p:cTn id="2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6" grpId="0" build="p"/>
      <p:bldP spid="1115" grpId="0"/>
      <p:bldP spid="1115" grpId="1"/>
      <p:bldP spid="1129" grpId="0" animBg="1"/>
      <p:bldP spid="1129" grpId="1" animBg="1"/>
      <p:bldP spid="1130" grpId="0" animBg="1"/>
      <p:bldP spid="1130" grpId="1" animBg="1"/>
      <p:bldP spid="66" grpId="0" animBg="1"/>
      <p:bldP spid="66" grpId="1" animBg="1"/>
      <p:bldP spid="3" grpId="0"/>
      <p:bldP spid="3" grpId="1"/>
      <p:bldP spid="61" grpId="0"/>
      <p:bldP spid="61" grpId="1"/>
      <p:bldP spid="6" grpId="0"/>
      <p:bldP spid="6" grpId="1"/>
      <p:bldP spid="67" grpId="0"/>
      <p:bldP spid="67" grpId="1"/>
      <p:bldP spid="68" grpId="0"/>
      <p:bldP spid="68" grpId="1"/>
      <p:bldP spid="69" grpId="0"/>
      <p:bldP spid="69" grpId="1"/>
      <p:bldP spid="70" grpId="0"/>
      <p:bldP spid="70" grpId="1"/>
      <p:bldP spid="43" grpId="0"/>
      <p:bldP spid="43" grpId="1"/>
      <p:bldP spid="49" grpId="0"/>
      <p:bldP spid="49" grpId="1"/>
      <p:bldP spid="54" grpId="0"/>
      <p:bldP spid="54" grpId="1"/>
      <p:bldP spid="62" grpId="0"/>
      <p:bldP spid="62" grpId="1"/>
      <p:bldP spid="65" grpId="0"/>
      <p:bldP spid="65" grpId="1"/>
      <p:bldP spid="71" grpId="0"/>
      <p:bldP spid="71" grpId="1"/>
      <p:bldP spid="72" grpId="0"/>
      <p:bldP spid="72" grpId="1"/>
      <p:bldP spid="73" grpId="0"/>
      <p:bldP spid="7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2" name="Google Shape;1452;p37"/>
          <p:cNvGrpSpPr/>
          <p:nvPr/>
        </p:nvGrpSpPr>
        <p:grpSpPr>
          <a:xfrm>
            <a:off x="-12144" y="3252679"/>
            <a:ext cx="9143902" cy="1890709"/>
            <a:chOff x="698500" y="3337275"/>
            <a:chExt cx="3548825" cy="733800"/>
          </a:xfrm>
        </p:grpSpPr>
        <p:sp>
          <p:nvSpPr>
            <p:cNvPr id="1453" name="Google Shape;1453;p37"/>
            <p:cNvSpPr/>
            <p:nvPr/>
          </p:nvSpPr>
          <p:spPr>
            <a:xfrm>
              <a:off x="698500" y="3337275"/>
              <a:ext cx="2483400" cy="733800"/>
            </a:xfrm>
            <a:prstGeom prst="rtTriangle">
              <a:avLst/>
            </a:prstGeom>
            <a:solidFill>
              <a:srgbClr val="C44E8F">
                <a:alpha val="44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37"/>
            <p:cNvSpPr/>
            <p:nvPr/>
          </p:nvSpPr>
          <p:spPr>
            <a:xfrm flipH="1">
              <a:off x="1763925" y="3337275"/>
              <a:ext cx="2483400" cy="733800"/>
            </a:xfrm>
            <a:prstGeom prst="rtTriangle">
              <a:avLst/>
            </a:prstGeom>
            <a:solidFill>
              <a:srgbClr val="C44E8F">
                <a:alpha val="44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5" name="Google Shape;1455;p37"/>
          <p:cNvGrpSpPr/>
          <p:nvPr/>
        </p:nvGrpSpPr>
        <p:grpSpPr>
          <a:xfrm>
            <a:off x="2359788" y="2273357"/>
            <a:ext cx="4424411" cy="2584388"/>
            <a:chOff x="997007" y="483524"/>
            <a:chExt cx="7149986" cy="4176452"/>
          </a:xfrm>
        </p:grpSpPr>
        <p:sp>
          <p:nvSpPr>
            <p:cNvPr id="1456" name="Google Shape;1456;p37"/>
            <p:cNvSpPr/>
            <p:nvPr/>
          </p:nvSpPr>
          <p:spPr>
            <a:xfrm>
              <a:off x="1103283" y="541486"/>
              <a:ext cx="6937434" cy="4061206"/>
            </a:xfrm>
            <a:custGeom>
              <a:avLst/>
              <a:gdLst/>
              <a:ahLst/>
              <a:cxnLst/>
              <a:rect l="l" t="t" r="r" b="b"/>
              <a:pathLst>
                <a:path w="112575" h="65926" extrusionOk="0">
                  <a:moveTo>
                    <a:pt x="32743" y="1"/>
                  </a:moveTo>
                  <a:cubicBezTo>
                    <a:pt x="30219" y="1"/>
                    <a:pt x="28242" y="1025"/>
                    <a:pt x="26861" y="3073"/>
                  </a:cubicBezTo>
                  <a:cubicBezTo>
                    <a:pt x="25825" y="4621"/>
                    <a:pt x="25527" y="6204"/>
                    <a:pt x="25527" y="6216"/>
                  </a:cubicBezTo>
                  <a:lnTo>
                    <a:pt x="25480" y="6454"/>
                  </a:lnTo>
                  <a:lnTo>
                    <a:pt x="25230" y="6454"/>
                  </a:lnTo>
                  <a:cubicBezTo>
                    <a:pt x="19217" y="6454"/>
                    <a:pt x="19039" y="11229"/>
                    <a:pt x="19039" y="11788"/>
                  </a:cubicBezTo>
                  <a:lnTo>
                    <a:pt x="19039" y="11812"/>
                  </a:lnTo>
                  <a:lnTo>
                    <a:pt x="19050" y="12122"/>
                  </a:lnTo>
                  <a:lnTo>
                    <a:pt x="18741" y="12122"/>
                  </a:lnTo>
                  <a:cubicBezTo>
                    <a:pt x="15479" y="12122"/>
                    <a:pt x="13121" y="13217"/>
                    <a:pt x="11776" y="15360"/>
                  </a:cubicBezTo>
                  <a:cubicBezTo>
                    <a:pt x="10668" y="17098"/>
                    <a:pt x="10502" y="19087"/>
                    <a:pt x="10502" y="20134"/>
                  </a:cubicBezTo>
                  <a:cubicBezTo>
                    <a:pt x="10502" y="20539"/>
                    <a:pt x="10537" y="20777"/>
                    <a:pt x="10537" y="20777"/>
                  </a:cubicBezTo>
                  <a:lnTo>
                    <a:pt x="10561" y="21099"/>
                  </a:lnTo>
                  <a:lnTo>
                    <a:pt x="10240" y="21099"/>
                  </a:lnTo>
                  <a:cubicBezTo>
                    <a:pt x="6930" y="21099"/>
                    <a:pt x="4227" y="25266"/>
                    <a:pt x="2810" y="29171"/>
                  </a:cubicBezTo>
                  <a:cubicBezTo>
                    <a:pt x="1977" y="31469"/>
                    <a:pt x="727" y="32517"/>
                    <a:pt x="0" y="32957"/>
                  </a:cubicBezTo>
                  <a:cubicBezTo>
                    <a:pt x="727" y="33410"/>
                    <a:pt x="1977" y="34446"/>
                    <a:pt x="2798" y="36755"/>
                  </a:cubicBezTo>
                  <a:cubicBezTo>
                    <a:pt x="4215" y="40661"/>
                    <a:pt x="6906" y="44828"/>
                    <a:pt x="10228" y="44828"/>
                  </a:cubicBezTo>
                  <a:lnTo>
                    <a:pt x="10549" y="44828"/>
                  </a:lnTo>
                  <a:lnTo>
                    <a:pt x="10526" y="45149"/>
                  </a:lnTo>
                  <a:cubicBezTo>
                    <a:pt x="10526" y="45161"/>
                    <a:pt x="10490" y="45399"/>
                    <a:pt x="10490" y="45792"/>
                  </a:cubicBezTo>
                  <a:cubicBezTo>
                    <a:pt x="10490" y="46828"/>
                    <a:pt x="10657" y="48828"/>
                    <a:pt x="11752" y="50567"/>
                  </a:cubicBezTo>
                  <a:cubicBezTo>
                    <a:pt x="13109" y="52710"/>
                    <a:pt x="15467" y="53793"/>
                    <a:pt x="18717" y="53793"/>
                  </a:cubicBezTo>
                  <a:lnTo>
                    <a:pt x="19039" y="53793"/>
                  </a:lnTo>
                  <a:lnTo>
                    <a:pt x="19015" y="54115"/>
                  </a:lnTo>
                  <a:lnTo>
                    <a:pt x="19015" y="54139"/>
                  </a:lnTo>
                  <a:cubicBezTo>
                    <a:pt x="19015" y="54401"/>
                    <a:pt x="19062" y="55722"/>
                    <a:pt x="19848" y="56984"/>
                  </a:cubicBezTo>
                  <a:cubicBezTo>
                    <a:pt x="20884" y="58639"/>
                    <a:pt x="22682" y="59473"/>
                    <a:pt x="25230" y="59473"/>
                  </a:cubicBezTo>
                  <a:lnTo>
                    <a:pt x="25480" y="59473"/>
                  </a:lnTo>
                  <a:lnTo>
                    <a:pt x="25527" y="59711"/>
                  </a:lnTo>
                  <a:cubicBezTo>
                    <a:pt x="25527" y="59723"/>
                    <a:pt x="25825" y="61306"/>
                    <a:pt x="26861" y="62854"/>
                  </a:cubicBezTo>
                  <a:cubicBezTo>
                    <a:pt x="28242" y="64890"/>
                    <a:pt x="30219" y="65926"/>
                    <a:pt x="32743" y="65926"/>
                  </a:cubicBezTo>
                  <a:lnTo>
                    <a:pt x="79832" y="65926"/>
                  </a:lnTo>
                  <a:cubicBezTo>
                    <a:pt x="82344" y="65926"/>
                    <a:pt x="84321" y="64902"/>
                    <a:pt x="85714" y="62854"/>
                  </a:cubicBezTo>
                  <a:cubicBezTo>
                    <a:pt x="86749" y="61306"/>
                    <a:pt x="87047" y="59723"/>
                    <a:pt x="87047" y="59711"/>
                  </a:cubicBezTo>
                  <a:lnTo>
                    <a:pt x="87095" y="59473"/>
                  </a:lnTo>
                  <a:lnTo>
                    <a:pt x="87345" y="59473"/>
                  </a:lnTo>
                  <a:cubicBezTo>
                    <a:pt x="93357" y="59473"/>
                    <a:pt x="93536" y="54686"/>
                    <a:pt x="93536" y="54139"/>
                  </a:cubicBezTo>
                  <a:lnTo>
                    <a:pt x="93536" y="54115"/>
                  </a:lnTo>
                  <a:lnTo>
                    <a:pt x="93524" y="53793"/>
                  </a:lnTo>
                  <a:lnTo>
                    <a:pt x="93834" y="53793"/>
                  </a:lnTo>
                  <a:cubicBezTo>
                    <a:pt x="97096" y="53793"/>
                    <a:pt x="99441" y="52710"/>
                    <a:pt x="100799" y="50567"/>
                  </a:cubicBezTo>
                  <a:cubicBezTo>
                    <a:pt x="101906" y="48828"/>
                    <a:pt x="102061" y="46828"/>
                    <a:pt x="102061" y="45792"/>
                  </a:cubicBezTo>
                  <a:cubicBezTo>
                    <a:pt x="102061" y="45388"/>
                    <a:pt x="102037" y="45149"/>
                    <a:pt x="102037" y="45149"/>
                  </a:cubicBezTo>
                  <a:lnTo>
                    <a:pt x="102001" y="44828"/>
                  </a:lnTo>
                  <a:lnTo>
                    <a:pt x="102335" y="44828"/>
                  </a:lnTo>
                  <a:cubicBezTo>
                    <a:pt x="105633" y="44828"/>
                    <a:pt x="108347" y="40661"/>
                    <a:pt x="109764" y="36755"/>
                  </a:cubicBezTo>
                  <a:cubicBezTo>
                    <a:pt x="110598" y="34446"/>
                    <a:pt x="111848" y="33410"/>
                    <a:pt x="112574" y="32957"/>
                  </a:cubicBezTo>
                  <a:cubicBezTo>
                    <a:pt x="111848" y="32517"/>
                    <a:pt x="110598" y="31469"/>
                    <a:pt x="109764" y="29171"/>
                  </a:cubicBezTo>
                  <a:cubicBezTo>
                    <a:pt x="108347" y="25266"/>
                    <a:pt x="105657" y="21099"/>
                    <a:pt x="102335" y="21099"/>
                  </a:cubicBezTo>
                  <a:lnTo>
                    <a:pt x="102001" y="21099"/>
                  </a:lnTo>
                  <a:lnTo>
                    <a:pt x="102037" y="20777"/>
                  </a:lnTo>
                  <a:cubicBezTo>
                    <a:pt x="102037" y="20765"/>
                    <a:pt x="102061" y="20515"/>
                    <a:pt x="102061" y="20134"/>
                  </a:cubicBezTo>
                  <a:cubicBezTo>
                    <a:pt x="102061" y="19087"/>
                    <a:pt x="101906" y="17098"/>
                    <a:pt x="100799" y="15360"/>
                  </a:cubicBezTo>
                  <a:cubicBezTo>
                    <a:pt x="99441" y="13217"/>
                    <a:pt x="97096" y="12122"/>
                    <a:pt x="93834" y="12122"/>
                  </a:cubicBezTo>
                  <a:lnTo>
                    <a:pt x="93524" y="12122"/>
                  </a:lnTo>
                  <a:lnTo>
                    <a:pt x="93536" y="11812"/>
                  </a:lnTo>
                  <a:lnTo>
                    <a:pt x="93536" y="11788"/>
                  </a:lnTo>
                  <a:cubicBezTo>
                    <a:pt x="93536" y="11229"/>
                    <a:pt x="93369" y="6454"/>
                    <a:pt x="87345" y="6454"/>
                  </a:cubicBezTo>
                  <a:lnTo>
                    <a:pt x="87095" y="6454"/>
                  </a:lnTo>
                  <a:lnTo>
                    <a:pt x="87047" y="6216"/>
                  </a:lnTo>
                  <a:cubicBezTo>
                    <a:pt x="87047" y="6204"/>
                    <a:pt x="86749" y="4621"/>
                    <a:pt x="85714" y="3073"/>
                  </a:cubicBezTo>
                  <a:cubicBezTo>
                    <a:pt x="84321" y="1037"/>
                    <a:pt x="82344" y="1"/>
                    <a:pt x="79832" y="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57" name="Google Shape;1457;p37"/>
            <p:cNvGrpSpPr/>
            <p:nvPr/>
          </p:nvGrpSpPr>
          <p:grpSpPr>
            <a:xfrm>
              <a:off x="1184751" y="540069"/>
              <a:ext cx="6822196" cy="4063363"/>
              <a:chOff x="5930800" y="-1718525"/>
              <a:chExt cx="2767625" cy="1649025"/>
            </a:xfrm>
          </p:grpSpPr>
          <p:sp>
            <p:nvSpPr>
              <p:cNvPr id="1458" name="Google Shape;1458;p37"/>
              <p:cNvSpPr/>
              <p:nvPr/>
            </p:nvSpPr>
            <p:spPr>
              <a:xfrm>
                <a:off x="6389475" y="-1500650"/>
                <a:ext cx="3119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12217" extrusionOk="0">
                    <a:moveTo>
                      <a:pt x="4084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1" y="2989"/>
                    </a:lnTo>
                    <a:lnTo>
                      <a:pt x="4084" y="1084"/>
                    </a:lnTo>
                    <a:close/>
                    <a:moveTo>
                      <a:pt x="8394" y="1036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6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65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42" y="6454"/>
                    </a:moveTo>
                    <a:lnTo>
                      <a:pt x="3060" y="8763"/>
                    </a:lnTo>
                    <a:lnTo>
                      <a:pt x="1096" y="8252"/>
                    </a:lnTo>
                    <a:lnTo>
                      <a:pt x="2168" y="6454"/>
                    </a:lnTo>
                    <a:close/>
                    <a:moveTo>
                      <a:pt x="6644" y="6954"/>
                    </a:moveTo>
                    <a:lnTo>
                      <a:pt x="9026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92" y="11192"/>
                    </a:lnTo>
                    <a:lnTo>
                      <a:pt x="3632" y="9180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65"/>
                    </a:lnTo>
                    <a:lnTo>
                      <a:pt x="4275" y="382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30"/>
                    </a:lnTo>
                    <a:lnTo>
                      <a:pt x="3561" y="11538"/>
                    </a:lnTo>
                    <a:lnTo>
                      <a:pt x="3751" y="12216"/>
                    </a:lnTo>
                    <a:lnTo>
                      <a:pt x="4382" y="11859"/>
                    </a:lnTo>
                    <a:lnTo>
                      <a:pt x="6394" y="10740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02"/>
                    </a:lnTo>
                    <a:lnTo>
                      <a:pt x="9740" y="9335"/>
                    </a:lnTo>
                    <a:lnTo>
                      <a:pt x="11895" y="8763"/>
                    </a:lnTo>
                    <a:lnTo>
                      <a:pt x="12478" y="8621"/>
                    </a:lnTo>
                    <a:lnTo>
                      <a:pt x="12478" y="8359"/>
                    </a:lnTo>
                    <a:lnTo>
                      <a:pt x="12240" y="7978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466" y="3691"/>
                    </a:lnTo>
                    <a:lnTo>
                      <a:pt x="12466" y="3513"/>
                    </a:lnTo>
                    <a:lnTo>
                      <a:pt x="11847" y="3346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9" name="Google Shape;1459;p37"/>
              <p:cNvSpPr/>
              <p:nvPr/>
            </p:nvSpPr>
            <p:spPr>
              <a:xfrm>
                <a:off x="6469850" y="-1717650"/>
                <a:ext cx="231600" cy="217325"/>
              </a:xfrm>
              <a:custGeom>
                <a:avLst/>
                <a:gdLst/>
                <a:ahLst/>
                <a:cxnLst/>
                <a:rect l="l" t="t" r="r" b="b"/>
                <a:pathLst>
                  <a:path w="9264" h="8693" extrusionOk="0">
                    <a:moveTo>
                      <a:pt x="9251" y="1"/>
                    </a:moveTo>
                    <a:cubicBezTo>
                      <a:pt x="8692" y="49"/>
                      <a:pt x="8192" y="132"/>
                      <a:pt x="7704" y="263"/>
                    </a:cubicBezTo>
                    <a:lnTo>
                      <a:pt x="8263" y="418"/>
                    </a:lnTo>
                    <a:lnTo>
                      <a:pt x="7192" y="2215"/>
                    </a:lnTo>
                    <a:lnTo>
                      <a:pt x="4644" y="2215"/>
                    </a:lnTo>
                    <a:cubicBezTo>
                      <a:pt x="4453" y="2430"/>
                      <a:pt x="4275" y="2668"/>
                      <a:pt x="4108" y="2906"/>
                    </a:cubicBezTo>
                    <a:lnTo>
                      <a:pt x="7299" y="2906"/>
                    </a:lnTo>
                    <a:lnTo>
                      <a:pt x="8311" y="4609"/>
                    </a:lnTo>
                    <a:lnTo>
                      <a:pt x="6239" y="5144"/>
                    </a:lnTo>
                    <a:lnTo>
                      <a:pt x="4036" y="3001"/>
                    </a:lnTo>
                    <a:cubicBezTo>
                      <a:pt x="4025" y="3025"/>
                      <a:pt x="4013" y="3037"/>
                      <a:pt x="3989" y="3061"/>
                    </a:cubicBezTo>
                    <a:cubicBezTo>
                      <a:pt x="3870" y="3239"/>
                      <a:pt x="3751" y="3442"/>
                      <a:pt x="3655" y="3620"/>
                    </a:cubicBezTo>
                    <a:lnTo>
                      <a:pt x="5811" y="5704"/>
                    </a:lnTo>
                    <a:lnTo>
                      <a:pt x="5287" y="7609"/>
                    </a:lnTo>
                    <a:lnTo>
                      <a:pt x="3429" y="6561"/>
                    </a:lnTo>
                    <a:lnTo>
                      <a:pt x="3429" y="4037"/>
                    </a:lnTo>
                    <a:cubicBezTo>
                      <a:pt x="3024" y="4823"/>
                      <a:pt x="2822" y="5525"/>
                      <a:pt x="2727" y="5906"/>
                    </a:cubicBezTo>
                    <a:lnTo>
                      <a:pt x="2727" y="6656"/>
                    </a:lnTo>
                    <a:lnTo>
                      <a:pt x="977" y="7633"/>
                    </a:lnTo>
                    <a:lnTo>
                      <a:pt x="691" y="6597"/>
                    </a:lnTo>
                    <a:cubicBezTo>
                      <a:pt x="453" y="6633"/>
                      <a:pt x="215" y="6704"/>
                      <a:pt x="0" y="6764"/>
                    </a:cubicBezTo>
                    <a:lnTo>
                      <a:pt x="346" y="8002"/>
                    </a:lnTo>
                    <a:lnTo>
                      <a:pt x="536" y="8692"/>
                    </a:lnTo>
                    <a:lnTo>
                      <a:pt x="1167" y="8335"/>
                    </a:lnTo>
                    <a:lnTo>
                      <a:pt x="3179" y="7216"/>
                    </a:lnTo>
                    <a:lnTo>
                      <a:pt x="5108" y="8300"/>
                    </a:lnTo>
                    <a:lnTo>
                      <a:pt x="5739" y="8657"/>
                    </a:lnTo>
                    <a:lnTo>
                      <a:pt x="5930" y="7978"/>
                    </a:lnTo>
                    <a:lnTo>
                      <a:pt x="6525" y="5799"/>
                    </a:lnTo>
                    <a:lnTo>
                      <a:pt x="8680" y="5240"/>
                    </a:lnTo>
                    <a:lnTo>
                      <a:pt x="9263" y="5085"/>
                    </a:lnTo>
                    <a:lnTo>
                      <a:pt x="9263" y="4835"/>
                    </a:lnTo>
                    <a:lnTo>
                      <a:pt x="9025" y="4454"/>
                    </a:lnTo>
                    <a:lnTo>
                      <a:pt x="7858" y="2501"/>
                    </a:lnTo>
                    <a:lnTo>
                      <a:pt x="8978" y="620"/>
                    </a:lnTo>
                    <a:lnTo>
                      <a:pt x="9251" y="144"/>
                    </a:lnTo>
                    <a:lnTo>
                      <a:pt x="9251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0" name="Google Shape;1460;p37"/>
              <p:cNvSpPr/>
              <p:nvPr/>
            </p:nvSpPr>
            <p:spPr>
              <a:xfrm>
                <a:off x="6160275" y="-1414625"/>
                <a:ext cx="225650" cy="22087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8835" extrusionOk="0">
                    <a:moveTo>
                      <a:pt x="6990" y="3013"/>
                    </a:moveTo>
                    <a:lnTo>
                      <a:pt x="8002" y="4727"/>
                    </a:lnTo>
                    <a:lnTo>
                      <a:pt x="5930" y="5263"/>
                    </a:lnTo>
                    <a:lnTo>
                      <a:pt x="3620" y="3013"/>
                    </a:lnTo>
                    <a:close/>
                    <a:moveTo>
                      <a:pt x="3120" y="3513"/>
                    </a:moveTo>
                    <a:lnTo>
                      <a:pt x="5501" y="5811"/>
                    </a:lnTo>
                    <a:lnTo>
                      <a:pt x="4978" y="7716"/>
                    </a:lnTo>
                    <a:lnTo>
                      <a:pt x="3120" y="6680"/>
                    </a:lnTo>
                    <a:lnTo>
                      <a:pt x="3120" y="3513"/>
                    </a:lnTo>
                    <a:close/>
                    <a:moveTo>
                      <a:pt x="8549" y="0"/>
                    </a:moveTo>
                    <a:lnTo>
                      <a:pt x="8549" y="12"/>
                    </a:lnTo>
                    <a:lnTo>
                      <a:pt x="8240" y="12"/>
                    </a:lnTo>
                    <a:cubicBezTo>
                      <a:pt x="7585" y="12"/>
                      <a:pt x="6966" y="48"/>
                      <a:pt x="6394" y="143"/>
                    </a:cubicBezTo>
                    <a:lnTo>
                      <a:pt x="7954" y="548"/>
                    </a:lnTo>
                    <a:lnTo>
                      <a:pt x="6883" y="2346"/>
                    </a:lnTo>
                    <a:lnTo>
                      <a:pt x="3608" y="2346"/>
                    </a:lnTo>
                    <a:lnTo>
                      <a:pt x="5751" y="262"/>
                    </a:lnTo>
                    <a:lnTo>
                      <a:pt x="5751" y="262"/>
                    </a:lnTo>
                    <a:cubicBezTo>
                      <a:pt x="5228" y="381"/>
                      <a:pt x="4739" y="536"/>
                      <a:pt x="4275" y="727"/>
                    </a:cubicBezTo>
                    <a:lnTo>
                      <a:pt x="3096" y="1870"/>
                    </a:lnTo>
                    <a:lnTo>
                      <a:pt x="3096" y="1370"/>
                    </a:lnTo>
                    <a:cubicBezTo>
                      <a:pt x="2442" y="1810"/>
                      <a:pt x="1882" y="2382"/>
                      <a:pt x="1418" y="3048"/>
                    </a:cubicBezTo>
                    <a:lnTo>
                      <a:pt x="1894" y="3048"/>
                    </a:lnTo>
                    <a:lnTo>
                      <a:pt x="822" y="4084"/>
                    </a:lnTo>
                    <a:cubicBezTo>
                      <a:pt x="596" y="4584"/>
                      <a:pt x="417" y="5084"/>
                      <a:pt x="298" y="5561"/>
                    </a:cubicBezTo>
                    <a:lnTo>
                      <a:pt x="2382" y="3537"/>
                    </a:lnTo>
                    <a:lnTo>
                      <a:pt x="2382" y="6811"/>
                    </a:lnTo>
                    <a:lnTo>
                      <a:pt x="632" y="7799"/>
                    </a:lnTo>
                    <a:lnTo>
                      <a:pt x="179" y="6156"/>
                    </a:lnTo>
                    <a:cubicBezTo>
                      <a:pt x="48" y="6918"/>
                      <a:pt x="1" y="7573"/>
                      <a:pt x="1" y="8049"/>
                    </a:cubicBezTo>
                    <a:lnTo>
                      <a:pt x="1" y="8168"/>
                    </a:lnTo>
                    <a:lnTo>
                      <a:pt x="179" y="8835"/>
                    </a:lnTo>
                    <a:lnTo>
                      <a:pt x="810" y="8478"/>
                    </a:lnTo>
                    <a:lnTo>
                      <a:pt x="2823" y="7358"/>
                    </a:lnTo>
                    <a:lnTo>
                      <a:pt x="4751" y="8454"/>
                    </a:lnTo>
                    <a:lnTo>
                      <a:pt x="5382" y="8811"/>
                    </a:lnTo>
                    <a:lnTo>
                      <a:pt x="5573" y="8120"/>
                    </a:lnTo>
                    <a:lnTo>
                      <a:pt x="6168" y="5954"/>
                    </a:lnTo>
                    <a:lnTo>
                      <a:pt x="8323" y="5382"/>
                    </a:lnTo>
                    <a:lnTo>
                      <a:pt x="9026" y="5203"/>
                    </a:lnTo>
                    <a:lnTo>
                      <a:pt x="8669" y="4596"/>
                    </a:lnTo>
                    <a:lnTo>
                      <a:pt x="7537" y="2596"/>
                    </a:lnTo>
                    <a:lnTo>
                      <a:pt x="8657" y="727"/>
                    </a:lnTo>
                    <a:lnTo>
                      <a:pt x="9014" y="108"/>
                    </a:lnTo>
                    <a:lnTo>
                      <a:pt x="8549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1" name="Google Shape;1461;p37"/>
              <p:cNvSpPr/>
              <p:nvPr/>
            </p:nvSpPr>
            <p:spPr>
              <a:xfrm>
                <a:off x="7018425" y="-1500650"/>
                <a:ext cx="3116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17" extrusionOk="0">
                    <a:moveTo>
                      <a:pt x="4072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72" y="1084"/>
                    </a:lnTo>
                    <a:close/>
                    <a:moveTo>
                      <a:pt x="8394" y="1036"/>
                    </a:moveTo>
                    <a:lnTo>
                      <a:pt x="8942" y="3049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36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20" y="3525"/>
                    </a:lnTo>
                    <a:close/>
                    <a:moveTo>
                      <a:pt x="9514" y="3465"/>
                    </a:moveTo>
                    <a:lnTo>
                      <a:pt x="11478" y="3965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02" y="6454"/>
                    </a:moveTo>
                    <a:lnTo>
                      <a:pt x="11514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30" y="6454"/>
                    </a:moveTo>
                    <a:lnTo>
                      <a:pt x="3048" y="8763"/>
                    </a:lnTo>
                    <a:lnTo>
                      <a:pt x="1084" y="8252"/>
                    </a:lnTo>
                    <a:lnTo>
                      <a:pt x="2156" y="6454"/>
                    </a:lnTo>
                    <a:close/>
                    <a:moveTo>
                      <a:pt x="6632" y="6954"/>
                    </a:moveTo>
                    <a:lnTo>
                      <a:pt x="9014" y="9252"/>
                    </a:lnTo>
                    <a:lnTo>
                      <a:pt x="8502" y="11157"/>
                    </a:lnTo>
                    <a:lnTo>
                      <a:pt x="6632" y="10121"/>
                    </a:lnTo>
                    <a:lnTo>
                      <a:pt x="6632" y="6954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80" y="11192"/>
                    </a:lnTo>
                    <a:lnTo>
                      <a:pt x="3632" y="9180"/>
                    </a:lnTo>
                    <a:lnTo>
                      <a:pt x="5942" y="6930"/>
                    </a:lnTo>
                    <a:close/>
                    <a:moveTo>
                      <a:pt x="8835" y="1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2"/>
                    </a:lnTo>
                    <a:lnTo>
                      <a:pt x="3644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70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30"/>
                    </a:lnTo>
                    <a:lnTo>
                      <a:pt x="3560" y="11538"/>
                    </a:lnTo>
                    <a:lnTo>
                      <a:pt x="3751" y="12216"/>
                    </a:lnTo>
                    <a:lnTo>
                      <a:pt x="4370" y="11859"/>
                    </a:lnTo>
                    <a:lnTo>
                      <a:pt x="6382" y="10740"/>
                    </a:lnTo>
                    <a:lnTo>
                      <a:pt x="8323" y="11835"/>
                    </a:lnTo>
                    <a:lnTo>
                      <a:pt x="8942" y="12192"/>
                    </a:lnTo>
                    <a:lnTo>
                      <a:pt x="9133" y="11502"/>
                    </a:lnTo>
                    <a:lnTo>
                      <a:pt x="9728" y="9335"/>
                    </a:lnTo>
                    <a:lnTo>
                      <a:pt x="11895" y="8763"/>
                    </a:lnTo>
                    <a:lnTo>
                      <a:pt x="12466" y="8621"/>
                    </a:lnTo>
                    <a:lnTo>
                      <a:pt x="12466" y="8359"/>
                    </a:lnTo>
                    <a:lnTo>
                      <a:pt x="12228" y="7978"/>
                    </a:lnTo>
                    <a:lnTo>
                      <a:pt x="11073" y="6025"/>
                    </a:lnTo>
                    <a:lnTo>
                      <a:pt x="12192" y="4156"/>
                    </a:lnTo>
                    <a:lnTo>
                      <a:pt x="12454" y="3691"/>
                    </a:lnTo>
                    <a:lnTo>
                      <a:pt x="12454" y="3513"/>
                    </a:lnTo>
                    <a:lnTo>
                      <a:pt x="11847" y="3346"/>
                    </a:lnTo>
                    <a:lnTo>
                      <a:pt x="9609" y="2775"/>
                    </a:lnTo>
                    <a:lnTo>
                      <a:pt x="9037" y="679"/>
                    </a:lnTo>
                    <a:lnTo>
                      <a:pt x="883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2" name="Google Shape;1462;p37"/>
              <p:cNvSpPr/>
              <p:nvPr/>
            </p:nvSpPr>
            <p:spPr>
              <a:xfrm>
                <a:off x="7018125" y="-1717950"/>
                <a:ext cx="311675" cy="2173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8693" extrusionOk="0">
                    <a:moveTo>
                      <a:pt x="10514" y="2918"/>
                    </a:moveTo>
                    <a:lnTo>
                      <a:pt x="11526" y="4621"/>
                    </a:lnTo>
                    <a:lnTo>
                      <a:pt x="9466" y="5156"/>
                    </a:lnTo>
                    <a:lnTo>
                      <a:pt x="7156" y="2918"/>
                    </a:lnTo>
                    <a:close/>
                    <a:moveTo>
                      <a:pt x="5442" y="2918"/>
                    </a:moveTo>
                    <a:lnTo>
                      <a:pt x="3060" y="5216"/>
                    </a:lnTo>
                    <a:lnTo>
                      <a:pt x="1096" y="4716"/>
                    </a:lnTo>
                    <a:lnTo>
                      <a:pt x="2168" y="2918"/>
                    </a:lnTo>
                    <a:close/>
                    <a:moveTo>
                      <a:pt x="6644" y="3406"/>
                    </a:moveTo>
                    <a:lnTo>
                      <a:pt x="9026" y="5716"/>
                    </a:lnTo>
                    <a:lnTo>
                      <a:pt x="8514" y="7621"/>
                    </a:lnTo>
                    <a:lnTo>
                      <a:pt x="6644" y="6573"/>
                    </a:lnTo>
                    <a:lnTo>
                      <a:pt x="6644" y="3406"/>
                    </a:lnTo>
                    <a:close/>
                    <a:moveTo>
                      <a:pt x="5954" y="3394"/>
                    </a:moveTo>
                    <a:lnTo>
                      <a:pt x="5954" y="6668"/>
                    </a:lnTo>
                    <a:lnTo>
                      <a:pt x="4192" y="7645"/>
                    </a:lnTo>
                    <a:lnTo>
                      <a:pt x="3644" y="5633"/>
                    </a:lnTo>
                    <a:lnTo>
                      <a:pt x="5954" y="3394"/>
                    </a:lnTo>
                    <a:close/>
                    <a:moveTo>
                      <a:pt x="417" y="1"/>
                    </a:moveTo>
                    <a:lnTo>
                      <a:pt x="1" y="96"/>
                    </a:lnTo>
                    <a:lnTo>
                      <a:pt x="370" y="715"/>
                    </a:lnTo>
                    <a:lnTo>
                      <a:pt x="1525" y="2656"/>
                    </a:lnTo>
                    <a:lnTo>
                      <a:pt x="417" y="4537"/>
                    </a:lnTo>
                    <a:lnTo>
                      <a:pt x="36" y="5144"/>
                    </a:lnTo>
                    <a:lnTo>
                      <a:pt x="739" y="5323"/>
                    </a:lnTo>
                    <a:lnTo>
                      <a:pt x="2977" y="5906"/>
                    </a:lnTo>
                    <a:lnTo>
                      <a:pt x="3549" y="8002"/>
                    </a:lnTo>
                    <a:lnTo>
                      <a:pt x="3751" y="8693"/>
                    </a:lnTo>
                    <a:lnTo>
                      <a:pt x="4370" y="8335"/>
                    </a:lnTo>
                    <a:lnTo>
                      <a:pt x="6382" y="7216"/>
                    </a:lnTo>
                    <a:lnTo>
                      <a:pt x="8311" y="8300"/>
                    </a:lnTo>
                    <a:lnTo>
                      <a:pt x="8942" y="8657"/>
                    </a:lnTo>
                    <a:lnTo>
                      <a:pt x="9133" y="7978"/>
                    </a:lnTo>
                    <a:lnTo>
                      <a:pt x="9728" y="5799"/>
                    </a:lnTo>
                    <a:lnTo>
                      <a:pt x="11883" y="5240"/>
                    </a:lnTo>
                    <a:lnTo>
                      <a:pt x="12466" y="5085"/>
                    </a:lnTo>
                    <a:lnTo>
                      <a:pt x="12466" y="4835"/>
                    </a:lnTo>
                    <a:lnTo>
                      <a:pt x="12228" y="4442"/>
                    </a:lnTo>
                    <a:lnTo>
                      <a:pt x="11073" y="2501"/>
                    </a:lnTo>
                    <a:lnTo>
                      <a:pt x="12181" y="620"/>
                    </a:lnTo>
                    <a:lnTo>
                      <a:pt x="12466" y="156"/>
                    </a:lnTo>
                    <a:lnTo>
                      <a:pt x="12466" y="1"/>
                    </a:lnTo>
                    <a:lnTo>
                      <a:pt x="9776" y="1"/>
                    </a:lnTo>
                    <a:lnTo>
                      <a:pt x="11490" y="442"/>
                    </a:lnTo>
                    <a:lnTo>
                      <a:pt x="10419" y="2239"/>
                    </a:lnTo>
                    <a:lnTo>
                      <a:pt x="7144" y="2239"/>
                    </a:lnTo>
                    <a:lnTo>
                      <a:pt x="9442" y="1"/>
                    </a:lnTo>
                    <a:lnTo>
                      <a:pt x="8454" y="1"/>
                    </a:lnTo>
                    <a:lnTo>
                      <a:pt x="6632" y="1751"/>
                    </a:lnTo>
                    <a:lnTo>
                      <a:pt x="6632" y="1"/>
                    </a:lnTo>
                    <a:lnTo>
                      <a:pt x="5930" y="1"/>
                    </a:lnTo>
                    <a:lnTo>
                      <a:pt x="5930" y="1751"/>
                    </a:lnTo>
                    <a:lnTo>
                      <a:pt x="4120" y="1"/>
                    </a:lnTo>
                    <a:lnTo>
                      <a:pt x="3120" y="1"/>
                    </a:lnTo>
                    <a:lnTo>
                      <a:pt x="5430" y="2239"/>
                    </a:lnTo>
                    <a:lnTo>
                      <a:pt x="2060" y="2239"/>
                    </a:lnTo>
                    <a:lnTo>
                      <a:pt x="1048" y="537"/>
                    </a:lnTo>
                    <a:lnTo>
                      <a:pt x="3120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3" name="Google Shape;1463;p37"/>
              <p:cNvSpPr/>
              <p:nvPr/>
            </p:nvSpPr>
            <p:spPr>
              <a:xfrm>
                <a:off x="6700525" y="-1500350"/>
                <a:ext cx="3149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17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18" y="1024"/>
                    </a:moveTo>
                    <a:lnTo>
                      <a:pt x="8966" y="3037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18" y="1024"/>
                    </a:lnTo>
                    <a:close/>
                    <a:moveTo>
                      <a:pt x="3144" y="3513"/>
                    </a:moveTo>
                    <a:lnTo>
                      <a:pt x="5454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53"/>
                    </a:lnTo>
                    <a:lnTo>
                      <a:pt x="10419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42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68" y="6442"/>
                    </a:lnTo>
                    <a:close/>
                    <a:moveTo>
                      <a:pt x="5454" y="6442"/>
                    </a:moveTo>
                    <a:lnTo>
                      <a:pt x="3072" y="8751"/>
                    </a:lnTo>
                    <a:lnTo>
                      <a:pt x="1108" y="8240"/>
                    </a:lnTo>
                    <a:lnTo>
                      <a:pt x="2179" y="6442"/>
                    </a:lnTo>
                    <a:close/>
                    <a:moveTo>
                      <a:pt x="6656" y="6942"/>
                    </a:moveTo>
                    <a:lnTo>
                      <a:pt x="9037" y="9240"/>
                    </a:lnTo>
                    <a:lnTo>
                      <a:pt x="8514" y="11145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18"/>
                    </a:moveTo>
                    <a:lnTo>
                      <a:pt x="5954" y="10192"/>
                    </a:lnTo>
                    <a:lnTo>
                      <a:pt x="4204" y="11180"/>
                    </a:lnTo>
                    <a:lnTo>
                      <a:pt x="3656" y="9168"/>
                    </a:lnTo>
                    <a:lnTo>
                      <a:pt x="5954" y="6918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81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7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1" y="11538"/>
                    </a:lnTo>
                    <a:lnTo>
                      <a:pt x="3751" y="12216"/>
                    </a:lnTo>
                    <a:lnTo>
                      <a:pt x="4382" y="11859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02"/>
                    </a:lnTo>
                    <a:lnTo>
                      <a:pt x="9740" y="9335"/>
                    </a:lnTo>
                    <a:lnTo>
                      <a:pt x="11895" y="8763"/>
                    </a:lnTo>
                    <a:lnTo>
                      <a:pt x="12597" y="8585"/>
                    </a:lnTo>
                    <a:lnTo>
                      <a:pt x="12240" y="7978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7"/>
                    </a:lnTo>
                    <a:lnTo>
                      <a:pt x="11847" y="3358"/>
                    </a:lnTo>
                    <a:lnTo>
                      <a:pt x="9621" y="2786"/>
                    </a:lnTo>
                    <a:lnTo>
                      <a:pt x="9037" y="679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4" name="Google Shape;1464;p37"/>
              <p:cNvSpPr/>
              <p:nvPr/>
            </p:nvSpPr>
            <p:spPr>
              <a:xfrm>
                <a:off x="6700525" y="-1718525"/>
                <a:ext cx="314650" cy="217600"/>
              </a:xfrm>
              <a:custGeom>
                <a:avLst/>
                <a:gdLst/>
                <a:ahLst/>
                <a:cxnLst/>
                <a:rect l="l" t="t" r="r" b="b"/>
                <a:pathLst>
                  <a:path w="12586" h="8704" extrusionOk="0">
                    <a:moveTo>
                      <a:pt x="10526" y="2941"/>
                    </a:moveTo>
                    <a:lnTo>
                      <a:pt x="11538" y="4644"/>
                    </a:lnTo>
                    <a:lnTo>
                      <a:pt x="9466" y="5179"/>
                    </a:lnTo>
                    <a:lnTo>
                      <a:pt x="7168" y="2941"/>
                    </a:lnTo>
                    <a:close/>
                    <a:moveTo>
                      <a:pt x="5454" y="2941"/>
                    </a:moveTo>
                    <a:lnTo>
                      <a:pt x="3072" y="5239"/>
                    </a:lnTo>
                    <a:lnTo>
                      <a:pt x="1108" y="4739"/>
                    </a:lnTo>
                    <a:lnTo>
                      <a:pt x="2179" y="2941"/>
                    </a:lnTo>
                    <a:close/>
                    <a:moveTo>
                      <a:pt x="6656" y="3429"/>
                    </a:moveTo>
                    <a:lnTo>
                      <a:pt x="9037" y="5739"/>
                    </a:lnTo>
                    <a:lnTo>
                      <a:pt x="8514" y="7644"/>
                    </a:lnTo>
                    <a:lnTo>
                      <a:pt x="6656" y="6596"/>
                    </a:lnTo>
                    <a:lnTo>
                      <a:pt x="6656" y="3429"/>
                    </a:lnTo>
                    <a:close/>
                    <a:moveTo>
                      <a:pt x="5954" y="3417"/>
                    </a:moveTo>
                    <a:lnTo>
                      <a:pt x="5954" y="6691"/>
                    </a:lnTo>
                    <a:lnTo>
                      <a:pt x="4204" y="7668"/>
                    </a:lnTo>
                    <a:lnTo>
                      <a:pt x="3656" y="5656"/>
                    </a:lnTo>
                    <a:lnTo>
                      <a:pt x="5954" y="3417"/>
                    </a:lnTo>
                    <a:close/>
                    <a:moveTo>
                      <a:pt x="394" y="0"/>
                    </a:moveTo>
                    <a:lnTo>
                      <a:pt x="1" y="107"/>
                    </a:lnTo>
                    <a:lnTo>
                      <a:pt x="358" y="726"/>
                    </a:lnTo>
                    <a:lnTo>
                      <a:pt x="1525" y="2667"/>
                    </a:lnTo>
                    <a:lnTo>
                      <a:pt x="405" y="4548"/>
                    </a:lnTo>
                    <a:lnTo>
                      <a:pt x="36" y="5156"/>
                    </a:lnTo>
                    <a:lnTo>
                      <a:pt x="739" y="5334"/>
                    </a:lnTo>
                    <a:lnTo>
                      <a:pt x="2965" y="5918"/>
                    </a:lnTo>
                    <a:lnTo>
                      <a:pt x="3549" y="8013"/>
                    </a:lnTo>
                    <a:lnTo>
                      <a:pt x="3739" y="8704"/>
                    </a:lnTo>
                    <a:lnTo>
                      <a:pt x="4370" y="8346"/>
                    </a:lnTo>
                    <a:lnTo>
                      <a:pt x="6370" y="7227"/>
                    </a:lnTo>
                    <a:lnTo>
                      <a:pt x="8311" y="8311"/>
                    </a:lnTo>
                    <a:lnTo>
                      <a:pt x="8930" y="8668"/>
                    </a:lnTo>
                    <a:lnTo>
                      <a:pt x="9133" y="7989"/>
                    </a:lnTo>
                    <a:lnTo>
                      <a:pt x="9728" y="5810"/>
                    </a:lnTo>
                    <a:lnTo>
                      <a:pt x="11883" y="5251"/>
                    </a:lnTo>
                    <a:lnTo>
                      <a:pt x="12586" y="5072"/>
                    </a:lnTo>
                    <a:lnTo>
                      <a:pt x="12228" y="4453"/>
                    </a:lnTo>
                    <a:lnTo>
                      <a:pt x="11062" y="2512"/>
                    </a:lnTo>
                    <a:lnTo>
                      <a:pt x="12181" y="631"/>
                    </a:lnTo>
                    <a:lnTo>
                      <a:pt x="12538" y="24"/>
                    </a:lnTo>
                    <a:lnTo>
                      <a:pt x="12478" y="0"/>
                    </a:lnTo>
                    <a:lnTo>
                      <a:pt x="9752" y="0"/>
                    </a:lnTo>
                    <a:lnTo>
                      <a:pt x="11490" y="453"/>
                    </a:lnTo>
                    <a:lnTo>
                      <a:pt x="10419" y="2250"/>
                    </a:lnTo>
                    <a:lnTo>
                      <a:pt x="7144" y="2250"/>
                    </a:lnTo>
                    <a:lnTo>
                      <a:pt x="9454" y="0"/>
                    </a:lnTo>
                    <a:lnTo>
                      <a:pt x="8454" y="0"/>
                    </a:lnTo>
                    <a:lnTo>
                      <a:pt x="6644" y="1762"/>
                    </a:lnTo>
                    <a:lnTo>
                      <a:pt x="6644" y="0"/>
                    </a:lnTo>
                    <a:lnTo>
                      <a:pt x="5942" y="0"/>
                    </a:lnTo>
                    <a:lnTo>
                      <a:pt x="5942" y="1762"/>
                    </a:lnTo>
                    <a:lnTo>
                      <a:pt x="4120" y="0"/>
                    </a:lnTo>
                    <a:lnTo>
                      <a:pt x="3132" y="0"/>
                    </a:lnTo>
                    <a:lnTo>
                      <a:pt x="5430" y="2250"/>
                    </a:lnTo>
                    <a:lnTo>
                      <a:pt x="2072" y="2250"/>
                    </a:lnTo>
                    <a:lnTo>
                      <a:pt x="1060" y="536"/>
                    </a:lnTo>
                    <a:lnTo>
                      <a:pt x="3132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5" name="Google Shape;1465;p37"/>
              <p:cNvSpPr/>
              <p:nvPr/>
            </p:nvSpPr>
            <p:spPr>
              <a:xfrm>
                <a:off x="7647075" y="-1500650"/>
                <a:ext cx="3119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12217" extrusionOk="0">
                    <a:moveTo>
                      <a:pt x="4084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84" y="1084"/>
                    </a:lnTo>
                    <a:close/>
                    <a:moveTo>
                      <a:pt x="8394" y="1036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6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65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42" y="6454"/>
                    </a:moveTo>
                    <a:lnTo>
                      <a:pt x="3060" y="8763"/>
                    </a:lnTo>
                    <a:lnTo>
                      <a:pt x="1096" y="8252"/>
                    </a:lnTo>
                    <a:lnTo>
                      <a:pt x="2167" y="6454"/>
                    </a:lnTo>
                    <a:close/>
                    <a:moveTo>
                      <a:pt x="6644" y="6954"/>
                    </a:moveTo>
                    <a:lnTo>
                      <a:pt x="9025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91" y="11192"/>
                    </a:lnTo>
                    <a:lnTo>
                      <a:pt x="3632" y="9180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65"/>
                    </a:lnTo>
                    <a:lnTo>
                      <a:pt x="4275" y="382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81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30"/>
                    </a:lnTo>
                    <a:lnTo>
                      <a:pt x="3560" y="11538"/>
                    </a:lnTo>
                    <a:lnTo>
                      <a:pt x="3751" y="12216"/>
                    </a:lnTo>
                    <a:lnTo>
                      <a:pt x="4382" y="11859"/>
                    </a:lnTo>
                    <a:lnTo>
                      <a:pt x="6394" y="10740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4" y="11502"/>
                    </a:lnTo>
                    <a:lnTo>
                      <a:pt x="9740" y="9335"/>
                    </a:lnTo>
                    <a:lnTo>
                      <a:pt x="11895" y="8763"/>
                    </a:lnTo>
                    <a:lnTo>
                      <a:pt x="12478" y="8621"/>
                    </a:lnTo>
                    <a:lnTo>
                      <a:pt x="12478" y="8359"/>
                    </a:lnTo>
                    <a:lnTo>
                      <a:pt x="12240" y="7978"/>
                    </a:lnTo>
                    <a:lnTo>
                      <a:pt x="11073" y="6025"/>
                    </a:lnTo>
                    <a:lnTo>
                      <a:pt x="12192" y="4156"/>
                    </a:lnTo>
                    <a:lnTo>
                      <a:pt x="12466" y="3691"/>
                    </a:lnTo>
                    <a:lnTo>
                      <a:pt x="12466" y="3513"/>
                    </a:lnTo>
                    <a:lnTo>
                      <a:pt x="11847" y="3346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6" name="Google Shape;1466;p37"/>
              <p:cNvSpPr/>
              <p:nvPr/>
            </p:nvSpPr>
            <p:spPr>
              <a:xfrm>
                <a:off x="7646775" y="-1718525"/>
                <a:ext cx="311975" cy="217600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8704" extrusionOk="0">
                    <a:moveTo>
                      <a:pt x="10526" y="2941"/>
                    </a:moveTo>
                    <a:lnTo>
                      <a:pt x="11538" y="4644"/>
                    </a:lnTo>
                    <a:lnTo>
                      <a:pt x="9466" y="5179"/>
                    </a:lnTo>
                    <a:lnTo>
                      <a:pt x="7156" y="2941"/>
                    </a:lnTo>
                    <a:close/>
                    <a:moveTo>
                      <a:pt x="5454" y="2941"/>
                    </a:moveTo>
                    <a:lnTo>
                      <a:pt x="3072" y="5239"/>
                    </a:lnTo>
                    <a:lnTo>
                      <a:pt x="1108" y="4739"/>
                    </a:lnTo>
                    <a:lnTo>
                      <a:pt x="2179" y="2941"/>
                    </a:lnTo>
                    <a:close/>
                    <a:moveTo>
                      <a:pt x="6656" y="3429"/>
                    </a:moveTo>
                    <a:lnTo>
                      <a:pt x="9037" y="5739"/>
                    </a:lnTo>
                    <a:lnTo>
                      <a:pt x="8514" y="7644"/>
                    </a:lnTo>
                    <a:lnTo>
                      <a:pt x="6656" y="6596"/>
                    </a:lnTo>
                    <a:lnTo>
                      <a:pt x="6656" y="3429"/>
                    </a:lnTo>
                    <a:close/>
                    <a:moveTo>
                      <a:pt x="5954" y="3417"/>
                    </a:moveTo>
                    <a:lnTo>
                      <a:pt x="5954" y="6691"/>
                    </a:lnTo>
                    <a:lnTo>
                      <a:pt x="4203" y="7668"/>
                    </a:lnTo>
                    <a:lnTo>
                      <a:pt x="3644" y="5656"/>
                    </a:lnTo>
                    <a:lnTo>
                      <a:pt x="5954" y="3417"/>
                    </a:lnTo>
                    <a:close/>
                    <a:moveTo>
                      <a:pt x="417" y="0"/>
                    </a:moveTo>
                    <a:lnTo>
                      <a:pt x="1" y="107"/>
                    </a:lnTo>
                    <a:lnTo>
                      <a:pt x="370" y="726"/>
                    </a:lnTo>
                    <a:lnTo>
                      <a:pt x="1536" y="2667"/>
                    </a:lnTo>
                    <a:lnTo>
                      <a:pt x="417" y="4548"/>
                    </a:lnTo>
                    <a:lnTo>
                      <a:pt x="48" y="5156"/>
                    </a:lnTo>
                    <a:lnTo>
                      <a:pt x="751" y="5334"/>
                    </a:lnTo>
                    <a:lnTo>
                      <a:pt x="2977" y="5918"/>
                    </a:lnTo>
                    <a:lnTo>
                      <a:pt x="3561" y="8013"/>
                    </a:lnTo>
                    <a:lnTo>
                      <a:pt x="3751" y="8704"/>
                    </a:lnTo>
                    <a:lnTo>
                      <a:pt x="4382" y="8346"/>
                    </a:lnTo>
                    <a:lnTo>
                      <a:pt x="6382" y="7227"/>
                    </a:lnTo>
                    <a:lnTo>
                      <a:pt x="8323" y="8311"/>
                    </a:lnTo>
                    <a:lnTo>
                      <a:pt x="8942" y="8668"/>
                    </a:lnTo>
                    <a:lnTo>
                      <a:pt x="9145" y="7989"/>
                    </a:lnTo>
                    <a:lnTo>
                      <a:pt x="9740" y="5810"/>
                    </a:lnTo>
                    <a:lnTo>
                      <a:pt x="11895" y="5251"/>
                    </a:lnTo>
                    <a:lnTo>
                      <a:pt x="12478" y="5096"/>
                    </a:lnTo>
                    <a:lnTo>
                      <a:pt x="12478" y="4846"/>
                    </a:lnTo>
                    <a:lnTo>
                      <a:pt x="12240" y="4453"/>
                    </a:lnTo>
                    <a:lnTo>
                      <a:pt x="11073" y="2512"/>
                    </a:lnTo>
                    <a:lnTo>
                      <a:pt x="12193" y="631"/>
                    </a:lnTo>
                    <a:lnTo>
                      <a:pt x="12335" y="393"/>
                    </a:lnTo>
                    <a:cubicBezTo>
                      <a:pt x="11597" y="143"/>
                      <a:pt x="10764" y="0"/>
                      <a:pt x="9883" y="0"/>
                    </a:cubicBezTo>
                    <a:lnTo>
                      <a:pt x="9776" y="0"/>
                    </a:lnTo>
                    <a:lnTo>
                      <a:pt x="11490" y="453"/>
                    </a:lnTo>
                    <a:lnTo>
                      <a:pt x="10419" y="2250"/>
                    </a:lnTo>
                    <a:lnTo>
                      <a:pt x="7144" y="2250"/>
                    </a:lnTo>
                    <a:lnTo>
                      <a:pt x="9454" y="0"/>
                    </a:lnTo>
                    <a:lnTo>
                      <a:pt x="8454" y="0"/>
                    </a:lnTo>
                    <a:lnTo>
                      <a:pt x="6644" y="1762"/>
                    </a:lnTo>
                    <a:lnTo>
                      <a:pt x="6644" y="0"/>
                    </a:lnTo>
                    <a:lnTo>
                      <a:pt x="5942" y="0"/>
                    </a:lnTo>
                    <a:lnTo>
                      <a:pt x="5942" y="1762"/>
                    </a:lnTo>
                    <a:lnTo>
                      <a:pt x="4120" y="0"/>
                    </a:lnTo>
                    <a:lnTo>
                      <a:pt x="3132" y="0"/>
                    </a:lnTo>
                    <a:lnTo>
                      <a:pt x="5430" y="2250"/>
                    </a:lnTo>
                    <a:lnTo>
                      <a:pt x="2072" y="2250"/>
                    </a:lnTo>
                    <a:lnTo>
                      <a:pt x="1060" y="536"/>
                    </a:lnTo>
                    <a:lnTo>
                      <a:pt x="3132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7" name="Google Shape;1467;p37"/>
              <p:cNvSpPr/>
              <p:nvPr/>
            </p:nvSpPr>
            <p:spPr>
              <a:xfrm>
                <a:off x="7329475" y="-1500350"/>
                <a:ext cx="3146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86" h="12217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06" y="1024"/>
                    </a:moveTo>
                    <a:lnTo>
                      <a:pt x="8954" y="3037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06" y="1024"/>
                    </a:lnTo>
                    <a:close/>
                    <a:moveTo>
                      <a:pt x="3144" y="3513"/>
                    </a:moveTo>
                    <a:lnTo>
                      <a:pt x="5442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53"/>
                    </a:lnTo>
                    <a:lnTo>
                      <a:pt x="10418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42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56" y="6442"/>
                    </a:lnTo>
                    <a:close/>
                    <a:moveTo>
                      <a:pt x="5442" y="6442"/>
                    </a:moveTo>
                    <a:lnTo>
                      <a:pt x="3060" y="8751"/>
                    </a:lnTo>
                    <a:lnTo>
                      <a:pt x="1096" y="8240"/>
                    </a:lnTo>
                    <a:lnTo>
                      <a:pt x="2167" y="6442"/>
                    </a:lnTo>
                    <a:close/>
                    <a:moveTo>
                      <a:pt x="6656" y="6942"/>
                    </a:moveTo>
                    <a:lnTo>
                      <a:pt x="9037" y="9240"/>
                    </a:lnTo>
                    <a:lnTo>
                      <a:pt x="8513" y="11145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18"/>
                    </a:moveTo>
                    <a:lnTo>
                      <a:pt x="5954" y="10192"/>
                    </a:lnTo>
                    <a:lnTo>
                      <a:pt x="4192" y="11180"/>
                    </a:lnTo>
                    <a:lnTo>
                      <a:pt x="3644" y="9168"/>
                    </a:lnTo>
                    <a:lnTo>
                      <a:pt x="5954" y="6918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81"/>
                    </a:lnTo>
                    <a:lnTo>
                      <a:pt x="3644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70" y="4239"/>
                    </a:lnTo>
                    <a:lnTo>
                      <a:pt x="1525" y="6192"/>
                    </a:lnTo>
                    <a:lnTo>
                      <a:pt x="417" y="8073"/>
                    </a:lnTo>
                    <a:lnTo>
                      <a:pt x="36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16"/>
                    </a:lnTo>
                    <a:lnTo>
                      <a:pt x="4370" y="11859"/>
                    </a:lnTo>
                    <a:lnTo>
                      <a:pt x="6382" y="10752"/>
                    </a:lnTo>
                    <a:lnTo>
                      <a:pt x="8323" y="11835"/>
                    </a:lnTo>
                    <a:lnTo>
                      <a:pt x="8942" y="12192"/>
                    </a:lnTo>
                    <a:lnTo>
                      <a:pt x="9133" y="11502"/>
                    </a:lnTo>
                    <a:lnTo>
                      <a:pt x="9728" y="9335"/>
                    </a:lnTo>
                    <a:lnTo>
                      <a:pt x="11895" y="8763"/>
                    </a:lnTo>
                    <a:lnTo>
                      <a:pt x="12585" y="8585"/>
                    </a:lnTo>
                    <a:lnTo>
                      <a:pt x="12228" y="7978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7"/>
                    </a:lnTo>
                    <a:lnTo>
                      <a:pt x="11847" y="3358"/>
                    </a:lnTo>
                    <a:lnTo>
                      <a:pt x="9609" y="2786"/>
                    </a:lnTo>
                    <a:lnTo>
                      <a:pt x="9037" y="679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8" name="Google Shape;1468;p37"/>
              <p:cNvSpPr/>
              <p:nvPr/>
            </p:nvSpPr>
            <p:spPr>
              <a:xfrm>
                <a:off x="7329175" y="-1718525"/>
                <a:ext cx="314350" cy="217600"/>
              </a:xfrm>
              <a:custGeom>
                <a:avLst/>
                <a:gdLst/>
                <a:ahLst/>
                <a:cxnLst/>
                <a:rect l="l" t="t" r="r" b="b"/>
                <a:pathLst>
                  <a:path w="12574" h="8704" extrusionOk="0">
                    <a:moveTo>
                      <a:pt x="10538" y="2941"/>
                    </a:moveTo>
                    <a:lnTo>
                      <a:pt x="11550" y="4644"/>
                    </a:lnTo>
                    <a:lnTo>
                      <a:pt x="9478" y="5179"/>
                    </a:lnTo>
                    <a:lnTo>
                      <a:pt x="7168" y="2941"/>
                    </a:lnTo>
                    <a:close/>
                    <a:moveTo>
                      <a:pt x="5454" y="2941"/>
                    </a:moveTo>
                    <a:lnTo>
                      <a:pt x="3072" y="5239"/>
                    </a:lnTo>
                    <a:lnTo>
                      <a:pt x="1108" y="4739"/>
                    </a:lnTo>
                    <a:lnTo>
                      <a:pt x="2179" y="2941"/>
                    </a:lnTo>
                    <a:close/>
                    <a:moveTo>
                      <a:pt x="6668" y="3429"/>
                    </a:moveTo>
                    <a:lnTo>
                      <a:pt x="9049" y="5739"/>
                    </a:lnTo>
                    <a:lnTo>
                      <a:pt x="8525" y="7644"/>
                    </a:lnTo>
                    <a:lnTo>
                      <a:pt x="6668" y="6596"/>
                    </a:lnTo>
                    <a:lnTo>
                      <a:pt x="6668" y="3429"/>
                    </a:lnTo>
                    <a:close/>
                    <a:moveTo>
                      <a:pt x="5966" y="3417"/>
                    </a:moveTo>
                    <a:lnTo>
                      <a:pt x="5966" y="6691"/>
                    </a:lnTo>
                    <a:lnTo>
                      <a:pt x="4204" y="7668"/>
                    </a:lnTo>
                    <a:lnTo>
                      <a:pt x="3656" y="5656"/>
                    </a:lnTo>
                    <a:lnTo>
                      <a:pt x="5966" y="3417"/>
                    </a:lnTo>
                    <a:close/>
                    <a:moveTo>
                      <a:pt x="417" y="0"/>
                    </a:moveTo>
                    <a:lnTo>
                      <a:pt x="1" y="107"/>
                    </a:lnTo>
                    <a:lnTo>
                      <a:pt x="358" y="726"/>
                    </a:lnTo>
                    <a:lnTo>
                      <a:pt x="1513" y="2667"/>
                    </a:lnTo>
                    <a:lnTo>
                      <a:pt x="394" y="4548"/>
                    </a:lnTo>
                    <a:lnTo>
                      <a:pt x="24" y="5156"/>
                    </a:lnTo>
                    <a:lnTo>
                      <a:pt x="727" y="5334"/>
                    </a:lnTo>
                    <a:lnTo>
                      <a:pt x="2953" y="5918"/>
                    </a:lnTo>
                    <a:lnTo>
                      <a:pt x="3537" y="8013"/>
                    </a:lnTo>
                    <a:lnTo>
                      <a:pt x="3727" y="8704"/>
                    </a:lnTo>
                    <a:lnTo>
                      <a:pt x="4358" y="8346"/>
                    </a:lnTo>
                    <a:lnTo>
                      <a:pt x="6370" y="7227"/>
                    </a:lnTo>
                    <a:lnTo>
                      <a:pt x="8299" y="8311"/>
                    </a:lnTo>
                    <a:lnTo>
                      <a:pt x="8930" y="8668"/>
                    </a:lnTo>
                    <a:lnTo>
                      <a:pt x="9121" y="7989"/>
                    </a:lnTo>
                    <a:lnTo>
                      <a:pt x="9716" y="5810"/>
                    </a:lnTo>
                    <a:lnTo>
                      <a:pt x="11871" y="5251"/>
                    </a:lnTo>
                    <a:lnTo>
                      <a:pt x="12574" y="5072"/>
                    </a:lnTo>
                    <a:lnTo>
                      <a:pt x="12216" y="4453"/>
                    </a:lnTo>
                    <a:lnTo>
                      <a:pt x="11050" y="2512"/>
                    </a:lnTo>
                    <a:lnTo>
                      <a:pt x="12169" y="631"/>
                    </a:lnTo>
                    <a:lnTo>
                      <a:pt x="12526" y="24"/>
                    </a:lnTo>
                    <a:lnTo>
                      <a:pt x="12466" y="0"/>
                    </a:lnTo>
                    <a:lnTo>
                      <a:pt x="9740" y="0"/>
                    </a:lnTo>
                    <a:lnTo>
                      <a:pt x="11502" y="453"/>
                    </a:lnTo>
                    <a:lnTo>
                      <a:pt x="10430" y="2250"/>
                    </a:lnTo>
                    <a:lnTo>
                      <a:pt x="7156" y="2250"/>
                    </a:lnTo>
                    <a:lnTo>
                      <a:pt x="9466" y="0"/>
                    </a:lnTo>
                    <a:lnTo>
                      <a:pt x="8466" y="0"/>
                    </a:lnTo>
                    <a:lnTo>
                      <a:pt x="6644" y="1762"/>
                    </a:lnTo>
                    <a:lnTo>
                      <a:pt x="6644" y="0"/>
                    </a:lnTo>
                    <a:lnTo>
                      <a:pt x="5942" y="0"/>
                    </a:lnTo>
                    <a:lnTo>
                      <a:pt x="5942" y="1762"/>
                    </a:lnTo>
                    <a:lnTo>
                      <a:pt x="4132" y="0"/>
                    </a:lnTo>
                    <a:lnTo>
                      <a:pt x="3132" y="0"/>
                    </a:lnTo>
                    <a:lnTo>
                      <a:pt x="5442" y="2250"/>
                    </a:lnTo>
                    <a:lnTo>
                      <a:pt x="2072" y="2250"/>
                    </a:lnTo>
                    <a:lnTo>
                      <a:pt x="1060" y="536"/>
                    </a:lnTo>
                    <a:lnTo>
                      <a:pt x="3132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9" name="Google Shape;1469;p37"/>
              <p:cNvSpPr/>
              <p:nvPr/>
            </p:nvSpPr>
            <p:spPr>
              <a:xfrm>
                <a:off x="8276625" y="-1411950"/>
                <a:ext cx="173250" cy="217625"/>
              </a:xfrm>
              <a:custGeom>
                <a:avLst/>
                <a:gdLst/>
                <a:ahLst/>
                <a:cxnLst/>
                <a:rect l="l" t="t" r="r" b="b"/>
                <a:pathLst>
                  <a:path w="6930" h="8705" extrusionOk="0">
                    <a:moveTo>
                      <a:pt x="5406" y="2906"/>
                    </a:moveTo>
                    <a:lnTo>
                      <a:pt x="3024" y="5215"/>
                    </a:lnTo>
                    <a:lnTo>
                      <a:pt x="1060" y="4704"/>
                    </a:lnTo>
                    <a:lnTo>
                      <a:pt x="2131" y="2906"/>
                    </a:lnTo>
                    <a:close/>
                    <a:moveTo>
                      <a:pt x="381" y="1"/>
                    </a:moveTo>
                    <a:lnTo>
                      <a:pt x="0" y="108"/>
                    </a:lnTo>
                    <a:lnTo>
                      <a:pt x="381" y="727"/>
                    </a:lnTo>
                    <a:lnTo>
                      <a:pt x="1536" y="2668"/>
                    </a:lnTo>
                    <a:lnTo>
                      <a:pt x="417" y="4549"/>
                    </a:lnTo>
                    <a:lnTo>
                      <a:pt x="48" y="5156"/>
                    </a:lnTo>
                    <a:lnTo>
                      <a:pt x="750" y="5335"/>
                    </a:lnTo>
                    <a:lnTo>
                      <a:pt x="2977" y="5918"/>
                    </a:lnTo>
                    <a:lnTo>
                      <a:pt x="3560" y="8013"/>
                    </a:lnTo>
                    <a:lnTo>
                      <a:pt x="3751" y="8704"/>
                    </a:lnTo>
                    <a:lnTo>
                      <a:pt x="4382" y="8347"/>
                    </a:lnTo>
                    <a:lnTo>
                      <a:pt x="6394" y="7228"/>
                    </a:lnTo>
                    <a:lnTo>
                      <a:pt x="6930" y="7525"/>
                    </a:lnTo>
                    <a:cubicBezTo>
                      <a:pt x="6906" y="7287"/>
                      <a:pt x="6894" y="7001"/>
                      <a:pt x="6870" y="6704"/>
                    </a:cubicBezTo>
                    <a:lnTo>
                      <a:pt x="6632" y="6573"/>
                    </a:lnTo>
                    <a:lnTo>
                      <a:pt x="6632" y="5394"/>
                    </a:lnTo>
                    <a:cubicBezTo>
                      <a:pt x="6477" y="4799"/>
                      <a:pt x="6251" y="4168"/>
                      <a:pt x="5930" y="3561"/>
                    </a:cubicBezTo>
                    <a:lnTo>
                      <a:pt x="5930" y="6680"/>
                    </a:lnTo>
                    <a:lnTo>
                      <a:pt x="4167" y="7656"/>
                    </a:lnTo>
                    <a:lnTo>
                      <a:pt x="3620" y="5644"/>
                    </a:lnTo>
                    <a:lnTo>
                      <a:pt x="5882" y="3465"/>
                    </a:lnTo>
                    <a:cubicBezTo>
                      <a:pt x="5822" y="3358"/>
                      <a:pt x="5763" y="3239"/>
                      <a:pt x="5691" y="3132"/>
                    </a:cubicBezTo>
                    <a:cubicBezTo>
                      <a:pt x="5477" y="2799"/>
                      <a:pt x="5251" y="2501"/>
                      <a:pt x="5001" y="2239"/>
                    </a:cubicBezTo>
                    <a:lnTo>
                      <a:pt x="2072" y="2239"/>
                    </a:lnTo>
                    <a:lnTo>
                      <a:pt x="1060" y="524"/>
                    </a:lnTo>
                    <a:lnTo>
                      <a:pt x="1881" y="322"/>
                    </a:lnTo>
                    <a:cubicBezTo>
                      <a:pt x="1405" y="191"/>
                      <a:pt x="917" y="60"/>
                      <a:pt x="381" y="1"/>
                    </a:cubicBez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0" name="Google Shape;1470;p37"/>
              <p:cNvSpPr/>
              <p:nvPr/>
            </p:nvSpPr>
            <p:spPr>
              <a:xfrm>
                <a:off x="7958125" y="-1500350"/>
                <a:ext cx="3149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17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18" y="1024"/>
                    </a:moveTo>
                    <a:lnTo>
                      <a:pt x="8966" y="3037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18" y="1024"/>
                    </a:lnTo>
                    <a:close/>
                    <a:moveTo>
                      <a:pt x="3144" y="3513"/>
                    </a:moveTo>
                    <a:lnTo>
                      <a:pt x="5454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53"/>
                    </a:lnTo>
                    <a:lnTo>
                      <a:pt x="10418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42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68" y="6442"/>
                    </a:lnTo>
                    <a:close/>
                    <a:moveTo>
                      <a:pt x="5454" y="6442"/>
                    </a:moveTo>
                    <a:lnTo>
                      <a:pt x="3072" y="8751"/>
                    </a:lnTo>
                    <a:lnTo>
                      <a:pt x="1108" y="8240"/>
                    </a:lnTo>
                    <a:lnTo>
                      <a:pt x="2179" y="6442"/>
                    </a:lnTo>
                    <a:close/>
                    <a:moveTo>
                      <a:pt x="6656" y="6942"/>
                    </a:moveTo>
                    <a:lnTo>
                      <a:pt x="9037" y="9240"/>
                    </a:lnTo>
                    <a:lnTo>
                      <a:pt x="8513" y="11145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18"/>
                    </a:moveTo>
                    <a:lnTo>
                      <a:pt x="5954" y="10192"/>
                    </a:lnTo>
                    <a:lnTo>
                      <a:pt x="4203" y="11180"/>
                    </a:lnTo>
                    <a:lnTo>
                      <a:pt x="3656" y="9168"/>
                    </a:lnTo>
                    <a:lnTo>
                      <a:pt x="5954" y="6918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81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16"/>
                    </a:lnTo>
                    <a:lnTo>
                      <a:pt x="4382" y="11859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02"/>
                    </a:lnTo>
                    <a:lnTo>
                      <a:pt x="9740" y="9335"/>
                    </a:lnTo>
                    <a:lnTo>
                      <a:pt x="11895" y="8763"/>
                    </a:lnTo>
                    <a:lnTo>
                      <a:pt x="12597" y="8585"/>
                    </a:lnTo>
                    <a:lnTo>
                      <a:pt x="12240" y="7978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7"/>
                    </a:lnTo>
                    <a:lnTo>
                      <a:pt x="11847" y="3358"/>
                    </a:lnTo>
                    <a:lnTo>
                      <a:pt x="9621" y="2786"/>
                    </a:lnTo>
                    <a:lnTo>
                      <a:pt x="9037" y="679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1" name="Google Shape;1471;p37"/>
              <p:cNvSpPr/>
              <p:nvPr/>
            </p:nvSpPr>
            <p:spPr>
              <a:xfrm>
                <a:off x="7959025" y="-1704850"/>
                <a:ext cx="229225" cy="204225"/>
              </a:xfrm>
              <a:custGeom>
                <a:avLst/>
                <a:gdLst/>
                <a:ahLst/>
                <a:cxnLst/>
                <a:rect l="l" t="t" r="r" b="b"/>
                <a:pathLst>
                  <a:path w="9169" h="8169" extrusionOk="0">
                    <a:moveTo>
                      <a:pt x="203" y="1"/>
                    </a:moveTo>
                    <a:lnTo>
                      <a:pt x="322" y="191"/>
                    </a:lnTo>
                    <a:lnTo>
                      <a:pt x="1489" y="2144"/>
                    </a:lnTo>
                    <a:lnTo>
                      <a:pt x="369" y="4013"/>
                    </a:lnTo>
                    <a:lnTo>
                      <a:pt x="0" y="4620"/>
                    </a:lnTo>
                    <a:lnTo>
                      <a:pt x="691" y="4799"/>
                    </a:lnTo>
                    <a:lnTo>
                      <a:pt x="2929" y="5382"/>
                    </a:lnTo>
                    <a:lnTo>
                      <a:pt x="3513" y="7478"/>
                    </a:lnTo>
                    <a:lnTo>
                      <a:pt x="3703" y="8169"/>
                    </a:lnTo>
                    <a:lnTo>
                      <a:pt x="4322" y="7811"/>
                    </a:lnTo>
                    <a:lnTo>
                      <a:pt x="6334" y="6692"/>
                    </a:lnTo>
                    <a:lnTo>
                      <a:pt x="8275" y="7776"/>
                    </a:lnTo>
                    <a:lnTo>
                      <a:pt x="8894" y="8133"/>
                    </a:lnTo>
                    <a:lnTo>
                      <a:pt x="9085" y="7454"/>
                    </a:lnTo>
                    <a:lnTo>
                      <a:pt x="9168" y="7204"/>
                    </a:lnTo>
                    <a:cubicBezTo>
                      <a:pt x="8989" y="7037"/>
                      <a:pt x="8775" y="6895"/>
                      <a:pt x="8561" y="6764"/>
                    </a:cubicBezTo>
                    <a:lnTo>
                      <a:pt x="8466" y="7085"/>
                    </a:lnTo>
                    <a:lnTo>
                      <a:pt x="6703" y="6097"/>
                    </a:lnTo>
                    <a:cubicBezTo>
                      <a:pt x="6453" y="6049"/>
                      <a:pt x="6191" y="6002"/>
                      <a:pt x="5906" y="5978"/>
                    </a:cubicBezTo>
                    <a:lnTo>
                      <a:pt x="5906" y="6144"/>
                    </a:lnTo>
                    <a:lnTo>
                      <a:pt x="4144" y="7121"/>
                    </a:lnTo>
                    <a:lnTo>
                      <a:pt x="3596" y="5121"/>
                    </a:lnTo>
                    <a:lnTo>
                      <a:pt x="4251" y="4478"/>
                    </a:lnTo>
                    <a:cubicBezTo>
                      <a:pt x="4179" y="4263"/>
                      <a:pt x="4072" y="4025"/>
                      <a:pt x="3965" y="3787"/>
                    </a:cubicBezTo>
                    <a:lnTo>
                      <a:pt x="3036" y="4704"/>
                    </a:lnTo>
                    <a:lnTo>
                      <a:pt x="1072" y="4192"/>
                    </a:lnTo>
                    <a:lnTo>
                      <a:pt x="2143" y="2394"/>
                    </a:lnTo>
                    <a:lnTo>
                      <a:pt x="3155" y="2394"/>
                    </a:lnTo>
                    <a:cubicBezTo>
                      <a:pt x="2977" y="2156"/>
                      <a:pt x="2798" y="1918"/>
                      <a:pt x="2620" y="1703"/>
                    </a:cubicBezTo>
                    <a:lnTo>
                      <a:pt x="2048" y="1703"/>
                    </a:lnTo>
                    <a:lnTo>
                      <a:pt x="1405" y="632"/>
                    </a:lnTo>
                    <a:cubicBezTo>
                      <a:pt x="1036" y="382"/>
                      <a:pt x="631" y="156"/>
                      <a:pt x="203" y="1"/>
                    </a:cubicBez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2" name="Google Shape;1472;p37"/>
              <p:cNvSpPr/>
              <p:nvPr/>
            </p:nvSpPr>
            <p:spPr>
              <a:xfrm>
                <a:off x="5930800" y="-894325"/>
                <a:ext cx="141700" cy="225350"/>
              </a:xfrm>
              <a:custGeom>
                <a:avLst/>
                <a:gdLst/>
                <a:ahLst/>
                <a:cxnLst/>
                <a:rect l="l" t="t" r="r" b="b"/>
                <a:pathLst>
                  <a:path w="5668" h="9014" extrusionOk="0">
                    <a:moveTo>
                      <a:pt x="2036" y="0"/>
                    </a:moveTo>
                    <a:lnTo>
                      <a:pt x="1417" y="358"/>
                    </a:lnTo>
                    <a:lnTo>
                      <a:pt x="0" y="1143"/>
                    </a:lnTo>
                    <a:cubicBezTo>
                      <a:pt x="155" y="1310"/>
                      <a:pt x="286" y="1489"/>
                      <a:pt x="429" y="1703"/>
                    </a:cubicBezTo>
                    <a:lnTo>
                      <a:pt x="1607" y="1048"/>
                    </a:lnTo>
                    <a:lnTo>
                      <a:pt x="2155" y="3048"/>
                    </a:lnTo>
                    <a:lnTo>
                      <a:pt x="1476" y="3727"/>
                    </a:lnTo>
                    <a:cubicBezTo>
                      <a:pt x="1488" y="3751"/>
                      <a:pt x="1500" y="3787"/>
                      <a:pt x="1500" y="3810"/>
                    </a:cubicBezTo>
                    <a:cubicBezTo>
                      <a:pt x="1584" y="4025"/>
                      <a:pt x="1655" y="4215"/>
                      <a:pt x="1738" y="4418"/>
                    </a:cubicBezTo>
                    <a:lnTo>
                      <a:pt x="2727" y="3465"/>
                    </a:lnTo>
                    <a:lnTo>
                      <a:pt x="4691" y="3977"/>
                    </a:lnTo>
                    <a:lnTo>
                      <a:pt x="3620" y="5775"/>
                    </a:lnTo>
                    <a:lnTo>
                      <a:pt x="2322" y="5775"/>
                    </a:lnTo>
                    <a:cubicBezTo>
                      <a:pt x="2429" y="6001"/>
                      <a:pt x="2548" y="6239"/>
                      <a:pt x="2667" y="6466"/>
                    </a:cubicBezTo>
                    <a:lnTo>
                      <a:pt x="3703" y="6466"/>
                    </a:lnTo>
                    <a:lnTo>
                      <a:pt x="4715" y="8180"/>
                    </a:lnTo>
                    <a:lnTo>
                      <a:pt x="3822" y="8418"/>
                    </a:lnTo>
                    <a:cubicBezTo>
                      <a:pt x="3977" y="8621"/>
                      <a:pt x="4108" y="8811"/>
                      <a:pt x="4262" y="9014"/>
                    </a:cubicBezTo>
                    <a:lnTo>
                      <a:pt x="5096" y="8799"/>
                    </a:lnTo>
                    <a:lnTo>
                      <a:pt x="5667" y="8656"/>
                    </a:lnTo>
                    <a:lnTo>
                      <a:pt x="5667" y="8394"/>
                    </a:lnTo>
                    <a:lnTo>
                      <a:pt x="5429" y="8013"/>
                    </a:lnTo>
                    <a:lnTo>
                      <a:pt x="4274" y="6061"/>
                    </a:lnTo>
                    <a:lnTo>
                      <a:pt x="5394" y="4191"/>
                    </a:lnTo>
                    <a:lnTo>
                      <a:pt x="5656" y="3727"/>
                    </a:lnTo>
                    <a:lnTo>
                      <a:pt x="5656" y="3549"/>
                    </a:lnTo>
                    <a:lnTo>
                      <a:pt x="5048" y="3382"/>
                    </a:lnTo>
                    <a:lnTo>
                      <a:pt x="2810" y="2787"/>
                    </a:lnTo>
                    <a:lnTo>
                      <a:pt x="2238" y="691"/>
                    </a:lnTo>
                    <a:lnTo>
                      <a:pt x="2036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3" name="Google Shape;1473;p37"/>
              <p:cNvSpPr/>
              <p:nvPr/>
            </p:nvSpPr>
            <p:spPr>
              <a:xfrm>
                <a:off x="5932275" y="-1120850"/>
                <a:ext cx="139925" cy="225350"/>
              </a:xfrm>
              <a:custGeom>
                <a:avLst/>
                <a:gdLst/>
                <a:ahLst/>
                <a:cxnLst/>
                <a:rect l="l" t="t" r="r" b="b"/>
                <a:pathLst>
                  <a:path w="5597" h="9014" extrusionOk="0">
                    <a:moveTo>
                      <a:pt x="4275" y="1"/>
                    </a:moveTo>
                    <a:cubicBezTo>
                      <a:pt x="4120" y="191"/>
                      <a:pt x="3977" y="394"/>
                      <a:pt x="3822" y="596"/>
                    </a:cubicBezTo>
                    <a:lnTo>
                      <a:pt x="4620" y="799"/>
                    </a:lnTo>
                    <a:lnTo>
                      <a:pt x="3537" y="2608"/>
                    </a:lnTo>
                    <a:lnTo>
                      <a:pt x="2608" y="2608"/>
                    </a:lnTo>
                    <a:cubicBezTo>
                      <a:pt x="2489" y="2835"/>
                      <a:pt x="2382" y="3049"/>
                      <a:pt x="2263" y="3287"/>
                    </a:cubicBezTo>
                    <a:lnTo>
                      <a:pt x="3632" y="3287"/>
                    </a:lnTo>
                    <a:lnTo>
                      <a:pt x="4644" y="5001"/>
                    </a:lnTo>
                    <a:lnTo>
                      <a:pt x="2572" y="5537"/>
                    </a:lnTo>
                    <a:lnTo>
                      <a:pt x="1667" y="4656"/>
                    </a:lnTo>
                    <a:cubicBezTo>
                      <a:pt x="1584" y="4871"/>
                      <a:pt x="1501" y="5073"/>
                      <a:pt x="1429" y="5287"/>
                    </a:cubicBezTo>
                    <a:cubicBezTo>
                      <a:pt x="1417" y="5311"/>
                      <a:pt x="1417" y="5335"/>
                      <a:pt x="1406" y="5359"/>
                    </a:cubicBezTo>
                    <a:lnTo>
                      <a:pt x="2144" y="6085"/>
                    </a:lnTo>
                    <a:lnTo>
                      <a:pt x="1620" y="7990"/>
                    </a:lnTo>
                    <a:lnTo>
                      <a:pt x="417" y="7311"/>
                    </a:lnTo>
                    <a:cubicBezTo>
                      <a:pt x="286" y="7514"/>
                      <a:pt x="132" y="7692"/>
                      <a:pt x="1" y="7859"/>
                    </a:cubicBezTo>
                    <a:lnTo>
                      <a:pt x="1441" y="8657"/>
                    </a:lnTo>
                    <a:lnTo>
                      <a:pt x="2072" y="9014"/>
                    </a:lnTo>
                    <a:lnTo>
                      <a:pt x="2263" y="8335"/>
                    </a:lnTo>
                    <a:lnTo>
                      <a:pt x="2858" y="6156"/>
                    </a:lnTo>
                    <a:lnTo>
                      <a:pt x="5013" y="5597"/>
                    </a:lnTo>
                    <a:lnTo>
                      <a:pt x="5597" y="5442"/>
                    </a:lnTo>
                    <a:lnTo>
                      <a:pt x="5597" y="5192"/>
                    </a:lnTo>
                    <a:lnTo>
                      <a:pt x="5358" y="4811"/>
                    </a:lnTo>
                    <a:lnTo>
                      <a:pt x="4203" y="2858"/>
                    </a:lnTo>
                    <a:lnTo>
                      <a:pt x="5311" y="977"/>
                    </a:lnTo>
                    <a:lnTo>
                      <a:pt x="5585" y="525"/>
                    </a:lnTo>
                    <a:lnTo>
                      <a:pt x="5585" y="346"/>
                    </a:lnTo>
                    <a:lnTo>
                      <a:pt x="4977" y="179"/>
                    </a:lnTo>
                    <a:lnTo>
                      <a:pt x="427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4" name="Google Shape;1474;p37"/>
              <p:cNvSpPr/>
              <p:nvPr/>
            </p:nvSpPr>
            <p:spPr>
              <a:xfrm>
                <a:off x="6389475" y="-894325"/>
                <a:ext cx="3119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12229" extrusionOk="0">
                    <a:moveTo>
                      <a:pt x="4084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1" y="2989"/>
                    </a:lnTo>
                    <a:lnTo>
                      <a:pt x="4084" y="1084"/>
                    </a:lnTo>
                    <a:close/>
                    <a:moveTo>
                      <a:pt x="8394" y="1048"/>
                    </a:moveTo>
                    <a:lnTo>
                      <a:pt x="8954" y="3048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48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42" y="6466"/>
                    </a:moveTo>
                    <a:lnTo>
                      <a:pt x="3060" y="8763"/>
                    </a:lnTo>
                    <a:lnTo>
                      <a:pt x="1096" y="8263"/>
                    </a:lnTo>
                    <a:lnTo>
                      <a:pt x="2168" y="6466"/>
                    </a:lnTo>
                    <a:close/>
                    <a:moveTo>
                      <a:pt x="6644" y="6954"/>
                    </a:moveTo>
                    <a:lnTo>
                      <a:pt x="9026" y="9264"/>
                    </a:lnTo>
                    <a:lnTo>
                      <a:pt x="8502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92" y="11192"/>
                    </a:lnTo>
                    <a:lnTo>
                      <a:pt x="3632" y="9180"/>
                    </a:lnTo>
                    <a:lnTo>
                      <a:pt x="5942" y="6942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3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51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1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14"/>
                    </a:lnTo>
                    <a:lnTo>
                      <a:pt x="9740" y="9335"/>
                    </a:lnTo>
                    <a:lnTo>
                      <a:pt x="11895" y="8775"/>
                    </a:lnTo>
                    <a:lnTo>
                      <a:pt x="12478" y="8621"/>
                    </a:lnTo>
                    <a:lnTo>
                      <a:pt x="12478" y="8371"/>
                    </a:lnTo>
                    <a:lnTo>
                      <a:pt x="12240" y="7978"/>
                    </a:lnTo>
                    <a:lnTo>
                      <a:pt x="11073" y="6037"/>
                    </a:lnTo>
                    <a:lnTo>
                      <a:pt x="12193" y="4156"/>
                    </a:lnTo>
                    <a:lnTo>
                      <a:pt x="12466" y="3691"/>
                    </a:lnTo>
                    <a:lnTo>
                      <a:pt x="12466" y="3513"/>
                    </a:lnTo>
                    <a:lnTo>
                      <a:pt x="11847" y="3346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5" name="Google Shape;1475;p37"/>
              <p:cNvSpPr/>
              <p:nvPr/>
            </p:nvSpPr>
            <p:spPr>
              <a:xfrm>
                <a:off x="6389475" y="-1200025"/>
                <a:ext cx="3116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17" extrusionOk="0">
                    <a:moveTo>
                      <a:pt x="4084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1" y="2977"/>
                    </a:lnTo>
                    <a:lnTo>
                      <a:pt x="4084" y="1072"/>
                    </a:lnTo>
                    <a:close/>
                    <a:moveTo>
                      <a:pt x="8394" y="1037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7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42" y="6454"/>
                    </a:moveTo>
                    <a:lnTo>
                      <a:pt x="3060" y="8764"/>
                    </a:lnTo>
                    <a:lnTo>
                      <a:pt x="1096" y="8252"/>
                    </a:lnTo>
                    <a:lnTo>
                      <a:pt x="2168" y="6454"/>
                    </a:lnTo>
                    <a:close/>
                    <a:moveTo>
                      <a:pt x="6644" y="6942"/>
                    </a:moveTo>
                    <a:lnTo>
                      <a:pt x="9026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92" y="11193"/>
                    </a:lnTo>
                    <a:lnTo>
                      <a:pt x="3632" y="9181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65"/>
                    </a:lnTo>
                    <a:lnTo>
                      <a:pt x="4275" y="382"/>
                    </a:lnTo>
                    <a:lnTo>
                      <a:pt x="3656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1" y="3632"/>
                    </a:lnTo>
                    <a:lnTo>
                      <a:pt x="358" y="4239"/>
                    </a:lnTo>
                    <a:lnTo>
                      <a:pt x="1525" y="6192"/>
                    </a:lnTo>
                    <a:lnTo>
                      <a:pt x="405" y="8061"/>
                    </a:lnTo>
                    <a:lnTo>
                      <a:pt x="36" y="8680"/>
                    </a:lnTo>
                    <a:lnTo>
                      <a:pt x="739" y="8847"/>
                    </a:lnTo>
                    <a:lnTo>
                      <a:pt x="2965" y="9431"/>
                    </a:lnTo>
                    <a:lnTo>
                      <a:pt x="3549" y="11526"/>
                    </a:lnTo>
                    <a:lnTo>
                      <a:pt x="3739" y="12217"/>
                    </a:lnTo>
                    <a:lnTo>
                      <a:pt x="4370" y="11859"/>
                    </a:lnTo>
                    <a:lnTo>
                      <a:pt x="6370" y="10740"/>
                    </a:lnTo>
                    <a:lnTo>
                      <a:pt x="8311" y="11836"/>
                    </a:lnTo>
                    <a:lnTo>
                      <a:pt x="8930" y="12193"/>
                    </a:lnTo>
                    <a:lnTo>
                      <a:pt x="9133" y="11502"/>
                    </a:lnTo>
                    <a:lnTo>
                      <a:pt x="9728" y="9323"/>
                    </a:lnTo>
                    <a:lnTo>
                      <a:pt x="11883" y="8764"/>
                    </a:lnTo>
                    <a:lnTo>
                      <a:pt x="12466" y="8609"/>
                    </a:lnTo>
                    <a:lnTo>
                      <a:pt x="12466" y="8359"/>
                    </a:lnTo>
                    <a:lnTo>
                      <a:pt x="12228" y="7978"/>
                    </a:lnTo>
                    <a:lnTo>
                      <a:pt x="11061" y="6025"/>
                    </a:lnTo>
                    <a:lnTo>
                      <a:pt x="12181" y="4144"/>
                    </a:lnTo>
                    <a:lnTo>
                      <a:pt x="12466" y="3704"/>
                    </a:lnTo>
                    <a:lnTo>
                      <a:pt x="12466" y="3525"/>
                    </a:lnTo>
                    <a:lnTo>
                      <a:pt x="11847" y="3358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6" name="Google Shape;1476;p37"/>
              <p:cNvSpPr/>
              <p:nvPr/>
            </p:nvSpPr>
            <p:spPr>
              <a:xfrm>
                <a:off x="6071875" y="-894025"/>
                <a:ext cx="3146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86" h="12229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06" y="1036"/>
                    </a:moveTo>
                    <a:lnTo>
                      <a:pt x="8954" y="3036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06" y="1036"/>
                    </a:lnTo>
                    <a:close/>
                    <a:moveTo>
                      <a:pt x="3144" y="3513"/>
                    </a:moveTo>
                    <a:lnTo>
                      <a:pt x="5442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65"/>
                    </a:lnTo>
                    <a:lnTo>
                      <a:pt x="10419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54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56" y="6454"/>
                    </a:lnTo>
                    <a:close/>
                    <a:moveTo>
                      <a:pt x="5442" y="6454"/>
                    </a:moveTo>
                    <a:lnTo>
                      <a:pt x="3061" y="8751"/>
                    </a:lnTo>
                    <a:lnTo>
                      <a:pt x="1096" y="8251"/>
                    </a:lnTo>
                    <a:lnTo>
                      <a:pt x="2168" y="6454"/>
                    </a:lnTo>
                    <a:close/>
                    <a:moveTo>
                      <a:pt x="6656" y="6942"/>
                    </a:moveTo>
                    <a:lnTo>
                      <a:pt x="9037" y="9252"/>
                    </a:lnTo>
                    <a:lnTo>
                      <a:pt x="8514" y="11157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30"/>
                    </a:moveTo>
                    <a:lnTo>
                      <a:pt x="5954" y="10204"/>
                    </a:lnTo>
                    <a:lnTo>
                      <a:pt x="4192" y="11180"/>
                    </a:lnTo>
                    <a:lnTo>
                      <a:pt x="3644" y="9168"/>
                    </a:lnTo>
                    <a:lnTo>
                      <a:pt x="5954" y="6930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3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70" y="4251"/>
                    </a:lnTo>
                    <a:lnTo>
                      <a:pt x="1525" y="6192"/>
                    </a:lnTo>
                    <a:lnTo>
                      <a:pt x="417" y="8073"/>
                    </a:lnTo>
                    <a:lnTo>
                      <a:pt x="36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1" y="11538"/>
                    </a:lnTo>
                    <a:lnTo>
                      <a:pt x="3751" y="12228"/>
                    </a:lnTo>
                    <a:lnTo>
                      <a:pt x="4370" y="11871"/>
                    </a:lnTo>
                    <a:lnTo>
                      <a:pt x="6382" y="10752"/>
                    </a:lnTo>
                    <a:lnTo>
                      <a:pt x="8323" y="11835"/>
                    </a:lnTo>
                    <a:lnTo>
                      <a:pt x="8942" y="12192"/>
                    </a:lnTo>
                    <a:lnTo>
                      <a:pt x="9133" y="11514"/>
                    </a:lnTo>
                    <a:lnTo>
                      <a:pt x="9728" y="9335"/>
                    </a:lnTo>
                    <a:lnTo>
                      <a:pt x="11895" y="8775"/>
                    </a:lnTo>
                    <a:lnTo>
                      <a:pt x="12586" y="8597"/>
                    </a:lnTo>
                    <a:lnTo>
                      <a:pt x="12228" y="7978"/>
                    </a:lnTo>
                    <a:lnTo>
                      <a:pt x="11073" y="6037"/>
                    </a:lnTo>
                    <a:lnTo>
                      <a:pt x="12193" y="4156"/>
                    </a:lnTo>
                    <a:lnTo>
                      <a:pt x="12550" y="3548"/>
                    </a:lnTo>
                    <a:lnTo>
                      <a:pt x="11847" y="3370"/>
                    </a:lnTo>
                    <a:lnTo>
                      <a:pt x="9609" y="2786"/>
                    </a:lnTo>
                    <a:lnTo>
                      <a:pt x="9037" y="691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7" name="Google Shape;1477;p37"/>
              <p:cNvSpPr/>
              <p:nvPr/>
            </p:nvSpPr>
            <p:spPr>
              <a:xfrm>
                <a:off x="6072175" y="-1200025"/>
                <a:ext cx="3149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17" extrusionOk="0">
                    <a:moveTo>
                      <a:pt x="4084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394" y="1037"/>
                    </a:moveTo>
                    <a:lnTo>
                      <a:pt x="8942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7"/>
                    </a:lnTo>
                    <a:close/>
                    <a:moveTo>
                      <a:pt x="3132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30" y="6454"/>
                    </a:moveTo>
                    <a:lnTo>
                      <a:pt x="3049" y="8764"/>
                    </a:lnTo>
                    <a:lnTo>
                      <a:pt x="1084" y="8252"/>
                    </a:lnTo>
                    <a:lnTo>
                      <a:pt x="2156" y="6454"/>
                    </a:lnTo>
                    <a:close/>
                    <a:moveTo>
                      <a:pt x="6644" y="6942"/>
                    </a:moveTo>
                    <a:lnTo>
                      <a:pt x="9025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80" y="11193"/>
                    </a:lnTo>
                    <a:lnTo>
                      <a:pt x="3632" y="9181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2"/>
                    </a:lnTo>
                    <a:lnTo>
                      <a:pt x="3644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1" y="3632"/>
                    </a:lnTo>
                    <a:lnTo>
                      <a:pt x="370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31"/>
                    </a:lnTo>
                    <a:lnTo>
                      <a:pt x="3560" y="11538"/>
                    </a:lnTo>
                    <a:lnTo>
                      <a:pt x="3751" y="12217"/>
                    </a:lnTo>
                    <a:lnTo>
                      <a:pt x="4382" y="11859"/>
                    </a:lnTo>
                    <a:lnTo>
                      <a:pt x="6382" y="10740"/>
                    </a:lnTo>
                    <a:lnTo>
                      <a:pt x="8323" y="11836"/>
                    </a:lnTo>
                    <a:lnTo>
                      <a:pt x="8942" y="12193"/>
                    </a:lnTo>
                    <a:lnTo>
                      <a:pt x="9145" y="11502"/>
                    </a:lnTo>
                    <a:lnTo>
                      <a:pt x="9740" y="9335"/>
                    </a:lnTo>
                    <a:lnTo>
                      <a:pt x="11895" y="8764"/>
                    </a:lnTo>
                    <a:lnTo>
                      <a:pt x="12597" y="8585"/>
                    </a:lnTo>
                    <a:lnTo>
                      <a:pt x="12228" y="7978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7"/>
                    </a:lnTo>
                    <a:lnTo>
                      <a:pt x="11847" y="3358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8" name="Google Shape;1478;p37"/>
              <p:cNvSpPr/>
              <p:nvPr/>
            </p:nvSpPr>
            <p:spPr>
              <a:xfrm>
                <a:off x="7018425" y="-894325"/>
                <a:ext cx="3116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29" extrusionOk="0">
                    <a:moveTo>
                      <a:pt x="4072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72" y="1084"/>
                    </a:lnTo>
                    <a:close/>
                    <a:moveTo>
                      <a:pt x="8394" y="1048"/>
                    </a:moveTo>
                    <a:lnTo>
                      <a:pt x="8942" y="3048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48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20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02" y="6466"/>
                    </a:moveTo>
                    <a:lnTo>
                      <a:pt x="11514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30" y="6466"/>
                    </a:moveTo>
                    <a:lnTo>
                      <a:pt x="3048" y="8763"/>
                    </a:lnTo>
                    <a:lnTo>
                      <a:pt x="1084" y="8263"/>
                    </a:lnTo>
                    <a:lnTo>
                      <a:pt x="2156" y="6466"/>
                    </a:lnTo>
                    <a:close/>
                    <a:moveTo>
                      <a:pt x="6632" y="6954"/>
                    </a:moveTo>
                    <a:lnTo>
                      <a:pt x="9014" y="9264"/>
                    </a:lnTo>
                    <a:lnTo>
                      <a:pt x="8502" y="11169"/>
                    </a:lnTo>
                    <a:lnTo>
                      <a:pt x="6632" y="10121"/>
                    </a:lnTo>
                    <a:lnTo>
                      <a:pt x="6632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80" y="11192"/>
                    </a:lnTo>
                    <a:lnTo>
                      <a:pt x="3632" y="9180"/>
                    </a:lnTo>
                    <a:lnTo>
                      <a:pt x="5942" y="6942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3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70" y="4251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70" y="11871"/>
                    </a:lnTo>
                    <a:lnTo>
                      <a:pt x="6382" y="10752"/>
                    </a:lnTo>
                    <a:lnTo>
                      <a:pt x="8323" y="11835"/>
                    </a:lnTo>
                    <a:lnTo>
                      <a:pt x="8942" y="12192"/>
                    </a:lnTo>
                    <a:lnTo>
                      <a:pt x="9133" y="11514"/>
                    </a:lnTo>
                    <a:lnTo>
                      <a:pt x="9728" y="9335"/>
                    </a:lnTo>
                    <a:lnTo>
                      <a:pt x="11895" y="8775"/>
                    </a:lnTo>
                    <a:lnTo>
                      <a:pt x="12466" y="8621"/>
                    </a:lnTo>
                    <a:lnTo>
                      <a:pt x="12466" y="8371"/>
                    </a:lnTo>
                    <a:lnTo>
                      <a:pt x="12228" y="7978"/>
                    </a:lnTo>
                    <a:lnTo>
                      <a:pt x="11073" y="6037"/>
                    </a:lnTo>
                    <a:lnTo>
                      <a:pt x="12192" y="4156"/>
                    </a:lnTo>
                    <a:lnTo>
                      <a:pt x="12454" y="3691"/>
                    </a:lnTo>
                    <a:lnTo>
                      <a:pt x="12454" y="3513"/>
                    </a:lnTo>
                    <a:lnTo>
                      <a:pt x="11847" y="3346"/>
                    </a:lnTo>
                    <a:lnTo>
                      <a:pt x="9609" y="2787"/>
                    </a:lnTo>
                    <a:lnTo>
                      <a:pt x="9037" y="691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9" name="Google Shape;1479;p37"/>
              <p:cNvSpPr/>
              <p:nvPr/>
            </p:nvSpPr>
            <p:spPr>
              <a:xfrm>
                <a:off x="7018425" y="-1200025"/>
                <a:ext cx="3113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55" h="12217" extrusionOk="0">
                    <a:moveTo>
                      <a:pt x="4072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0" y="2977"/>
                    </a:lnTo>
                    <a:lnTo>
                      <a:pt x="4072" y="1072"/>
                    </a:lnTo>
                    <a:close/>
                    <a:moveTo>
                      <a:pt x="8394" y="1037"/>
                    </a:moveTo>
                    <a:lnTo>
                      <a:pt x="8942" y="3049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37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20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02" y="6454"/>
                    </a:moveTo>
                    <a:lnTo>
                      <a:pt x="11514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30" y="6454"/>
                    </a:moveTo>
                    <a:lnTo>
                      <a:pt x="3048" y="8764"/>
                    </a:lnTo>
                    <a:lnTo>
                      <a:pt x="1084" y="8252"/>
                    </a:lnTo>
                    <a:lnTo>
                      <a:pt x="2156" y="6454"/>
                    </a:lnTo>
                    <a:close/>
                    <a:moveTo>
                      <a:pt x="6632" y="6942"/>
                    </a:moveTo>
                    <a:lnTo>
                      <a:pt x="9014" y="9252"/>
                    </a:lnTo>
                    <a:lnTo>
                      <a:pt x="8502" y="11157"/>
                    </a:lnTo>
                    <a:lnTo>
                      <a:pt x="6632" y="10121"/>
                    </a:lnTo>
                    <a:lnTo>
                      <a:pt x="6632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80" y="11193"/>
                    </a:lnTo>
                    <a:lnTo>
                      <a:pt x="3632" y="9181"/>
                    </a:lnTo>
                    <a:lnTo>
                      <a:pt x="5942" y="6930"/>
                    </a:lnTo>
                    <a:close/>
                    <a:moveTo>
                      <a:pt x="8835" y="1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2"/>
                    </a:lnTo>
                    <a:lnTo>
                      <a:pt x="3644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13" y="6192"/>
                    </a:lnTo>
                    <a:lnTo>
                      <a:pt x="405" y="8061"/>
                    </a:lnTo>
                    <a:lnTo>
                      <a:pt x="24" y="8680"/>
                    </a:lnTo>
                    <a:lnTo>
                      <a:pt x="727" y="8847"/>
                    </a:lnTo>
                    <a:lnTo>
                      <a:pt x="2965" y="9431"/>
                    </a:lnTo>
                    <a:lnTo>
                      <a:pt x="3537" y="11526"/>
                    </a:lnTo>
                    <a:lnTo>
                      <a:pt x="3739" y="12217"/>
                    </a:lnTo>
                    <a:lnTo>
                      <a:pt x="4358" y="11859"/>
                    </a:lnTo>
                    <a:lnTo>
                      <a:pt x="6370" y="10740"/>
                    </a:lnTo>
                    <a:lnTo>
                      <a:pt x="8299" y="11836"/>
                    </a:lnTo>
                    <a:lnTo>
                      <a:pt x="8930" y="12193"/>
                    </a:lnTo>
                    <a:lnTo>
                      <a:pt x="9121" y="11502"/>
                    </a:lnTo>
                    <a:lnTo>
                      <a:pt x="9716" y="9323"/>
                    </a:lnTo>
                    <a:lnTo>
                      <a:pt x="11871" y="8764"/>
                    </a:lnTo>
                    <a:lnTo>
                      <a:pt x="12454" y="8609"/>
                    </a:lnTo>
                    <a:lnTo>
                      <a:pt x="12454" y="8359"/>
                    </a:lnTo>
                    <a:lnTo>
                      <a:pt x="12216" y="7978"/>
                    </a:lnTo>
                    <a:lnTo>
                      <a:pt x="11061" y="6025"/>
                    </a:lnTo>
                    <a:lnTo>
                      <a:pt x="12169" y="4144"/>
                    </a:lnTo>
                    <a:lnTo>
                      <a:pt x="12454" y="3704"/>
                    </a:lnTo>
                    <a:lnTo>
                      <a:pt x="12454" y="3525"/>
                    </a:lnTo>
                    <a:lnTo>
                      <a:pt x="11847" y="3358"/>
                    </a:lnTo>
                    <a:lnTo>
                      <a:pt x="9609" y="2775"/>
                    </a:lnTo>
                    <a:lnTo>
                      <a:pt x="9037" y="679"/>
                    </a:lnTo>
                    <a:lnTo>
                      <a:pt x="883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0" name="Google Shape;1480;p37"/>
              <p:cNvSpPr/>
              <p:nvPr/>
            </p:nvSpPr>
            <p:spPr>
              <a:xfrm>
                <a:off x="6700525" y="-894025"/>
                <a:ext cx="3149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29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18" y="1036"/>
                    </a:moveTo>
                    <a:lnTo>
                      <a:pt x="8966" y="3036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18" y="1036"/>
                    </a:lnTo>
                    <a:close/>
                    <a:moveTo>
                      <a:pt x="3144" y="3513"/>
                    </a:moveTo>
                    <a:lnTo>
                      <a:pt x="5454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65"/>
                    </a:lnTo>
                    <a:lnTo>
                      <a:pt x="10419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54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68" y="6454"/>
                    </a:lnTo>
                    <a:close/>
                    <a:moveTo>
                      <a:pt x="5454" y="6454"/>
                    </a:moveTo>
                    <a:lnTo>
                      <a:pt x="3072" y="8751"/>
                    </a:lnTo>
                    <a:lnTo>
                      <a:pt x="1108" y="8251"/>
                    </a:lnTo>
                    <a:lnTo>
                      <a:pt x="2179" y="6454"/>
                    </a:lnTo>
                    <a:close/>
                    <a:moveTo>
                      <a:pt x="6656" y="6942"/>
                    </a:moveTo>
                    <a:lnTo>
                      <a:pt x="9037" y="9252"/>
                    </a:lnTo>
                    <a:lnTo>
                      <a:pt x="8514" y="11157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30"/>
                    </a:moveTo>
                    <a:lnTo>
                      <a:pt x="5954" y="10204"/>
                    </a:lnTo>
                    <a:lnTo>
                      <a:pt x="4204" y="11180"/>
                    </a:lnTo>
                    <a:lnTo>
                      <a:pt x="3656" y="9168"/>
                    </a:lnTo>
                    <a:lnTo>
                      <a:pt x="5954" y="6930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3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51"/>
                    </a:lnTo>
                    <a:lnTo>
                      <a:pt x="1537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1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14"/>
                    </a:lnTo>
                    <a:lnTo>
                      <a:pt x="9740" y="9335"/>
                    </a:lnTo>
                    <a:lnTo>
                      <a:pt x="11895" y="8775"/>
                    </a:lnTo>
                    <a:lnTo>
                      <a:pt x="12597" y="8597"/>
                    </a:lnTo>
                    <a:lnTo>
                      <a:pt x="12240" y="7978"/>
                    </a:lnTo>
                    <a:lnTo>
                      <a:pt x="11073" y="6037"/>
                    </a:lnTo>
                    <a:lnTo>
                      <a:pt x="12193" y="4156"/>
                    </a:lnTo>
                    <a:lnTo>
                      <a:pt x="12550" y="3548"/>
                    </a:lnTo>
                    <a:lnTo>
                      <a:pt x="11847" y="3370"/>
                    </a:lnTo>
                    <a:lnTo>
                      <a:pt x="9621" y="2786"/>
                    </a:lnTo>
                    <a:lnTo>
                      <a:pt x="9037" y="691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1" name="Google Shape;1481;p37"/>
              <p:cNvSpPr/>
              <p:nvPr/>
            </p:nvSpPr>
            <p:spPr>
              <a:xfrm>
                <a:off x="6700825" y="-1200025"/>
                <a:ext cx="3149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17" extrusionOk="0">
                    <a:moveTo>
                      <a:pt x="4084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406" y="1037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406" y="1037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56" y="6454"/>
                    </a:lnTo>
                    <a:close/>
                    <a:moveTo>
                      <a:pt x="5442" y="6454"/>
                    </a:moveTo>
                    <a:lnTo>
                      <a:pt x="3060" y="8764"/>
                    </a:lnTo>
                    <a:lnTo>
                      <a:pt x="1096" y="8252"/>
                    </a:lnTo>
                    <a:lnTo>
                      <a:pt x="2167" y="6454"/>
                    </a:lnTo>
                    <a:close/>
                    <a:moveTo>
                      <a:pt x="6644" y="6942"/>
                    </a:moveTo>
                    <a:lnTo>
                      <a:pt x="9025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92" y="11193"/>
                    </a:lnTo>
                    <a:lnTo>
                      <a:pt x="3644" y="9181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65"/>
                    </a:lnTo>
                    <a:lnTo>
                      <a:pt x="4275" y="382"/>
                    </a:lnTo>
                    <a:lnTo>
                      <a:pt x="3656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31"/>
                    </a:lnTo>
                    <a:lnTo>
                      <a:pt x="3560" y="11538"/>
                    </a:lnTo>
                    <a:lnTo>
                      <a:pt x="3751" y="12217"/>
                    </a:lnTo>
                    <a:lnTo>
                      <a:pt x="4382" y="11859"/>
                    </a:lnTo>
                    <a:lnTo>
                      <a:pt x="6394" y="10740"/>
                    </a:lnTo>
                    <a:lnTo>
                      <a:pt x="8323" y="11836"/>
                    </a:lnTo>
                    <a:lnTo>
                      <a:pt x="8954" y="12193"/>
                    </a:lnTo>
                    <a:lnTo>
                      <a:pt x="9145" y="11502"/>
                    </a:lnTo>
                    <a:lnTo>
                      <a:pt x="9740" y="9335"/>
                    </a:lnTo>
                    <a:lnTo>
                      <a:pt x="11895" y="8764"/>
                    </a:lnTo>
                    <a:lnTo>
                      <a:pt x="12597" y="8585"/>
                    </a:lnTo>
                    <a:lnTo>
                      <a:pt x="12240" y="7978"/>
                    </a:lnTo>
                    <a:lnTo>
                      <a:pt x="11085" y="6025"/>
                    </a:lnTo>
                    <a:lnTo>
                      <a:pt x="12193" y="4156"/>
                    </a:lnTo>
                    <a:lnTo>
                      <a:pt x="12550" y="3537"/>
                    </a:lnTo>
                    <a:lnTo>
                      <a:pt x="11859" y="3358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2" name="Google Shape;1482;p37"/>
              <p:cNvSpPr/>
              <p:nvPr/>
            </p:nvSpPr>
            <p:spPr>
              <a:xfrm>
                <a:off x="7647075" y="-894325"/>
                <a:ext cx="3119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12229" extrusionOk="0">
                    <a:moveTo>
                      <a:pt x="4084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84" y="1084"/>
                    </a:lnTo>
                    <a:close/>
                    <a:moveTo>
                      <a:pt x="8394" y="1048"/>
                    </a:moveTo>
                    <a:lnTo>
                      <a:pt x="8954" y="3048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48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42" y="6466"/>
                    </a:moveTo>
                    <a:lnTo>
                      <a:pt x="3060" y="8763"/>
                    </a:lnTo>
                    <a:lnTo>
                      <a:pt x="1096" y="8263"/>
                    </a:lnTo>
                    <a:lnTo>
                      <a:pt x="2167" y="6466"/>
                    </a:lnTo>
                    <a:close/>
                    <a:moveTo>
                      <a:pt x="6644" y="6954"/>
                    </a:moveTo>
                    <a:lnTo>
                      <a:pt x="9025" y="9264"/>
                    </a:lnTo>
                    <a:lnTo>
                      <a:pt x="8502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91" y="11192"/>
                    </a:lnTo>
                    <a:lnTo>
                      <a:pt x="3632" y="9180"/>
                    </a:lnTo>
                    <a:lnTo>
                      <a:pt x="5942" y="6942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3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81" y="4251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4" y="11514"/>
                    </a:lnTo>
                    <a:lnTo>
                      <a:pt x="9740" y="9335"/>
                    </a:lnTo>
                    <a:lnTo>
                      <a:pt x="11895" y="8775"/>
                    </a:lnTo>
                    <a:lnTo>
                      <a:pt x="12478" y="8621"/>
                    </a:lnTo>
                    <a:lnTo>
                      <a:pt x="12478" y="8371"/>
                    </a:lnTo>
                    <a:lnTo>
                      <a:pt x="12240" y="7978"/>
                    </a:lnTo>
                    <a:lnTo>
                      <a:pt x="11073" y="6037"/>
                    </a:lnTo>
                    <a:lnTo>
                      <a:pt x="12192" y="4156"/>
                    </a:lnTo>
                    <a:lnTo>
                      <a:pt x="12466" y="3691"/>
                    </a:lnTo>
                    <a:lnTo>
                      <a:pt x="12466" y="3513"/>
                    </a:lnTo>
                    <a:lnTo>
                      <a:pt x="11847" y="3346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3" name="Google Shape;1483;p37"/>
              <p:cNvSpPr/>
              <p:nvPr/>
            </p:nvSpPr>
            <p:spPr>
              <a:xfrm>
                <a:off x="7647075" y="-1200025"/>
                <a:ext cx="3116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17" extrusionOk="0">
                    <a:moveTo>
                      <a:pt x="4084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394" y="1037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7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42" y="6454"/>
                    </a:moveTo>
                    <a:lnTo>
                      <a:pt x="3060" y="8764"/>
                    </a:lnTo>
                    <a:lnTo>
                      <a:pt x="1096" y="8252"/>
                    </a:lnTo>
                    <a:lnTo>
                      <a:pt x="2167" y="6454"/>
                    </a:lnTo>
                    <a:close/>
                    <a:moveTo>
                      <a:pt x="6644" y="6942"/>
                    </a:moveTo>
                    <a:lnTo>
                      <a:pt x="9025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91" y="11193"/>
                    </a:lnTo>
                    <a:lnTo>
                      <a:pt x="3632" y="9181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2"/>
                    </a:lnTo>
                    <a:lnTo>
                      <a:pt x="3644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24" y="6192"/>
                    </a:lnTo>
                    <a:lnTo>
                      <a:pt x="405" y="8061"/>
                    </a:lnTo>
                    <a:lnTo>
                      <a:pt x="36" y="8680"/>
                    </a:lnTo>
                    <a:lnTo>
                      <a:pt x="727" y="8847"/>
                    </a:lnTo>
                    <a:lnTo>
                      <a:pt x="2965" y="9431"/>
                    </a:lnTo>
                    <a:lnTo>
                      <a:pt x="3549" y="11526"/>
                    </a:lnTo>
                    <a:lnTo>
                      <a:pt x="3739" y="12217"/>
                    </a:lnTo>
                    <a:lnTo>
                      <a:pt x="4370" y="11859"/>
                    </a:lnTo>
                    <a:lnTo>
                      <a:pt x="6370" y="10740"/>
                    </a:lnTo>
                    <a:lnTo>
                      <a:pt x="8311" y="11836"/>
                    </a:lnTo>
                    <a:lnTo>
                      <a:pt x="8930" y="12193"/>
                    </a:lnTo>
                    <a:lnTo>
                      <a:pt x="9133" y="11502"/>
                    </a:lnTo>
                    <a:lnTo>
                      <a:pt x="9728" y="9323"/>
                    </a:lnTo>
                    <a:lnTo>
                      <a:pt x="11883" y="8764"/>
                    </a:lnTo>
                    <a:lnTo>
                      <a:pt x="12466" y="8609"/>
                    </a:lnTo>
                    <a:lnTo>
                      <a:pt x="12466" y="8359"/>
                    </a:lnTo>
                    <a:lnTo>
                      <a:pt x="12228" y="7978"/>
                    </a:lnTo>
                    <a:lnTo>
                      <a:pt x="11061" y="6025"/>
                    </a:lnTo>
                    <a:lnTo>
                      <a:pt x="12181" y="4144"/>
                    </a:lnTo>
                    <a:lnTo>
                      <a:pt x="12466" y="3704"/>
                    </a:lnTo>
                    <a:lnTo>
                      <a:pt x="12466" y="3525"/>
                    </a:lnTo>
                    <a:lnTo>
                      <a:pt x="11847" y="3358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4" name="Google Shape;1484;p37"/>
              <p:cNvSpPr/>
              <p:nvPr/>
            </p:nvSpPr>
            <p:spPr>
              <a:xfrm>
                <a:off x="7329475" y="-894025"/>
                <a:ext cx="3146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86" h="12229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06" y="1036"/>
                    </a:moveTo>
                    <a:lnTo>
                      <a:pt x="8954" y="3036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06" y="1036"/>
                    </a:lnTo>
                    <a:close/>
                    <a:moveTo>
                      <a:pt x="3144" y="3513"/>
                    </a:moveTo>
                    <a:lnTo>
                      <a:pt x="5442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65"/>
                    </a:lnTo>
                    <a:lnTo>
                      <a:pt x="10418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54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56" y="6454"/>
                    </a:lnTo>
                    <a:close/>
                    <a:moveTo>
                      <a:pt x="5442" y="6454"/>
                    </a:moveTo>
                    <a:lnTo>
                      <a:pt x="3060" y="8751"/>
                    </a:lnTo>
                    <a:lnTo>
                      <a:pt x="1096" y="8251"/>
                    </a:lnTo>
                    <a:lnTo>
                      <a:pt x="2167" y="6454"/>
                    </a:lnTo>
                    <a:close/>
                    <a:moveTo>
                      <a:pt x="6656" y="6942"/>
                    </a:moveTo>
                    <a:lnTo>
                      <a:pt x="9037" y="9252"/>
                    </a:lnTo>
                    <a:lnTo>
                      <a:pt x="8513" y="11157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30"/>
                    </a:moveTo>
                    <a:lnTo>
                      <a:pt x="5954" y="10204"/>
                    </a:lnTo>
                    <a:lnTo>
                      <a:pt x="4192" y="11180"/>
                    </a:lnTo>
                    <a:lnTo>
                      <a:pt x="3644" y="9168"/>
                    </a:lnTo>
                    <a:lnTo>
                      <a:pt x="5954" y="6930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3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70" y="4251"/>
                    </a:lnTo>
                    <a:lnTo>
                      <a:pt x="1525" y="6192"/>
                    </a:lnTo>
                    <a:lnTo>
                      <a:pt x="417" y="8073"/>
                    </a:lnTo>
                    <a:lnTo>
                      <a:pt x="36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70" y="11871"/>
                    </a:lnTo>
                    <a:lnTo>
                      <a:pt x="6382" y="10752"/>
                    </a:lnTo>
                    <a:lnTo>
                      <a:pt x="8323" y="11835"/>
                    </a:lnTo>
                    <a:lnTo>
                      <a:pt x="8942" y="12192"/>
                    </a:lnTo>
                    <a:lnTo>
                      <a:pt x="9133" y="11514"/>
                    </a:lnTo>
                    <a:lnTo>
                      <a:pt x="9728" y="9335"/>
                    </a:lnTo>
                    <a:lnTo>
                      <a:pt x="11895" y="8775"/>
                    </a:lnTo>
                    <a:lnTo>
                      <a:pt x="12585" y="8597"/>
                    </a:lnTo>
                    <a:lnTo>
                      <a:pt x="12228" y="7978"/>
                    </a:lnTo>
                    <a:lnTo>
                      <a:pt x="11073" y="6037"/>
                    </a:lnTo>
                    <a:lnTo>
                      <a:pt x="12193" y="4156"/>
                    </a:lnTo>
                    <a:lnTo>
                      <a:pt x="12550" y="3548"/>
                    </a:lnTo>
                    <a:lnTo>
                      <a:pt x="11847" y="3370"/>
                    </a:lnTo>
                    <a:lnTo>
                      <a:pt x="9609" y="2786"/>
                    </a:lnTo>
                    <a:lnTo>
                      <a:pt x="9037" y="691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5" name="Google Shape;1485;p37"/>
              <p:cNvSpPr/>
              <p:nvPr/>
            </p:nvSpPr>
            <p:spPr>
              <a:xfrm>
                <a:off x="7329775" y="-1200025"/>
                <a:ext cx="3149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17" extrusionOk="0">
                    <a:moveTo>
                      <a:pt x="4084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394" y="1037"/>
                    </a:moveTo>
                    <a:lnTo>
                      <a:pt x="8942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7"/>
                    </a:lnTo>
                    <a:close/>
                    <a:moveTo>
                      <a:pt x="3132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6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30" y="6454"/>
                    </a:moveTo>
                    <a:lnTo>
                      <a:pt x="3048" y="8764"/>
                    </a:lnTo>
                    <a:lnTo>
                      <a:pt x="1084" y="8252"/>
                    </a:lnTo>
                    <a:lnTo>
                      <a:pt x="2155" y="6454"/>
                    </a:lnTo>
                    <a:close/>
                    <a:moveTo>
                      <a:pt x="6644" y="6942"/>
                    </a:moveTo>
                    <a:lnTo>
                      <a:pt x="9025" y="9252"/>
                    </a:lnTo>
                    <a:lnTo>
                      <a:pt x="8501" y="11157"/>
                    </a:lnTo>
                    <a:lnTo>
                      <a:pt x="6644" y="10121"/>
                    </a:lnTo>
                    <a:lnTo>
                      <a:pt x="6644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80" y="11193"/>
                    </a:lnTo>
                    <a:lnTo>
                      <a:pt x="3632" y="9181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2"/>
                    </a:lnTo>
                    <a:lnTo>
                      <a:pt x="3644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70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31"/>
                    </a:lnTo>
                    <a:lnTo>
                      <a:pt x="3560" y="11538"/>
                    </a:lnTo>
                    <a:lnTo>
                      <a:pt x="3751" y="12217"/>
                    </a:lnTo>
                    <a:lnTo>
                      <a:pt x="4382" y="11859"/>
                    </a:lnTo>
                    <a:lnTo>
                      <a:pt x="6382" y="10740"/>
                    </a:lnTo>
                    <a:lnTo>
                      <a:pt x="8323" y="11836"/>
                    </a:lnTo>
                    <a:lnTo>
                      <a:pt x="8942" y="12193"/>
                    </a:lnTo>
                    <a:lnTo>
                      <a:pt x="9144" y="11502"/>
                    </a:lnTo>
                    <a:lnTo>
                      <a:pt x="9740" y="9335"/>
                    </a:lnTo>
                    <a:lnTo>
                      <a:pt x="11895" y="8764"/>
                    </a:lnTo>
                    <a:lnTo>
                      <a:pt x="12597" y="8585"/>
                    </a:lnTo>
                    <a:lnTo>
                      <a:pt x="12228" y="7978"/>
                    </a:lnTo>
                    <a:lnTo>
                      <a:pt x="11073" y="6025"/>
                    </a:lnTo>
                    <a:lnTo>
                      <a:pt x="12192" y="4156"/>
                    </a:lnTo>
                    <a:lnTo>
                      <a:pt x="12550" y="3537"/>
                    </a:lnTo>
                    <a:lnTo>
                      <a:pt x="11847" y="3358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6" name="Google Shape;1486;p37"/>
              <p:cNvSpPr/>
              <p:nvPr/>
            </p:nvSpPr>
            <p:spPr>
              <a:xfrm>
                <a:off x="8276025" y="-894325"/>
                <a:ext cx="3116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29" extrusionOk="0">
                    <a:moveTo>
                      <a:pt x="4072" y="1084"/>
                    </a:moveTo>
                    <a:lnTo>
                      <a:pt x="5930" y="2132"/>
                    </a:lnTo>
                    <a:lnTo>
                      <a:pt x="5930" y="5299"/>
                    </a:lnTo>
                    <a:lnTo>
                      <a:pt x="3548" y="2989"/>
                    </a:lnTo>
                    <a:lnTo>
                      <a:pt x="4072" y="1084"/>
                    </a:lnTo>
                    <a:close/>
                    <a:moveTo>
                      <a:pt x="8394" y="1048"/>
                    </a:moveTo>
                    <a:lnTo>
                      <a:pt x="8942" y="3048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48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20" y="3525"/>
                    </a:lnTo>
                    <a:close/>
                    <a:moveTo>
                      <a:pt x="9502" y="3465"/>
                    </a:moveTo>
                    <a:lnTo>
                      <a:pt x="11466" y="3977"/>
                    </a:lnTo>
                    <a:lnTo>
                      <a:pt x="10395" y="5775"/>
                    </a:lnTo>
                    <a:lnTo>
                      <a:pt x="7120" y="5775"/>
                    </a:lnTo>
                    <a:lnTo>
                      <a:pt x="9502" y="3465"/>
                    </a:lnTo>
                    <a:close/>
                    <a:moveTo>
                      <a:pt x="10502" y="6466"/>
                    </a:moveTo>
                    <a:lnTo>
                      <a:pt x="11514" y="8168"/>
                    </a:lnTo>
                    <a:lnTo>
                      <a:pt x="9442" y="8704"/>
                    </a:lnTo>
                    <a:lnTo>
                      <a:pt x="7144" y="6466"/>
                    </a:lnTo>
                    <a:close/>
                    <a:moveTo>
                      <a:pt x="5430" y="6466"/>
                    </a:moveTo>
                    <a:lnTo>
                      <a:pt x="3048" y="8763"/>
                    </a:lnTo>
                    <a:lnTo>
                      <a:pt x="1084" y="8263"/>
                    </a:lnTo>
                    <a:lnTo>
                      <a:pt x="2155" y="6466"/>
                    </a:lnTo>
                    <a:close/>
                    <a:moveTo>
                      <a:pt x="6632" y="6954"/>
                    </a:moveTo>
                    <a:lnTo>
                      <a:pt x="9013" y="9264"/>
                    </a:lnTo>
                    <a:lnTo>
                      <a:pt x="8501" y="11169"/>
                    </a:lnTo>
                    <a:lnTo>
                      <a:pt x="6632" y="10121"/>
                    </a:lnTo>
                    <a:lnTo>
                      <a:pt x="6632" y="6954"/>
                    </a:lnTo>
                    <a:close/>
                    <a:moveTo>
                      <a:pt x="5930" y="6942"/>
                    </a:moveTo>
                    <a:lnTo>
                      <a:pt x="5930" y="10216"/>
                    </a:lnTo>
                    <a:lnTo>
                      <a:pt x="4179" y="11192"/>
                    </a:lnTo>
                    <a:lnTo>
                      <a:pt x="3632" y="9180"/>
                    </a:lnTo>
                    <a:lnTo>
                      <a:pt x="5930" y="6942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3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69" y="4251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70" y="11871"/>
                    </a:lnTo>
                    <a:lnTo>
                      <a:pt x="6382" y="10752"/>
                    </a:lnTo>
                    <a:lnTo>
                      <a:pt x="8180" y="11764"/>
                    </a:lnTo>
                    <a:cubicBezTo>
                      <a:pt x="8525" y="11692"/>
                      <a:pt x="8859" y="11550"/>
                      <a:pt x="9180" y="11395"/>
                    </a:cubicBezTo>
                    <a:lnTo>
                      <a:pt x="9752" y="9335"/>
                    </a:lnTo>
                    <a:lnTo>
                      <a:pt x="11907" y="8775"/>
                    </a:lnTo>
                    <a:lnTo>
                      <a:pt x="12133" y="8716"/>
                    </a:lnTo>
                    <a:cubicBezTo>
                      <a:pt x="12228" y="8573"/>
                      <a:pt x="12335" y="8430"/>
                      <a:pt x="12431" y="8275"/>
                    </a:cubicBezTo>
                    <a:lnTo>
                      <a:pt x="12252" y="7966"/>
                    </a:lnTo>
                    <a:lnTo>
                      <a:pt x="11085" y="6013"/>
                    </a:lnTo>
                    <a:lnTo>
                      <a:pt x="12204" y="4144"/>
                    </a:lnTo>
                    <a:lnTo>
                      <a:pt x="12466" y="3680"/>
                    </a:lnTo>
                    <a:lnTo>
                      <a:pt x="12466" y="3501"/>
                    </a:lnTo>
                    <a:lnTo>
                      <a:pt x="11859" y="3334"/>
                    </a:lnTo>
                    <a:lnTo>
                      <a:pt x="9609" y="2787"/>
                    </a:lnTo>
                    <a:lnTo>
                      <a:pt x="9037" y="691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7" name="Google Shape;1487;p37"/>
              <p:cNvSpPr/>
              <p:nvPr/>
            </p:nvSpPr>
            <p:spPr>
              <a:xfrm>
                <a:off x="8276625" y="-1199425"/>
                <a:ext cx="311950" cy="304825"/>
              </a:xfrm>
              <a:custGeom>
                <a:avLst/>
                <a:gdLst/>
                <a:ahLst/>
                <a:cxnLst/>
                <a:rect l="l" t="t" r="r" b="b"/>
                <a:pathLst>
                  <a:path w="12478" h="12193" extrusionOk="0">
                    <a:moveTo>
                      <a:pt x="4048" y="1048"/>
                    </a:moveTo>
                    <a:lnTo>
                      <a:pt x="5906" y="2084"/>
                    </a:lnTo>
                    <a:lnTo>
                      <a:pt x="5906" y="5251"/>
                    </a:lnTo>
                    <a:lnTo>
                      <a:pt x="3524" y="2953"/>
                    </a:lnTo>
                    <a:lnTo>
                      <a:pt x="4048" y="1048"/>
                    </a:lnTo>
                    <a:close/>
                    <a:moveTo>
                      <a:pt x="8370" y="1013"/>
                    </a:moveTo>
                    <a:lnTo>
                      <a:pt x="8918" y="3025"/>
                    </a:lnTo>
                    <a:lnTo>
                      <a:pt x="6608" y="5275"/>
                    </a:lnTo>
                    <a:lnTo>
                      <a:pt x="6608" y="2001"/>
                    </a:lnTo>
                    <a:lnTo>
                      <a:pt x="8370" y="1013"/>
                    </a:lnTo>
                    <a:close/>
                    <a:moveTo>
                      <a:pt x="3096" y="3501"/>
                    </a:moveTo>
                    <a:lnTo>
                      <a:pt x="5406" y="5751"/>
                    </a:lnTo>
                    <a:lnTo>
                      <a:pt x="2048" y="5751"/>
                    </a:lnTo>
                    <a:lnTo>
                      <a:pt x="1036" y="4037"/>
                    </a:lnTo>
                    <a:lnTo>
                      <a:pt x="3096" y="3501"/>
                    </a:lnTo>
                    <a:close/>
                    <a:moveTo>
                      <a:pt x="9478" y="3442"/>
                    </a:moveTo>
                    <a:lnTo>
                      <a:pt x="11442" y="3942"/>
                    </a:lnTo>
                    <a:lnTo>
                      <a:pt x="10371" y="5751"/>
                    </a:lnTo>
                    <a:lnTo>
                      <a:pt x="7096" y="5751"/>
                    </a:lnTo>
                    <a:lnTo>
                      <a:pt x="9478" y="3442"/>
                    </a:lnTo>
                    <a:close/>
                    <a:moveTo>
                      <a:pt x="10478" y="6430"/>
                    </a:moveTo>
                    <a:lnTo>
                      <a:pt x="11490" y="8144"/>
                    </a:lnTo>
                    <a:lnTo>
                      <a:pt x="9418" y="8680"/>
                    </a:lnTo>
                    <a:lnTo>
                      <a:pt x="7120" y="6430"/>
                    </a:lnTo>
                    <a:close/>
                    <a:moveTo>
                      <a:pt x="5406" y="6430"/>
                    </a:moveTo>
                    <a:lnTo>
                      <a:pt x="3024" y="8740"/>
                    </a:lnTo>
                    <a:lnTo>
                      <a:pt x="1060" y="8228"/>
                    </a:lnTo>
                    <a:lnTo>
                      <a:pt x="2131" y="6430"/>
                    </a:lnTo>
                    <a:close/>
                    <a:moveTo>
                      <a:pt x="6608" y="6918"/>
                    </a:moveTo>
                    <a:lnTo>
                      <a:pt x="8989" y="9228"/>
                    </a:lnTo>
                    <a:lnTo>
                      <a:pt x="8477" y="11133"/>
                    </a:lnTo>
                    <a:lnTo>
                      <a:pt x="6608" y="10097"/>
                    </a:lnTo>
                    <a:lnTo>
                      <a:pt x="6608" y="6918"/>
                    </a:lnTo>
                    <a:close/>
                    <a:moveTo>
                      <a:pt x="5906" y="6906"/>
                    </a:moveTo>
                    <a:lnTo>
                      <a:pt x="5906" y="10180"/>
                    </a:lnTo>
                    <a:lnTo>
                      <a:pt x="4155" y="11169"/>
                    </a:lnTo>
                    <a:lnTo>
                      <a:pt x="3608" y="9157"/>
                    </a:lnTo>
                    <a:lnTo>
                      <a:pt x="5906" y="6906"/>
                    </a:lnTo>
                    <a:close/>
                    <a:moveTo>
                      <a:pt x="3655" y="1"/>
                    </a:moveTo>
                    <a:lnTo>
                      <a:pt x="3453" y="691"/>
                    </a:lnTo>
                    <a:lnTo>
                      <a:pt x="2858" y="2858"/>
                    </a:lnTo>
                    <a:lnTo>
                      <a:pt x="703" y="3430"/>
                    </a:lnTo>
                    <a:lnTo>
                      <a:pt x="0" y="3608"/>
                    </a:lnTo>
                    <a:lnTo>
                      <a:pt x="381" y="4215"/>
                    </a:lnTo>
                    <a:lnTo>
                      <a:pt x="1536" y="6168"/>
                    </a:lnTo>
                    <a:lnTo>
                      <a:pt x="417" y="8037"/>
                    </a:lnTo>
                    <a:lnTo>
                      <a:pt x="48" y="8656"/>
                    </a:lnTo>
                    <a:lnTo>
                      <a:pt x="750" y="8835"/>
                    </a:lnTo>
                    <a:lnTo>
                      <a:pt x="2977" y="9407"/>
                    </a:lnTo>
                    <a:lnTo>
                      <a:pt x="3560" y="11514"/>
                    </a:lnTo>
                    <a:lnTo>
                      <a:pt x="3751" y="12193"/>
                    </a:lnTo>
                    <a:lnTo>
                      <a:pt x="4382" y="11835"/>
                    </a:lnTo>
                    <a:lnTo>
                      <a:pt x="6394" y="10716"/>
                    </a:lnTo>
                    <a:lnTo>
                      <a:pt x="8323" y="11812"/>
                    </a:lnTo>
                    <a:lnTo>
                      <a:pt x="8954" y="12169"/>
                    </a:lnTo>
                    <a:lnTo>
                      <a:pt x="9144" y="11478"/>
                    </a:lnTo>
                    <a:lnTo>
                      <a:pt x="9740" y="9311"/>
                    </a:lnTo>
                    <a:lnTo>
                      <a:pt x="11895" y="8740"/>
                    </a:lnTo>
                    <a:lnTo>
                      <a:pt x="12478" y="8597"/>
                    </a:lnTo>
                    <a:lnTo>
                      <a:pt x="12478" y="8335"/>
                    </a:lnTo>
                    <a:lnTo>
                      <a:pt x="12240" y="7954"/>
                    </a:lnTo>
                    <a:lnTo>
                      <a:pt x="11073" y="6001"/>
                    </a:lnTo>
                    <a:lnTo>
                      <a:pt x="12192" y="4132"/>
                    </a:lnTo>
                    <a:lnTo>
                      <a:pt x="12323" y="3858"/>
                    </a:lnTo>
                    <a:cubicBezTo>
                      <a:pt x="12204" y="3692"/>
                      <a:pt x="12109" y="3525"/>
                      <a:pt x="11990" y="3382"/>
                    </a:cubicBezTo>
                    <a:lnTo>
                      <a:pt x="11835" y="3334"/>
                    </a:lnTo>
                    <a:lnTo>
                      <a:pt x="9609" y="2751"/>
                    </a:lnTo>
                    <a:lnTo>
                      <a:pt x="9073" y="786"/>
                    </a:lnTo>
                    <a:cubicBezTo>
                      <a:pt x="8727" y="632"/>
                      <a:pt x="8370" y="513"/>
                      <a:pt x="8013" y="429"/>
                    </a:cubicBezTo>
                    <a:lnTo>
                      <a:pt x="6215" y="1441"/>
                    </a:lnTo>
                    <a:lnTo>
                      <a:pt x="4275" y="358"/>
                    </a:lnTo>
                    <a:lnTo>
                      <a:pt x="365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8" name="Google Shape;1488;p37"/>
              <p:cNvSpPr/>
              <p:nvPr/>
            </p:nvSpPr>
            <p:spPr>
              <a:xfrm>
                <a:off x="7958125" y="-894025"/>
                <a:ext cx="3149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29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18" y="1036"/>
                    </a:moveTo>
                    <a:lnTo>
                      <a:pt x="8966" y="3036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18" y="1036"/>
                    </a:lnTo>
                    <a:close/>
                    <a:moveTo>
                      <a:pt x="3144" y="3513"/>
                    </a:moveTo>
                    <a:lnTo>
                      <a:pt x="5454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65"/>
                    </a:lnTo>
                    <a:lnTo>
                      <a:pt x="10418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54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68" y="6454"/>
                    </a:lnTo>
                    <a:close/>
                    <a:moveTo>
                      <a:pt x="5454" y="6454"/>
                    </a:moveTo>
                    <a:lnTo>
                      <a:pt x="3072" y="8751"/>
                    </a:lnTo>
                    <a:lnTo>
                      <a:pt x="1108" y="8251"/>
                    </a:lnTo>
                    <a:lnTo>
                      <a:pt x="2179" y="6454"/>
                    </a:lnTo>
                    <a:close/>
                    <a:moveTo>
                      <a:pt x="6656" y="6942"/>
                    </a:moveTo>
                    <a:lnTo>
                      <a:pt x="9037" y="9252"/>
                    </a:lnTo>
                    <a:lnTo>
                      <a:pt x="8513" y="11157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30"/>
                    </a:moveTo>
                    <a:lnTo>
                      <a:pt x="5954" y="10204"/>
                    </a:lnTo>
                    <a:lnTo>
                      <a:pt x="4203" y="11180"/>
                    </a:lnTo>
                    <a:lnTo>
                      <a:pt x="3656" y="9168"/>
                    </a:lnTo>
                    <a:lnTo>
                      <a:pt x="5954" y="6930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3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51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14"/>
                    </a:lnTo>
                    <a:lnTo>
                      <a:pt x="9740" y="9335"/>
                    </a:lnTo>
                    <a:lnTo>
                      <a:pt x="11895" y="8775"/>
                    </a:lnTo>
                    <a:lnTo>
                      <a:pt x="12597" y="8597"/>
                    </a:lnTo>
                    <a:lnTo>
                      <a:pt x="12240" y="7978"/>
                    </a:lnTo>
                    <a:lnTo>
                      <a:pt x="11073" y="6037"/>
                    </a:lnTo>
                    <a:lnTo>
                      <a:pt x="12193" y="4156"/>
                    </a:lnTo>
                    <a:lnTo>
                      <a:pt x="12550" y="3548"/>
                    </a:lnTo>
                    <a:lnTo>
                      <a:pt x="11847" y="3370"/>
                    </a:lnTo>
                    <a:lnTo>
                      <a:pt x="9621" y="2786"/>
                    </a:lnTo>
                    <a:lnTo>
                      <a:pt x="9037" y="691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9" name="Google Shape;1489;p37"/>
              <p:cNvSpPr/>
              <p:nvPr/>
            </p:nvSpPr>
            <p:spPr>
              <a:xfrm>
                <a:off x="7958725" y="-1200025"/>
                <a:ext cx="3143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74" h="12217" extrusionOk="0">
                    <a:moveTo>
                      <a:pt x="4072" y="1072"/>
                    </a:moveTo>
                    <a:lnTo>
                      <a:pt x="5930" y="2108"/>
                    </a:lnTo>
                    <a:lnTo>
                      <a:pt x="5930" y="5275"/>
                    </a:lnTo>
                    <a:lnTo>
                      <a:pt x="3548" y="2977"/>
                    </a:lnTo>
                    <a:lnTo>
                      <a:pt x="4072" y="1072"/>
                    </a:lnTo>
                    <a:close/>
                    <a:moveTo>
                      <a:pt x="8394" y="1037"/>
                    </a:moveTo>
                    <a:lnTo>
                      <a:pt x="8942" y="3049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37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60" y="5775"/>
                    </a:lnTo>
                    <a:lnTo>
                      <a:pt x="1048" y="4061"/>
                    </a:lnTo>
                    <a:lnTo>
                      <a:pt x="3120" y="3525"/>
                    </a:lnTo>
                    <a:close/>
                    <a:moveTo>
                      <a:pt x="9502" y="3466"/>
                    </a:moveTo>
                    <a:lnTo>
                      <a:pt x="11466" y="3966"/>
                    </a:lnTo>
                    <a:lnTo>
                      <a:pt x="10394" y="5775"/>
                    </a:lnTo>
                    <a:lnTo>
                      <a:pt x="7120" y="5775"/>
                    </a:lnTo>
                    <a:lnTo>
                      <a:pt x="9502" y="3466"/>
                    </a:lnTo>
                    <a:close/>
                    <a:moveTo>
                      <a:pt x="10502" y="6454"/>
                    </a:moveTo>
                    <a:lnTo>
                      <a:pt x="11514" y="8168"/>
                    </a:lnTo>
                    <a:lnTo>
                      <a:pt x="9442" y="8704"/>
                    </a:lnTo>
                    <a:lnTo>
                      <a:pt x="7144" y="6454"/>
                    </a:lnTo>
                    <a:close/>
                    <a:moveTo>
                      <a:pt x="5430" y="6454"/>
                    </a:moveTo>
                    <a:lnTo>
                      <a:pt x="3048" y="8764"/>
                    </a:lnTo>
                    <a:lnTo>
                      <a:pt x="1084" y="8252"/>
                    </a:lnTo>
                    <a:lnTo>
                      <a:pt x="2155" y="6454"/>
                    </a:lnTo>
                    <a:close/>
                    <a:moveTo>
                      <a:pt x="6632" y="6942"/>
                    </a:moveTo>
                    <a:lnTo>
                      <a:pt x="9013" y="9252"/>
                    </a:lnTo>
                    <a:lnTo>
                      <a:pt x="8489" y="11157"/>
                    </a:lnTo>
                    <a:lnTo>
                      <a:pt x="6632" y="10121"/>
                    </a:lnTo>
                    <a:lnTo>
                      <a:pt x="6632" y="6942"/>
                    </a:lnTo>
                    <a:close/>
                    <a:moveTo>
                      <a:pt x="5930" y="6930"/>
                    </a:moveTo>
                    <a:lnTo>
                      <a:pt x="5930" y="10204"/>
                    </a:lnTo>
                    <a:lnTo>
                      <a:pt x="4179" y="11193"/>
                    </a:lnTo>
                    <a:lnTo>
                      <a:pt x="3632" y="9181"/>
                    </a:lnTo>
                    <a:lnTo>
                      <a:pt x="5930" y="6930"/>
                    </a:lnTo>
                    <a:close/>
                    <a:moveTo>
                      <a:pt x="8835" y="1"/>
                    </a:moveTo>
                    <a:lnTo>
                      <a:pt x="8216" y="358"/>
                    </a:lnTo>
                    <a:lnTo>
                      <a:pt x="6203" y="1465"/>
                    </a:lnTo>
                    <a:lnTo>
                      <a:pt x="4263" y="382"/>
                    </a:lnTo>
                    <a:lnTo>
                      <a:pt x="3644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691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12" y="6192"/>
                    </a:lnTo>
                    <a:lnTo>
                      <a:pt x="393" y="8061"/>
                    </a:lnTo>
                    <a:lnTo>
                      <a:pt x="24" y="8680"/>
                    </a:lnTo>
                    <a:lnTo>
                      <a:pt x="727" y="8859"/>
                    </a:lnTo>
                    <a:lnTo>
                      <a:pt x="2953" y="9431"/>
                    </a:lnTo>
                    <a:lnTo>
                      <a:pt x="3536" y="11538"/>
                    </a:lnTo>
                    <a:lnTo>
                      <a:pt x="3727" y="12217"/>
                    </a:lnTo>
                    <a:lnTo>
                      <a:pt x="4358" y="11859"/>
                    </a:lnTo>
                    <a:lnTo>
                      <a:pt x="6370" y="10740"/>
                    </a:lnTo>
                    <a:lnTo>
                      <a:pt x="8299" y="11836"/>
                    </a:lnTo>
                    <a:lnTo>
                      <a:pt x="8930" y="12193"/>
                    </a:lnTo>
                    <a:lnTo>
                      <a:pt x="9121" y="11502"/>
                    </a:lnTo>
                    <a:lnTo>
                      <a:pt x="9716" y="9335"/>
                    </a:lnTo>
                    <a:lnTo>
                      <a:pt x="11871" y="8764"/>
                    </a:lnTo>
                    <a:lnTo>
                      <a:pt x="12573" y="8585"/>
                    </a:lnTo>
                    <a:lnTo>
                      <a:pt x="12216" y="7978"/>
                    </a:lnTo>
                    <a:lnTo>
                      <a:pt x="11049" y="6025"/>
                    </a:lnTo>
                    <a:lnTo>
                      <a:pt x="12169" y="4156"/>
                    </a:lnTo>
                    <a:lnTo>
                      <a:pt x="12538" y="3537"/>
                    </a:lnTo>
                    <a:lnTo>
                      <a:pt x="11847" y="3358"/>
                    </a:lnTo>
                    <a:lnTo>
                      <a:pt x="9609" y="2775"/>
                    </a:lnTo>
                    <a:lnTo>
                      <a:pt x="9025" y="679"/>
                    </a:lnTo>
                    <a:lnTo>
                      <a:pt x="883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0" name="Google Shape;1490;p37"/>
              <p:cNvSpPr/>
              <p:nvPr/>
            </p:nvSpPr>
            <p:spPr>
              <a:xfrm>
                <a:off x="8664750" y="-893425"/>
                <a:ext cx="32475" cy="47650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1906" extrusionOk="0">
                    <a:moveTo>
                      <a:pt x="537" y="0"/>
                    </a:moveTo>
                    <a:lnTo>
                      <a:pt x="346" y="679"/>
                    </a:lnTo>
                    <a:lnTo>
                      <a:pt x="1" y="1905"/>
                    </a:lnTo>
                    <a:cubicBezTo>
                      <a:pt x="453" y="1250"/>
                      <a:pt x="894" y="774"/>
                      <a:pt x="1299" y="429"/>
                    </a:cubicBezTo>
                    <a:lnTo>
                      <a:pt x="1168" y="357"/>
                    </a:lnTo>
                    <a:lnTo>
                      <a:pt x="53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1" name="Google Shape;1491;p37"/>
              <p:cNvSpPr/>
              <p:nvPr/>
            </p:nvSpPr>
            <p:spPr>
              <a:xfrm>
                <a:off x="8587075" y="-819900"/>
                <a:ext cx="64025" cy="72650"/>
              </a:xfrm>
              <a:custGeom>
                <a:avLst/>
                <a:gdLst/>
                <a:ahLst/>
                <a:cxnLst/>
                <a:rect l="l" t="t" r="r" b="b"/>
                <a:pathLst>
                  <a:path w="2561" h="2906" extrusionOk="0">
                    <a:moveTo>
                      <a:pt x="2560" y="0"/>
                    </a:moveTo>
                    <a:lnTo>
                      <a:pt x="703" y="476"/>
                    </a:lnTo>
                    <a:lnTo>
                      <a:pt x="0" y="655"/>
                    </a:lnTo>
                    <a:lnTo>
                      <a:pt x="370" y="1262"/>
                    </a:lnTo>
                    <a:lnTo>
                      <a:pt x="1334" y="2905"/>
                    </a:lnTo>
                    <a:cubicBezTo>
                      <a:pt x="1453" y="2655"/>
                      <a:pt x="1572" y="2381"/>
                      <a:pt x="1691" y="2131"/>
                    </a:cubicBezTo>
                    <a:lnTo>
                      <a:pt x="1072" y="1084"/>
                    </a:lnTo>
                    <a:lnTo>
                      <a:pt x="2227" y="786"/>
                    </a:lnTo>
                    <a:cubicBezTo>
                      <a:pt x="2334" y="512"/>
                      <a:pt x="2441" y="238"/>
                      <a:pt x="2560" y="0"/>
                    </a:cubicBez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2" name="Google Shape;1492;p37"/>
              <p:cNvSpPr/>
              <p:nvPr/>
            </p:nvSpPr>
            <p:spPr>
              <a:xfrm>
                <a:off x="8668925" y="-936300"/>
                <a:ext cx="29500" cy="42000"/>
              </a:xfrm>
              <a:custGeom>
                <a:avLst/>
                <a:gdLst/>
                <a:ahLst/>
                <a:cxnLst/>
                <a:rect l="l" t="t" r="r" b="b"/>
                <a:pathLst>
                  <a:path w="1180" h="1680" extrusionOk="0">
                    <a:moveTo>
                      <a:pt x="1" y="1"/>
                    </a:moveTo>
                    <a:lnTo>
                      <a:pt x="286" y="1001"/>
                    </a:lnTo>
                    <a:lnTo>
                      <a:pt x="477" y="1679"/>
                    </a:lnTo>
                    <a:lnTo>
                      <a:pt x="1096" y="1322"/>
                    </a:lnTo>
                    <a:lnTo>
                      <a:pt x="1179" y="1275"/>
                    </a:lnTo>
                    <a:cubicBezTo>
                      <a:pt x="822" y="977"/>
                      <a:pt x="405" y="560"/>
                      <a:pt x="1" y="1"/>
                    </a:cubicBez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3" name="Google Shape;1493;p37"/>
              <p:cNvSpPr/>
              <p:nvPr/>
            </p:nvSpPr>
            <p:spPr>
              <a:xfrm>
                <a:off x="8587375" y="-1038975"/>
                <a:ext cx="63725" cy="72650"/>
              </a:xfrm>
              <a:custGeom>
                <a:avLst/>
                <a:gdLst/>
                <a:ahLst/>
                <a:cxnLst/>
                <a:rect l="l" t="t" r="r" b="b"/>
                <a:pathLst>
                  <a:path w="2549" h="2906" extrusionOk="0">
                    <a:moveTo>
                      <a:pt x="1346" y="0"/>
                    </a:moveTo>
                    <a:lnTo>
                      <a:pt x="369" y="1631"/>
                    </a:lnTo>
                    <a:lnTo>
                      <a:pt x="0" y="2250"/>
                    </a:lnTo>
                    <a:lnTo>
                      <a:pt x="703" y="2429"/>
                    </a:lnTo>
                    <a:lnTo>
                      <a:pt x="2548" y="2905"/>
                    </a:lnTo>
                    <a:cubicBezTo>
                      <a:pt x="2453" y="2667"/>
                      <a:pt x="2334" y="2393"/>
                      <a:pt x="2239" y="2107"/>
                    </a:cubicBezTo>
                    <a:lnTo>
                      <a:pt x="1084" y="1810"/>
                    </a:lnTo>
                    <a:lnTo>
                      <a:pt x="1703" y="774"/>
                    </a:lnTo>
                    <a:cubicBezTo>
                      <a:pt x="1584" y="524"/>
                      <a:pt x="1477" y="250"/>
                      <a:pt x="1346" y="0"/>
                    </a:cubicBez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4" name="Google Shape;1494;p37"/>
              <p:cNvSpPr/>
              <p:nvPr/>
            </p:nvSpPr>
            <p:spPr>
              <a:xfrm>
                <a:off x="6467750" y="-287700"/>
                <a:ext cx="233400" cy="217300"/>
              </a:xfrm>
              <a:custGeom>
                <a:avLst/>
                <a:gdLst/>
                <a:ahLst/>
                <a:cxnLst/>
                <a:rect l="l" t="t" r="r" b="b"/>
                <a:pathLst>
                  <a:path w="9336" h="8692" extrusionOk="0">
                    <a:moveTo>
                      <a:pt x="5716" y="0"/>
                    </a:moveTo>
                    <a:lnTo>
                      <a:pt x="5085" y="358"/>
                    </a:lnTo>
                    <a:lnTo>
                      <a:pt x="3085" y="1465"/>
                    </a:lnTo>
                    <a:lnTo>
                      <a:pt x="1144" y="381"/>
                    </a:lnTo>
                    <a:lnTo>
                      <a:pt x="525" y="24"/>
                    </a:lnTo>
                    <a:lnTo>
                      <a:pt x="322" y="715"/>
                    </a:lnTo>
                    <a:lnTo>
                      <a:pt x="1" y="1917"/>
                    </a:lnTo>
                    <a:cubicBezTo>
                      <a:pt x="227" y="1977"/>
                      <a:pt x="441" y="2036"/>
                      <a:pt x="680" y="2084"/>
                    </a:cubicBezTo>
                    <a:lnTo>
                      <a:pt x="965" y="1060"/>
                    </a:lnTo>
                    <a:lnTo>
                      <a:pt x="2823" y="2096"/>
                    </a:lnTo>
                    <a:lnTo>
                      <a:pt x="2823" y="2786"/>
                    </a:lnTo>
                    <a:cubicBezTo>
                      <a:pt x="2930" y="3156"/>
                      <a:pt x="3144" y="3870"/>
                      <a:pt x="3525" y="4656"/>
                    </a:cubicBezTo>
                    <a:lnTo>
                      <a:pt x="3525" y="2013"/>
                    </a:lnTo>
                    <a:lnTo>
                      <a:pt x="5287" y="1024"/>
                    </a:lnTo>
                    <a:lnTo>
                      <a:pt x="5835" y="3036"/>
                    </a:lnTo>
                    <a:lnTo>
                      <a:pt x="3739" y="5072"/>
                    </a:lnTo>
                    <a:cubicBezTo>
                      <a:pt x="3835" y="5263"/>
                      <a:pt x="3954" y="5442"/>
                      <a:pt x="4073" y="5644"/>
                    </a:cubicBezTo>
                    <a:cubicBezTo>
                      <a:pt x="4097" y="5656"/>
                      <a:pt x="4097" y="5668"/>
                      <a:pt x="4109" y="5680"/>
                    </a:cubicBezTo>
                    <a:lnTo>
                      <a:pt x="6395" y="3465"/>
                    </a:lnTo>
                    <a:lnTo>
                      <a:pt x="8359" y="3977"/>
                    </a:lnTo>
                    <a:lnTo>
                      <a:pt x="7288" y="5775"/>
                    </a:lnTo>
                    <a:lnTo>
                      <a:pt x="4180" y="5775"/>
                    </a:lnTo>
                    <a:cubicBezTo>
                      <a:pt x="4347" y="6013"/>
                      <a:pt x="4525" y="6251"/>
                      <a:pt x="4716" y="6454"/>
                    </a:cubicBezTo>
                    <a:lnTo>
                      <a:pt x="7383" y="6454"/>
                    </a:lnTo>
                    <a:lnTo>
                      <a:pt x="8395" y="8168"/>
                    </a:lnTo>
                    <a:lnTo>
                      <a:pt x="7585" y="8382"/>
                    </a:lnTo>
                    <a:cubicBezTo>
                      <a:pt x="8061" y="8525"/>
                      <a:pt x="8573" y="8644"/>
                      <a:pt x="9109" y="8692"/>
                    </a:cubicBezTo>
                    <a:lnTo>
                      <a:pt x="9335" y="8632"/>
                    </a:lnTo>
                    <a:lnTo>
                      <a:pt x="9335" y="8382"/>
                    </a:lnTo>
                    <a:lnTo>
                      <a:pt x="9097" y="7989"/>
                    </a:lnTo>
                    <a:lnTo>
                      <a:pt x="7930" y="6037"/>
                    </a:lnTo>
                    <a:lnTo>
                      <a:pt x="9050" y="4168"/>
                    </a:lnTo>
                    <a:lnTo>
                      <a:pt x="9312" y="3703"/>
                    </a:lnTo>
                    <a:lnTo>
                      <a:pt x="9312" y="3525"/>
                    </a:lnTo>
                    <a:lnTo>
                      <a:pt x="8704" y="3358"/>
                    </a:lnTo>
                    <a:lnTo>
                      <a:pt x="6490" y="2775"/>
                    </a:lnTo>
                    <a:lnTo>
                      <a:pt x="5906" y="679"/>
                    </a:lnTo>
                    <a:lnTo>
                      <a:pt x="5716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5" name="Google Shape;1495;p37"/>
              <p:cNvSpPr/>
              <p:nvPr/>
            </p:nvSpPr>
            <p:spPr>
              <a:xfrm>
                <a:off x="6389475" y="-593700"/>
                <a:ext cx="3116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29" extrusionOk="0">
                    <a:moveTo>
                      <a:pt x="4084" y="1072"/>
                    </a:moveTo>
                    <a:lnTo>
                      <a:pt x="5942" y="2120"/>
                    </a:lnTo>
                    <a:lnTo>
                      <a:pt x="5942" y="5287"/>
                    </a:lnTo>
                    <a:lnTo>
                      <a:pt x="3561" y="2977"/>
                    </a:lnTo>
                    <a:lnTo>
                      <a:pt x="4084" y="1072"/>
                    </a:lnTo>
                    <a:close/>
                    <a:moveTo>
                      <a:pt x="8394" y="1049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49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42" y="6466"/>
                    </a:moveTo>
                    <a:lnTo>
                      <a:pt x="3060" y="8764"/>
                    </a:lnTo>
                    <a:lnTo>
                      <a:pt x="1096" y="8264"/>
                    </a:lnTo>
                    <a:lnTo>
                      <a:pt x="2168" y="6466"/>
                    </a:lnTo>
                    <a:close/>
                    <a:moveTo>
                      <a:pt x="6644" y="6954"/>
                    </a:moveTo>
                    <a:lnTo>
                      <a:pt x="9026" y="9264"/>
                    </a:lnTo>
                    <a:lnTo>
                      <a:pt x="8502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92" y="11193"/>
                    </a:lnTo>
                    <a:lnTo>
                      <a:pt x="3632" y="9192"/>
                    </a:lnTo>
                    <a:lnTo>
                      <a:pt x="5942" y="6942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4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4"/>
                    </a:lnTo>
                    <a:lnTo>
                      <a:pt x="1" y="3632"/>
                    </a:lnTo>
                    <a:lnTo>
                      <a:pt x="358" y="4239"/>
                    </a:lnTo>
                    <a:lnTo>
                      <a:pt x="1525" y="6192"/>
                    </a:lnTo>
                    <a:lnTo>
                      <a:pt x="405" y="8073"/>
                    </a:lnTo>
                    <a:lnTo>
                      <a:pt x="36" y="8680"/>
                    </a:lnTo>
                    <a:lnTo>
                      <a:pt x="739" y="8859"/>
                    </a:lnTo>
                    <a:lnTo>
                      <a:pt x="2965" y="9442"/>
                    </a:lnTo>
                    <a:lnTo>
                      <a:pt x="3549" y="11538"/>
                    </a:lnTo>
                    <a:lnTo>
                      <a:pt x="3739" y="12228"/>
                    </a:lnTo>
                    <a:lnTo>
                      <a:pt x="4370" y="11871"/>
                    </a:lnTo>
                    <a:lnTo>
                      <a:pt x="6370" y="10752"/>
                    </a:lnTo>
                    <a:lnTo>
                      <a:pt x="8311" y="11836"/>
                    </a:lnTo>
                    <a:lnTo>
                      <a:pt x="8930" y="12193"/>
                    </a:lnTo>
                    <a:lnTo>
                      <a:pt x="9133" y="11514"/>
                    </a:lnTo>
                    <a:lnTo>
                      <a:pt x="9728" y="9335"/>
                    </a:lnTo>
                    <a:lnTo>
                      <a:pt x="11883" y="8776"/>
                    </a:lnTo>
                    <a:lnTo>
                      <a:pt x="12466" y="8621"/>
                    </a:lnTo>
                    <a:lnTo>
                      <a:pt x="12466" y="8371"/>
                    </a:lnTo>
                    <a:lnTo>
                      <a:pt x="12228" y="7978"/>
                    </a:lnTo>
                    <a:lnTo>
                      <a:pt x="11061" y="6025"/>
                    </a:lnTo>
                    <a:lnTo>
                      <a:pt x="12181" y="4156"/>
                    </a:lnTo>
                    <a:lnTo>
                      <a:pt x="12466" y="3704"/>
                    </a:lnTo>
                    <a:lnTo>
                      <a:pt x="12466" y="3525"/>
                    </a:lnTo>
                    <a:lnTo>
                      <a:pt x="11847" y="3370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6" name="Google Shape;1496;p37"/>
              <p:cNvSpPr/>
              <p:nvPr/>
            </p:nvSpPr>
            <p:spPr>
              <a:xfrm>
                <a:off x="6160875" y="-593400"/>
                <a:ext cx="225650" cy="219700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8788" extrusionOk="0">
                    <a:moveTo>
                      <a:pt x="4846" y="1013"/>
                    </a:moveTo>
                    <a:lnTo>
                      <a:pt x="5394" y="3025"/>
                    </a:lnTo>
                    <a:lnTo>
                      <a:pt x="3096" y="5275"/>
                    </a:lnTo>
                    <a:lnTo>
                      <a:pt x="3096" y="2001"/>
                    </a:lnTo>
                    <a:lnTo>
                      <a:pt x="4846" y="1013"/>
                    </a:lnTo>
                    <a:close/>
                    <a:moveTo>
                      <a:pt x="5966" y="3453"/>
                    </a:moveTo>
                    <a:lnTo>
                      <a:pt x="7930" y="3965"/>
                    </a:lnTo>
                    <a:lnTo>
                      <a:pt x="6859" y="5763"/>
                    </a:lnTo>
                    <a:lnTo>
                      <a:pt x="3584" y="5763"/>
                    </a:lnTo>
                    <a:lnTo>
                      <a:pt x="5966" y="3453"/>
                    </a:lnTo>
                    <a:close/>
                    <a:moveTo>
                      <a:pt x="5275" y="1"/>
                    </a:moveTo>
                    <a:lnTo>
                      <a:pt x="4656" y="358"/>
                    </a:lnTo>
                    <a:lnTo>
                      <a:pt x="2644" y="1477"/>
                    </a:lnTo>
                    <a:lnTo>
                      <a:pt x="715" y="394"/>
                    </a:lnTo>
                    <a:lnTo>
                      <a:pt x="84" y="36"/>
                    </a:lnTo>
                    <a:lnTo>
                      <a:pt x="12" y="298"/>
                    </a:lnTo>
                    <a:cubicBezTo>
                      <a:pt x="12" y="405"/>
                      <a:pt x="1" y="584"/>
                      <a:pt x="1" y="810"/>
                    </a:cubicBezTo>
                    <a:cubicBezTo>
                      <a:pt x="1" y="1239"/>
                      <a:pt x="24" y="1822"/>
                      <a:pt x="132" y="2489"/>
                    </a:cubicBezTo>
                    <a:lnTo>
                      <a:pt x="513" y="1060"/>
                    </a:lnTo>
                    <a:lnTo>
                      <a:pt x="2382" y="2108"/>
                    </a:lnTo>
                    <a:lnTo>
                      <a:pt x="2382" y="5275"/>
                    </a:lnTo>
                    <a:lnTo>
                      <a:pt x="274" y="3239"/>
                    </a:lnTo>
                    <a:lnTo>
                      <a:pt x="274" y="3239"/>
                    </a:lnTo>
                    <a:cubicBezTo>
                      <a:pt x="393" y="3715"/>
                      <a:pt x="560" y="4204"/>
                      <a:pt x="786" y="4692"/>
                    </a:cubicBezTo>
                    <a:lnTo>
                      <a:pt x="1870" y="5751"/>
                    </a:lnTo>
                    <a:lnTo>
                      <a:pt x="1382" y="5751"/>
                    </a:lnTo>
                    <a:cubicBezTo>
                      <a:pt x="1846" y="6430"/>
                      <a:pt x="2406" y="7002"/>
                      <a:pt x="3072" y="7442"/>
                    </a:cubicBezTo>
                    <a:lnTo>
                      <a:pt x="3072" y="6906"/>
                    </a:lnTo>
                    <a:lnTo>
                      <a:pt x="4311" y="8097"/>
                    </a:lnTo>
                    <a:cubicBezTo>
                      <a:pt x="4763" y="8299"/>
                      <a:pt x="5251" y="8442"/>
                      <a:pt x="5775" y="8549"/>
                    </a:cubicBezTo>
                    <a:lnTo>
                      <a:pt x="3584" y="6418"/>
                    </a:lnTo>
                    <a:lnTo>
                      <a:pt x="6942" y="6418"/>
                    </a:lnTo>
                    <a:lnTo>
                      <a:pt x="7954" y="8133"/>
                    </a:lnTo>
                    <a:lnTo>
                      <a:pt x="6097" y="8609"/>
                    </a:lnTo>
                    <a:cubicBezTo>
                      <a:pt x="6740" y="8728"/>
                      <a:pt x="7418" y="8787"/>
                      <a:pt x="8156" y="8787"/>
                    </a:cubicBezTo>
                    <a:lnTo>
                      <a:pt x="8335" y="8740"/>
                    </a:lnTo>
                    <a:lnTo>
                      <a:pt x="9026" y="8561"/>
                    </a:lnTo>
                    <a:lnTo>
                      <a:pt x="8668" y="7954"/>
                    </a:lnTo>
                    <a:lnTo>
                      <a:pt x="7513" y="6037"/>
                    </a:lnTo>
                    <a:lnTo>
                      <a:pt x="8633" y="4156"/>
                    </a:lnTo>
                    <a:lnTo>
                      <a:pt x="8990" y="3549"/>
                    </a:lnTo>
                    <a:lnTo>
                      <a:pt x="8287" y="3370"/>
                    </a:lnTo>
                    <a:lnTo>
                      <a:pt x="6049" y="2787"/>
                    </a:lnTo>
                    <a:lnTo>
                      <a:pt x="5477" y="691"/>
                    </a:lnTo>
                    <a:lnTo>
                      <a:pt x="527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7" name="Google Shape;1497;p37"/>
              <p:cNvSpPr/>
              <p:nvPr/>
            </p:nvSpPr>
            <p:spPr>
              <a:xfrm>
                <a:off x="7018425" y="-287700"/>
                <a:ext cx="311975" cy="217900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8716" extrusionOk="0">
                    <a:moveTo>
                      <a:pt x="4072" y="1084"/>
                    </a:moveTo>
                    <a:lnTo>
                      <a:pt x="5942" y="2120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72" y="1084"/>
                    </a:lnTo>
                    <a:close/>
                    <a:moveTo>
                      <a:pt x="8394" y="1036"/>
                    </a:moveTo>
                    <a:lnTo>
                      <a:pt x="8942" y="3048"/>
                    </a:lnTo>
                    <a:lnTo>
                      <a:pt x="6632" y="5299"/>
                    </a:lnTo>
                    <a:lnTo>
                      <a:pt x="6632" y="2024"/>
                    </a:lnTo>
                    <a:lnTo>
                      <a:pt x="8394" y="1036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0"/>
                    </a:lnTo>
                    <a:lnTo>
                      <a:pt x="3120" y="3525"/>
                    </a:lnTo>
                    <a:close/>
                    <a:moveTo>
                      <a:pt x="9514" y="3465"/>
                    </a:moveTo>
                    <a:lnTo>
                      <a:pt x="11478" y="3965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02" y="6454"/>
                    </a:moveTo>
                    <a:lnTo>
                      <a:pt x="11514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1"/>
                    </a:lnTo>
                    <a:lnTo>
                      <a:pt x="3644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70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203" y="8716"/>
                    </a:lnTo>
                    <a:lnTo>
                      <a:pt x="2929" y="8716"/>
                    </a:lnTo>
                    <a:lnTo>
                      <a:pt x="1108" y="8239"/>
                    </a:lnTo>
                    <a:lnTo>
                      <a:pt x="2179" y="6442"/>
                    </a:lnTo>
                    <a:lnTo>
                      <a:pt x="5454" y="6442"/>
                    </a:lnTo>
                    <a:lnTo>
                      <a:pt x="3120" y="8716"/>
                    </a:lnTo>
                    <a:lnTo>
                      <a:pt x="4120" y="8716"/>
                    </a:lnTo>
                    <a:lnTo>
                      <a:pt x="5966" y="6930"/>
                    </a:lnTo>
                    <a:lnTo>
                      <a:pt x="5966" y="8716"/>
                    </a:lnTo>
                    <a:lnTo>
                      <a:pt x="6668" y="8716"/>
                    </a:lnTo>
                    <a:lnTo>
                      <a:pt x="6668" y="6930"/>
                    </a:lnTo>
                    <a:lnTo>
                      <a:pt x="8513" y="8716"/>
                    </a:lnTo>
                    <a:lnTo>
                      <a:pt x="12097" y="8716"/>
                    </a:lnTo>
                    <a:lnTo>
                      <a:pt x="12478" y="8620"/>
                    </a:lnTo>
                    <a:lnTo>
                      <a:pt x="12478" y="8359"/>
                    </a:lnTo>
                    <a:lnTo>
                      <a:pt x="12252" y="7978"/>
                    </a:lnTo>
                    <a:lnTo>
                      <a:pt x="11085" y="6025"/>
                    </a:lnTo>
                    <a:lnTo>
                      <a:pt x="12204" y="4156"/>
                    </a:lnTo>
                    <a:lnTo>
                      <a:pt x="12466" y="3691"/>
                    </a:lnTo>
                    <a:lnTo>
                      <a:pt x="12466" y="3513"/>
                    </a:lnTo>
                    <a:lnTo>
                      <a:pt x="11859" y="3346"/>
                    </a:lnTo>
                    <a:lnTo>
                      <a:pt x="9609" y="2775"/>
                    </a:lnTo>
                    <a:lnTo>
                      <a:pt x="9037" y="679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8" name="Google Shape;1498;p37"/>
              <p:cNvSpPr/>
              <p:nvPr/>
            </p:nvSpPr>
            <p:spPr>
              <a:xfrm>
                <a:off x="7018425" y="-593700"/>
                <a:ext cx="3113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55" h="12229" extrusionOk="0">
                    <a:moveTo>
                      <a:pt x="4072" y="1072"/>
                    </a:moveTo>
                    <a:lnTo>
                      <a:pt x="5942" y="2120"/>
                    </a:lnTo>
                    <a:lnTo>
                      <a:pt x="5942" y="5287"/>
                    </a:lnTo>
                    <a:lnTo>
                      <a:pt x="3560" y="2977"/>
                    </a:lnTo>
                    <a:lnTo>
                      <a:pt x="4072" y="1072"/>
                    </a:lnTo>
                    <a:close/>
                    <a:moveTo>
                      <a:pt x="8394" y="1049"/>
                    </a:moveTo>
                    <a:lnTo>
                      <a:pt x="8942" y="3049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49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20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02" y="6466"/>
                    </a:moveTo>
                    <a:lnTo>
                      <a:pt x="11514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30" y="6466"/>
                    </a:moveTo>
                    <a:lnTo>
                      <a:pt x="3048" y="8764"/>
                    </a:lnTo>
                    <a:lnTo>
                      <a:pt x="1084" y="8264"/>
                    </a:lnTo>
                    <a:lnTo>
                      <a:pt x="2156" y="6466"/>
                    </a:lnTo>
                    <a:close/>
                    <a:moveTo>
                      <a:pt x="6632" y="6954"/>
                    </a:moveTo>
                    <a:lnTo>
                      <a:pt x="9014" y="9264"/>
                    </a:lnTo>
                    <a:lnTo>
                      <a:pt x="8502" y="11169"/>
                    </a:lnTo>
                    <a:lnTo>
                      <a:pt x="6632" y="10121"/>
                    </a:lnTo>
                    <a:lnTo>
                      <a:pt x="6632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80" y="11193"/>
                    </a:lnTo>
                    <a:lnTo>
                      <a:pt x="3632" y="9192"/>
                    </a:lnTo>
                    <a:lnTo>
                      <a:pt x="5942" y="6942"/>
                    </a:lnTo>
                    <a:close/>
                    <a:moveTo>
                      <a:pt x="8835" y="1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4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13" y="6192"/>
                    </a:lnTo>
                    <a:lnTo>
                      <a:pt x="405" y="8073"/>
                    </a:lnTo>
                    <a:lnTo>
                      <a:pt x="24" y="8680"/>
                    </a:lnTo>
                    <a:lnTo>
                      <a:pt x="727" y="8859"/>
                    </a:lnTo>
                    <a:lnTo>
                      <a:pt x="2965" y="9442"/>
                    </a:lnTo>
                    <a:lnTo>
                      <a:pt x="3537" y="11538"/>
                    </a:lnTo>
                    <a:lnTo>
                      <a:pt x="3739" y="12228"/>
                    </a:lnTo>
                    <a:lnTo>
                      <a:pt x="4358" y="11871"/>
                    </a:lnTo>
                    <a:lnTo>
                      <a:pt x="6370" y="10752"/>
                    </a:lnTo>
                    <a:lnTo>
                      <a:pt x="8299" y="11836"/>
                    </a:lnTo>
                    <a:lnTo>
                      <a:pt x="8930" y="12193"/>
                    </a:lnTo>
                    <a:lnTo>
                      <a:pt x="9121" y="11514"/>
                    </a:lnTo>
                    <a:lnTo>
                      <a:pt x="9716" y="9335"/>
                    </a:lnTo>
                    <a:lnTo>
                      <a:pt x="11871" y="8776"/>
                    </a:lnTo>
                    <a:lnTo>
                      <a:pt x="12454" y="8621"/>
                    </a:lnTo>
                    <a:lnTo>
                      <a:pt x="12454" y="8371"/>
                    </a:lnTo>
                    <a:lnTo>
                      <a:pt x="12216" y="7978"/>
                    </a:lnTo>
                    <a:lnTo>
                      <a:pt x="11061" y="6025"/>
                    </a:lnTo>
                    <a:lnTo>
                      <a:pt x="12169" y="4156"/>
                    </a:lnTo>
                    <a:lnTo>
                      <a:pt x="12454" y="3704"/>
                    </a:lnTo>
                    <a:lnTo>
                      <a:pt x="12454" y="3525"/>
                    </a:lnTo>
                    <a:lnTo>
                      <a:pt x="11847" y="3370"/>
                    </a:lnTo>
                    <a:lnTo>
                      <a:pt x="9609" y="2787"/>
                    </a:lnTo>
                    <a:lnTo>
                      <a:pt x="9037" y="691"/>
                    </a:lnTo>
                    <a:lnTo>
                      <a:pt x="883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9" name="Google Shape;1499;p37"/>
              <p:cNvSpPr/>
              <p:nvPr/>
            </p:nvSpPr>
            <p:spPr>
              <a:xfrm>
                <a:off x="6700525" y="-287400"/>
                <a:ext cx="316150" cy="217900"/>
              </a:xfrm>
              <a:custGeom>
                <a:avLst/>
                <a:gdLst/>
                <a:ahLst/>
                <a:cxnLst/>
                <a:rect l="l" t="t" r="r" b="b"/>
                <a:pathLst>
                  <a:path w="12646" h="8716" extrusionOk="0">
                    <a:moveTo>
                      <a:pt x="4096" y="1072"/>
                    </a:moveTo>
                    <a:lnTo>
                      <a:pt x="5954" y="2108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18" y="1024"/>
                    </a:moveTo>
                    <a:lnTo>
                      <a:pt x="8966" y="3036"/>
                    </a:lnTo>
                    <a:lnTo>
                      <a:pt x="6656" y="5287"/>
                    </a:lnTo>
                    <a:lnTo>
                      <a:pt x="6656" y="2012"/>
                    </a:lnTo>
                    <a:lnTo>
                      <a:pt x="8418" y="1024"/>
                    </a:lnTo>
                    <a:close/>
                    <a:moveTo>
                      <a:pt x="3144" y="3513"/>
                    </a:moveTo>
                    <a:lnTo>
                      <a:pt x="5454" y="5763"/>
                    </a:lnTo>
                    <a:lnTo>
                      <a:pt x="2084" y="5763"/>
                    </a:lnTo>
                    <a:lnTo>
                      <a:pt x="1072" y="4048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53"/>
                    </a:lnTo>
                    <a:lnTo>
                      <a:pt x="10419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42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68" y="6442"/>
                    </a:lnTo>
                    <a:close/>
                    <a:moveTo>
                      <a:pt x="8847" y="0"/>
                    </a:moveTo>
                    <a:lnTo>
                      <a:pt x="8216" y="357"/>
                    </a:lnTo>
                    <a:lnTo>
                      <a:pt x="6216" y="1477"/>
                    </a:lnTo>
                    <a:lnTo>
                      <a:pt x="4275" y="381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7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167" y="8704"/>
                    </a:lnTo>
                    <a:cubicBezTo>
                      <a:pt x="334" y="8716"/>
                      <a:pt x="489" y="8716"/>
                      <a:pt x="655" y="8716"/>
                    </a:cubicBezTo>
                    <a:lnTo>
                      <a:pt x="2953" y="8716"/>
                    </a:lnTo>
                    <a:lnTo>
                      <a:pt x="1132" y="8239"/>
                    </a:lnTo>
                    <a:lnTo>
                      <a:pt x="2203" y="6442"/>
                    </a:lnTo>
                    <a:lnTo>
                      <a:pt x="5477" y="6442"/>
                    </a:lnTo>
                    <a:lnTo>
                      <a:pt x="3144" y="8716"/>
                    </a:lnTo>
                    <a:lnTo>
                      <a:pt x="4144" y="8716"/>
                    </a:lnTo>
                    <a:lnTo>
                      <a:pt x="5989" y="6930"/>
                    </a:lnTo>
                    <a:lnTo>
                      <a:pt x="5989" y="8716"/>
                    </a:lnTo>
                    <a:lnTo>
                      <a:pt x="6692" y="8716"/>
                    </a:lnTo>
                    <a:lnTo>
                      <a:pt x="6692" y="6930"/>
                    </a:lnTo>
                    <a:lnTo>
                      <a:pt x="8537" y="8716"/>
                    </a:lnTo>
                    <a:lnTo>
                      <a:pt x="12121" y="8716"/>
                    </a:lnTo>
                    <a:lnTo>
                      <a:pt x="12645" y="8585"/>
                    </a:lnTo>
                    <a:lnTo>
                      <a:pt x="12288" y="7977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6"/>
                    </a:lnTo>
                    <a:lnTo>
                      <a:pt x="11847" y="3358"/>
                    </a:lnTo>
                    <a:lnTo>
                      <a:pt x="9621" y="2786"/>
                    </a:lnTo>
                    <a:lnTo>
                      <a:pt x="9037" y="679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0" name="Google Shape;1500;p37"/>
              <p:cNvSpPr/>
              <p:nvPr/>
            </p:nvSpPr>
            <p:spPr>
              <a:xfrm>
                <a:off x="6700825" y="-593700"/>
                <a:ext cx="3149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29" extrusionOk="0">
                    <a:moveTo>
                      <a:pt x="4084" y="1072"/>
                    </a:moveTo>
                    <a:lnTo>
                      <a:pt x="5942" y="2120"/>
                    </a:lnTo>
                    <a:lnTo>
                      <a:pt x="5942" y="5287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406" y="1049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406" y="1049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56" y="6466"/>
                    </a:lnTo>
                    <a:close/>
                    <a:moveTo>
                      <a:pt x="5442" y="6466"/>
                    </a:moveTo>
                    <a:lnTo>
                      <a:pt x="3060" y="8764"/>
                    </a:lnTo>
                    <a:lnTo>
                      <a:pt x="1096" y="8264"/>
                    </a:lnTo>
                    <a:lnTo>
                      <a:pt x="2167" y="6466"/>
                    </a:lnTo>
                    <a:close/>
                    <a:moveTo>
                      <a:pt x="6644" y="6954"/>
                    </a:moveTo>
                    <a:lnTo>
                      <a:pt x="9025" y="9264"/>
                    </a:lnTo>
                    <a:lnTo>
                      <a:pt x="8502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92" y="11193"/>
                    </a:lnTo>
                    <a:lnTo>
                      <a:pt x="3644" y="9192"/>
                    </a:lnTo>
                    <a:lnTo>
                      <a:pt x="5942" y="6942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4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4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94" y="10752"/>
                    </a:lnTo>
                    <a:lnTo>
                      <a:pt x="8323" y="11836"/>
                    </a:lnTo>
                    <a:lnTo>
                      <a:pt x="8954" y="12193"/>
                    </a:lnTo>
                    <a:lnTo>
                      <a:pt x="9145" y="11514"/>
                    </a:lnTo>
                    <a:lnTo>
                      <a:pt x="9740" y="9335"/>
                    </a:lnTo>
                    <a:lnTo>
                      <a:pt x="11895" y="8776"/>
                    </a:lnTo>
                    <a:lnTo>
                      <a:pt x="12597" y="8597"/>
                    </a:lnTo>
                    <a:lnTo>
                      <a:pt x="12240" y="7978"/>
                    </a:lnTo>
                    <a:lnTo>
                      <a:pt x="11085" y="6025"/>
                    </a:lnTo>
                    <a:lnTo>
                      <a:pt x="12193" y="4156"/>
                    </a:lnTo>
                    <a:lnTo>
                      <a:pt x="12550" y="3549"/>
                    </a:lnTo>
                    <a:lnTo>
                      <a:pt x="11859" y="3370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1" name="Google Shape;1501;p37"/>
              <p:cNvSpPr/>
              <p:nvPr/>
            </p:nvSpPr>
            <p:spPr>
              <a:xfrm>
                <a:off x="7647075" y="-287700"/>
                <a:ext cx="311975" cy="217900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8716" extrusionOk="0">
                    <a:moveTo>
                      <a:pt x="4084" y="1084"/>
                    </a:moveTo>
                    <a:lnTo>
                      <a:pt x="5942" y="2120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84" y="1084"/>
                    </a:lnTo>
                    <a:close/>
                    <a:moveTo>
                      <a:pt x="8394" y="1036"/>
                    </a:moveTo>
                    <a:lnTo>
                      <a:pt x="8954" y="3048"/>
                    </a:lnTo>
                    <a:lnTo>
                      <a:pt x="6644" y="5299"/>
                    </a:lnTo>
                    <a:lnTo>
                      <a:pt x="6644" y="2024"/>
                    </a:lnTo>
                    <a:lnTo>
                      <a:pt x="8394" y="1036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0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65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65"/>
                    </a:lnTo>
                    <a:lnTo>
                      <a:pt x="4275" y="381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81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215" y="8716"/>
                    </a:lnTo>
                    <a:lnTo>
                      <a:pt x="2929" y="8716"/>
                    </a:lnTo>
                    <a:lnTo>
                      <a:pt x="1120" y="8239"/>
                    </a:lnTo>
                    <a:lnTo>
                      <a:pt x="2191" y="6442"/>
                    </a:lnTo>
                    <a:lnTo>
                      <a:pt x="5465" y="6442"/>
                    </a:lnTo>
                    <a:lnTo>
                      <a:pt x="3132" y="8716"/>
                    </a:lnTo>
                    <a:lnTo>
                      <a:pt x="4120" y="8716"/>
                    </a:lnTo>
                    <a:lnTo>
                      <a:pt x="5977" y="6930"/>
                    </a:lnTo>
                    <a:lnTo>
                      <a:pt x="5977" y="8716"/>
                    </a:lnTo>
                    <a:lnTo>
                      <a:pt x="6668" y="8716"/>
                    </a:lnTo>
                    <a:lnTo>
                      <a:pt x="6668" y="6930"/>
                    </a:lnTo>
                    <a:lnTo>
                      <a:pt x="8513" y="8716"/>
                    </a:lnTo>
                    <a:lnTo>
                      <a:pt x="9906" y="8716"/>
                    </a:lnTo>
                    <a:cubicBezTo>
                      <a:pt x="10823" y="8716"/>
                      <a:pt x="11669" y="8585"/>
                      <a:pt x="12443" y="8299"/>
                    </a:cubicBezTo>
                    <a:lnTo>
                      <a:pt x="12252" y="7978"/>
                    </a:lnTo>
                    <a:lnTo>
                      <a:pt x="11085" y="6025"/>
                    </a:lnTo>
                    <a:lnTo>
                      <a:pt x="12204" y="4156"/>
                    </a:lnTo>
                    <a:lnTo>
                      <a:pt x="12478" y="3691"/>
                    </a:lnTo>
                    <a:lnTo>
                      <a:pt x="12478" y="3513"/>
                    </a:lnTo>
                    <a:lnTo>
                      <a:pt x="11871" y="3346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2" name="Google Shape;1502;p37"/>
              <p:cNvSpPr/>
              <p:nvPr/>
            </p:nvSpPr>
            <p:spPr>
              <a:xfrm>
                <a:off x="7647075" y="-593700"/>
                <a:ext cx="3116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29" extrusionOk="0">
                    <a:moveTo>
                      <a:pt x="4084" y="1072"/>
                    </a:moveTo>
                    <a:lnTo>
                      <a:pt x="5942" y="2120"/>
                    </a:lnTo>
                    <a:lnTo>
                      <a:pt x="5942" y="5287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394" y="1049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49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42" y="6466"/>
                    </a:moveTo>
                    <a:lnTo>
                      <a:pt x="3060" y="8764"/>
                    </a:lnTo>
                    <a:lnTo>
                      <a:pt x="1096" y="8264"/>
                    </a:lnTo>
                    <a:lnTo>
                      <a:pt x="2167" y="6466"/>
                    </a:lnTo>
                    <a:close/>
                    <a:moveTo>
                      <a:pt x="6644" y="6954"/>
                    </a:moveTo>
                    <a:lnTo>
                      <a:pt x="9025" y="9264"/>
                    </a:lnTo>
                    <a:lnTo>
                      <a:pt x="8502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91" y="11193"/>
                    </a:lnTo>
                    <a:lnTo>
                      <a:pt x="3632" y="9192"/>
                    </a:lnTo>
                    <a:lnTo>
                      <a:pt x="5942" y="6942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4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24" y="6192"/>
                    </a:lnTo>
                    <a:lnTo>
                      <a:pt x="405" y="8073"/>
                    </a:lnTo>
                    <a:lnTo>
                      <a:pt x="36" y="8680"/>
                    </a:lnTo>
                    <a:lnTo>
                      <a:pt x="727" y="8859"/>
                    </a:lnTo>
                    <a:lnTo>
                      <a:pt x="2965" y="9442"/>
                    </a:lnTo>
                    <a:lnTo>
                      <a:pt x="3549" y="11538"/>
                    </a:lnTo>
                    <a:lnTo>
                      <a:pt x="3739" y="12228"/>
                    </a:lnTo>
                    <a:lnTo>
                      <a:pt x="4370" y="11871"/>
                    </a:lnTo>
                    <a:lnTo>
                      <a:pt x="6370" y="10752"/>
                    </a:lnTo>
                    <a:lnTo>
                      <a:pt x="8311" y="11836"/>
                    </a:lnTo>
                    <a:lnTo>
                      <a:pt x="8930" y="12193"/>
                    </a:lnTo>
                    <a:lnTo>
                      <a:pt x="9133" y="11514"/>
                    </a:lnTo>
                    <a:lnTo>
                      <a:pt x="9728" y="9335"/>
                    </a:lnTo>
                    <a:lnTo>
                      <a:pt x="11883" y="8776"/>
                    </a:lnTo>
                    <a:lnTo>
                      <a:pt x="12466" y="8621"/>
                    </a:lnTo>
                    <a:lnTo>
                      <a:pt x="12466" y="8371"/>
                    </a:lnTo>
                    <a:lnTo>
                      <a:pt x="12228" y="7978"/>
                    </a:lnTo>
                    <a:lnTo>
                      <a:pt x="11061" y="6025"/>
                    </a:lnTo>
                    <a:lnTo>
                      <a:pt x="12181" y="4156"/>
                    </a:lnTo>
                    <a:lnTo>
                      <a:pt x="12466" y="3704"/>
                    </a:lnTo>
                    <a:lnTo>
                      <a:pt x="12466" y="3525"/>
                    </a:lnTo>
                    <a:lnTo>
                      <a:pt x="11847" y="3370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3" name="Google Shape;1503;p37"/>
              <p:cNvSpPr/>
              <p:nvPr/>
            </p:nvSpPr>
            <p:spPr>
              <a:xfrm>
                <a:off x="7329475" y="-287400"/>
                <a:ext cx="315550" cy="217900"/>
              </a:xfrm>
              <a:custGeom>
                <a:avLst/>
                <a:gdLst/>
                <a:ahLst/>
                <a:cxnLst/>
                <a:rect l="l" t="t" r="r" b="b"/>
                <a:pathLst>
                  <a:path w="12622" h="8716" extrusionOk="0">
                    <a:moveTo>
                      <a:pt x="4096" y="1072"/>
                    </a:moveTo>
                    <a:lnTo>
                      <a:pt x="5954" y="2108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06" y="1024"/>
                    </a:moveTo>
                    <a:lnTo>
                      <a:pt x="8954" y="3036"/>
                    </a:lnTo>
                    <a:lnTo>
                      <a:pt x="6656" y="5287"/>
                    </a:lnTo>
                    <a:lnTo>
                      <a:pt x="6656" y="2012"/>
                    </a:lnTo>
                    <a:lnTo>
                      <a:pt x="8406" y="1024"/>
                    </a:lnTo>
                    <a:close/>
                    <a:moveTo>
                      <a:pt x="3144" y="3513"/>
                    </a:moveTo>
                    <a:lnTo>
                      <a:pt x="5442" y="5763"/>
                    </a:lnTo>
                    <a:lnTo>
                      <a:pt x="2084" y="5763"/>
                    </a:lnTo>
                    <a:lnTo>
                      <a:pt x="1072" y="4048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53"/>
                    </a:lnTo>
                    <a:lnTo>
                      <a:pt x="10418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42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56" y="6442"/>
                    </a:lnTo>
                    <a:close/>
                    <a:moveTo>
                      <a:pt x="8835" y="0"/>
                    </a:moveTo>
                    <a:lnTo>
                      <a:pt x="8216" y="357"/>
                    </a:lnTo>
                    <a:lnTo>
                      <a:pt x="6204" y="1477"/>
                    </a:lnTo>
                    <a:lnTo>
                      <a:pt x="4275" y="381"/>
                    </a:lnTo>
                    <a:lnTo>
                      <a:pt x="3644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70" y="4239"/>
                    </a:lnTo>
                    <a:lnTo>
                      <a:pt x="1525" y="6192"/>
                    </a:lnTo>
                    <a:lnTo>
                      <a:pt x="417" y="8061"/>
                    </a:lnTo>
                    <a:lnTo>
                      <a:pt x="36" y="8680"/>
                    </a:lnTo>
                    <a:lnTo>
                      <a:pt x="203" y="8716"/>
                    </a:lnTo>
                    <a:lnTo>
                      <a:pt x="2929" y="8716"/>
                    </a:lnTo>
                    <a:lnTo>
                      <a:pt x="1108" y="8251"/>
                    </a:lnTo>
                    <a:lnTo>
                      <a:pt x="2179" y="6442"/>
                    </a:lnTo>
                    <a:lnTo>
                      <a:pt x="5454" y="6442"/>
                    </a:lnTo>
                    <a:lnTo>
                      <a:pt x="3120" y="8716"/>
                    </a:lnTo>
                    <a:lnTo>
                      <a:pt x="4120" y="8716"/>
                    </a:lnTo>
                    <a:lnTo>
                      <a:pt x="5966" y="6930"/>
                    </a:lnTo>
                    <a:lnTo>
                      <a:pt x="5966" y="8716"/>
                    </a:lnTo>
                    <a:lnTo>
                      <a:pt x="6668" y="8716"/>
                    </a:lnTo>
                    <a:lnTo>
                      <a:pt x="6668" y="6930"/>
                    </a:lnTo>
                    <a:lnTo>
                      <a:pt x="8513" y="8716"/>
                    </a:lnTo>
                    <a:lnTo>
                      <a:pt x="12097" y="8716"/>
                    </a:lnTo>
                    <a:lnTo>
                      <a:pt x="12621" y="8585"/>
                    </a:lnTo>
                    <a:lnTo>
                      <a:pt x="12264" y="7977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6"/>
                    </a:lnTo>
                    <a:lnTo>
                      <a:pt x="11847" y="3358"/>
                    </a:lnTo>
                    <a:lnTo>
                      <a:pt x="9609" y="2786"/>
                    </a:lnTo>
                    <a:lnTo>
                      <a:pt x="9037" y="679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4" name="Google Shape;1504;p37"/>
              <p:cNvSpPr/>
              <p:nvPr/>
            </p:nvSpPr>
            <p:spPr>
              <a:xfrm>
                <a:off x="7329775" y="-593700"/>
                <a:ext cx="3149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29" extrusionOk="0">
                    <a:moveTo>
                      <a:pt x="4084" y="1072"/>
                    </a:moveTo>
                    <a:lnTo>
                      <a:pt x="5942" y="2120"/>
                    </a:lnTo>
                    <a:lnTo>
                      <a:pt x="5942" y="5287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394" y="1049"/>
                    </a:moveTo>
                    <a:lnTo>
                      <a:pt x="8942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49"/>
                    </a:lnTo>
                    <a:close/>
                    <a:moveTo>
                      <a:pt x="3132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6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30" y="6466"/>
                    </a:moveTo>
                    <a:lnTo>
                      <a:pt x="3048" y="8764"/>
                    </a:lnTo>
                    <a:lnTo>
                      <a:pt x="1084" y="8264"/>
                    </a:lnTo>
                    <a:lnTo>
                      <a:pt x="2155" y="6466"/>
                    </a:lnTo>
                    <a:close/>
                    <a:moveTo>
                      <a:pt x="6644" y="6954"/>
                    </a:moveTo>
                    <a:lnTo>
                      <a:pt x="9025" y="9264"/>
                    </a:lnTo>
                    <a:lnTo>
                      <a:pt x="8501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80" y="11193"/>
                    </a:lnTo>
                    <a:lnTo>
                      <a:pt x="3632" y="9192"/>
                    </a:lnTo>
                    <a:lnTo>
                      <a:pt x="5942" y="6942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4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70" y="4239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82" y="10752"/>
                    </a:lnTo>
                    <a:lnTo>
                      <a:pt x="8323" y="11836"/>
                    </a:lnTo>
                    <a:lnTo>
                      <a:pt x="8942" y="12193"/>
                    </a:lnTo>
                    <a:lnTo>
                      <a:pt x="9144" y="11514"/>
                    </a:lnTo>
                    <a:lnTo>
                      <a:pt x="9740" y="9335"/>
                    </a:lnTo>
                    <a:lnTo>
                      <a:pt x="11895" y="8776"/>
                    </a:lnTo>
                    <a:lnTo>
                      <a:pt x="12597" y="8597"/>
                    </a:lnTo>
                    <a:lnTo>
                      <a:pt x="12228" y="7978"/>
                    </a:lnTo>
                    <a:lnTo>
                      <a:pt x="11073" y="6025"/>
                    </a:lnTo>
                    <a:lnTo>
                      <a:pt x="12192" y="4156"/>
                    </a:lnTo>
                    <a:lnTo>
                      <a:pt x="12550" y="3549"/>
                    </a:lnTo>
                    <a:lnTo>
                      <a:pt x="11847" y="3370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5" name="Google Shape;1505;p37"/>
              <p:cNvSpPr/>
              <p:nvPr/>
            </p:nvSpPr>
            <p:spPr>
              <a:xfrm>
                <a:off x="8276025" y="-593400"/>
                <a:ext cx="173550" cy="217625"/>
              </a:xfrm>
              <a:custGeom>
                <a:avLst/>
                <a:gdLst/>
                <a:ahLst/>
                <a:cxnLst/>
                <a:rect l="l" t="t" r="r" b="b"/>
                <a:pathLst>
                  <a:path w="6942" h="8705" extrusionOk="0">
                    <a:moveTo>
                      <a:pt x="3120" y="3513"/>
                    </a:moveTo>
                    <a:lnTo>
                      <a:pt x="5430" y="5763"/>
                    </a:lnTo>
                    <a:lnTo>
                      <a:pt x="2072" y="5763"/>
                    </a:lnTo>
                    <a:lnTo>
                      <a:pt x="1060" y="4049"/>
                    </a:lnTo>
                    <a:lnTo>
                      <a:pt x="3120" y="3513"/>
                    </a:lnTo>
                    <a:close/>
                    <a:moveTo>
                      <a:pt x="3644" y="1"/>
                    </a:moveTo>
                    <a:lnTo>
                      <a:pt x="3453" y="691"/>
                    </a:lnTo>
                    <a:lnTo>
                      <a:pt x="2858" y="2870"/>
                    </a:lnTo>
                    <a:lnTo>
                      <a:pt x="691" y="3430"/>
                    </a:lnTo>
                    <a:lnTo>
                      <a:pt x="0" y="3608"/>
                    </a:lnTo>
                    <a:lnTo>
                      <a:pt x="369" y="4215"/>
                    </a:lnTo>
                    <a:lnTo>
                      <a:pt x="1536" y="6168"/>
                    </a:lnTo>
                    <a:lnTo>
                      <a:pt x="417" y="8049"/>
                    </a:lnTo>
                    <a:lnTo>
                      <a:pt x="48" y="8657"/>
                    </a:lnTo>
                    <a:lnTo>
                      <a:pt x="239" y="8704"/>
                    </a:lnTo>
                    <a:cubicBezTo>
                      <a:pt x="786" y="8645"/>
                      <a:pt x="1310" y="8537"/>
                      <a:pt x="1786" y="8406"/>
                    </a:cubicBezTo>
                    <a:lnTo>
                      <a:pt x="1120" y="8228"/>
                    </a:lnTo>
                    <a:lnTo>
                      <a:pt x="2191" y="6418"/>
                    </a:lnTo>
                    <a:lnTo>
                      <a:pt x="5037" y="6418"/>
                    </a:lnTo>
                    <a:cubicBezTo>
                      <a:pt x="5275" y="6156"/>
                      <a:pt x="5501" y="5870"/>
                      <a:pt x="5703" y="5561"/>
                    </a:cubicBezTo>
                    <a:cubicBezTo>
                      <a:pt x="5775" y="5442"/>
                      <a:pt x="5834" y="5335"/>
                      <a:pt x="5906" y="5216"/>
                    </a:cubicBezTo>
                    <a:lnTo>
                      <a:pt x="3572" y="2953"/>
                    </a:lnTo>
                    <a:lnTo>
                      <a:pt x="4096" y="1048"/>
                    </a:lnTo>
                    <a:lnTo>
                      <a:pt x="5930" y="2108"/>
                    </a:lnTo>
                    <a:lnTo>
                      <a:pt x="5930" y="5144"/>
                    </a:lnTo>
                    <a:cubicBezTo>
                      <a:pt x="6263" y="4525"/>
                      <a:pt x="6489" y="3906"/>
                      <a:pt x="6632" y="3311"/>
                    </a:cubicBezTo>
                    <a:lnTo>
                      <a:pt x="6632" y="2001"/>
                    </a:lnTo>
                    <a:lnTo>
                      <a:pt x="6882" y="1846"/>
                    </a:lnTo>
                    <a:cubicBezTo>
                      <a:pt x="6918" y="1548"/>
                      <a:pt x="6930" y="1275"/>
                      <a:pt x="6942" y="1037"/>
                    </a:cubicBezTo>
                    <a:lnTo>
                      <a:pt x="6942" y="1037"/>
                    </a:lnTo>
                    <a:lnTo>
                      <a:pt x="6204" y="1453"/>
                    </a:lnTo>
                    <a:lnTo>
                      <a:pt x="4263" y="358"/>
                    </a:lnTo>
                    <a:lnTo>
                      <a:pt x="3644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6" name="Google Shape;1506;p37"/>
              <p:cNvSpPr/>
              <p:nvPr/>
            </p:nvSpPr>
            <p:spPr>
              <a:xfrm>
                <a:off x="7958725" y="-287700"/>
                <a:ext cx="228325" cy="203925"/>
              </a:xfrm>
              <a:custGeom>
                <a:avLst/>
                <a:gdLst/>
                <a:ahLst/>
                <a:cxnLst/>
                <a:rect l="l" t="t" r="r" b="b"/>
                <a:pathLst>
                  <a:path w="9133" h="8157" extrusionOk="0">
                    <a:moveTo>
                      <a:pt x="8835" y="0"/>
                    </a:moveTo>
                    <a:lnTo>
                      <a:pt x="8216" y="358"/>
                    </a:lnTo>
                    <a:lnTo>
                      <a:pt x="6203" y="1465"/>
                    </a:lnTo>
                    <a:lnTo>
                      <a:pt x="4263" y="381"/>
                    </a:lnTo>
                    <a:lnTo>
                      <a:pt x="3644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691" y="3453"/>
                    </a:lnTo>
                    <a:lnTo>
                      <a:pt x="0" y="3632"/>
                    </a:lnTo>
                    <a:lnTo>
                      <a:pt x="369" y="4239"/>
                    </a:lnTo>
                    <a:lnTo>
                      <a:pt x="1524" y="6192"/>
                    </a:lnTo>
                    <a:lnTo>
                      <a:pt x="417" y="8061"/>
                    </a:lnTo>
                    <a:lnTo>
                      <a:pt x="358" y="8156"/>
                    </a:lnTo>
                    <a:cubicBezTo>
                      <a:pt x="786" y="7966"/>
                      <a:pt x="1203" y="7739"/>
                      <a:pt x="1584" y="7454"/>
                    </a:cubicBezTo>
                    <a:lnTo>
                      <a:pt x="2179" y="6442"/>
                    </a:lnTo>
                    <a:lnTo>
                      <a:pt x="2691" y="6442"/>
                    </a:lnTo>
                    <a:cubicBezTo>
                      <a:pt x="2882" y="6239"/>
                      <a:pt x="3060" y="6001"/>
                      <a:pt x="3227" y="5751"/>
                    </a:cubicBezTo>
                    <a:lnTo>
                      <a:pt x="2096" y="5751"/>
                    </a:lnTo>
                    <a:lnTo>
                      <a:pt x="1084" y="4048"/>
                    </a:lnTo>
                    <a:lnTo>
                      <a:pt x="3155" y="3513"/>
                    </a:lnTo>
                    <a:lnTo>
                      <a:pt x="4025" y="4358"/>
                    </a:lnTo>
                    <a:cubicBezTo>
                      <a:pt x="4144" y="4120"/>
                      <a:pt x="4239" y="3882"/>
                      <a:pt x="4310" y="3667"/>
                    </a:cubicBezTo>
                    <a:lnTo>
                      <a:pt x="3584" y="2953"/>
                    </a:lnTo>
                    <a:lnTo>
                      <a:pt x="4108" y="1048"/>
                    </a:lnTo>
                    <a:lnTo>
                      <a:pt x="5965" y="2096"/>
                    </a:lnTo>
                    <a:lnTo>
                      <a:pt x="5965" y="2179"/>
                    </a:lnTo>
                    <a:cubicBezTo>
                      <a:pt x="6168" y="2179"/>
                      <a:pt x="6406" y="2155"/>
                      <a:pt x="6632" y="2108"/>
                    </a:cubicBezTo>
                    <a:lnTo>
                      <a:pt x="6632" y="2024"/>
                    </a:lnTo>
                    <a:lnTo>
                      <a:pt x="8394" y="1036"/>
                    </a:lnTo>
                    <a:lnTo>
                      <a:pt x="8513" y="1453"/>
                    </a:lnTo>
                    <a:cubicBezTo>
                      <a:pt x="8728" y="1334"/>
                      <a:pt x="8942" y="1203"/>
                      <a:pt x="9132" y="1048"/>
                    </a:cubicBezTo>
                    <a:lnTo>
                      <a:pt x="9025" y="679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7" name="Google Shape;1507;p37"/>
              <p:cNvSpPr/>
              <p:nvPr/>
            </p:nvSpPr>
            <p:spPr>
              <a:xfrm>
                <a:off x="7958725" y="-593700"/>
                <a:ext cx="3143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74" h="12229" extrusionOk="0">
                    <a:moveTo>
                      <a:pt x="4072" y="1072"/>
                    </a:moveTo>
                    <a:lnTo>
                      <a:pt x="5930" y="2120"/>
                    </a:lnTo>
                    <a:lnTo>
                      <a:pt x="5930" y="5287"/>
                    </a:lnTo>
                    <a:lnTo>
                      <a:pt x="3548" y="2977"/>
                    </a:lnTo>
                    <a:lnTo>
                      <a:pt x="4072" y="1072"/>
                    </a:lnTo>
                    <a:close/>
                    <a:moveTo>
                      <a:pt x="8394" y="1049"/>
                    </a:moveTo>
                    <a:lnTo>
                      <a:pt x="8942" y="3049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49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60" y="5775"/>
                    </a:lnTo>
                    <a:lnTo>
                      <a:pt x="1048" y="4061"/>
                    </a:lnTo>
                    <a:lnTo>
                      <a:pt x="3120" y="3525"/>
                    </a:lnTo>
                    <a:close/>
                    <a:moveTo>
                      <a:pt x="9502" y="3465"/>
                    </a:moveTo>
                    <a:lnTo>
                      <a:pt x="11466" y="3977"/>
                    </a:lnTo>
                    <a:lnTo>
                      <a:pt x="10394" y="5775"/>
                    </a:lnTo>
                    <a:lnTo>
                      <a:pt x="7120" y="5775"/>
                    </a:lnTo>
                    <a:lnTo>
                      <a:pt x="9502" y="3465"/>
                    </a:lnTo>
                    <a:close/>
                    <a:moveTo>
                      <a:pt x="10502" y="6466"/>
                    </a:moveTo>
                    <a:lnTo>
                      <a:pt x="11514" y="8168"/>
                    </a:lnTo>
                    <a:lnTo>
                      <a:pt x="9442" y="8704"/>
                    </a:lnTo>
                    <a:lnTo>
                      <a:pt x="7144" y="6466"/>
                    </a:lnTo>
                    <a:close/>
                    <a:moveTo>
                      <a:pt x="5430" y="6466"/>
                    </a:moveTo>
                    <a:lnTo>
                      <a:pt x="3048" y="8764"/>
                    </a:lnTo>
                    <a:lnTo>
                      <a:pt x="1084" y="8264"/>
                    </a:lnTo>
                    <a:lnTo>
                      <a:pt x="2155" y="6466"/>
                    </a:lnTo>
                    <a:close/>
                    <a:moveTo>
                      <a:pt x="6632" y="6954"/>
                    </a:moveTo>
                    <a:lnTo>
                      <a:pt x="9013" y="9264"/>
                    </a:lnTo>
                    <a:lnTo>
                      <a:pt x="8489" y="11169"/>
                    </a:lnTo>
                    <a:lnTo>
                      <a:pt x="6632" y="10121"/>
                    </a:lnTo>
                    <a:lnTo>
                      <a:pt x="6632" y="6954"/>
                    </a:lnTo>
                    <a:close/>
                    <a:moveTo>
                      <a:pt x="5930" y="6942"/>
                    </a:moveTo>
                    <a:lnTo>
                      <a:pt x="5930" y="10216"/>
                    </a:lnTo>
                    <a:lnTo>
                      <a:pt x="4179" y="11193"/>
                    </a:lnTo>
                    <a:lnTo>
                      <a:pt x="3632" y="9192"/>
                    </a:lnTo>
                    <a:lnTo>
                      <a:pt x="5930" y="6942"/>
                    </a:lnTo>
                    <a:close/>
                    <a:moveTo>
                      <a:pt x="8835" y="1"/>
                    </a:moveTo>
                    <a:lnTo>
                      <a:pt x="8216" y="358"/>
                    </a:lnTo>
                    <a:lnTo>
                      <a:pt x="6203" y="1477"/>
                    </a:lnTo>
                    <a:lnTo>
                      <a:pt x="4263" y="394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691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12" y="6192"/>
                    </a:lnTo>
                    <a:lnTo>
                      <a:pt x="393" y="8073"/>
                    </a:lnTo>
                    <a:lnTo>
                      <a:pt x="24" y="8680"/>
                    </a:lnTo>
                    <a:lnTo>
                      <a:pt x="727" y="8859"/>
                    </a:lnTo>
                    <a:lnTo>
                      <a:pt x="2953" y="9442"/>
                    </a:lnTo>
                    <a:lnTo>
                      <a:pt x="3536" y="11538"/>
                    </a:lnTo>
                    <a:lnTo>
                      <a:pt x="3727" y="12228"/>
                    </a:lnTo>
                    <a:lnTo>
                      <a:pt x="4358" y="11871"/>
                    </a:lnTo>
                    <a:lnTo>
                      <a:pt x="6370" y="10752"/>
                    </a:lnTo>
                    <a:lnTo>
                      <a:pt x="8299" y="11836"/>
                    </a:lnTo>
                    <a:lnTo>
                      <a:pt x="8930" y="12193"/>
                    </a:lnTo>
                    <a:lnTo>
                      <a:pt x="9121" y="11514"/>
                    </a:lnTo>
                    <a:lnTo>
                      <a:pt x="9716" y="9335"/>
                    </a:lnTo>
                    <a:lnTo>
                      <a:pt x="11871" y="8776"/>
                    </a:lnTo>
                    <a:lnTo>
                      <a:pt x="12573" y="8597"/>
                    </a:lnTo>
                    <a:lnTo>
                      <a:pt x="12216" y="7978"/>
                    </a:lnTo>
                    <a:lnTo>
                      <a:pt x="11049" y="6025"/>
                    </a:lnTo>
                    <a:lnTo>
                      <a:pt x="12169" y="4156"/>
                    </a:lnTo>
                    <a:lnTo>
                      <a:pt x="12538" y="3549"/>
                    </a:lnTo>
                    <a:lnTo>
                      <a:pt x="11847" y="3370"/>
                    </a:lnTo>
                    <a:lnTo>
                      <a:pt x="9609" y="2787"/>
                    </a:lnTo>
                    <a:lnTo>
                      <a:pt x="9025" y="691"/>
                    </a:lnTo>
                    <a:lnTo>
                      <a:pt x="883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08" name="Google Shape;1508;p37"/>
            <p:cNvSpPr/>
            <p:nvPr/>
          </p:nvSpPr>
          <p:spPr>
            <a:xfrm rot="5400000">
              <a:off x="2483774" y="-1003243"/>
              <a:ext cx="4176452" cy="7149986"/>
            </a:xfrm>
            <a:custGeom>
              <a:avLst/>
              <a:gdLst/>
              <a:ahLst/>
              <a:cxnLst/>
              <a:rect l="l" t="t" r="r" b="b"/>
              <a:pathLst>
                <a:path w="66557" h="113944" extrusionOk="0">
                  <a:moveTo>
                    <a:pt x="33290" y="2132"/>
                  </a:moveTo>
                  <a:cubicBezTo>
                    <a:pt x="33993" y="2870"/>
                    <a:pt x="35076" y="3703"/>
                    <a:pt x="36779" y="4311"/>
                  </a:cubicBezTo>
                  <a:cubicBezTo>
                    <a:pt x="40231" y="5561"/>
                    <a:pt x="44268" y="8049"/>
                    <a:pt x="44268" y="10907"/>
                  </a:cubicBezTo>
                  <a:lnTo>
                    <a:pt x="44268" y="12228"/>
                  </a:lnTo>
                  <a:lnTo>
                    <a:pt x="45577" y="12097"/>
                  </a:lnTo>
                  <a:cubicBezTo>
                    <a:pt x="45577" y="12097"/>
                    <a:pt x="45780" y="12085"/>
                    <a:pt x="46113" y="12085"/>
                  </a:cubicBezTo>
                  <a:cubicBezTo>
                    <a:pt x="47042" y="12085"/>
                    <a:pt x="48852" y="12228"/>
                    <a:pt x="50411" y="13216"/>
                  </a:cubicBezTo>
                  <a:cubicBezTo>
                    <a:pt x="52281" y="14395"/>
                    <a:pt x="53233" y="16491"/>
                    <a:pt x="53233" y="19420"/>
                  </a:cubicBezTo>
                  <a:lnTo>
                    <a:pt x="53233" y="20658"/>
                  </a:lnTo>
                  <a:lnTo>
                    <a:pt x="54471" y="20610"/>
                  </a:lnTo>
                  <a:cubicBezTo>
                    <a:pt x="54602" y="20610"/>
                    <a:pt x="55769" y="20622"/>
                    <a:pt x="56853" y="21313"/>
                  </a:cubicBezTo>
                  <a:cubicBezTo>
                    <a:pt x="58222" y="22158"/>
                    <a:pt x="58912" y="23706"/>
                    <a:pt x="58912" y="25920"/>
                  </a:cubicBezTo>
                  <a:lnTo>
                    <a:pt x="58912" y="26920"/>
                  </a:lnTo>
                  <a:lnTo>
                    <a:pt x="59889" y="27099"/>
                  </a:lnTo>
                  <a:cubicBezTo>
                    <a:pt x="60115" y="27147"/>
                    <a:pt x="65377" y="28183"/>
                    <a:pt x="65377" y="33445"/>
                  </a:cubicBezTo>
                  <a:lnTo>
                    <a:pt x="65377" y="80510"/>
                  </a:lnTo>
                  <a:lnTo>
                    <a:pt x="65366" y="80510"/>
                  </a:lnTo>
                  <a:cubicBezTo>
                    <a:pt x="65366" y="85773"/>
                    <a:pt x="60103" y="86809"/>
                    <a:pt x="59877" y="86856"/>
                  </a:cubicBezTo>
                  <a:lnTo>
                    <a:pt x="58912" y="87035"/>
                  </a:lnTo>
                  <a:lnTo>
                    <a:pt x="58912" y="88035"/>
                  </a:lnTo>
                  <a:cubicBezTo>
                    <a:pt x="58912" y="90250"/>
                    <a:pt x="58222" y="91797"/>
                    <a:pt x="56853" y="92643"/>
                  </a:cubicBezTo>
                  <a:cubicBezTo>
                    <a:pt x="55769" y="93310"/>
                    <a:pt x="54602" y="93345"/>
                    <a:pt x="54471" y="93345"/>
                  </a:cubicBezTo>
                  <a:lnTo>
                    <a:pt x="53245" y="93298"/>
                  </a:lnTo>
                  <a:lnTo>
                    <a:pt x="53245" y="94536"/>
                  </a:lnTo>
                  <a:cubicBezTo>
                    <a:pt x="53245" y="97465"/>
                    <a:pt x="52292" y="99560"/>
                    <a:pt x="50423" y="100739"/>
                  </a:cubicBezTo>
                  <a:cubicBezTo>
                    <a:pt x="48875" y="101727"/>
                    <a:pt x="47054" y="101870"/>
                    <a:pt x="46125" y="101870"/>
                  </a:cubicBezTo>
                  <a:cubicBezTo>
                    <a:pt x="45780" y="101870"/>
                    <a:pt x="45589" y="101858"/>
                    <a:pt x="45565" y="101858"/>
                  </a:cubicBezTo>
                  <a:lnTo>
                    <a:pt x="44256" y="101727"/>
                  </a:lnTo>
                  <a:lnTo>
                    <a:pt x="44256" y="103037"/>
                  </a:lnTo>
                  <a:cubicBezTo>
                    <a:pt x="44256" y="105894"/>
                    <a:pt x="40231" y="108371"/>
                    <a:pt x="36779" y="109621"/>
                  </a:cubicBezTo>
                  <a:cubicBezTo>
                    <a:pt x="35076" y="110240"/>
                    <a:pt x="33981" y="111074"/>
                    <a:pt x="33290" y="111812"/>
                  </a:cubicBezTo>
                  <a:cubicBezTo>
                    <a:pt x="32588" y="111074"/>
                    <a:pt x="31504" y="110240"/>
                    <a:pt x="29813" y="109621"/>
                  </a:cubicBezTo>
                  <a:cubicBezTo>
                    <a:pt x="26361" y="108371"/>
                    <a:pt x="22324" y="105894"/>
                    <a:pt x="22324" y="103037"/>
                  </a:cubicBezTo>
                  <a:lnTo>
                    <a:pt x="22324" y="101703"/>
                  </a:lnTo>
                  <a:lnTo>
                    <a:pt x="21015" y="101846"/>
                  </a:lnTo>
                  <a:cubicBezTo>
                    <a:pt x="21015" y="101846"/>
                    <a:pt x="20800" y="101858"/>
                    <a:pt x="20479" y="101858"/>
                  </a:cubicBezTo>
                  <a:cubicBezTo>
                    <a:pt x="19538" y="101858"/>
                    <a:pt x="17741" y="101703"/>
                    <a:pt x="16181" y="100727"/>
                  </a:cubicBezTo>
                  <a:cubicBezTo>
                    <a:pt x="14300" y="99548"/>
                    <a:pt x="13347" y="97453"/>
                    <a:pt x="13347" y="94524"/>
                  </a:cubicBezTo>
                  <a:lnTo>
                    <a:pt x="13347" y="93286"/>
                  </a:lnTo>
                  <a:lnTo>
                    <a:pt x="12109" y="93333"/>
                  </a:lnTo>
                  <a:cubicBezTo>
                    <a:pt x="11978" y="93333"/>
                    <a:pt x="10823" y="93310"/>
                    <a:pt x="9728" y="92631"/>
                  </a:cubicBezTo>
                  <a:cubicBezTo>
                    <a:pt x="8358" y="91786"/>
                    <a:pt x="7680" y="90238"/>
                    <a:pt x="7680" y="88011"/>
                  </a:cubicBezTo>
                  <a:lnTo>
                    <a:pt x="7680" y="87023"/>
                  </a:lnTo>
                  <a:lnTo>
                    <a:pt x="6692" y="86844"/>
                  </a:lnTo>
                  <a:cubicBezTo>
                    <a:pt x="6477" y="86797"/>
                    <a:pt x="1203" y="85749"/>
                    <a:pt x="1203" y="80498"/>
                  </a:cubicBezTo>
                  <a:lnTo>
                    <a:pt x="1203" y="33421"/>
                  </a:lnTo>
                  <a:cubicBezTo>
                    <a:pt x="1203" y="28171"/>
                    <a:pt x="6477" y="27135"/>
                    <a:pt x="6692" y="27087"/>
                  </a:cubicBezTo>
                  <a:lnTo>
                    <a:pt x="7668" y="26909"/>
                  </a:lnTo>
                  <a:lnTo>
                    <a:pt x="7668" y="25908"/>
                  </a:lnTo>
                  <a:cubicBezTo>
                    <a:pt x="7668" y="23694"/>
                    <a:pt x="8346" y="22146"/>
                    <a:pt x="9716" y="21301"/>
                  </a:cubicBezTo>
                  <a:cubicBezTo>
                    <a:pt x="10799" y="20622"/>
                    <a:pt x="11966" y="20598"/>
                    <a:pt x="12097" y="20598"/>
                  </a:cubicBezTo>
                  <a:lnTo>
                    <a:pt x="13335" y="20646"/>
                  </a:lnTo>
                  <a:lnTo>
                    <a:pt x="13335" y="19408"/>
                  </a:lnTo>
                  <a:cubicBezTo>
                    <a:pt x="13335" y="16479"/>
                    <a:pt x="14288" y="14371"/>
                    <a:pt x="16157" y="13204"/>
                  </a:cubicBezTo>
                  <a:cubicBezTo>
                    <a:pt x="17717" y="12216"/>
                    <a:pt x="19526" y="12073"/>
                    <a:pt x="20467" y="12073"/>
                  </a:cubicBezTo>
                  <a:cubicBezTo>
                    <a:pt x="20812" y="12073"/>
                    <a:pt x="21003" y="12085"/>
                    <a:pt x="21015" y="12085"/>
                  </a:cubicBezTo>
                  <a:lnTo>
                    <a:pt x="22324" y="12216"/>
                  </a:lnTo>
                  <a:lnTo>
                    <a:pt x="22324" y="10907"/>
                  </a:lnTo>
                  <a:cubicBezTo>
                    <a:pt x="22324" y="8049"/>
                    <a:pt x="26361" y="5561"/>
                    <a:pt x="29813" y="4311"/>
                  </a:cubicBezTo>
                  <a:cubicBezTo>
                    <a:pt x="31504" y="3703"/>
                    <a:pt x="32611" y="2870"/>
                    <a:pt x="33290" y="2132"/>
                  </a:cubicBezTo>
                  <a:close/>
                  <a:moveTo>
                    <a:pt x="33278" y="0"/>
                  </a:moveTo>
                  <a:cubicBezTo>
                    <a:pt x="33278" y="0"/>
                    <a:pt x="32635" y="2025"/>
                    <a:pt x="29373" y="3215"/>
                  </a:cubicBezTo>
                  <a:cubicBezTo>
                    <a:pt x="26134" y="4394"/>
                    <a:pt x="21122" y="7085"/>
                    <a:pt x="21122" y="10918"/>
                  </a:cubicBezTo>
                  <a:cubicBezTo>
                    <a:pt x="21122" y="10918"/>
                    <a:pt x="20879" y="10893"/>
                    <a:pt x="20473" y="10893"/>
                  </a:cubicBezTo>
                  <a:cubicBezTo>
                    <a:pt x="18410" y="10893"/>
                    <a:pt x="12145" y="11542"/>
                    <a:pt x="12145" y="19420"/>
                  </a:cubicBezTo>
                  <a:cubicBezTo>
                    <a:pt x="12145" y="19420"/>
                    <a:pt x="12130" y="19419"/>
                    <a:pt x="12102" y="19419"/>
                  </a:cubicBezTo>
                  <a:cubicBezTo>
                    <a:pt x="11583" y="19419"/>
                    <a:pt x="6477" y="19580"/>
                    <a:pt x="6477" y="25908"/>
                  </a:cubicBezTo>
                  <a:cubicBezTo>
                    <a:pt x="6477" y="25908"/>
                    <a:pt x="0" y="27075"/>
                    <a:pt x="0" y="33421"/>
                  </a:cubicBezTo>
                  <a:lnTo>
                    <a:pt x="0" y="80510"/>
                  </a:lnTo>
                  <a:cubicBezTo>
                    <a:pt x="0" y="86868"/>
                    <a:pt x="6477" y="88035"/>
                    <a:pt x="6477" y="88035"/>
                  </a:cubicBezTo>
                  <a:cubicBezTo>
                    <a:pt x="6477" y="94364"/>
                    <a:pt x="11583" y="94524"/>
                    <a:pt x="12102" y="94524"/>
                  </a:cubicBezTo>
                  <a:cubicBezTo>
                    <a:pt x="12130" y="94524"/>
                    <a:pt x="12145" y="94524"/>
                    <a:pt x="12145" y="94524"/>
                  </a:cubicBezTo>
                  <a:cubicBezTo>
                    <a:pt x="12145" y="102380"/>
                    <a:pt x="18361" y="103040"/>
                    <a:pt x="20448" y="103040"/>
                  </a:cubicBezTo>
                  <a:cubicBezTo>
                    <a:pt x="20869" y="103040"/>
                    <a:pt x="21122" y="103013"/>
                    <a:pt x="21122" y="103013"/>
                  </a:cubicBezTo>
                  <a:cubicBezTo>
                    <a:pt x="21122" y="106859"/>
                    <a:pt x="26134" y="109550"/>
                    <a:pt x="29373" y="110728"/>
                  </a:cubicBezTo>
                  <a:cubicBezTo>
                    <a:pt x="32623" y="111907"/>
                    <a:pt x="33278" y="113943"/>
                    <a:pt x="33278" y="113943"/>
                  </a:cubicBezTo>
                  <a:cubicBezTo>
                    <a:pt x="33278" y="113943"/>
                    <a:pt x="33933" y="111919"/>
                    <a:pt x="37172" y="110728"/>
                  </a:cubicBezTo>
                  <a:cubicBezTo>
                    <a:pt x="40422" y="109550"/>
                    <a:pt x="45434" y="106859"/>
                    <a:pt x="45434" y="103013"/>
                  </a:cubicBezTo>
                  <a:cubicBezTo>
                    <a:pt x="45434" y="103013"/>
                    <a:pt x="45683" y="103039"/>
                    <a:pt x="46097" y="103039"/>
                  </a:cubicBezTo>
                  <a:cubicBezTo>
                    <a:pt x="48172" y="103039"/>
                    <a:pt x="54412" y="102385"/>
                    <a:pt x="54412" y="94524"/>
                  </a:cubicBezTo>
                  <a:cubicBezTo>
                    <a:pt x="54412" y="94524"/>
                    <a:pt x="54426" y="94524"/>
                    <a:pt x="54454" y="94524"/>
                  </a:cubicBezTo>
                  <a:cubicBezTo>
                    <a:pt x="54973" y="94524"/>
                    <a:pt x="60079" y="94364"/>
                    <a:pt x="60079" y="88035"/>
                  </a:cubicBezTo>
                  <a:cubicBezTo>
                    <a:pt x="60079" y="88035"/>
                    <a:pt x="66556" y="86868"/>
                    <a:pt x="66556" y="80510"/>
                  </a:cubicBezTo>
                  <a:lnTo>
                    <a:pt x="66556" y="33421"/>
                  </a:lnTo>
                  <a:cubicBezTo>
                    <a:pt x="66556" y="27075"/>
                    <a:pt x="60079" y="25908"/>
                    <a:pt x="60079" y="25908"/>
                  </a:cubicBezTo>
                  <a:cubicBezTo>
                    <a:pt x="60079" y="19580"/>
                    <a:pt x="54973" y="19419"/>
                    <a:pt x="54454" y="19419"/>
                  </a:cubicBezTo>
                  <a:cubicBezTo>
                    <a:pt x="54426" y="19419"/>
                    <a:pt x="54412" y="19420"/>
                    <a:pt x="54412" y="19420"/>
                  </a:cubicBezTo>
                  <a:cubicBezTo>
                    <a:pt x="54412" y="11551"/>
                    <a:pt x="48193" y="10892"/>
                    <a:pt x="46107" y="10892"/>
                  </a:cubicBezTo>
                  <a:cubicBezTo>
                    <a:pt x="45687" y="10892"/>
                    <a:pt x="45434" y="10918"/>
                    <a:pt x="45434" y="10918"/>
                  </a:cubicBezTo>
                  <a:cubicBezTo>
                    <a:pt x="45434" y="7085"/>
                    <a:pt x="40422" y="4394"/>
                    <a:pt x="37183" y="3215"/>
                  </a:cubicBezTo>
                  <a:cubicBezTo>
                    <a:pt x="33933" y="2036"/>
                    <a:pt x="33278" y="0"/>
                    <a:pt x="33278" y="0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FF2C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09" name="Google Shape;1509;p37"/>
          <p:cNvSpPr txBox="1">
            <a:spLocks noGrp="1"/>
          </p:cNvSpPr>
          <p:nvPr>
            <p:ph type="title"/>
          </p:nvPr>
        </p:nvSpPr>
        <p:spPr>
          <a:xfrm>
            <a:off x="2778265" y="3306993"/>
            <a:ext cx="3598548" cy="82095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4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88900">
                    <a:srgbClr val="7E2A58"/>
                  </a:glow>
                </a:effectLst>
                <a:latin typeface="STC Bold" panose="01000500000000020006" pitchFamily="2" charset="-78"/>
                <a:cs typeface="STC Bold" panose="01000500000000020006" pitchFamily="2" charset="-78"/>
              </a:rPr>
              <a:t>معاني الكلمات</a:t>
            </a:r>
            <a:endParaRPr sz="4400" dirty="0">
              <a:solidFill>
                <a:schemeClr val="accent4">
                  <a:lumMod val="20000"/>
                  <a:lumOff val="80000"/>
                </a:schemeClr>
              </a:solidFill>
              <a:effectLst>
                <a:glow rad="88900">
                  <a:srgbClr val="7E2A58"/>
                </a:glow>
              </a:effectLst>
              <a:latin typeface="STC Bold" panose="01000500000000020006" pitchFamily="2" charset="-78"/>
              <a:cs typeface="STC Bold" panose="01000500000000020006" pitchFamily="2" charset="-78"/>
            </a:endParaRPr>
          </a:p>
        </p:txBody>
      </p:sp>
      <p:grpSp>
        <p:nvGrpSpPr>
          <p:cNvPr id="1510" name="Google Shape;1510;p37"/>
          <p:cNvGrpSpPr/>
          <p:nvPr/>
        </p:nvGrpSpPr>
        <p:grpSpPr>
          <a:xfrm>
            <a:off x="4322692" y="2539740"/>
            <a:ext cx="498629" cy="478952"/>
            <a:chOff x="6535925" y="-2669850"/>
            <a:chExt cx="558125" cy="536100"/>
          </a:xfrm>
        </p:grpSpPr>
        <p:sp>
          <p:nvSpPr>
            <p:cNvPr id="1511" name="Google Shape;1511;p37"/>
            <p:cNvSpPr/>
            <p:nvPr/>
          </p:nvSpPr>
          <p:spPr>
            <a:xfrm>
              <a:off x="6868700" y="-2505750"/>
              <a:ext cx="109575" cy="101900"/>
            </a:xfrm>
            <a:custGeom>
              <a:avLst/>
              <a:gdLst/>
              <a:ahLst/>
              <a:cxnLst/>
              <a:rect l="l" t="t" r="r" b="b"/>
              <a:pathLst>
                <a:path w="4383" h="4076" extrusionOk="0">
                  <a:moveTo>
                    <a:pt x="2203" y="0"/>
                  </a:moveTo>
                  <a:cubicBezTo>
                    <a:pt x="2168" y="0"/>
                    <a:pt x="2126" y="15"/>
                    <a:pt x="2084" y="45"/>
                  </a:cubicBezTo>
                  <a:lnTo>
                    <a:pt x="1489" y="1247"/>
                  </a:lnTo>
                  <a:cubicBezTo>
                    <a:pt x="1489" y="1283"/>
                    <a:pt x="1465" y="1295"/>
                    <a:pt x="1429" y="1295"/>
                  </a:cubicBezTo>
                  <a:lnTo>
                    <a:pt x="96" y="1485"/>
                  </a:lnTo>
                  <a:cubicBezTo>
                    <a:pt x="13" y="1509"/>
                    <a:pt x="1" y="1593"/>
                    <a:pt x="48" y="1640"/>
                  </a:cubicBezTo>
                  <a:lnTo>
                    <a:pt x="1013" y="2581"/>
                  </a:lnTo>
                  <a:cubicBezTo>
                    <a:pt x="1048" y="2593"/>
                    <a:pt x="1048" y="2617"/>
                    <a:pt x="1048" y="2652"/>
                  </a:cubicBezTo>
                  <a:lnTo>
                    <a:pt x="822" y="3974"/>
                  </a:lnTo>
                  <a:cubicBezTo>
                    <a:pt x="822" y="4033"/>
                    <a:pt x="871" y="4075"/>
                    <a:pt x="921" y="4075"/>
                  </a:cubicBezTo>
                  <a:cubicBezTo>
                    <a:pt x="932" y="4075"/>
                    <a:pt x="943" y="4073"/>
                    <a:pt x="953" y="4069"/>
                  </a:cubicBezTo>
                  <a:lnTo>
                    <a:pt x="2144" y="3438"/>
                  </a:lnTo>
                  <a:cubicBezTo>
                    <a:pt x="2156" y="3432"/>
                    <a:pt x="2168" y="3429"/>
                    <a:pt x="2181" y="3429"/>
                  </a:cubicBezTo>
                  <a:cubicBezTo>
                    <a:pt x="2194" y="3429"/>
                    <a:pt x="2209" y="3432"/>
                    <a:pt x="2227" y="3438"/>
                  </a:cubicBezTo>
                  <a:lnTo>
                    <a:pt x="3418" y="4069"/>
                  </a:lnTo>
                  <a:cubicBezTo>
                    <a:pt x="3430" y="4073"/>
                    <a:pt x="3443" y="4075"/>
                    <a:pt x="3455" y="4075"/>
                  </a:cubicBezTo>
                  <a:cubicBezTo>
                    <a:pt x="3512" y="4075"/>
                    <a:pt x="3559" y="4033"/>
                    <a:pt x="3549" y="3974"/>
                  </a:cubicBezTo>
                  <a:lnTo>
                    <a:pt x="3322" y="2652"/>
                  </a:lnTo>
                  <a:cubicBezTo>
                    <a:pt x="3322" y="2617"/>
                    <a:pt x="3334" y="2593"/>
                    <a:pt x="3358" y="2581"/>
                  </a:cubicBezTo>
                  <a:lnTo>
                    <a:pt x="4323" y="1640"/>
                  </a:lnTo>
                  <a:cubicBezTo>
                    <a:pt x="4382" y="1593"/>
                    <a:pt x="4346" y="1509"/>
                    <a:pt x="4275" y="1485"/>
                  </a:cubicBezTo>
                  <a:lnTo>
                    <a:pt x="2941" y="1295"/>
                  </a:lnTo>
                  <a:cubicBezTo>
                    <a:pt x="2918" y="1295"/>
                    <a:pt x="2894" y="1283"/>
                    <a:pt x="2882" y="1247"/>
                  </a:cubicBezTo>
                  <a:lnTo>
                    <a:pt x="2287" y="45"/>
                  </a:lnTo>
                  <a:cubicBezTo>
                    <a:pt x="2269" y="15"/>
                    <a:pt x="2239" y="0"/>
                    <a:pt x="2203" y="0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FF2C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37"/>
            <p:cNvSpPr/>
            <p:nvPr/>
          </p:nvSpPr>
          <p:spPr>
            <a:xfrm>
              <a:off x="6572525" y="-2669850"/>
              <a:ext cx="521525" cy="536100"/>
            </a:xfrm>
            <a:custGeom>
              <a:avLst/>
              <a:gdLst/>
              <a:ahLst/>
              <a:cxnLst/>
              <a:rect l="l" t="t" r="r" b="b"/>
              <a:pathLst>
                <a:path w="20861" h="21444" extrusionOk="0">
                  <a:moveTo>
                    <a:pt x="8204" y="1"/>
                  </a:moveTo>
                  <a:lnTo>
                    <a:pt x="8204" y="1"/>
                  </a:lnTo>
                  <a:cubicBezTo>
                    <a:pt x="3489" y="1191"/>
                    <a:pt x="1" y="5466"/>
                    <a:pt x="1" y="10550"/>
                  </a:cubicBezTo>
                  <a:cubicBezTo>
                    <a:pt x="1" y="16562"/>
                    <a:pt x="4882" y="21444"/>
                    <a:pt x="10895" y="21444"/>
                  </a:cubicBezTo>
                  <a:cubicBezTo>
                    <a:pt x="15336" y="21444"/>
                    <a:pt x="19158" y="18789"/>
                    <a:pt x="20861" y="14979"/>
                  </a:cubicBezTo>
                  <a:lnTo>
                    <a:pt x="20861" y="14979"/>
                  </a:lnTo>
                  <a:cubicBezTo>
                    <a:pt x="19289" y="16027"/>
                    <a:pt x="17146" y="16979"/>
                    <a:pt x="15110" y="16979"/>
                  </a:cubicBezTo>
                  <a:cubicBezTo>
                    <a:pt x="9669" y="16979"/>
                    <a:pt x="4990" y="12455"/>
                    <a:pt x="4990" y="7014"/>
                  </a:cubicBezTo>
                  <a:cubicBezTo>
                    <a:pt x="4990" y="4394"/>
                    <a:pt x="6526" y="1775"/>
                    <a:pt x="8204" y="1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FF2C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37"/>
            <p:cNvSpPr/>
            <p:nvPr/>
          </p:nvSpPr>
          <p:spPr>
            <a:xfrm>
              <a:off x="6535925" y="-2669850"/>
              <a:ext cx="558125" cy="469825"/>
            </a:xfrm>
            <a:custGeom>
              <a:avLst/>
              <a:gdLst/>
              <a:ahLst/>
              <a:cxnLst/>
              <a:rect l="l" t="t" r="r" b="b"/>
              <a:pathLst>
                <a:path w="22325" h="18793" extrusionOk="0">
                  <a:moveTo>
                    <a:pt x="9668" y="1"/>
                  </a:moveTo>
                  <a:lnTo>
                    <a:pt x="9668" y="1"/>
                  </a:lnTo>
                  <a:cubicBezTo>
                    <a:pt x="9667" y="1"/>
                    <a:pt x="1" y="6109"/>
                    <a:pt x="6585" y="15229"/>
                  </a:cubicBezTo>
                  <a:cubicBezTo>
                    <a:pt x="7896" y="17034"/>
                    <a:pt x="11307" y="18793"/>
                    <a:pt x="14854" y="18793"/>
                  </a:cubicBezTo>
                  <a:cubicBezTo>
                    <a:pt x="17554" y="18793"/>
                    <a:pt x="20333" y="17773"/>
                    <a:pt x="22325" y="14979"/>
                  </a:cubicBezTo>
                  <a:lnTo>
                    <a:pt x="22325" y="14979"/>
                  </a:lnTo>
                  <a:cubicBezTo>
                    <a:pt x="20753" y="16027"/>
                    <a:pt x="18872" y="16646"/>
                    <a:pt x="16824" y="16658"/>
                  </a:cubicBezTo>
                  <a:cubicBezTo>
                    <a:pt x="11383" y="16658"/>
                    <a:pt x="6966" y="12240"/>
                    <a:pt x="6966" y="6787"/>
                  </a:cubicBezTo>
                  <a:cubicBezTo>
                    <a:pt x="6966" y="4156"/>
                    <a:pt x="7990" y="1775"/>
                    <a:pt x="9668" y="1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9CB9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14" name="Google Shape;1514;p37"/>
          <p:cNvSpPr/>
          <p:nvPr/>
        </p:nvSpPr>
        <p:spPr>
          <a:xfrm>
            <a:off x="3896599" y="2656100"/>
            <a:ext cx="153600" cy="153600"/>
          </a:xfrm>
          <a:prstGeom prst="star4">
            <a:avLst>
              <a:gd name="adj" fmla="val 2247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5" name="Google Shape;1515;p37"/>
          <p:cNvSpPr/>
          <p:nvPr/>
        </p:nvSpPr>
        <p:spPr>
          <a:xfrm>
            <a:off x="3536712" y="2809700"/>
            <a:ext cx="153600" cy="153600"/>
          </a:xfrm>
          <a:prstGeom prst="star4">
            <a:avLst>
              <a:gd name="adj" fmla="val 2247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6" name="Google Shape;1516;p37"/>
          <p:cNvSpPr/>
          <p:nvPr/>
        </p:nvSpPr>
        <p:spPr>
          <a:xfrm>
            <a:off x="5093824" y="2656100"/>
            <a:ext cx="153600" cy="153600"/>
          </a:xfrm>
          <a:prstGeom prst="star4">
            <a:avLst>
              <a:gd name="adj" fmla="val 2247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7" name="Google Shape;1517;p37"/>
          <p:cNvSpPr/>
          <p:nvPr/>
        </p:nvSpPr>
        <p:spPr>
          <a:xfrm>
            <a:off x="5453712" y="2809700"/>
            <a:ext cx="153600" cy="153600"/>
          </a:xfrm>
          <a:prstGeom prst="star4">
            <a:avLst>
              <a:gd name="adj" fmla="val 2247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8376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6" name="Google Shape;1376;p34"/>
          <p:cNvSpPr/>
          <p:nvPr/>
        </p:nvSpPr>
        <p:spPr>
          <a:xfrm>
            <a:off x="719101" y="1379355"/>
            <a:ext cx="7705800" cy="2929886"/>
          </a:xfrm>
          <a:prstGeom prst="rect">
            <a:avLst/>
          </a:prstGeom>
          <a:gradFill>
            <a:gsLst>
              <a:gs pos="0">
                <a:srgbClr val="E69138"/>
              </a:gs>
              <a:gs pos="50000">
                <a:srgbClr val="FFE393"/>
              </a:gs>
              <a:gs pos="100000">
                <a:srgbClr val="E69138"/>
              </a:gs>
            </a:gsLst>
            <a:lin ang="2698631" scaled="0"/>
          </a:gradFill>
          <a:ln>
            <a:noFill/>
          </a:ln>
          <a:effectLst>
            <a:outerShdw blurRad="171450" dist="38100" dir="5400000" algn="bl" rotWithShape="0">
              <a:srgbClr val="C87434">
                <a:alpha val="33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aphicFrame>
        <p:nvGraphicFramePr>
          <p:cNvPr id="1378" name="Google Shape;1378;p34"/>
          <p:cNvGraphicFramePr/>
          <p:nvPr>
            <p:extLst>
              <p:ext uri="{D42A27DB-BD31-4B8C-83A1-F6EECF244321}">
                <p14:modId xmlns:p14="http://schemas.microsoft.com/office/powerpoint/2010/main" val="3461998883"/>
              </p:ext>
            </p:extLst>
          </p:nvPr>
        </p:nvGraphicFramePr>
        <p:xfrm>
          <a:off x="797059" y="1444801"/>
          <a:ext cx="7549879" cy="2769697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182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316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62371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-SA" sz="2400" dirty="0">
                          <a:solidFill>
                            <a:schemeClr val="accent4">
                              <a:lumMod val="20000"/>
                              <a:lumOff val="80000"/>
                            </a:schemeClr>
                          </a:solidFill>
                          <a:effectLst>
                            <a:glow rad="101600">
                              <a:schemeClr val="accent4">
                                <a:lumMod val="50000"/>
                              </a:schemeClr>
                            </a:glow>
                          </a:effectLst>
                          <a:latin typeface="AbdoMaster-Bold" panose="02000500030000020004" pitchFamily="50" charset="-78"/>
                          <a:ea typeface="Taviraj"/>
                          <a:cs typeface="AbdoMaster-Bold" panose="02000500030000020004" pitchFamily="50" charset="-78"/>
                          <a:sym typeface="Taviraj"/>
                        </a:rPr>
                        <a:t>المعاني</a:t>
                      </a:r>
                      <a:endParaRPr sz="2400" dirty="0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  <a:effectLst>
                          <a:glow rad="101600">
                            <a:schemeClr val="accent4">
                              <a:lumMod val="50000"/>
                            </a:schemeClr>
                          </a:glow>
                        </a:effectLst>
                        <a:latin typeface="AbdoMaster-Bold" panose="02000500030000020004" pitchFamily="50" charset="-78"/>
                        <a:ea typeface="Taviraj"/>
                        <a:cs typeface="AbdoMaster-Bold" panose="02000500030000020004" pitchFamily="50" charset="-78"/>
                        <a:sym typeface="Taviraj"/>
                      </a:endParaRPr>
                    </a:p>
                  </a:txBody>
                  <a:tcPr marL="91425" marR="91425" marT="68575" marB="68575" anchor="ctr">
                    <a:lnL w="19050" cap="flat" cmpd="sng">
                      <a:solidFill>
                        <a:srgbClr val="2A2E21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2A2E21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2A2E21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3"/>
                        </a:gs>
                        <a:gs pos="100000">
                          <a:schemeClr val="accent4"/>
                        </a:gs>
                      </a:gsLst>
                      <a:lin ang="54007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ar-SA" sz="2400" dirty="0">
                          <a:solidFill>
                            <a:schemeClr val="accent4">
                              <a:lumMod val="20000"/>
                              <a:lumOff val="80000"/>
                            </a:schemeClr>
                          </a:solidFill>
                          <a:effectLst>
                            <a:glow rad="101600">
                              <a:schemeClr val="accent4">
                                <a:lumMod val="50000"/>
                              </a:schemeClr>
                            </a:glow>
                          </a:effectLst>
                          <a:latin typeface="AbdoMaster-Bold" panose="02000500030000020004" pitchFamily="50" charset="-78"/>
                          <a:ea typeface="Taviraj"/>
                          <a:cs typeface="AbdoMaster-Bold" panose="02000500030000020004" pitchFamily="50" charset="-78"/>
                          <a:sym typeface="Taviraj"/>
                        </a:rPr>
                        <a:t>الكلمات</a:t>
                      </a:r>
                      <a:endParaRPr sz="2400" dirty="0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  <a:effectLst>
                          <a:glow rad="101600">
                            <a:schemeClr val="accent4">
                              <a:lumMod val="50000"/>
                            </a:schemeClr>
                          </a:glow>
                        </a:effectLst>
                        <a:latin typeface="AbdoMaster-Bold" panose="02000500030000020004" pitchFamily="50" charset="-78"/>
                        <a:ea typeface="Taviraj"/>
                        <a:cs typeface="AbdoMaster-Bold" panose="02000500030000020004" pitchFamily="50" charset="-78"/>
                        <a:sym typeface="Taviraj"/>
                      </a:endParaRPr>
                    </a:p>
                  </a:txBody>
                  <a:tcPr marL="91425" marR="91425" marT="68575" marB="68575" anchor="ctr">
                    <a:lnL w="19050" cap="flat" cmpd="sng">
                      <a:solidFill>
                        <a:srgbClr val="2A2E21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2A2E21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2A2E21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3"/>
                        </a:gs>
                        <a:gs pos="100000">
                          <a:schemeClr val="accent4"/>
                        </a:gs>
                      </a:gsLst>
                      <a:lin ang="54007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3663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ar-SA" sz="3200" b="0" i="0" u="none" strike="noStrike" cap="none" dirty="0">
                          <a:solidFill>
                            <a:srgbClr val="EDC9DE"/>
                          </a:solidFill>
                          <a:effectLst>
                            <a:glow rad="88900">
                              <a:schemeClr val="accent4">
                                <a:lumMod val="50000"/>
                              </a:schemeClr>
                            </a:glow>
                          </a:effectLst>
                          <a:latin typeface="Hacen Casablanca" panose="02000000000000000000" pitchFamily="2" charset="-78"/>
                          <a:ea typeface="+mn-ea"/>
                          <a:cs typeface="Hacen Casablanca" panose="02000000000000000000" pitchFamily="2" charset="-78"/>
                          <a:sym typeface="Arial"/>
                        </a:rPr>
                        <a:t>أذهبنا.</a:t>
                      </a:r>
                      <a:endParaRPr sz="3200" b="0" i="0" u="none" strike="noStrike" cap="none" dirty="0">
                        <a:solidFill>
                          <a:srgbClr val="EDC9DE"/>
                        </a:solidFill>
                        <a:effectLst>
                          <a:glow rad="88900">
                            <a:schemeClr val="accent4">
                              <a:lumMod val="50000"/>
                            </a:schemeClr>
                          </a:glow>
                        </a:effectLst>
                        <a:latin typeface="Hacen Casablanca" panose="02000000000000000000" pitchFamily="2" charset="-78"/>
                        <a:ea typeface="Sanchez"/>
                        <a:cs typeface="Hacen Casablanca" panose="02000000000000000000" pitchFamily="2" charset="-78"/>
                        <a:sym typeface="Sanchez"/>
                      </a:endParaRPr>
                    </a:p>
                  </a:txBody>
                  <a:tcPr marL="91425" marR="91425" marT="68575" marB="68575" anchor="ctr">
                    <a:lnL w="19050" cap="flat" cmpd="sng">
                      <a:solidFill>
                        <a:srgbClr val="FFCD2A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D2A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-SA" sz="3200" b="1" i="0" u="none" strike="noStrike" cap="none" dirty="0">
                          <a:solidFill>
                            <a:srgbClr val="EDC9DE"/>
                          </a:solidFill>
                          <a:effectLst>
                            <a:glow rad="101600">
                              <a:srgbClr val="872D5E"/>
                            </a:glow>
                          </a:effectLst>
                          <a:latin typeface="Hacen Casablanca Light" panose="02000000000000000000" pitchFamily="2" charset="-78"/>
                          <a:ea typeface="Sanchez"/>
                          <a:cs typeface="Hacen Casablanca Light" panose="02000000000000000000" pitchFamily="2" charset="-78"/>
                          <a:sym typeface="Sanchez"/>
                        </a:rPr>
                        <a:t>نزعنا</a:t>
                      </a:r>
                      <a:endParaRPr sz="3200" b="1" i="0" u="none" strike="noStrike" cap="none" dirty="0">
                        <a:solidFill>
                          <a:srgbClr val="EDC9DE"/>
                        </a:solidFill>
                        <a:effectLst>
                          <a:glow rad="101600">
                            <a:srgbClr val="872D5E"/>
                          </a:glow>
                        </a:effectLst>
                        <a:latin typeface="Hacen Casablanca Light" panose="02000000000000000000" pitchFamily="2" charset="-78"/>
                        <a:ea typeface="Sanchez"/>
                        <a:cs typeface="Hacen Casablanca Light" panose="02000000000000000000" pitchFamily="2" charset="-78"/>
                        <a:sym typeface="Sanchez"/>
                      </a:endParaRPr>
                    </a:p>
                  </a:txBody>
                  <a:tcPr marL="91425" marR="91425" marT="68575" marB="6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FFCD2A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FFCD2A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44E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03663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ar-SA" sz="3200" b="0" i="0" u="none" strike="noStrike" cap="none" dirty="0">
                          <a:solidFill>
                            <a:srgbClr val="EDC9DE"/>
                          </a:solidFill>
                          <a:effectLst>
                            <a:glow rad="88900">
                              <a:schemeClr val="accent4">
                                <a:lumMod val="50000"/>
                              </a:schemeClr>
                            </a:glow>
                          </a:effectLst>
                          <a:latin typeface="Hacen Casablanca" panose="02000000000000000000" pitchFamily="2" charset="-78"/>
                          <a:ea typeface="Sanchez"/>
                          <a:cs typeface="Hacen Casablanca" panose="02000000000000000000" pitchFamily="2" charset="-78"/>
                          <a:sym typeface="Sanchez"/>
                        </a:rPr>
                        <a:t>من حقد وضغن وعداوة.</a:t>
                      </a:r>
                      <a:endParaRPr sz="3200" b="0" i="0" u="none" strike="noStrike" cap="none" dirty="0">
                        <a:solidFill>
                          <a:srgbClr val="EDC9DE"/>
                        </a:solidFill>
                        <a:effectLst>
                          <a:glow rad="88900">
                            <a:schemeClr val="accent4">
                              <a:lumMod val="50000"/>
                            </a:schemeClr>
                          </a:glow>
                        </a:effectLst>
                        <a:latin typeface="Hacen Casablanca" panose="02000000000000000000" pitchFamily="2" charset="-78"/>
                        <a:ea typeface="Sanchez"/>
                        <a:cs typeface="Hacen Casablanca" panose="02000000000000000000" pitchFamily="2" charset="-78"/>
                        <a:sym typeface="Sanchez"/>
                      </a:endParaRPr>
                    </a:p>
                  </a:txBody>
                  <a:tcPr marL="91425" marR="91425" marT="68575" marB="68575" anchor="ctr">
                    <a:lnL w="19050" cap="flat" cmpd="sng">
                      <a:solidFill>
                        <a:srgbClr val="FFCD2A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D2A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rgbClr val="FFCD2A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-SA" sz="3200" b="1" i="0" u="none" strike="noStrike" cap="none" dirty="0">
                          <a:solidFill>
                            <a:srgbClr val="EDC9DE"/>
                          </a:solidFill>
                          <a:effectLst>
                            <a:glow rad="101600">
                              <a:srgbClr val="872D5E"/>
                            </a:glow>
                          </a:effectLst>
                          <a:latin typeface="Hacen Casablanca Light" panose="02000000000000000000" pitchFamily="2" charset="-78"/>
                          <a:ea typeface="Sanchez"/>
                          <a:cs typeface="Hacen Casablanca Light" panose="02000000000000000000" pitchFamily="2" charset="-78"/>
                          <a:sym typeface="Sanchez"/>
                        </a:rPr>
                        <a:t>من غل</a:t>
                      </a:r>
                      <a:endParaRPr sz="3200" b="1" i="0" u="none" strike="noStrike" cap="none" dirty="0">
                        <a:solidFill>
                          <a:srgbClr val="EDC9DE"/>
                        </a:solidFill>
                        <a:effectLst>
                          <a:glow rad="101600">
                            <a:srgbClr val="872D5E"/>
                          </a:glow>
                        </a:effectLst>
                        <a:latin typeface="Hacen Casablanca Light" panose="02000000000000000000" pitchFamily="2" charset="-78"/>
                        <a:ea typeface="Sanchez"/>
                        <a:cs typeface="Hacen Casablanca Light" panose="02000000000000000000" pitchFamily="2" charset="-78"/>
                        <a:sym typeface="Sanchez"/>
                      </a:endParaRPr>
                    </a:p>
                  </a:txBody>
                  <a:tcPr marL="91425" marR="91425" marT="68575" marB="6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FFCD2A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rgbClr val="FFCD2A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FCD2A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44E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9007410"/>
                  </a:ext>
                </a:extLst>
              </a:tr>
            </a:tbl>
          </a:graphicData>
        </a:graphic>
      </p:graphicFrame>
      <p:sp>
        <p:nvSpPr>
          <p:cNvPr id="12" name="شكل حر: شكل 11">
            <a:extLst>
              <a:ext uri="{FF2B5EF4-FFF2-40B4-BE49-F238E27FC236}">
                <a16:creationId xmlns:a16="http://schemas.microsoft.com/office/drawing/2014/main" id="{B6824911-DCAB-41D7-B062-4C0745FDC64F}"/>
              </a:ext>
            </a:extLst>
          </p:cNvPr>
          <p:cNvSpPr/>
          <p:nvPr/>
        </p:nvSpPr>
        <p:spPr>
          <a:xfrm rot="5400000">
            <a:off x="4107540" y="-1509992"/>
            <a:ext cx="928917" cy="4316361"/>
          </a:xfrm>
          <a:custGeom>
            <a:avLst/>
            <a:gdLst>
              <a:gd name="connsiteX0" fmla="*/ 0 w 822389"/>
              <a:gd name="connsiteY0" fmla="*/ 6091149 h 6297108"/>
              <a:gd name="connsiteX1" fmla="*/ 0 w 822389"/>
              <a:gd name="connsiteY1" fmla="*/ 5953631 h 6297108"/>
              <a:gd name="connsiteX2" fmla="*/ 4 w 822389"/>
              <a:gd name="connsiteY2" fmla="*/ 5953631 h 6297108"/>
              <a:gd name="connsiteX3" fmla="*/ 4 w 822389"/>
              <a:gd name="connsiteY3" fmla="*/ 310037 h 6297108"/>
              <a:gd name="connsiteX4" fmla="*/ 14 w 822389"/>
              <a:gd name="connsiteY4" fmla="*/ 310037 h 6297108"/>
              <a:gd name="connsiteX5" fmla="*/ 14 w 822389"/>
              <a:gd name="connsiteY5" fmla="*/ 205798 h 6297108"/>
              <a:gd name="connsiteX6" fmla="*/ 77416 w 822389"/>
              <a:gd name="connsiteY6" fmla="*/ 160610 h 6297108"/>
              <a:gd name="connsiteX7" fmla="*/ 80901 w 822389"/>
              <a:gd name="connsiteY7" fmla="*/ 160352 h 6297108"/>
              <a:gd name="connsiteX8" fmla="*/ 80901 w 822389"/>
              <a:gd name="connsiteY8" fmla="*/ 158417 h 6297108"/>
              <a:gd name="connsiteX9" fmla="*/ 146809 w 822389"/>
              <a:gd name="connsiteY9" fmla="*/ 119734 h 6297108"/>
              <a:gd name="connsiteX10" fmla="*/ 147160 w 822389"/>
              <a:gd name="connsiteY10" fmla="*/ 119734 h 6297108"/>
              <a:gd name="connsiteX11" fmla="*/ 151685 w 822389"/>
              <a:gd name="connsiteY11" fmla="*/ 119911 h 6297108"/>
              <a:gd name="connsiteX12" fmla="*/ 151685 w 822389"/>
              <a:gd name="connsiteY12" fmla="*/ 117534 h 6297108"/>
              <a:gd name="connsiteX13" fmla="*/ 191792 w 822389"/>
              <a:gd name="connsiteY13" fmla="*/ 73933 h 6297108"/>
              <a:gd name="connsiteX14" fmla="*/ 251242 w 822389"/>
              <a:gd name="connsiteY14" fmla="*/ 66017 h 6297108"/>
              <a:gd name="connsiteX15" fmla="*/ 258915 w 822389"/>
              <a:gd name="connsiteY15" fmla="*/ 66195 h 6297108"/>
              <a:gd name="connsiteX16" fmla="*/ 263791 w 822389"/>
              <a:gd name="connsiteY16" fmla="*/ 66372 h 6297108"/>
              <a:gd name="connsiteX17" fmla="*/ 263791 w 822389"/>
              <a:gd name="connsiteY17" fmla="*/ 63994 h 6297108"/>
              <a:gd name="connsiteX18" fmla="*/ 364037 w 822389"/>
              <a:gd name="connsiteY18" fmla="*/ 17492 h 6297108"/>
              <a:gd name="connsiteX19" fmla="*/ 411289 w 822389"/>
              <a:gd name="connsiteY19" fmla="*/ 0 h 6297108"/>
              <a:gd name="connsiteX20" fmla="*/ 458352 w 822389"/>
              <a:gd name="connsiteY20" fmla="*/ 17492 h 6297108"/>
              <a:gd name="connsiteX21" fmla="*/ 558612 w 822389"/>
              <a:gd name="connsiteY21" fmla="*/ 63994 h 6297108"/>
              <a:gd name="connsiteX22" fmla="*/ 558612 w 822389"/>
              <a:gd name="connsiteY22" fmla="*/ 66372 h 6297108"/>
              <a:gd name="connsiteX23" fmla="*/ 563488 w 822389"/>
              <a:gd name="connsiteY23" fmla="*/ 66195 h 6297108"/>
              <a:gd name="connsiteX24" fmla="*/ 571336 w 822389"/>
              <a:gd name="connsiteY24" fmla="*/ 66017 h 6297108"/>
              <a:gd name="connsiteX25" fmla="*/ 630611 w 822389"/>
              <a:gd name="connsiteY25" fmla="*/ 73933 h 6297108"/>
              <a:gd name="connsiteX26" fmla="*/ 670703 w 822389"/>
              <a:gd name="connsiteY26" fmla="*/ 117622 h 6297108"/>
              <a:gd name="connsiteX27" fmla="*/ 670703 w 822389"/>
              <a:gd name="connsiteY27" fmla="*/ 119911 h 6297108"/>
              <a:gd name="connsiteX28" fmla="*/ 675242 w 822389"/>
              <a:gd name="connsiteY28" fmla="*/ 119822 h 6297108"/>
              <a:gd name="connsiteX29" fmla="*/ 675770 w 822389"/>
              <a:gd name="connsiteY29" fmla="*/ 119822 h 6297108"/>
              <a:gd name="connsiteX30" fmla="*/ 741487 w 822389"/>
              <a:gd name="connsiteY30" fmla="*/ 158506 h 6297108"/>
              <a:gd name="connsiteX31" fmla="*/ 741487 w 822389"/>
              <a:gd name="connsiteY31" fmla="*/ 160352 h 6297108"/>
              <a:gd name="connsiteX32" fmla="*/ 744972 w 822389"/>
              <a:gd name="connsiteY32" fmla="*/ 160699 h 6297108"/>
              <a:gd name="connsiteX33" fmla="*/ 822389 w 822389"/>
              <a:gd name="connsiteY33" fmla="*/ 205798 h 6297108"/>
              <a:gd name="connsiteX34" fmla="*/ 822389 w 822389"/>
              <a:gd name="connsiteY34" fmla="*/ 343209 h 6297108"/>
              <a:gd name="connsiteX35" fmla="*/ 822292 w 822389"/>
              <a:gd name="connsiteY35" fmla="*/ 343209 h 6297108"/>
              <a:gd name="connsiteX36" fmla="*/ 822291 w 822389"/>
              <a:gd name="connsiteY36" fmla="*/ 5953631 h 6297108"/>
              <a:gd name="connsiteX37" fmla="*/ 822375 w 822389"/>
              <a:gd name="connsiteY37" fmla="*/ 5953631 h 6297108"/>
              <a:gd name="connsiteX38" fmla="*/ 822375 w 822389"/>
              <a:gd name="connsiteY38" fmla="*/ 6091149 h 6297108"/>
              <a:gd name="connsiteX39" fmla="*/ 744972 w 822389"/>
              <a:gd name="connsiteY39" fmla="*/ 6136373 h 6297108"/>
              <a:gd name="connsiteX40" fmla="*/ 741487 w 822389"/>
              <a:gd name="connsiteY40" fmla="*/ 6136631 h 6297108"/>
              <a:gd name="connsiteX41" fmla="*/ 741487 w 822389"/>
              <a:gd name="connsiteY41" fmla="*/ 6138567 h 6297108"/>
              <a:gd name="connsiteX42" fmla="*/ 675580 w 822389"/>
              <a:gd name="connsiteY42" fmla="*/ 6177281 h 6297108"/>
              <a:gd name="connsiteX43" fmla="*/ 675228 w 822389"/>
              <a:gd name="connsiteY43" fmla="*/ 6177281 h 6297108"/>
              <a:gd name="connsiteX44" fmla="*/ 670704 w 822389"/>
              <a:gd name="connsiteY44" fmla="*/ 6177103 h 6297108"/>
              <a:gd name="connsiteX45" fmla="*/ 670704 w 822389"/>
              <a:gd name="connsiteY45" fmla="*/ 6179483 h 6297108"/>
              <a:gd name="connsiteX46" fmla="*/ 630597 w 822389"/>
              <a:gd name="connsiteY46" fmla="*/ 6223117 h 6297108"/>
              <a:gd name="connsiteX47" fmla="*/ 571146 w 822389"/>
              <a:gd name="connsiteY47" fmla="*/ 6231039 h 6297108"/>
              <a:gd name="connsiteX48" fmla="*/ 563473 w 822389"/>
              <a:gd name="connsiteY48" fmla="*/ 6230861 h 6297108"/>
              <a:gd name="connsiteX49" fmla="*/ 558597 w 822389"/>
              <a:gd name="connsiteY49" fmla="*/ 6230684 h 6297108"/>
              <a:gd name="connsiteX50" fmla="*/ 558597 w 822389"/>
              <a:gd name="connsiteY50" fmla="*/ 6233064 h 6297108"/>
              <a:gd name="connsiteX51" fmla="*/ 458352 w 822389"/>
              <a:gd name="connsiteY51" fmla="*/ 6279602 h 6297108"/>
              <a:gd name="connsiteX52" fmla="*/ 411099 w 822389"/>
              <a:gd name="connsiteY52" fmla="*/ 6297108 h 6297108"/>
              <a:gd name="connsiteX53" fmla="*/ 364037 w 822389"/>
              <a:gd name="connsiteY53" fmla="*/ 6279602 h 6297108"/>
              <a:gd name="connsiteX54" fmla="*/ 263777 w 822389"/>
              <a:gd name="connsiteY54" fmla="*/ 6233064 h 6297108"/>
              <a:gd name="connsiteX55" fmla="*/ 263777 w 822389"/>
              <a:gd name="connsiteY55" fmla="*/ 6230684 h 6297108"/>
              <a:gd name="connsiteX56" fmla="*/ 258901 w 822389"/>
              <a:gd name="connsiteY56" fmla="*/ 6230861 h 6297108"/>
              <a:gd name="connsiteX57" fmla="*/ 251052 w 822389"/>
              <a:gd name="connsiteY57" fmla="*/ 6231039 h 6297108"/>
              <a:gd name="connsiteX58" fmla="*/ 191778 w 822389"/>
              <a:gd name="connsiteY58" fmla="*/ 6223117 h 6297108"/>
              <a:gd name="connsiteX59" fmla="*/ 151685 w 822389"/>
              <a:gd name="connsiteY59" fmla="*/ 6179394 h 6297108"/>
              <a:gd name="connsiteX60" fmla="*/ 151685 w 822389"/>
              <a:gd name="connsiteY60" fmla="*/ 6177103 h 6297108"/>
              <a:gd name="connsiteX61" fmla="*/ 147146 w 822389"/>
              <a:gd name="connsiteY61" fmla="*/ 6177192 h 6297108"/>
              <a:gd name="connsiteX62" fmla="*/ 146619 w 822389"/>
              <a:gd name="connsiteY62" fmla="*/ 6177192 h 6297108"/>
              <a:gd name="connsiteX63" fmla="*/ 80902 w 822389"/>
              <a:gd name="connsiteY63" fmla="*/ 6138479 h 6297108"/>
              <a:gd name="connsiteX64" fmla="*/ 80902 w 822389"/>
              <a:gd name="connsiteY64" fmla="*/ 6136631 h 6297108"/>
              <a:gd name="connsiteX65" fmla="*/ 77417 w 822389"/>
              <a:gd name="connsiteY65" fmla="*/ 6136284 h 6297108"/>
              <a:gd name="connsiteX66" fmla="*/ 0 w 822389"/>
              <a:gd name="connsiteY66" fmla="*/ 6091149 h 6297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822389" h="6297108">
                <a:moveTo>
                  <a:pt x="0" y="6091149"/>
                </a:moveTo>
                <a:lnTo>
                  <a:pt x="0" y="5953631"/>
                </a:lnTo>
                <a:lnTo>
                  <a:pt x="4" y="5953631"/>
                </a:lnTo>
                <a:lnTo>
                  <a:pt x="4" y="310037"/>
                </a:lnTo>
                <a:lnTo>
                  <a:pt x="14" y="310037"/>
                </a:lnTo>
                <a:lnTo>
                  <a:pt x="14" y="205798"/>
                </a:lnTo>
                <a:cubicBezTo>
                  <a:pt x="14" y="168082"/>
                  <a:pt x="74107" y="160965"/>
                  <a:pt x="77416" y="160610"/>
                </a:cubicBezTo>
                <a:lnTo>
                  <a:pt x="80901" y="160352"/>
                </a:lnTo>
                <a:lnTo>
                  <a:pt x="80901" y="158417"/>
                </a:lnTo>
                <a:cubicBezTo>
                  <a:pt x="80901" y="120878"/>
                  <a:pt x="140015" y="119734"/>
                  <a:pt x="146809" y="119734"/>
                </a:cubicBezTo>
                <a:lnTo>
                  <a:pt x="147160" y="119734"/>
                </a:lnTo>
                <a:lnTo>
                  <a:pt x="151685" y="119911"/>
                </a:lnTo>
                <a:lnTo>
                  <a:pt x="151685" y="117534"/>
                </a:lnTo>
                <a:cubicBezTo>
                  <a:pt x="151685" y="97140"/>
                  <a:pt x="165288" y="82550"/>
                  <a:pt x="191792" y="73933"/>
                </a:cubicBezTo>
                <a:cubicBezTo>
                  <a:pt x="213405" y="66985"/>
                  <a:pt x="238342" y="66017"/>
                  <a:pt x="251242" y="66017"/>
                </a:cubicBezTo>
                <a:cubicBezTo>
                  <a:pt x="255943" y="66017"/>
                  <a:pt x="258915" y="66195"/>
                  <a:pt x="258915" y="66195"/>
                </a:cubicBezTo>
                <a:lnTo>
                  <a:pt x="263791" y="66372"/>
                </a:lnTo>
                <a:lnTo>
                  <a:pt x="263791" y="63994"/>
                </a:lnTo>
                <a:cubicBezTo>
                  <a:pt x="263791" y="43165"/>
                  <a:pt x="315568" y="26374"/>
                  <a:pt x="364037" y="17492"/>
                </a:cubicBezTo>
                <a:cubicBezTo>
                  <a:pt x="391931" y="12308"/>
                  <a:pt x="405359" y="4747"/>
                  <a:pt x="411289" y="0"/>
                </a:cubicBezTo>
                <a:cubicBezTo>
                  <a:pt x="417220" y="4747"/>
                  <a:pt x="430457" y="12308"/>
                  <a:pt x="458352" y="17492"/>
                </a:cubicBezTo>
                <a:cubicBezTo>
                  <a:pt x="506995" y="26374"/>
                  <a:pt x="558612" y="43165"/>
                  <a:pt x="558612" y="63994"/>
                </a:cubicBezTo>
                <a:lnTo>
                  <a:pt x="558612" y="66372"/>
                </a:lnTo>
                <a:lnTo>
                  <a:pt x="563488" y="66195"/>
                </a:lnTo>
                <a:cubicBezTo>
                  <a:pt x="563488" y="66195"/>
                  <a:pt x="566446" y="66017"/>
                  <a:pt x="571336" y="66017"/>
                </a:cubicBezTo>
                <a:cubicBezTo>
                  <a:pt x="584237" y="66017"/>
                  <a:pt x="608983" y="67073"/>
                  <a:pt x="630611" y="73933"/>
                </a:cubicBezTo>
                <a:cubicBezTo>
                  <a:pt x="657114" y="82461"/>
                  <a:pt x="670703" y="97140"/>
                  <a:pt x="670703" y="117622"/>
                </a:cubicBezTo>
                <a:lnTo>
                  <a:pt x="670703" y="119911"/>
                </a:lnTo>
                <a:lnTo>
                  <a:pt x="675242" y="119822"/>
                </a:lnTo>
                <a:lnTo>
                  <a:pt x="675770" y="119822"/>
                </a:lnTo>
                <a:cubicBezTo>
                  <a:pt x="682388" y="119822"/>
                  <a:pt x="741487" y="120878"/>
                  <a:pt x="741487" y="158506"/>
                </a:cubicBezTo>
                <a:lnTo>
                  <a:pt x="741487" y="160352"/>
                </a:lnTo>
                <a:lnTo>
                  <a:pt x="744972" y="160699"/>
                </a:lnTo>
                <a:cubicBezTo>
                  <a:pt x="748120" y="160965"/>
                  <a:pt x="822389" y="168171"/>
                  <a:pt x="822389" y="205798"/>
                </a:cubicBezTo>
                <a:lnTo>
                  <a:pt x="822389" y="343209"/>
                </a:lnTo>
                <a:lnTo>
                  <a:pt x="822292" y="343209"/>
                </a:lnTo>
                <a:lnTo>
                  <a:pt x="822291" y="5953631"/>
                </a:lnTo>
                <a:lnTo>
                  <a:pt x="822375" y="5953631"/>
                </a:lnTo>
                <a:lnTo>
                  <a:pt x="822375" y="6091149"/>
                </a:lnTo>
                <a:cubicBezTo>
                  <a:pt x="822375" y="6128894"/>
                  <a:pt x="748282" y="6136018"/>
                  <a:pt x="744972" y="6136373"/>
                </a:cubicBezTo>
                <a:lnTo>
                  <a:pt x="741487" y="6136631"/>
                </a:lnTo>
                <a:lnTo>
                  <a:pt x="741487" y="6138567"/>
                </a:lnTo>
                <a:cubicBezTo>
                  <a:pt x="741487" y="6176135"/>
                  <a:pt x="682374" y="6177281"/>
                  <a:pt x="675580" y="6177281"/>
                </a:cubicBezTo>
                <a:lnTo>
                  <a:pt x="675228" y="6177281"/>
                </a:lnTo>
                <a:lnTo>
                  <a:pt x="670704" y="6177103"/>
                </a:lnTo>
                <a:lnTo>
                  <a:pt x="670704" y="6179483"/>
                </a:lnTo>
                <a:cubicBezTo>
                  <a:pt x="670704" y="6199892"/>
                  <a:pt x="657100" y="6214494"/>
                  <a:pt x="630597" y="6223117"/>
                </a:cubicBezTo>
                <a:cubicBezTo>
                  <a:pt x="608984" y="6230071"/>
                  <a:pt x="584047" y="6231039"/>
                  <a:pt x="571146" y="6231039"/>
                </a:cubicBezTo>
                <a:cubicBezTo>
                  <a:pt x="566446" y="6231039"/>
                  <a:pt x="563473" y="6230861"/>
                  <a:pt x="563473" y="6230861"/>
                </a:cubicBezTo>
                <a:lnTo>
                  <a:pt x="558597" y="6230684"/>
                </a:lnTo>
                <a:lnTo>
                  <a:pt x="558597" y="6233064"/>
                </a:lnTo>
                <a:cubicBezTo>
                  <a:pt x="558597" y="6253909"/>
                  <a:pt x="506820" y="6270713"/>
                  <a:pt x="458352" y="6279602"/>
                </a:cubicBezTo>
                <a:cubicBezTo>
                  <a:pt x="430457" y="6284790"/>
                  <a:pt x="417030" y="6292357"/>
                  <a:pt x="411099" y="6297108"/>
                </a:cubicBezTo>
                <a:cubicBezTo>
                  <a:pt x="405169" y="6292357"/>
                  <a:pt x="391932" y="6284790"/>
                  <a:pt x="364037" y="6279602"/>
                </a:cubicBezTo>
                <a:cubicBezTo>
                  <a:pt x="315393" y="6270713"/>
                  <a:pt x="263777" y="6253909"/>
                  <a:pt x="263777" y="6233064"/>
                </a:cubicBezTo>
                <a:lnTo>
                  <a:pt x="263777" y="6230684"/>
                </a:lnTo>
                <a:lnTo>
                  <a:pt x="258901" y="6230861"/>
                </a:lnTo>
                <a:cubicBezTo>
                  <a:pt x="258901" y="6230861"/>
                  <a:pt x="255943" y="6231039"/>
                  <a:pt x="251052" y="6231039"/>
                </a:cubicBezTo>
                <a:cubicBezTo>
                  <a:pt x="238152" y="6231039"/>
                  <a:pt x="213405" y="6229982"/>
                  <a:pt x="191778" y="6223117"/>
                </a:cubicBezTo>
                <a:cubicBezTo>
                  <a:pt x="165274" y="6214583"/>
                  <a:pt x="151685" y="6199892"/>
                  <a:pt x="151685" y="6179394"/>
                </a:cubicBezTo>
                <a:lnTo>
                  <a:pt x="151685" y="6177103"/>
                </a:lnTo>
                <a:lnTo>
                  <a:pt x="147146" y="6177192"/>
                </a:lnTo>
                <a:lnTo>
                  <a:pt x="146619" y="6177192"/>
                </a:lnTo>
                <a:cubicBezTo>
                  <a:pt x="140000" y="6177192"/>
                  <a:pt x="80902" y="6176135"/>
                  <a:pt x="80902" y="6138479"/>
                </a:cubicBezTo>
                <a:lnTo>
                  <a:pt x="80902" y="6136631"/>
                </a:lnTo>
                <a:lnTo>
                  <a:pt x="77417" y="6136284"/>
                </a:lnTo>
                <a:cubicBezTo>
                  <a:pt x="74268" y="6136018"/>
                  <a:pt x="0" y="6128806"/>
                  <a:pt x="0" y="6091149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accent4">
                <a:lumMod val="75000"/>
              </a:schemeClr>
            </a:solidFill>
          </a:ln>
          <a:effectLst>
            <a:glow rad="38100">
              <a:srgbClr val="DF0F81">
                <a:alpha val="40000"/>
              </a:srgbClr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9" name="صورة 8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08E699E1-7CAC-4A1F-8C68-8E8207A8E9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9771" y="92972"/>
            <a:ext cx="1572017" cy="928918"/>
          </a:xfrm>
          <a:prstGeom prst="rect">
            <a:avLst/>
          </a:prstGeom>
          <a:effectLst/>
        </p:spPr>
      </p:pic>
      <p:sp>
        <p:nvSpPr>
          <p:cNvPr id="13" name="Google Shape;1509;p37">
            <a:extLst>
              <a:ext uri="{FF2B5EF4-FFF2-40B4-BE49-F238E27FC236}">
                <a16:creationId xmlns:a16="http://schemas.microsoft.com/office/drawing/2014/main" id="{FCF9823E-F8C0-47D1-9A69-D2A51A2E3E0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15612" y="246087"/>
            <a:ext cx="3598548" cy="82095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4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88900">
                    <a:srgbClr val="7E2A58"/>
                  </a:glow>
                </a:effectLst>
                <a:latin typeface="Questv1" panose="01000500000000020006" pitchFamily="50" charset="-78"/>
                <a:cs typeface="Questv1" panose="01000500000000020006" pitchFamily="50" charset="-78"/>
              </a:rPr>
              <a:t>الكلمات</a:t>
            </a:r>
            <a:endParaRPr sz="4400" dirty="0">
              <a:solidFill>
                <a:schemeClr val="accent4">
                  <a:lumMod val="20000"/>
                  <a:lumOff val="80000"/>
                </a:schemeClr>
              </a:solidFill>
              <a:effectLst>
                <a:glow rad="88900">
                  <a:srgbClr val="7E2A58"/>
                </a:glow>
              </a:effectLst>
              <a:latin typeface="Questv1" panose="01000500000000020006" pitchFamily="50" charset="-78"/>
              <a:cs typeface="Questv1" panose="01000500000000020006" pitchFamily="50" charset="-78"/>
            </a:endParaRPr>
          </a:p>
        </p:txBody>
      </p:sp>
      <p:sp>
        <p:nvSpPr>
          <p:cNvPr id="14" name="Google Shape;1509;p37">
            <a:extLst>
              <a:ext uri="{FF2B5EF4-FFF2-40B4-BE49-F238E27FC236}">
                <a16:creationId xmlns:a16="http://schemas.microsoft.com/office/drawing/2014/main" id="{64BAD86D-26A6-410F-9501-156BB1EE359B}"/>
              </a:ext>
            </a:extLst>
          </p:cNvPr>
          <p:cNvSpPr txBox="1">
            <a:spLocks/>
          </p:cNvSpPr>
          <p:nvPr/>
        </p:nvSpPr>
        <p:spPr>
          <a:xfrm>
            <a:off x="3817284" y="180641"/>
            <a:ext cx="3598548" cy="820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aviraj"/>
              <a:buNone/>
              <a:defRPr sz="3000" b="0" i="0" u="none" strike="noStrike" cap="none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aviraj"/>
              <a:buNone/>
              <a:defRPr sz="2800" b="0" i="0" u="none" strike="noStrike" cap="none">
                <a:solidFill>
                  <a:schemeClr val="dk1"/>
                </a:solidFill>
                <a:latin typeface="Kodchasan"/>
                <a:ea typeface="Kodchasan"/>
                <a:cs typeface="Kodchasan"/>
                <a:sym typeface="Kodchasa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aviraj"/>
              <a:buNone/>
              <a:defRPr sz="2800" b="0" i="0" u="none" strike="noStrike" cap="none">
                <a:solidFill>
                  <a:schemeClr val="dk1"/>
                </a:solidFill>
                <a:latin typeface="Kodchasan"/>
                <a:ea typeface="Kodchasan"/>
                <a:cs typeface="Kodchasan"/>
                <a:sym typeface="Kodchasa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aviraj"/>
              <a:buNone/>
              <a:defRPr sz="2800" b="0" i="0" u="none" strike="noStrike" cap="none">
                <a:solidFill>
                  <a:schemeClr val="dk1"/>
                </a:solidFill>
                <a:latin typeface="Kodchasan"/>
                <a:ea typeface="Kodchasan"/>
                <a:cs typeface="Kodchasan"/>
                <a:sym typeface="Kodchasa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aviraj"/>
              <a:buNone/>
              <a:defRPr sz="2800" b="0" i="0" u="none" strike="noStrike" cap="none">
                <a:solidFill>
                  <a:schemeClr val="dk1"/>
                </a:solidFill>
                <a:latin typeface="Kodchasan"/>
                <a:ea typeface="Kodchasan"/>
                <a:cs typeface="Kodchasan"/>
                <a:sym typeface="Kodchasa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aviraj"/>
              <a:buNone/>
              <a:defRPr sz="2800" b="0" i="0" u="none" strike="noStrike" cap="none">
                <a:solidFill>
                  <a:schemeClr val="dk1"/>
                </a:solidFill>
                <a:latin typeface="Kodchasan"/>
                <a:ea typeface="Kodchasan"/>
                <a:cs typeface="Kodchasan"/>
                <a:sym typeface="Kodchasa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aviraj"/>
              <a:buNone/>
              <a:defRPr sz="2800" b="0" i="0" u="none" strike="noStrike" cap="none">
                <a:solidFill>
                  <a:schemeClr val="dk1"/>
                </a:solidFill>
                <a:latin typeface="Kodchasan"/>
                <a:ea typeface="Kodchasan"/>
                <a:cs typeface="Kodchasan"/>
                <a:sym typeface="Kodchasa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aviraj"/>
              <a:buNone/>
              <a:defRPr sz="2800" b="0" i="0" u="none" strike="noStrike" cap="none">
                <a:solidFill>
                  <a:schemeClr val="dk1"/>
                </a:solidFill>
                <a:latin typeface="Kodchasan"/>
                <a:ea typeface="Kodchasan"/>
                <a:cs typeface="Kodchasan"/>
                <a:sym typeface="Kodchasa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aviraj"/>
              <a:buNone/>
              <a:defRPr sz="2800" b="0" i="0" u="none" strike="noStrike" cap="none">
                <a:solidFill>
                  <a:schemeClr val="dk1"/>
                </a:solidFill>
                <a:latin typeface="Kodchasan"/>
                <a:ea typeface="Kodchasan"/>
                <a:cs typeface="Kodchasan"/>
                <a:sym typeface="Kodchasan"/>
              </a:defRPr>
            </a:lvl9pPr>
          </a:lstStyle>
          <a:p>
            <a:r>
              <a:rPr lang="ar-SA" sz="44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88900">
                    <a:srgbClr val="7E2A58"/>
                  </a:glow>
                </a:effectLst>
                <a:latin typeface="Questv1" panose="01000500000000020006" pitchFamily="50" charset="-78"/>
                <a:cs typeface="Questv1" panose="01000500000000020006" pitchFamily="50" charset="-78"/>
              </a:rPr>
              <a:t>معاني</a:t>
            </a: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274628FA-1ED4-4DC4-A0FB-989F9E583E0A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76200">
            <a:solidFill>
              <a:schemeClr val="accent5">
                <a:lumMod val="50000"/>
              </a:schemeClr>
            </a:solidFill>
          </a:ln>
          <a:effectLst>
            <a:glow rad="114300">
              <a:srgbClr val="EC8120">
                <a:alpha val="60392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ar-SA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0059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750"/>
                                        <p:tgtEl>
                                          <p:spTgt spid="1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4" dur="2000"/>
                                        <p:tgtEl>
                                          <p:spTgt spid="1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6" grpId="0" animBg="1"/>
      <p:bldP spid="12" grpId="0" animBg="1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2" name="Google Shape;1452;p37"/>
          <p:cNvGrpSpPr/>
          <p:nvPr/>
        </p:nvGrpSpPr>
        <p:grpSpPr>
          <a:xfrm>
            <a:off x="-12144" y="3252679"/>
            <a:ext cx="9143902" cy="1890709"/>
            <a:chOff x="698500" y="3337275"/>
            <a:chExt cx="3548825" cy="733800"/>
          </a:xfrm>
        </p:grpSpPr>
        <p:sp>
          <p:nvSpPr>
            <p:cNvPr id="1453" name="Google Shape;1453;p37"/>
            <p:cNvSpPr/>
            <p:nvPr/>
          </p:nvSpPr>
          <p:spPr>
            <a:xfrm>
              <a:off x="698500" y="3337275"/>
              <a:ext cx="2483400" cy="733800"/>
            </a:xfrm>
            <a:prstGeom prst="rtTriangle">
              <a:avLst/>
            </a:prstGeom>
            <a:solidFill>
              <a:srgbClr val="C44E8F">
                <a:alpha val="44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37"/>
            <p:cNvSpPr/>
            <p:nvPr/>
          </p:nvSpPr>
          <p:spPr>
            <a:xfrm flipH="1">
              <a:off x="1763925" y="3337275"/>
              <a:ext cx="2483400" cy="733800"/>
            </a:xfrm>
            <a:prstGeom prst="rtTriangle">
              <a:avLst/>
            </a:prstGeom>
            <a:solidFill>
              <a:srgbClr val="C44E8F">
                <a:alpha val="44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5" name="Google Shape;1455;p37"/>
          <p:cNvGrpSpPr/>
          <p:nvPr/>
        </p:nvGrpSpPr>
        <p:grpSpPr>
          <a:xfrm>
            <a:off x="2359788" y="2273357"/>
            <a:ext cx="4424411" cy="2584388"/>
            <a:chOff x="997007" y="483524"/>
            <a:chExt cx="7149986" cy="4176452"/>
          </a:xfrm>
        </p:grpSpPr>
        <p:sp>
          <p:nvSpPr>
            <p:cNvPr id="1456" name="Google Shape;1456;p37"/>
            <p:cNvSpPr/>
            <p:nvPr/>
          </p:nvSpPr>
          <p:spPr>
            <a:xfrm>
              <a:off x="1103283" y="541486"/>
              <a:ext cx="6937434" cy="4061206"/>
            </a:xfrm>
            <a:custGeom>
              <a:avLst/>
              <a:gdLst/>
              <a:ahLst/>
              <a:cxnLst/>
              <a:rect l="l" t="t" r="r" b="b"/>
              <a:pathLst>
                <a:path w="112575" h="65926" extrusionOk="0">
                  <a:moveTo>
                    <a:pt x="32743" y="1"/>
                  </a:moveTo>
                  <a:cubicBezTo>
                    <a:pt x="30219" y="1"/>
                    <a:pt x="28242" y="1025"/>
                    <a:pt x="26861" y="3073"/>
                  </a:cubicBezTo>
                  <a:cubicBezTo>
                    <a:pt x="25825" y="4621"/>
                    <a:pt x="25527" y="6204"/>
                    <a:pt x="25527" y="6216"/>
                  </a:cubicBezTo>
                  <a:lnTo>
                    <a:pt x="25480" y="6454"/>
                  </a:lnTo>
                  <a:lnTo>
                    <a:pt x="25230" y="6454"/>
                  </a:lnTo>
                  <a:cubicBezTo>
                    <a:pt x="19217" y="6454"/>
                    <a:pt x="19039" y="11229"/>
                    <a:pt x="19039" y="11788"/>
                  </a:cubicBezTo>
                  <a:lnTo>
                    <a:pt x="19039" y="11812"/>
                  </a:lnTo>
                  <a:lnTo>
                    <a:pt x="19050" y="12122"/>
                  </a:lnTo>
                  <a:lnTo>
                    <a:pt x="18741" y="12122"/>
                  </a:lnTo>
                  <a:cubicBezTo>
                    <a:pt x="15479" y="12122"/>
                    <a:pt x="13121" y="13217"/>
                    <a:pt x="11776" y="15360"/>
                  </a:cubicBezTo>
                  <a:cubicBezTo>
                    <a:pt x="10668" y="17098"/>
                    <a:pt x="10502" y="19087"/>
                    <a:pt x="10502" y="20134"/>
                  </a:cubicBezTo>
                  <a:cubicBezTo>
                    <a:pt x="10502" y="20539"/>
                    <a:pt x="10537" y="20777"/>
                    <a:pt x="10537" y="20777"/>
                  </a:cubicBezTo>
                  <a:lnTo>
                    <a:pt x="10561" y="21099"/>
                  </a:lnTo>
                  <a:lnTo>
                    <a:pt x="10240" y="21099"/>
                  </a:lnTo>
                  <a:cubicBezTo>
                    <a:pt x="6930" y="21099"/>
                    <a:pt x="4227" y="25266"/>
                    <a:pt x="2810" y="29171"/>
                  </a:cubicBezTo>
                  <a:cubicBezTo>
                    <a:pt x="1977" y="31469"/>
                    <a:pt x="727" y="32517"/>
                    <a:pt x="0" y="32957"/>
                  </a:cubicBezTo>
                  <a:cubicBezTo>
                    <a:pt x="727" y="33410"/>
                    <a:pt x="1977" y="34446"/>
                    <a:pt x="2798" y="36755"/>
                  </a:cubicBezTo>
                  <a:cubicBezTo>
                    <a:pt x="4215" y="40661"/>
                    <a:pt x="6906" y="44828"/>
                    <a:pt x="10228" y="44828"/>
                  </a:cubicBezTo>
                  <a:lnTo>
                    <a:pt x="10549" y="44828"/>
                  </a:lnTo>
                  <a:lnTo>
                    <a:pt x="10526" y="45149"/>
                  </a:lnTo>
                  <a:cubicBezTo>
                    <a:pt x="10526" y="45161"/>
                    <a:pt x="10490" y="45399"/>
                    <a:pt x="10490" y="45792"/>
                  </a:cubicBezTo>
                  <a:cubicBezTo>
                    <a:pt x="10490" y="46828"/>
                    <a:pt x="10657" y="48828"/>
                    <a:pt x="11752" y="50567"/>
                  </a:cubicBezTo>
                  <a:cubicBezTo>
                    <a:pt x="13109" y="52710"/>
                    <a:pt x="15467" y="53793"/>
                    <a:pt x="18717" y="53793"/>
                  </a:cubicBezTo>
                  <a:lnTo>
                    <a:pt x="19039" y="53793"/>
                  </a:lnTo>
                  <a:lnTo>
                    <a:pt x="19015" y="54115"/>
                  </a:lnTo>
                  <a:lnTo>
                    <a:pt x="19015" y="54139"/>
                  </a:lnTo>
                  <a:cubicBezTo>
                    <a:pt x="19015" y="54401"/>
                    <a:pt x="19062" y="55722"/>
                    <a:pt x="19848" y="56984"/>
                  </a:cubicBezTo>
                  <a:cubicBezTo>
                    <a:pt x="20884" y="58639"/>
                    <a:pt x="22682" y="59473"/>
                    <a:pt x="25230" y="59473"/>
                  </a:cubicBezTo>
                  <a:lnTo>
                    <a:pt x="25480" y="59473"/>
                  </a:lnTo>
                  <a:lnTo>
                    <a:pt x="25527" y="59711"/>
                  </a:lnTo>
                  <a:cubicBezTo>
                    <a:pt x="25527" y="59723"/>
                    <a:pt x="25825" y="61306"/>
                    <a:pt x="26861" y="62854"/>
                  </a:cubicBezTo>
                  <a:cubicBezTo>
                    <a:pt x="28242" y="64890"/>
                    <a:pt x="30219" y="65926"/>
                    <a:pt x="32743" y="65926"/>
                  </a:cubicBezTo>
                  <a:lnTo>
                    <a:pt x="79832" y="65926"/>
                  </a:lnTo>
                  <a:cubicBezTo>
                    <a:pt x="82344" y="65926"/>
                    <a:pt x="84321" y="64902"/>
                    <a:pt x="85714" y="62854"/>
                  </a:cubicBezTo>
                  <a:cubicBezTo>
                    <a:pt x="86749" y="61306"/>
                    <a:pt x="87047" y="59723"/>
                    <a:pt x="87047" y="59711"/>
                  </a:cubicBezTo>
                  <a:lnTo>
                    <a:pt x="87095" y="59473"/>
                  </a:lnTo>
                  <a:lnTo>
                    <a:pt x="87345" y="59473"/>
                  </a:lnTo>
                  <a:cubicBezTo>
                    <a:pt x="93357" y="59473"/>
                    <a:pt x="93536" y="54686"/>
                    <a:pt x="93536" y="54139"/>
                  </a:cubicBezTo>
                  <a:lnTo>
                    <a:pt x="93536" y="54115"/>
                  </a:lnTo>
                  <a:lnTo>
                    <a:pt x="93524" y="53793"/>
                  </a:lnTo>
                  <a:lnTo>
                    <a:pt x="93834" y="53793"/>
                  </a:lnTo>
                  <a:cubicBezTo>
                    <a:pt x="97096" y="53793"/>
                    <a:pt x="99441" y="52710"/>
                    <a:pt x="100799" y="50567"/>
                  </a:cubicBezTo>
                  <a:cubicBezTo>
                    <a:pt x="101906" y="48828"/>
                    <a:pt x="102061" y="46828"/>
                    <a:pt x="102061" y="45792"/>
                  </a:cubicBezTo>
                  <a:cubicBezTo>
                    <a:pt x="102061" y="45388"/>
                    <a:pt x="102037" y="45149"/>
                    <a:pt x="102037" y="45149"/>
                  </a:cubicBezTo>
                  <a:lnTo>
                    <a:pt x="102001" y="44828"/>
                  </a:lnTo>
                  <a:lnTo>
                    <a:pt x="102335" y="44828"/>
                  </a:lnTo>
                  <a:cubicBezTo>
                    <a:pt x="105633" y="44828"/>
                    <a:pt x="108347" y="40661"/>
                    <a:pt x="109764" y="36755"/>
                  </a:cubicBezTo>
                  <a:cubicBezTo>
                    <a:pt x="110598" y="34446"/>
                    <a:pt x="111848" y="33410"/>
                    <a:pt x="112574" y="32957"/>
                  </a:cubicBezTo>
                  <a:cubicBezTo>
                    <a:pt x="111848" y="32517"/>
                    <a:pt x="110598" y="31469"/>
                    <a:pt x="109764" y="29171"/>
                  </a:cubicBezTo>
                  <a:cubicBezTo>
                    <a:pt x="108347" y="25266"/>
                    <a:pt x="105657" y="21099"/>
                    <a:pt x="102335" y="21099"/>
                  </a:cubicBezTo>
                  <a:lnTo>
                    <a:pt x="102001" y="21099"/>
                  </a:lnTo>
                  <a:lnTo>
                    <a:pt x="102037" y="20777"/>
                  </a:lnTo>
                  <a:cubicBezTo>
                    <a:pt x="102037" y="20765"/>
                    <a:pt x="102061" y="20515"/>
                    <a:pt x="102061" y="20134"/>
                  </a:cubicBezTo>
                  <a:cubicBezTo>
                    <a:pt x="102061" y="19087"/>
                    <a:pt x="101906" y="17098"/>
                    <a:pt x="100799" y="15360"/>
                  </a:cubicBezTo>
                  <a:cubicBezTo>
                    <a:pt x="99441" y="13217"/>
                    <a:pt x="97096" y="12122"/>
                    <a:pt x="93834" y="12122"/>
                  </a:cubicBezTo>
                  <a:lnTo>
                    <a:pt x="93524" y="12122"/>
                  </a:lnTo>
                  <a:lnTo>
                    <a:pt x="93536" y="11812"/>
                  </a:lnTo>
                  <a:lnTo>
                    <a:pt x="93536" y="11788"/>
                  </a:lnTo>
                  <a:cubicBezTo>
                    <a:pt x="93536" y="11229"/>
                    <a:pt x="93369" y="6454"/>
                    <a:pt x="87345" y="6454"/>
                  </a:cubicBezTo>
                  <a:lnTo>
                    <a:pt x="87095" y="6454"/>
                  </a:lnTo>
                  <a:lnTo>
                    <a:pt x="87047" y="6216"/>
                  </a:lnTo>
                  <a:cubicBezTo>
                    <a:pt x="87047" y="6204"/>
                    <a:pt x="86749" y="4621"/>
                    <a:pt x="85714" y="3073"/>
                  </a:cubicBezTo>
                  <a:cubicBezTo>
                    <a:pt x="84321" y="1037"/>
                    <a:pt x="82344" y="1"/>
                    <a:pt x="79832" y="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57" name="Google Shape;1457;p37"/>
            <p:cNvGrpSpPr/>
            <p:nvPr/>
          </p:nvGrpSpPr>
          <p:grpSpPr>
            <a:xfrm>
              <a:off x="1184751" y="540069"/>
              <a:ext cx="6822196" cy="4063363"/>
              <a:chOff x="5930800" y="-1718525"/>
              <a:chExt cx="2767625" cy="1649025"/>
            </a:xfrm>
          </p:grpSpPr>
          <p:sp>
            <p:nvSpPr>
              <p:cNvPr id="1458" name="Google Shape;1458;p37"/>
              <p:cNvSpPr/>
              <p:nvPr/>
            </p:nvSpPr>
            <p:spPr>
              <a:xfrm>
                <a:off x="6389475" y="-1500650"/>
                <a:ext cx="3119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12217" extrusionOk="0">
                    <a:moveTo>
                      <a:pt x="4084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1" y="2989"/>
                    </a:lnTo>
                    <a:lnTo>
                      <a:pt x="4084" y="1084"/>
                    </a:lnTo>
                    <a:close/>
                    <a:moveTo>
                      <a:pt x="8394" y="1036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6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65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42" y="6454"/>
                    </a:moveTo>
                    <a:lnTo>
                      <a:pt x="3060" y="8763"/>
                    </a:lnTo>
                    <a:lnTo>
                      <a:pt x="1096" y="8252"/>
                    </a:lnTo>
                    <a:lnTo>
                      <a:pt x="2168" y="6454"/>
                    </a:lnTo>
                    <a:close/>
                    <a:moveTo>
                      <a:pt x="6644" y="6954"/>
                    </a:moveTo>
                    <a:lnTo>
                      <a:pt x="9026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92" y="11192"/>
                    </a:lnTo>
                    <a:lnTo>
                      <a:pt x="3632" y="9180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65"/>
                    </a:lnTo>
                    <a:lnTo>
                      <a:pt x="4275" y="382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30"/>
                    </a:lnTo>
                    <a:lnTo>
                      <a:pt x="3561" y="11538"/>
                    </a:lnTo>
                    <a:lnTo>
                      <a:pt x="3751" y="12216"/>
                    </a:lnTo>
                    <a:lnTo>
                      <a:pt x="4382" y="11859"/>
                    </a:lnTo>
                    <a:lnTo>
                      <a:pt x="6394" y="10740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02"/>
                    </a:lnTo>
                    <a:lnTo>
                      <a:pt x="9740" y="9335"/>
                    </a:lnTo>
                    <a:lnTo>
                      <a:pt x="11895" y="8763"/>
                    </a:lnTo>
                    <a:lnTo>
                      <a:pt x="12478" y="8621"/>
                    </a:lnTo>
                    <a:lnTo>
                      <a:pt x="12478" y="8359"/>
                    </a:lnTo>
                    <a:lnTo>
                      <a:pt x="12240" y="7978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466" y="3691"/>
                    </a:lnTo>
                    <a:lnTo>
                      <a:pt x="12466" y="3513"/>
                    </a:lnTo>
                    <a:lnTo>
                      <a:pt x="11847" y="3346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9" name="Google Shape;1459;p37"/>
              <p:cNvSpPr/>
              <p:nvPr/>
            </p:nvSpPr>
            <p:spPr>
              <a:xfrm>
                <a:off x="6469850" y="-1717650"/>
                <a:ext cx="231600" cy="217325"/>
              </a:xfrm>
              <a:custGeom>
                <a:avLst/>
                <a:gdLst/>
                <a:ahLst/>
                <a:cxnLst/>
                <a:rect l="l" t="t" r="r" b="b"/>
                <a:pathLst>
                  <a:path w="9264" h="8693" extrusionOk="0">
                    <a:moveTo>
                      <a:pt x="9251" y="1"/>
                    </a:moveTo>
                    <a:cubicBezTo>
                      <a:pt x="8692" y="49"/>
                      <a:pt x="8192" y="132"/>
                      <a:pt x="7704" y="263"/>
                    </a:cubicBezTo>
                    <a:lnTo>
                      <a:pt x="8263" y="418"/>
                    </a:lnTo>
                    <a:lnTo>
                      <a:pt x="7192" y="2215"/>
                    </a:lnTo>
                    <a:lnTo>
                      <a:pt x="4644" y="2215"/>
                    </a:lnTo>
                    <a:cubicBezTo>
                      <a:pt x="4453" y="2430"/>
                      <a:pt x="4275" y="2668"/>
                      <a:pt x="4108" y="2906"/>
                    </a:cubicBezTo>
                    <a:lnTo>
                      <a:pt x="7299" y="2906"/>
                    </a:lnTo>
                    <a:lnTo>
                      <a:pt x="8311" y="4609"/>
                    </a:lnTo>
                    <a:lnTo>
                      <a:pt x="6239" y="5144"/>
                    </a:lnTo>
                    <a:lnTo>
                      <a:pt x="4036" y="3001"/>
                    </a:lnTo>
                    <a:cubicBezTo>
                      <a:pt x="4025" y="3025"/>
                      <a:pt x="4013" y="3037"/>
                      <a:pt x="3989" y="3061"/>
                    </a:cubicBezTo>
                    <a:cubicBezTo>
                      <a:pt x="3870" y="3239"/>
                      <a:pt x="3751" y="3442"/>
                      <a:pt x="3655" y="3620"/>
                    </a:cubicBezTo>
                    <a:lnTo>
                      <a:pt x="5811" y="5704"/>
                    </a:lnTo>
                    <a:lnTo>
                      <a:pt x="5287" y="7609"/>
                    </a:lnTo>
                    <a:lnTo>
                      <a:pt x="3429" y="6561"/>
                    </a:lnTo>
                    <a:lnTo>
                      <a:pt x="3429" y="4037"/>
                    </a:lnTo>
                    <a:cubicBezTo>
                      <a:pt x="3024" y="4823"/>
                      <a:pt x="2822" y="5525"/>
                      <a:pt x="2727" y="5906"/>
                    </a:cubicBezTo>
                    <a:lnTo>
                      <a:pt x="2727" y="6656"/>
                    </a:lnTo>
                    <a:lnTo>
                      <a:pt x="977" y="7633"/>
                    </a:lnTo>
                    <a:lnTo>
                      <a:pt x="691" y="6597"/>
                    </a:lnTo>
                    <a:cubicBezTo>
                      <a:pt x="453" y="6633"/>
                      <a:pt x="215" y="6704"/>
                      <a:pt x="0" y="6764"/>
                    </a:cubicBezTo>
                    <a:lnTo>
                      <a:pt x="346" y="8002"/>
                    </a:lnTo>
                    <a:lnTo>
                      <a:pt x="536" y="8692"/>
                    </a:lnTo>
                    <a:lnTo>
                      <a:pt x="1167" y="8335"/>
                    </a:lnTo>
                    <a:lnTo>
                      <a:pt x="3179" y="7216"/>
                    </a:lnTo>
                    <a:lnTo>
                      <a:pt x="5108" y="8300"/>
                    </a:lnTo>
                    <a:lnTo>
                      <a:pt x="5739" y="8657"/>
                    </a:lnTo>
                    <a:lnTo>
                      <a:pt x="5930" y="7978"/>
                    </a:lnTo>
                    <a:lnTo>
                      <a:pt x="6525" y="5799"/>
                    </a:lnTo>
                    <a:lnTo>
                      <a:pt x="8680" y="5240"/>
                    </a:lnTo>
                    <a:lnTo>
                      <a:pt x="9263" y="5085"/>
                    </a:lnTo>
                    <a:lnTo>
                      <a:pt x="9263" y="4835"/>
                    </a:lnTo>
                    <a:lnTo>
                      <a:pt x="9025" y="4454"/>
                    </a:lnTo>
                    <a:lnTo>
                      <a:pt x="7858" y="2501"/>
                    </a:lnTo>
                    <a:lnTo>
                      <a:pt x="8978" y="620"/>
                    </a:lnTo>
                    <a:lnTo>
                      <a:pt x="9251" y="144"/>
                    </a:lnTo>
                    <a:lnTo>
                      <a:pt x="9251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0" name="Google Shape;1460;p37"/>
              <p:cNvSpPr/>
              <p:nvPr/>
            </p:nvSpPr>
            <p:spPr>
              <a:xfrm>
                <a:off x="6160275" y="-1414625"/>
                <a:ext cx="225650" cy="22087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8835" extrusionOk="0">
                    <a:moveTo>
                      <a:pt x="6990" y="3013"/>
                    </a:moveTo>
                    <a:lnTo>
                      <a:pt x="8002" y="4727"/>
                    </a:lnTo>
                    <a:lnTo>
                      <a:pt x="5930" y="5263"/>
                    </a:lnTo>
                    <a:lnTo>
                      <a:pt x="3620" y="3013"/>
                    </a:lnTo>
                    <a:close/>
                    <a:moveTo>
                      <a:pt x="3120" y="3513"/>
                    </a:moveTo>
                    <a:lnTo>
                      <a:pt x="5501" y="5811"/>
                    </a:lnTo>
                    <a:lnTo>
                      <a:pt x="4978" y="7716"/>
                    </a:lnTo>
                    <a:lnTo>
                      <a:pt x="3120" y="6680"/>
                    </a:lnTo>
                    <a:lnTo>
                      <a:pt x="3120" y="3513"/>
                    </a:lnTo>
                    <a:close/>
                    <a:moveTo>
                      <a:pt x="8549" y="0"/>
                    </a:moveTo>
                    <a:lnTo>
                      <a:pt x="8549" y="12"/>
                    </a:lnTo>
                    <a:lnTo>
                      <a:pt x="8240" y="12"/>
                    </a:lnTo>
                    <a:cubicBezTo>
                      <a:pt x="7585" y="12"/>
                      <a:pt x="6966" y="48"/>
                      <a:pt x="6394" y="143"/>
                    </a:cubicBezTo>
                    <a:lnTo>
                      <a:pt x="7954" y="548"/>
                    </a:lnTo>
                    <a:lnTo>
                      <a:pt x="6883" y="2346"/>
                    </a:lnTo>
                    <a:lnTo>
                      <a:pt x="3608" y="2346"/>
                    </a:lnTo>
                    <a:lnTo>
                      <a:pt x="5751" y="262"/>
                    </a:lnTo>
                    <a:lnTo>
                      <a:pt x="5751" y="262"/>
                    </a:lnTo>
                    <a:cubicBezTo>
                      <a:pt x="5228" y="381"/>
                      <a:pt x="4739" y="536"/>
                      <a:pt x="4275" y="727"/>
                    </a:cubicBezTo>
                    <a:lnTo>
                      <a:pt x="3096" y="1870"/>
                    </a:lnTo>
                    <a:lnTo>
                      <a:pt x="3096" y="1370"/>
                    </a:lnTo>
                    <a:cubicBezTo>
                      <a:pt x="2442" y="1810"/>
                      <a:pt x="1882" y="2382"/>
                      <a:pt x="1418" y="3048"/>
                    </a:cubicBezTo>
                    <a:lnTo>
                      <a:pt x="1894" y="3048"/>
                    </a:lnTo>
                    <a:lnTo>
                      <a:pt x="822" y="4084"/>
                    </a:lnTo>
                    <a:cubicBezTo>
                      <a:pt x="596" y="4584"/>
                      <a:pt x="417" y="5084"/>
                      <a:pt x="298" y="5561"/>
                    </a:cubicBezTo>
                    <a:lnTo>
                      <a:pt x="2382" y="3537"/>
                    </a:lnTo>
                    <a:lnTo>
                      <a:pt x="2382" y="6811"/>
                    </a:lnTo>
                    <a:lnTo>
                      <a:pt x="632" y="7799"/>
                    </a:lnTo>
                    <a:lnTo>
                      <a:pt x="179" y="6156"/>
                    </a:lnTo>
                    <a:cubicBezTo>
                      <a:pt x="48" y="6918"/>
                      <a:pt x="1" y="7573"/>
                      <a:pt x="1" y="8049"/>
                    </a:cubicBezTo>
                    <a:lnTo>
                      <a:pt x="1" y="8168"/>
                    </a:lnTo>
                    <a:lnTo>
                      <a:pt x="179" y="8835"/>
                    </a:lnTo>
                    <a:lnTo>
                      <a:pt x="810" y="8478"/>
                    </a:lnTo>
                    <a:lnTo>
                      <a:pt x="2823" y="7358"/>
                    </a:lnTo>
                    <a:lnTo>
                      <a:pt x="4751" y="8454"/>
                    </a:lnTo>
                    <a:lnTo>
                      <a:pt x="5382" y="8811"/>
                    </a:lnTo>
                    <a:lnTo>
                      <a:pt x="5573" y="8120"/>
                    </a:lnTo>
                    <a:lnTo>
                      <a:pt x="6168" y="5954"/>
                    </a:lnTo>
                    <a:lnTo>
                      <a:pt x="8323" y="5382"/>
                    </a:lnTo>
                    <a:lnTo>
                      <a:pt x="9026" y="5203"/>
                    </a:lnTo>
                    <a:lnTo>
                      <a:pt x="8669" y="4596"/>
                    </a:lnTo>
                    <a:lnTo>
                      <a:pt x="7537" y="2596"/>
                    </a:lnTo>
                    <a:lnTo>
                      <a:pt x="8657" y="727"/>
                    </a:lnTo>
                    <a:lnTo>
                      <a:pt x="9014" y="108"/>
                    </a:lnTo>
                    <a:lnTo>
                      <a:pt x="8549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1" name="Google Shape;1461;p37"/>
              <p:cNvSpPr/>
              <p:nvPr/>
            </p:nvSpPr>
            <p:spPr>
              <a:xfrm>
                <a:off x="7018425" y="-1500650"/>
                <a:ext cx="3116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17" extrusionOk="0">
                    <a:moveTo>
                      <a:pt x="4072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72" y="1084"/>
                    </a:lnTo>
                    <a:close/>
                    <a:moveTo>
                      <a:pt x="8394" y="1036"/>
                    </a:moveTo>
                    <a:lnTo>
                      <a:pt x="8942" y="3049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36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20" y="3525"/>
                    </a:lnTo>
                    <a:close/>
                    <a:moveTo>
                      <a:pt x="9514" y="3465"/>
                    </a:moveTo>
                    <a:lnTo>
                      <a:pt x="11478" y="3965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02" y="6454"/>
                    </a:moveTo>
                    <a:lnTo>
                      <a:pt x="11514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30" y="6454"/>
                    </a:moveTo>
                    <a:lnTo>
                      <a:pt x="3048" y="8763"/>
                    </a:lnTo>
                    <a:lnTo>
                      <a:pt x="1084" y="8252"/>
                    </a:lnTo>
                    <a:lnTo>
                      <a:pt x="2156" y="6454"/>
                    </a:lnTo>
                    <a:close/>
                    <a:moveTo>
                      <a:pt x="6632" y="6954"/>
                    </a:moveTo>
                    <a:lnTo>
                      <a:pt x="9014" y="9252"/>
                    </a:lnTo>
                    <a:lnTo>
                      <a:pt x="8502" y="11157"/>
                    </a:lnTo>
                    <a:lnTo>
                      <a:pt x="6632" y="10121"/>
                    </a:lnTo>
                    <a:lnTo>
                      <a:pt x="6632" y="6954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80" y="11192"/>
                    </a:lnTo>
                    <a:lnTo>
                      <a:pt x="3632" y="9180"/>
                    </a:lnTo>
                    <a:lnTo>
                      <a:pt x="5942" y="6930"/>
                    </a:lnTo>
                    <a:close/>
                    <a:moveTo>
                      <a:pt x="8835" y="1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2"/>
                    </a:lnTo>
                    <a:lnTo>
                      <a:pt x="3644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70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30"/>
                    </a:lnTo>
                    <a:lnTo>
                      <a:pt x="3560" y="11538"/>
                    </a:lnTo>
                    <a:lnTo>
                      <a:pt x="3751" y="12216"/>
                    </a:lnTo>
                    <a:lnTo>
                      <a:pt x="4370" y="11859"/>
                    </a:lnTo>
                    <a:lnTo>
                      <a:pt x="6382" y="10740"/>
                    </a:lnTo>
                    <a:lnTo>
                      <a:pt x="8323" y="11835"/>
                    </a:lnTo>
                    <a:lnTo>
                      <a:pt x="8942" y="12192"/>
                    </a:lnTo>
                    <a:lnTo>
                      <a:pt x="9133" y="11502"/>
                    </a:lnTo>
                    <a:lnTo>
                      <a:pt x="9728" y="9335"/>
                    </a:lnTo>
                    <a:lnTo>
                      <a:pt x="11895" y="8763"/>
                    </a:lnTo>
                    <a:lnTo>
                      <a:pt x="12466" y="8621"/>
                    </a:lnTo>
                    <a:lnTo>
                      <a:pt x="12466" y="8359"/>
                    </a:lnTo>
                    <a:lnTo>
                      <a:pt x="12228" y="7978"/>
                    </a:lnTo>
                    <a:lnTo>
                      <a:pt x="11073" y="6025"/>
                    </a:lnTo>
                    <a:lnTo>
                      <a:pt x="12192" y="4156"/>
                    </a:lnTo>
                    <a:lnTo>
                      <a:pt x="12454" y="3691"/>
                    </a:lnTo>
                    <a:lnTo>
                      <a:pt x="12454" y="3513"/>
                    </a:lnTo>
                    <a:lnTo>
                      <a:pt x="11847" y="3346"/>
                    </a:lnTo>
                    <a:lnTo>
                      <a:pt x="9609" y="2775"/>
                    </a:lnTo>
                    <a:lnTo>
                      <a:pt x="9037" y="679"/>
                    </a:lnTo>
                    <a:lnTo>
                      <a:pt x="883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2" name="Google Shape;1462;p37"/>
              <p:cNvSpPr/>
              <p:nvPr/>
            </p:nvSpPr>
            <p:spPr>
              <a:xfrm>
                <a:off x="7018125" y="-1717950"/>
                <a:ext cx="311675" cy="2173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8693" extrusionOk="0">
                    <a:moveTo>
                      <a:pt x="10514" y="2918"/>
                    </a:moveTo>
                    <a:lnTo>
                      <a:pt x="11526" y="4621"/>
                    </a:lnTo>
                    <a:lnTo>
                      <a:pt x="9466" y="5156"/>
                    </a:lnTo>
                    <a:lnTo>
                      <a:pt x="7156" y="2918"/>
                    </a:lnTo>
                    <a:close/>
                    <a:moveTo>
                      <a:pt x="5442" y="2918"/>
                    </a:moveTo>
                    <a:lnTo>
                      <a:pt x="3060" y="5216"/>
                    </a:lnTo>
                    <a:lnTo>
                      <a:pt x="1096" y="4716"/>
                    </a:lnTo>
                    <a:lnTo>
                      <a:pt x="2168" y="2918"/>
                    </a:lnTo>
                    <a:close/>
                    <a:moveTo>
                      <a:pt x="6644" y="3406"/>
                    </a:moveTo>
                    <a:lnTo>
                      <a:pt x="9026" y="5716"/>
                    </a:lnTo>
                    <a:lnTo>
                      <a:pt x="8514" y="7621"/>
                    </a:lnTo>
                    <a:lnTo>
                      <a:pt x="6644" y="6573"/>
                    </a:lnTo>
                    <a:lnTo>
                      <a:pt x="6644" y="3406"/>
                    </a:lnTo>
                    <a:close/>
                    <a:moveTo>
                      <a:pt x="5954" y="3394"/>
                    </a:moveTo>
                    <a:lnTo>
                      <a:pt x="5954" y="6668"/>
                    </a:lnTo>
                    <a:lnTo>
                      <a:pt x="4192" y="7645"/>
                    </a:lnTo>
                    <a:lnTo>
                      <a:pt x="3644" y="5633"/>
                    </a:lnTo>
                    <a:lnTo>
                      <a:pt x="5954" y="3394"/>
                    </a:lnTo>
                    <a:close/>
                    <a:moveTo>
                      <a:pt x="417" y="1"/>
                    </a:moveTo>
                    <a:lnTo>
                      <a:pt x="1" y="96"/>
                    </a:lnTo>
                    <a:lnTo>
                      <a:pt x="370" y="715"/>
                    </a:lnTo>
                    <a:lnTo>
                      <a:pt x="1525" y="2656"/>
                    </a:lnTo>
                    <a:lnTo>
                      <a:pt x="417" y="4537"/>
                    </a:lnTo>
                    <a:lnTo>
                      <a:pt x="36" y="5144"/>
                    </a:lnTo>
                    <a:lnTo>
                      <a:pt x="739" y="5323"/>
                    </a:lnTo>
                    <a:lnTo>
                      <a:pt x="2977" y="5906"/>
                    </a:lnTo>
                    <a:lnTo>
                      <a:pt x="3549" y="8002"/>
                    </a:lnTo>
                    <a:lnTo>
                      <a:pt x="3751" y="8693"/>
                    </a:lnTo>
                    <a:lnTo>
                      <a:pt x="4370" y="8335"/>
                    </a:lnTo>
                    <a:lnTo>
                      <a:pt x="6382" y="7216"/>
                    </a:lnTo>
                    <a:lnTo>
                      <a:pt x="8311" y="8300"/>
                    </a:lnTo>
                    <a:lnTo>
                      <a:pt x="8942" y="8657"/>
                    </a:lnTo>
                    <a:lnTo>
                      <a:pt x="9133" y="7978"/>
                    </a:lnTo>
                    <a:lnTo>
                      <a:pt x="9728" y="5799"/>
                    </a:lnTo>
                    <a:lnTo>
                      <a:pt x="11883" y="5240"/>
                    </a:lnTo>
                    <a:lnTo>
                      <a:pt x="12466" y="5085"/>
                    </a:lnTo>
                    <a:lnTo>
                      <a:pt x="12466" y="4835"/>
                    </a:lnTo>
                    <a:lnTo>
                      <a:pt x="12228" y="4442"/>
                    </a:lnTo>
                    <a:lnTo>
                      <a:pt x="11073" y="2501"/>
                    </a:lnTo>
                    <a:lnTo>
                      <a:pt x="12181" y="620"/>
                    </a:lnTo>
                    <a:lnTo>
                      <a:pt x="12466" y="156"/>
                    </a:lnTo>
                    <a:lnTo>
                      <a:pt x="12466" y="1"/>
                    </a:lnTo>
                    <a:lnTo>
                      <a:pt x="9776" y="1"/>
                    </a:lnTo>
                    <a:lnTo>
                      <a:pt x="11490" y="442"/>
                    </a:lnTo>
                    <a:lnTo>
                      <a:pt x="10419" y="2239"/>
                    </a:lnTo>
                    <a:lnTo>
                      <a:pt x="7144" y="2239"/>
                    </a:lnTo>
                    <a:lnTo>
                      <a:pt x="9442" y="1"/>
                    </a:lnTo>
                    <a:lnTo>
                      <a:pt x="8454" y="1"/>
                    </a:lnTo>
                    <a:lnTo>
                      <a:pt x="6632" y="1751"/>
                    </a:lnTo>
                    <a:lnTo>
                      <a:pt x="6632" y="1"/>
                    </a:lnTo>
                    <a:lnTo>
                      <a:pt x="5930" y="1"/>
                    </a:lnTo>
                    <a:lnTo>
                      <a:pt x="5930" y="1751"/>
                    </a:lnTo>
                    <a:lnTo>
                      <a:pt x="4120" y="1"/>
                    </a:lnTo>
                    <a:lnTo>
                      <a:pt x="3120" y="1"/>
                    </a:lnTo>
                    <a:lnTo>
                      <a:pt x="5430" y="2239"/>
                    </a:lnTo>
                    <a:lnTo>
                      <a:pt x="2060" y="2239"/>
                    </a:lnTo>
                    <a:lnTo>
                      <a:pt x="1048" y="537"/>
                    </a:lnTo>
                    <a:lnTo>
                      <a:pt x="3120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3" name="Google Shape;1463;p37"/>
              <p:cNvSpPr/>
              <p:nvPr/>
            </p:nvSpPr>
            <p:spPr>
              <a:xfrm>
                <a:off x="6700525" y="-1500350"/>
                <a:ext cx="3149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17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18" y="1024"/>
                    </a:moveTo>
                    <a:lnTo>
                      <a:pt x="8966" y="3037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18" y="1024"/>
                    </a:lnTo>
                    <a:close/>
                    <a:moveTo>
                      <a:pt x="3144" y="3513"/>
                    </a:moveTo>
                    <a:lnTo>
                      <a:pt x="5454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53"/>
                    </a:lnTo>
                    <a:lnTo>
                      <a:pt x="10419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42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68" y="6442"/>
                    </a:lnTo>
                    <a:close/>
                    <a:moveTo>
                      <a:pt x="5454" y="6442"/>
                    </a:moveTo>
                    <a:lnTo>
                      <a:pt x="3072" y="8751"/>
                    </a:lnTo>
                    <a:lnTo>
                      <a:pt x="1108" y="8240"/>
                    </a:lnTo>
                    <a:lnTo>
                      <a:pt x="2179" y="6442"/>
                    </a:lnTo>
                    <a:close/>
                    <a:moveTo>
                      <a:pt x="6656" y="6942"/>
                    </a:moveTo>
                    <a:lnTo>
                      <a:pt x="9037" y="9240"/>
                    </a:lnTo>
                    <a:lnTo>
                      <a:pt x="8514" y="11145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18"/>
                    </a:moveTo>
                    <a:lnTo>
                      <a:pt x="5954" y="10192"/>
                    </a:lnTo>
                    <a:lnTo>
                      <a:pt x="4204" y="11180"/>
                    </a:lnTo>
                    <a:lnTo>
                      <a:pt x="3656" y="9168"/>
                    </a:lnTo>
                    <a:lnTo>
                      <a:pt x="5954" y="6918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81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7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1" y="11538"/>
                    </a:lnTo>
                    <a:lnTo>
                      <a:pt x="3751" y="12216"/>
                    </a:lnTo>
                    <a:lnTo>
                      <a:pt x="4382" y="11859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02"/>
                    </a:lnTo>
                    <a:lnTo>
                      <a:pt x="9740" y="9335"/>
                    </a:lnTo>
                    <a:lnTo>
                      <a:pt x="11895" y="8763"/>
                    </a:lnTo>
                    <a:lnTo>
                      <a:pt x="12597" y="8585"/>
                    </a:lnTo>
                    <a:lnTo>
                      <a:pt x="12240" y="7978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7"/>
                    </a:lnTo>
                    <a:lnTo>
                      <a:pt x="11847" y="3358"/>
                    </a:lnTo>
                    <a:lnTo>
                      <a:pt x="9621" y="2786"/>
                    </a:lnTo>
                    <a:lnTo>
                      <a:pt x="9037" y="679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4" name="Google Shape;1464;p37"/>
              <p:cNvSpPr/>
              <p:nvPr/>
            </p:nvSpPr>
            <p:spPr>
              <a:xfrm>
                <a:off x="6700525" y="-1718525"/>
                <a:ext cx="314650" cy="217600"/>
              </a:xfrm>
              <a:custGeom>
                <a:avLst/>
                <a:gdLst/>
                <a:ahLst/>
                <a:cxnLst/>
                <a:rect l="l" t="t" r="r" b="b"/>
                <a:pathLst>
                  <a:path w="12586" h="8704" extrusionOk="0">
                    <a:moveTo>
                      <a:pt x="10526" y="2941"/>
                    </a:moveTo>
                    <a:lnTo>
                      <a:pt x="11538" y="4644"/>
                    </a:lnTo>
                    <a:lnTo>
                      <a:pt x="9466" y="5179"/>
                    </a:lnTo>
                    <a:lnTo>
                      <a:pt x="7168" y="2941"/>
                    </a:lnTo>
                    <a:close/>
                    <a:moveTo>
                      <a:pt x="5454" y="2941"/>
                    </a:moveTo>
                    <a:lnTo>
                      <a:pt x="3072" y="5239"/>
                    </a:lnTo>
                    <a:lnTo>
                      <a:pt x="1108" y="4739"/>
                    </a:lnTo>
                    <a:lnTo>
                      <a:pt x="2179" y="2941"/>
                    </a:lnTo>
                    <a:close/>
                    <a:moveTo>
                      <a:pt x="6656" y="3429"/>
                    </a:moveTo>
                    <a:lnTo>
                      <a:pt x="9037" y="5739"/>
                    </a:lnTo>
                    <a:lnTo>
                      <a:pt x="8514" y="7644"/>
                    </a:lnTo>
                    <a:lnTo>
                      <a:pt x="6656" y="6596"/>
                    </a:lnTo>
                    <a:lnTo>
                      <a:pt x="6656" y="3429"/>
                    </a:lnTo>
                    <a:close/>
                    <a:moveTo>
                      <a:pt x="5954" y="3417"/>
                    </a:moveTo>
                    <a:lnTo>
                      <a:pt x="5954" y="6691"/>
                    </a:lnTo>
                    <a:lnTo>
                      <a:pt x="4204" y="7668"/>
                    </a:lnTo>
                    <a:lnTo>
                      <a:pt x="3656" y="5656"/>
                    </a:lnTo>
                    <a:lnTo>
                      <a:pt x="5954" y="3417"/>
                    </a:lnTo>
                    <a:close/>
                    <a:moveTo>
                      <a:pt x="394" y="0"/>
                    </a:moveTo>
                    <a:lnTo>
                      <a:pt x="1" y="107"/>
                    </a:lnTo>
                    <a:lnTo>
                      <a:pt x="358" y="726"/>
                    </a:lnTo>
                    <a:lnTo>
                      <a:pt x="1525" y="2667"/>
                    </a:lnTo>
                    <a:lnTo>
                      <a:pt x="405" y="4548"/>
                    </a:lnTo>
                    <a:lnTo>
                      <a:pt x="36" y="5156"/>
                    </a:lnTo>
                    <a:lnTo>
                      <a:pt x="739" y="5334"/>
                    </a:lnTo>
                    <a:lnTo>
                      <a:pt x="2965" y="5918"/>
                    </a:lnTo>
                    <a:lnTo>
                      <a:pt x="3549" y="8013"/>
                    </a:lnTo>
                    <a:lnTo>
                      <a:pt x="3739" y="8704"/>
                    </a:lnTo>
                    <a:lnTo>
                      <a:pt x="4370" y="8346"/>
                    </a:lnTo>
                    <a:lnTo>
                      <a:pt x="6370" y="7227"/>
                    </a:lnTo>
                    <a:lnTo>
                      <a:pt x="8311" y="8311"/>
                    </a:lnTo>
                    <a:lnTo>
                      <a:pt x="8930" y="8668"/>
                    </a:lnTo>
                    <a:lnTo>
                      <a:pt x="9133" y="7989"/>
                    </a:lnTo>
                    <a:lnTo>
                      <a:pt x="9728" y="5810"/>
                    </a:lnTo>
                    <a:lnTo>
                      <a:pt x="11883" y="5251"/>
                    </a:lnTo>
                    <a:lnTo>
                      <a:pt x="12586" y="5072"/>
                    </a:lnTo>
                    <a:lnTo>
                      <a:pt x="12228" y="4453"/>
                    </a:lnTo>
                    <a:lnTo>
                      <a:pt x="11062" y="2512"/>
                    </a:lnTo>
                    <a:lnTo>
                      <a:pt x="12181" y="631"/>
                    </a:lnTo>
                    <a:lnTo>
                      <a:pt x="12538" y="24"/>
                    </a:lnTo>
                    <a:lnTo>
                      <a:pt x="12478" y="0"/>
                    </a:lnTo>
                    <a:lnTo>
                      <a:pt x="9752" y="0"/>
                    </a:lnTo>
                    <a:lnTo>
                      <a:pt x="11490" y="453"/>
                    </a:lnTo>
                    <a:lnTo>
                      <a:pt x="10419" y="2250"/>
                    </a:lnTo>
                    <a:lnTo>
                      <a:pt x="7144" y="2250"/>
                    </a:lnTo>
                    <a:lnTo>
                      <a:pt x="9454" y="0"/>
                    </a:lnTo>
                    <a:lnTo>
                      <a:pt x="8454" y="0"/>
                    </a:lnTo>
                    <a:lnTo>
                      <a:pt x="6644" y="1762"/>
                    </a:lnTo>
                    <a:lnTo>
                      <a:pt x="6644" y="0"/>
                    </a:lnTo>
                    <a:lnTo>
                      <a:pt x="5942" y="0"/>
                    </a:lnTo>
                    <a:lnTo>
                      <a:pt x="5942" y="1762"/>
                    </a:lnTo>
                    <a:lnTo>
                      <a:pt x="4120" y="0"/>
                    </a:lnTo>
                    <a:lnTo>
                      <a:pt x="3132" y="0"/>
                    </a:lnTo>
                    <a:lnTo>
                      <a:pt x="5430" y="2250"/>
                    </a:lnTo>
                    <a:lnTo>
                      <a:pt x="2072" y="2250"/>
                    </a:lnTo>
                    <a:lnTo>
                      <a:pt x="1060" y="536"/>
                    </a:lnTo>
                    <a:lnTo>
                      <a:pt x="3132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5" name="Google Shape;1465;p37"/>
              <p:cNvSpPr/>
              <p:nvPr/>
            </p:nvSpPr>
            <p:spPr>
              <a:xfrm>
                <a:off x="7647075" y="-1500650"/>
                <a:ext cx="3119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12217" extrusionOk="0">
                    <a:moveTo>
                      <a:pt x="4084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84" y="1084"/>
                    </a:lnTo>
                    <a:close/>
                    <a:moveTo>
                      <a:pt x="8394" y="1036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6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65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42" y="6454"/>
                    </a:moveTo>
                    <a:lnTo>
                      <a:pt x="3060" y="8763"/>
                    </a:lnTo>
                    <a:lnTo>
                      <a:pt x="1096" y="8252"/>
                    </a:lnTo>
                    <a:lnTo>
                      <a:pt x="2167" y="6454"/>
                    </a:lnTo>
                    <a:close/>
                    <a:moveTo>
                      <a:pt x="6644" y="6954"/>
                    </a:moveTo>
                    <a:lnTo>
                      <a:pt x="9025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91" y="11192"/>
                    </a:lnTo>
                    <a:lnTo>
                      <a:pt x="3632" y="9180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65"/>
                    </a:lnTo>
                    <a:lnTo>
                      <a:pt x="4275" y="382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81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30"/>
                    </a:lnTo>
                    <a:lnTo>
                      <a:pt x="3560" y="11538"/>
                    </a:lnTo>
                    <a:lnTo>
                      <a:pt x="3751" y="12216"/>
                    </a:lnTo>
                    <a:lnTo>
                      <a:pt x="4382" y="11859"/>
                    </a:lnTo>
                    <a:lnTo>
                      <a:pt x="6394" y="10740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4" y="11502"/>
                    </a:lnTo>
                    <a:lnTo>
                      <a:pt x="9740" y="9335"/>
                    </a:lnTo>
                    <a:lnTo>
                      <a:pt x="11895" y="8763"/>
                    </a:lnTo>
                    <a:lnTo>
                      <a:pt x="12478" y="8621"/>
                    </a:lnTo>
                    <a:lnTo>
                      <a:pt x="12478" y="8359"/>
                    </a:lnTo>
                    <a:lnTo>
                      <a:pt x="12240" y="7978"/>
                    </a:lnTo>
                    <a:lnTo>
                      <a:pt x="11073" y="6025"/>
                    </a:lnTo>
                    <a:lnTo>
                      <a:pt x="12192" y="4156"/>
                    </a:lnTo>
                    <a:lnTo>
                      <a:pt x="12466" y="3691"/>
                    </a:lnTo>
                    <a:lnTo>
                      <a:pt x="12466" y="3513"/>
                    </a:lnTo>
                    <a:lnTo>
                      <a:pt x="11847" y="3346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6" name="Google Shape;1466;p37"/>
              <p:cNvSpPr/>
              <p:nvPr/>
            </p:nvSpPr>
            <p:spPr>
              <a:xfrm>
                <a:off x="7646775" y="-1718525"/>
                <a:ext cx="311975" cy="217600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8704" extrusionOk="0">
                    <a:moveTo>
                      <a:pt x="10526" y="2941"/>
                    </a:moveTo>
                    <a:lnTo>
                      <a:pt x="11538" y="4644"/>
                    </a:lnTo>
                    <a:lnTo>
                      <a:pt x="9466" y="5179"/>
                    </a:lnTo>
                    <a:lnTo>
                      <a:pt x="7156" y="2941"/>
                    </a:lnTo>
                    <a:close/>
                    <a:moveTo>
                      <a:pt x="5454" y="2941"/>
                    </a:moveTo>
                    <a:lnTo>
                      <a:pt x="3072" y="5239"/>
                    </a:lnTo>
                    <a:lnTo>
                      <a:pt x="1108" y="4739"/>
                    </a:lnTo>
                    <a:lnTo>
                      <a:pt x="2179" y="2941"/>
                    </a:lnTo>
                    <a:close/>
                    <a:moveTo>
                      <a:pt x="6656" y="3429"/>
                    </a:moveTo>
                    <a:lnTo>
                      <a:pt x="9037" y="5739"/>
                    </a:lnTo>
                    <a:lnTo>
                      <a:pt x="8514" y="7644"/>
                    </a:lnTo>
                    <a:lnTo>
                      <a:pt x="6656" y="6596"/>
                    </a:lnTo>
                    <a:lnTo>
                      <a:pt x="6656" y="3429"/>
                    </a:lnTo>
                    <a:close/>
                    <a:moveTo>
                      <a:pt x="5954" y="3417"/>
                    </a:moveTo>
                    <a:lnTo>
                      <a:pt x="5954" y="6691"/>
                    </a:lnTo>
                    <a:lnTo>
                      <a:pt x="4203" y="7668"/>
                    </a:lnTo>
                    <a:lnTo>
                      <a:pt x="3644" y="5656"/>
                    </a:lnTo>
                    <a:lnTo>
                      <a:pt x="5954" y="3417"/>
                    </a:lnTo>
                    <a:close/>
                    <a:moveTo>
                      <a:pt x="417" y="0"/>
                    </a:moveTo>
                    <a:lnTo>
                      <a:pt x="1" y="107"/>
                    </a:lnTo>
                    <a:lnTo>
                      <a:pt x="370" y="726"/>
                    </a:lnTo>
                    <a:lnTo>
                      <a:pt x="1536" y="2667"/>
                    </a:lnTo>
                    <a:lnTo>
                      <a:pt x="417" y="4548"/>
                    </a:lnTo>
                    <a:lnTo>
                      <a:pt x="48" y="5156"/>
                    </a:lnTo>
                    <a:lnTo>
                      <a:pt x="751" y="5334"/>
                    </a:lnTo>
                    <a:lnTo>
                      <a:pt x="2977" y="5918"/>
                    </a:lnTo>
                    <a:lnTo>
                      <a:pt x="3561" y="8013"/>
                    </a:lnTo>
                    <a:lnTo>
                      <a:pt x="3751" y="8704"/>
                    </a:lnTo>
                    <a:lnTo>
                      <a:pt x="4382" y="8346"/>
                    </a:lnTo>
                    <a:lnTo>
                      <a:pt x="6382" y="7227"/>
                    </a:lnTo>
                    <a:lnTo>
                      <a:pt x="8323" y="8311"/>
                    </a:lnTo>
                    <a:lnTo>
                      <a:pt x="8942" y="8668"/>
                    </a:lnTo>
                    <a:lnTo>
                      <a:pt x="9145" y="7989"/>
                    </a:lnTo>
                    <a:lnTo>
                      <a:pt x="9740" y="5810"/>
                    </a:lnTo>
                    <a:lnTo>
                      <a:pt x="11895" y="5251"/>
                    </a:lnTo>
                    <a:lnTo>
                      <a:pt x="12478" y="5096"/>
                    </a:lnTo>
                    <a:lnTo>
                      <a:pt x="12478" y="4846"/>
                    </a:lnTo>
                    <a:lnTo>
                      <a:pt x="12240" y="4453"/>
                    </a:lnTo>
                    <a:lnTo>
                      <a:pt x="11073" y="2512"/>
                    </a:lnTo>
                    <a:lnTo>
                      <a:pt x="12193" y="631"/>
                    </a:lnTo>
                    <a:lnTo>
                      <a:pt x="12335" y="393"/>
                    </a:lnTo>
                    <a:cubicBezTo>
                      <a:pt x="11597" y="143"/>
                      <a:pt x="10764" y="0"/>
                      <a:pt x="9883" y="0"/>
                    </a:cubicBezTo>
                    <a:lnTo>
                      <a:pt x="9776" y="0"/>
                    </a:lnTo>
                    <a:lnTo>
                      <a:pt x="11490" y="453"/>
                    </a:lnTo>
                    <a:lnTo>
                      <a:pt x="10419" y="2250"/>
                    </a:lnTo>
                    <a:lnTo>
                      <a:pt x="7144" y="2250"/>
                    </a:lnTo>
                    <a:lnTo>
                      <a:pt x="9454" y="0"/>
                    </a:lnTo>
                    <a:lnTo>
                      <a:pt x="8454" y="0"/>
                    </a:lnTo>
                    <a:lnTo>
                      <a:pt x="6644" y="1762"/>
                    </a:lnTo>
                    <a:lnTo>
                      <a:pt x="6644" y="0"/>
                    </a:lnTo>
                    <a:lnTo>
                      <a:pt x="5942" y="0"/>
                    </a:lnTo>
                    <a:lnTo>
                      <a:pt x="5942" y="1762"/>
                    </a:lnTo>
                    <a:lnTo>
                      <a:pt x="4120" y="0"/>
                    </a:lnTo>
                    <a:lnTo>
                      <a:pt x="3132" y="0"/>
                    </a:lnTo>
                    <a:lnTo>
                      <a:pt x="5430" y="2250"/>
                    </a:lnTo>
                    <a:lnTo>
                      <a:pt x="2072" y="2250"/>
                    </a:lnTo>
                    <a:lnTo>
                      <a:pt x="1060" y="536"/>
                    </a:lnTo>
                    <a:lnTo>
                      <a:pt x="3132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7" name="Google Shape;1467;p37"/>
              <p:cNvSpPr/>
              <p:nvPr/>
            </p:nvSpPr>
            <p:spPr>
              <a:xfrm>
                <a:off x="7329475" y="-1500350"/>
                <a:ext cx="3146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86" h="12217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06" y="1024"/>
                    </a:moveTo>
                    <a:lnTo>
                      <a:pt x="8954" y="3037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06" y="1024"/>
                    </a:lnTo>
                    <a:close/>
                    <a:moveTo>
                      <a:pt x="3144" y="3513"/>
                    </a:moveTo>
                    <a:lnTo>
                      <a:pt x="5442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53"/>
                    </a:lnTo>
                    <a:lnTo>
                      <a:pt x="10418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42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56" y="6442"/>
                    </a:lnTo>
                    <a:close/>
                    <a:moveTo>
                      <a:pt x="5442" y="6442"/>
                    </a:moveTo>
                    <a:lnTo>
                      <a:pt x="3060" y="8751"/>
                    </a:lnTo>
                    <a:lnTo>
                      <a:pt x="1096" y="8240"/>
                    </a:lnTo>
                    <a:lnTo>
                      <a:pt x="2167" y="6442"/>
                    </a:lnTo>
                    <a:close/>
                    <a:moveTo>
                      <a:pt x="6656" y="6942"/>
                    </a:moveTo>
                    <a:lnTo>
                      <a:pt x="9037" y="9240"/>
                    </a:lnTo>
                    <a:lnTo>
                      <a:pt x="8513" y="11145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18"/>
                    </a:moveTo>
                    <a:lnTo>
                      <a:pt x="5954" y="10192"/>
                    </a:lnTo>
                    <a:lnTo>
                      <a:pt x="4192" y="11180"/>
                    </a:lnTo>
                    <a:lnTo>
                      <a:pt x="3644" y="9168"/>
                    </a:lnTo>
                    <a:lnTo>
                      <a:pt x="5954" y="6918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81"/>
                    </a:lnTo>
                    <a:lnTo>
                      <a:pt x="3644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70" y="4239"/>
                    </a:lnTo>
                    <a:lnTo>
                      <a:pt x="1525" y="6192"/>
                    </a:lnTo>
                    <a:lnTo>
                      <a:pt x="417" y="8073"/>
                    </a:lnTo>
                    <a:lnTo>
                      <a:pt x="36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16"/>
                    </a:lnTo>
                    <a:lnTo>
                      <a:pt x="4370" y="11859"/>
                    </a:lnTo>
                    <a:lnTo>
                      <a:pt x="6382" y="10752"/>
                    </a:lnTo>
                    <a:lnTo>
                      <a:pt x="8323" y="11835"/>
                    </a:lnTo>
                    <a:lnTo>
                      <a:pt x="8942" y="12192"/>
                    </a:lnTo>
                    <a:lnTo>
                      <a:pt x="9133" y="11502"/>
                    </a:lnTo>
                    <a:lnTo>
                      <a:pt x="9728" y="9335"/>
                    </a:lnTo>
                    <a:lnTo>
                      <a:pt x="11895" y="8763"/>
                    </a:lnTo>
                    <a:lnTo>
                      <a:pt x="12585" y="8585"/>
                    </a:lnTo>
                    <a:lnTo>
                      <a:pt x="12228" y="7978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7"/>
                    </a:lnTo>
                    <a:lnTo>
                      <a:pt x="11847" y="3358"/>
                    </a:lnTo>
                    <a:lnTo>
                      <a:pt x="9609" y="2786"/>
                    </a:lnTo>
                    <a:lnTo>
                      <a:pt x="9037" y="679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8" name="Google Shape;1468;p37"/>
              <p:cNvSpPr/>
              <p:nvPr/>
            </p:nvSpPr>
            <p:spPr>
              <a:xfrm>
                <a:off x="7329175" y="-1718525"/>
                <a:ext cx="314350" cy="217600"/>
              </a:xfrm>
              <a:custGeom>
                <a:avLst/>
                <a:gdLst/>
                <a:ahLst/>
                <a:cxnLst/>
                <a:rect l="l" t="t" r="r" b="b"/>
                <a:pathLst>
                  <a:path w="12574" h="8704" extrusionOk="0">
                    <a:moveTo>
                      <a:pt x="10538" y="2941"/>
                    </a:moveTo>
                    <a:lnTo>
                      <a:pt x="11550" y="4644"/>
                    </a:lnTo>
                    <a:lnTo>
                      <a:pt x="9478" y="5179"/>
                    </a:lnTo>
                    <a:lnTo>
                      <a:pt x="7168" y="2941"/>
                    </a:lnTo>
                    <a:close/>
                    <a:moveTo>
                      <a:pt x="5454" y="2941"/>
                    </a:moveTo>
                    <a:lnTo>
                      <a:pt x="3072" y="5239"/>
                    </a:lnTo>
                    <a:lnTo>
                      <a:pt x="1108" y="4739"/>
                    </a:lnTo>
                    <a:lnTo>
                      <a:pt x="2179" y="2941"/>
                    </a:lnTo>
                    <a:close/>
                    <a:moveTo>
                      <a:pt x="6668" y="3429"/>
                    </a:moveTo>
                    <a:lnTo>
                      <a:pt x="9049" y="5739"/>
                    </a:lnTo>
                    <a:lnTo>
                      <a:pt x="8525" y="7644"/>
                    </a:lnTo>
                    <a:lnTo>
                      <a:pt x="6668" y="6596"/>
                    </a:lnTo>
                    <a:lnTo>
                      <a:pt x="6668" y="3429"/>
                    </a:lnTo>
                    <a:close/>
                    <a:moveTo>
                      <a:pt x="5966" y="3417"/>
                    </a:moveTo>
                    <a:lnTo>
                      <a:pt x="5966" y="6691"/>
                    </a:lnTo>
                    <a:lnTo>
                      <a:pt x="4204" y="7668"/>
                    </a:lnTo>
                    <a:lnTo>
                      <a:pt x="3656" y="5656"/>
                    </a:lnTo>
                    <a:lnTo>
                      <a:pt x="5966" y="3417"/>
                    </a:lnTo>
                    <a:close/>
                    <a:moveTo>
                      <a:pt x="417" y="0"/>
                    </a:moveTo>
                    <a:lnTo>
                      <a:pt x="1" y="107"/>
                    </a:lnTo>
                    <a:lnTo>
                      <a:pt x="358" y="726"/>
                    </a:lnTo>
                    <a:lnTo>
                      <a:pt x="1513" y="2667"/>
                    </a:lnTo>
                    <a:lnTo>
                      <a:pt x="394" y="4548"/>
                    </a:lnTo>
                    <a:lnTo>
                      <a:pt x="24" y="5156"/>
                    </a:lnTo>
                    <a:lnTo>
                      <a:pt x="727" y="5334"/>
                    </a:lnTo>
                    <a:lnTo>
                      <a:pt x="2953" y="5918"/>
                    </a:lnTo>
                    <a:lnTo>
                      <a:pt x="3537" y="8013"/>
                    </a:lnTo>
                    <a:lnTo>
                      <a:pt x="3727" y="8704"/>
                    </a:lnTo>
                    <a:lnTo>
                      <a:pt x="4358" y="8346"/>
                    </a:lnTo>
                    <a:lnTo>
                      <a:pt x="6370" y="7227"/>
                    </a:lnTo>
                    <a:lnTo>
                      <a:pt x="8299" y="8311"/>
                    </a:lnTo>
                    <a:lnTo>
                      <a:pt x="8930" y="8668"/>
                    </a:lnTo>
                    <a:lnTo>
                      <a:pt x="9121" y="7989"/>
                    </a:lnTo>
                    <a:lnTo>
                      <a:pt x="9716" y="5810"/>
                    </a:lnTo>
                    <a:lnTo>
                      <a:pt x="11871" y="5251"/>
                    </a:lnTo>
                    <a:lnTo>
                      <a:pt x="12574" y="5072"/>
                    </a:lnTo>
                    <a:lnTo>
                      <a:pt x="12216" y="4453"/>
                    </a:lnTo>
                    <a:lnTo>
                      <a:pt x="11050" y="2512"/>
                    </a:lnTo>
                    <a:lnTo>
                      <a:pt x="12169" y="631"/>
                    </a:lnTo>
                    <a:lnTo>
                      <a:pt x="12526" y="24"/>
                    </a:lnTo>
                    <a:lnTo>
                      <a:pt x="12466" y="0"/>
                    </a:lnTo>
                    <a:lnTo>
                      <a:pt x="9740" y="0"/>
                    </a:lnTo>
                    <a:lnTo>
                      <a:pt x="11502" y="453"/>
                    </a:lnTo>
                    <a:lnTo>
                      <a:pt x="10430" y="2250"/>
                    </a:lnTo>
                    <a:lnTo>
                      <a:pt x="7156" y="2250"/>
                    </a:lnTo>
                    <a:lnTo>
                      <a:pt x="9466" y="0"/>
                    </a:lnTo>
                    <a:lnTo>
                      <a:pt x="8466" y="0"/>
                    </a:lnTo>
                    <a:lnTo>
                      <a:pt x="6644" y="1762"/>
                    </a:lnTo>
                    <a:lnTo>
                      <a:pt x="6644" y="0"/>
                    </a:lnTo>
                    <a:lnTo>
                      <a:pt x="5942" y="0"/>
                    </a:lnTo>
                    <a:lnTo>
                      <a:pt x="5942" y="1762"/>
                    </a:lnTo>
                    <a:lnTo>
                      <a:pt x="4132" y="0"/>
                    </a:lnTo>
                    <a:lnTo>
                      <a:pt x="3132" y="0"/>
                    </a:lnTo>
                    <a:lnTo>
                      <a:pt x="5442" y="2250"/>
                    </a:lnTo>
                    <a:lnTo>
                      <a:pt x="2072" y="2250"/>
                    </a:lnTo>
                    <a:lnTo>
                      <a:pt x="1060" y="536"/>
                    </a:lnTo>
                    <a:lnTo>
                      <a:pt x="3132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9" name="Google Shape;1469;p37"/>
              <p:cNvSpPr/>
              <p:nvPr/>
            </p:nvSpPr>
            <p:spPr>
              <a:xfrm>
                <a:off x="8276625" y="-1411950"/>
                <a:ext cx="173250" cy="217625"/>
              </a:xfrm>
              <a:custGeom>
                <a:avLst/>
                <a:gdLst/>
                <a:ahLst/>
                <a:cxnLst/>
                <a:rect l="l" t="t" r="r" b="b"/>
                <a:pathLst>
                  <a:path w="6930" h="8705" extrusionOk="0">
                    <a:moveTo>
                      <a:pt x="5406" y="2906"/>
                    </a:moveTo>
                    <a:lnTo>
                      <a:pt x="3024" y="5215"/>
                    </a:lnTo>
                    <a:lnTo>
                      <a:pt x="1060" y="4704"/>
                    </a:lnTo>
                    <a:lnTo>
                      <a:pt x="2131" y="2906"/>
                    </a:lnTo>
                    <a:close/>
                    <a:moveTo>
                      <a:pt x="381" y="1"/>
                    </a:moveTo>
                    <a:lnTo>
                      <a:pt x="0" y="108"/>
                    </a:lnTo>
                    <a:lnTo>
                      <a:pt x="381" y="727"/>
                    </a:lnTo>
                    <a:lnTo>
                      <a:pt x="1536" y="2668"/>
                    </a:lnTo>
                    <a:lnTo>
                      <a:pt x="417" y="4549"/>
                    </a:lnTo>
                    <a:lnTo>
                      <a:pt x="48" y="5156"/>
                    </a:lnTo>
                    <a:lnTo>
                      <a:pt x="750" y="5335"/>
                    </a:lnTo>
                    <a:lnTo>
                      <a:pt x="2977" y="5918"/>
                    </a:lnTo>
                    <a:lnTo>
                      <a:pt x="3560" y="8013"/>
                    </a:lnTo>
                    <a:lnTo>
                      <a:pt x="3751" y="8704"/>
                    </a:lnTo>
                    <a:lnTo>
                      <a:pt x="4382" y="8347"/>
                    </a:lnTo>
                    <a:lnTo>
                      <a:pt x="6394" y="7228"/>
                    </a:lnTo>
                    <a:lnTo>
                      <a:pt x="6930" y="7525"/>
                    </a:lnTo>
                    <a:cubicBezTo>
                      <a:pt x="6906" y="7287"/>
                      <a:pt x="6894" y="7001"/>
                      <a:pt x="6870" y="6704"/>
                    </a:cubicBezTo>
                    <a:lnTo>
                      <a:pt x="6632" y="6573"/>
                    </a:lnTo>
                    <a:lnTo>
                      <a:pt x="6632" y="5394"/>
                    </a:lnTo>
                    <a:cubicBezTo>
                      <a:pt x="6477" y="4799"/>
                      <a:pt x="6251" y="4168"/>
                      <a:pt x="5930" y="3561"/>
                    </a:cubicBezTo>
                    <a:lnTo>
                      <a:pt x="5930" y="6680"/>
                    </a:lnTo>
                    <a:lnTo>
                      <a:pt x="4167" y="7656"/>
                    </a:lnTo>
                    <a:lnTo>
                      <a:pt x="3620" y="5644"/>
                    </a:lnTo>
                    <a:lnTo>
                      <a:pt x="5882" y="3465"/>
                    </a:lnTo>
                    <a:cubicBezTo>
                      <a:pt x="5822" y="3358"/>
                      <a:pt x="5763" y="3239"/>
                      <a:pt x="5691" y="3132"/>
                    </a:cubicBezTo>
                    <a:cubicBezTo>
                      <a:pt x="5477" y="2799"/>
                      <a:pt x="5251" y="2501"/>
                      <a:pt x="5001" y="2239"/>
                    </a:cubicBezTo>
                    <a:lnTo>
                      <a:pt x="2072" y="2239"/>
                    </a:lnTo>
                    <a:lnTo>
                      <a:pt x="1060" y="524"/>
                    </a:lnTo>
                    <a:lnTo>
                      <a:pt x="1881" y="322"/>
                    </a:lnTo>
                    <a:cubicBezTo>
                      <a:pt x="1405" y="191"/>
                      <a:pt x="917" y="60"/>
                      <a:pt x="381" y="1"/>
                    </a:cubicBez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0" name="Google Shape;1470;p37"/>
              <p:cNvSpPr/>
              <p:nvPr/>
            </p:nvSpPr>
            <p:spPr>
              <a:xfrm>
                <a:off x="7958125" y="-1500350"/>
                <a:ext cx="3149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17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18" y="1024"/>
                    </a:moveTo>
                    <a:lnTo>
                      <a:pt x="8966" y="3037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18" y="1024"/>
                    </a:lnTo>
                    <a:close/>
                    <a:moveTo>
                      <a:pt x="3144" y="3513"/>
                    </a:moveTo>
                    <a:lnTo>
                      <a:pt x="5454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53"/>
                    </a:lnTo>
                    <a:lnTo>
                      <a:pt x="10418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42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68" y="6442"/>
                    </a:lnTo>
                    <a:close/>
                    <a:moveTo>
                      <a:pt x="5454" y="6442"/>
                    </a:moveTo>
                    <a:lnTo>
                      <a:pt x="3072" y="8751"/>
                    </a:lnTo>
                    <a:lnTo>
                      <a:pt x="1108" y="8240"/>
                    </a:lnTo>
                    <a:lnTo>
                      <a:pt x="2179" y="6442"/>
                    </a:lnTo>
                    <a:close/>
                    <a:moveTo>
                      <a:pt x="6656" y="6942"/>
                    </a:moveTo>
                    <a:lnTo>
                      <a:pt x="9037" y="9240"/>
                    </a:lnTo>
                    <a:lnTo>
                      <a:pt x="8513" y="11145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18"/>
                    </a:moveTo>
                    <a:lnTo>
                      <a:pt x="5954" y="10192"/>
                    </a:lnTo>
                    <a:lnTo>
                      <a:pt x="4203" y="11180"/>
                    </a:lnTo>
                    <a:lnTo>
                      <a:pt x="3656" y="9168"/>
                    </a:lnTo>
                    <a:lnTo>
                      <a:pt x="5954" y="6918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81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16"/>
                    </a:lnTo>
                    <a:lnTo>
                      <a:pt x="4382" y="11859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02"/>
                    </a:lnTo>
                    <a:lnTo>
                      <a:pt x="9740" y="9335"/>
                    </a:lnTo>
                    <a:lnTo>
                      <a:pt x="11895" y="8763"/>
                    </a:lnTo>
                    <a:lnTo>
                      <a:pt x="12597" y="8585"/>
                    </a:lnTo>
                    <a:lnTo>
                      <a:pt x="12240" y="7978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7"/>
                    </a:lnTo>
                    <a:lnTo>
                      <a:pt x="11847" y="3358"/>
                    </a:lnTo>
                    <a:lnTo>
                      <a:pt x="9621" y="2786"/>
                    </a:lnTo>
                    <a:lnTo>
                      <a:pt x="9037" y="679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1" name="Google Shape;1471;p37"/>
              <p:cNvSpPr/>
              <p:nvPr/>
            </p:nvSpPr>
            <p:spPr>
              <a:xfrm>
                <a:off x="7959025" y="-1704850"/>
                <a:ext cx="229225" cy="204225"/>
              </a:xfrm>
              <a:custGeom>
                <a:avLst/>
                <a:gdLst/>
                <a:ahLst/>
                <a:cxnLst/>
                <a:rect l="l" t="t" r="r" b="b"/>
                <a:pathLst>
                  <a:path w="9169" h="8169" extrusionOk="0">
                    <a:moveTo>
                      <a:pt x="203" y="1"/>
                    </a:moveTo>
                    <a:lnTo>
                      <a:pt x="322" y="191"/>
                    </a:lnTo>
                    <a:lnTo>
                      <a:pt x="1489" y="2144"/>
                    </a:lnTo>
                    <a:lnTo>
                      <a:pt x="369" y="4013"/>
                    </a:lnTo>
                    <a:lnTo>
                      <a:pt x="0" y="4620"/>
                    </a:lnTo>
                    <a:lnTo>
                      <a:pt x="691" y="4799"/>
                    </a:lnTo>
                    <a:lnTo>
                      <a:pt x="2929" y="5382"/>
                    </a:lnTo>
                    <a:lnTo>
                      <a:pt x="3513" y="7478"/>
                    </a:lnTo>
                    <a:lnTo>
                      <a:pt x="3703" y="8169"/>
                    </a:lnTo>
                    <a:lnTo>
                      <a:pt x="4322" y="7811"/>
                    </a:lnTo>
                    <a:lnTo>
                      <a:pt x="6334" y="6692"/>
                    </a:lnTo>
                    <a:lnTo>
                      <a:pt x="8275" y="7776"/>
                    </a:lnTo>
                    <a:lnTo>
                      <a:pt x="8894" y="8133"/>
                    </a:lnTo>
                    <a:lnTo>
                      <a:pt x="9085" y="7454"/>
                    </a:lnTo>
                    <a:lnTo>
                      <a:pt x="9168" y="7204"/>
                    </a:lnTo>
                    <a:cubicBezTo>
                      <a:pt x="8989" y="7037"/>
                      <a:pt x="8775" y="6895"/>
                      <a:pt x="8561" y="6764"/>
                    </a:cubicBezTo>
                    <a:lnTo>
                      <a:pt x="8466" y="7085"/>
                    </a:lnTo>
                    <a:lnTo>
                      <a:pt x="6703" y="6097"/>
                    </a:lnTo>
                    <a:cubicBezTo>
                      <a:pt x="6453" y="6049"/>
                      <a:pt x="6191" y="6002"/>
                      <a:pt x="5906" y="5978"/>
                    </a:cubicBezTo>
                    <a:lnTo>
                      <a:pt x="5906" y="6144"/>
                    </a:lnTo>
                    <a:lnTo>
                      <a:pt x="4144" y="7121"/>
                    </a:lnTo>
                    <a:lnTo>
                      <a:pt x="3596" y="5121"/>
                    </a:lnTo>
                    <a:lnTo>
                      <a:pt x="4251" y="4478"/>
                    </a:lnTo>
                    <a:cubicBezTo>
                      <a:pt x="4179" y="4263"/>
                      <a:pt x="4072" y="4025"/>
                      <a:pt x="3965" y="3787"/>
                    </a:cubicBezTo>
                    <a:lnTo>
                      <a:pt x="3036" y="4704"/>
                    </a:lnTo>
                    <a:lnTo>
                      <a:pt x="1072" y="4192"/>
                    </a:lnTo>
                    <a:lnTo>
                      <a:pt x="2143" y="2394"/>
                    </a:lnTo>
                    <a:lnTo>
                      <a:pt x="3155" y="2394"/>
                    </a:lnTo>
                    <a:cubicBezTo>
                      <a:pt x="2977" y="2156"/>
                      <a:pt x="2798" y="1918"/>
                      <a:pt x="2620" y="1703"/>
                    </a:cubicBezTo>
                    <a:lnTo>
                      <a:pt x="2048" y="1703"/>
                    </a:lnTo>
                    <a:lnTo>
                      <a:pt x="1405" y="632"/>
                    </a:lnTo>
                    <a:cubicBezTo>
                      <a:pt x="1036" y="382"/>
                      <a:pt x="631" y="156"/>
                      <a:pt x="203" y="1"/>
                    </a:cubicBez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2" name="Google Shape;1472;p37"/>
              <p:cNvSpPr/>
              <p:nvPr/>
            </p:nvSpPr>
            <p:spPr>
              <a:xfrm>
                <a:off x="5930800" y="-894325"/>
                <a:ext cx="141700" cy="225350"/>
              </a:xfrm>
              <a:custGeom>
                <a:avLst/>
                <a:gdLst/>
                <a:ahLst/>
                <a:cxnLst/>
                <a:rect l="l" t="t" r="r" b="b"/>
                <a:pathLst>
                  <a:path w="5668" h="9014" extrusionOk="0">
                    <a:moveTo>
                      <a:pt x="2036" y="0"/>
                    </a:moveTo>
                    <a:lnTo>
                      <a:pt x="1417" y="358"/>
                    </a:lnTo>
                    <a:lnTo>
                      <a:pt x="0" y="1143"/>
                    </a:lnTo>
                    <a:cubicBezTo>
                      <a:pt x="155" y="1310"/>
                      <a:pt x="286" y="1489"/>
                      <a:pt x="429" y="1703"/>
                    </a:cubicBezTo>
                    <a:lnTo>
                      <a:pt x="1607" y="1048"/>
                    </a:lnTo>
                    <a:lnTo>
                      <a:pt x="2155" y="3048"/>
                    </a:lnTo>
                    <a:lnTo>
                      <a:pt x="1476" y="3727"/>
                    </a:lnTo>
                    <a:cubicBezTo>
                      <a:pt x="1488" y="3751"/>
                      <a:pt x="1500" y="3787"/>
                      <a:pt x="1500" y="3810"/>
                    </a:cubicBezTo>
                    <a:cubicBezTo>
                      <a:pt x="1584" y="4025"/>
                      <a:pt x="1655" y="4215"/>
                      <a:pt x="1738" y="4418"/>
                    </a:cubicBezTo>
                    <a:lnTo>
                      <a:pt x="2727" y="3465"/>
                    </a:lnTo>
                    <a:lnTo>
                      <a:pt x="4691" y="3977"/>
                    </a:lnTo>
                    <a:lnTo>
                      <a:pt x="3620" y="5775"/>
                    </a:lnTo>
                    <a:lnTo>
                      <a:pt x="2322" y="5775"/>
                    </a:lnTo>
                    <a:cubicBezTo>
                      <a:pt x="2429" y="6001"/>
                      <a:pt x="2548" y="6239"/>
                      <a:pt x="2667" y="6466"/>
                    </a:cubicBezTo>
                    <a:lnTo>
                      <a:pt x="3703" y="6466"/>
                    </a:lnTo>
                    <a:lnTo>
                      <a:pt x="4715" y="8180"/>
                    </a:lnTo>
                    <a:lnTo>
                      <a:pt x="3822" y="8418"/>
                    </a:lnTo>
                    <a:cubicBezTo>
                      <a:pt x="3977" y="8621"/>
                      <a:pt x="4108" y="8811"/>
                      <a:pt x="4262" y="9014"/>
                    </a:cubicBezTo>
                    <a:lnTo>
                      <a:pt x="5096" y="8799"/>
                    </a:lnTo>
                    <a:lnTo>
                      <a:pt x="5667" y="8656"/>
                    </a:lnTo>
                    <a:lnTo>
                      <a:pt x="5667" y="8394"/>
                    </a:lnTo>
                    <a:lnTo>
                      <a:pt x="5429" y="8013"/>
                    </a:lnTo>
                    <a:lnTo>
                      <a:pt x="4274" y="6061"/>
                    </a:lnTo>
                    <a:lnTo>
                      <a:pt x="5394" y="4191"/>
                    </a:lnTo>
                    <a:lnTo>
                      <a:pt x="5656" y="3727"/>
                    </a:lnTo>
                    <a:lnTo>
                      <a:pt x="5656" y="3549"/>
                    </a:lnTo>
                    <a:lnTo>
                      <a:pt x="5048" y="3382"/>
                    </a:lnTo>
                    <a:lnTo>
                      <a:pt x="2810" y="2787"/>
                    </a:lnTo>
                    <a:lnTo>
                      <a:pt x="2238" y="691"/>
                    </a:lnTo>
                    <a:lnTo>
                      <a:pt x="2036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3" name="Google Shape;1473;p37"/>
              <p:cNvSpPr/>
              <p:nvPr/>
            </p:nvSpPr>
            <p:spPr>
              <a:xfrm>
                <a:off x="5932275" y="-1120850"/>
                <a:ext cx="139925" cy="225350"/>
              </a:xfrm>
              <a:custGeom>
                <a:avLst/>
                <a:gdLst/>
                <a:ahLst/>
                <a:cxnLst/>
                <a:rect l="l" t="t" r="r" b="b"/>
                <a:pathLst>
                  <a:path w="5597" h="9014" extrusionOk="0">
                    <a:moveTo>
                      <a:pt x="4275" y="1"/>
                    </a:moveTo>
                    <a:cubicBezTo>
                      <a:pt x="4120" y="191"/>
                      <a:pt x="3977" y="394"/>
                      <a:pt x="3822" y="596"/>
                    </a:cubicBezTo>
                    <a:lnTo>
                      <a:pt x="4620" y="799"/>
                    </a:lnTo>
                    <a:lnTo>
                      <a:pt x="3537" y="2608"/>
                    </a:lnTo>
                    <a:lnTo>
                      <a:pt x="2608" y="2608"/>
                    </a:lnTo>
                    <a:cubicBezTo>
                      <a:pt x="2489" y="2835"/>
                      <a:pt x="2382" y="3049"/>
                      <a:pt x="2263" y="3287"/>
                    </a:cubicBezTo>
                    <a:lnTo>
                      <a:pt x="3632" y="3287"/>
                    </a:lnTo>
                    <a:lnTo>
                      <a:pt x="4644" y="5001"/>
                    </a:lnTo>
                    <a:lnTo>
                      <a:pt x="2572" y="5537"/>
                    </a:lnTo>
                    <a:lnTo>
                      <a:pt x="1667" y="4656"/>
                    </a:lnTo>
                    <a:cubicBezTo>
                      <a:pt x="1584" y="4871"/>
                      <a:pt x="1501" y="5073"/>
                      <a:pt x="1429" y="5287"/>
                    </a:cubicBezTo>
                    <a:cubicBezTo>
                      <a:pt x="1417" y="5311"/>
                      <a:pt x="1417" y="5335"/>
                      <a:pt x="1406" y="5359"/>
                    </a:cubicBezTo>
                    <a:lnTo>
                      <a:pt x="2144" y="6085"/>
                    </a:lnTo>
                    <a:lnTo>
                      <a:pt x="1620" y="7990"/>
                    </a:lnTo>
                    <a:lnTo>
                      <a:pt x="417" y="7311"/>
                    </a:lnTo>
                    <a:cubicBezTo>
                      <a:pt x="286" y="7514"/>
                      <a:pt x="132" y="7692"/>
                      <a:pt x="1" y="7859"/>
                    </a:cubicBezTo>
                    <a:lnTo>
                      <a:pt x="1441" y="8657"/>
                    </a:lnTo>
                    <a:lnTo>
                      <a:pt x="2072" y="9014"/>
                    </a:lnTo>
                    <a:lnTo>
                      <a:pt x="2263" y="8335"/>
                    </a:lnTo>
                    <a:lnTo>
                      <a:pt x="2858" y="6156"/>
                    </a:lnTo>
                    <a:lnTo>
                      <a:pt x="5013" y="5597"/>
                    </a:lnTo>
                    <a:lnTo>
                      <a:pt x="5597" y="5442"/>
                    </a:lnTo>
                    <a:lnTo>
                      <a:pt x="5597" y="5192"/>
                    </a:lnTo>
                    <a:lnTo>
                      <a:pt x="5358" y="4811"/>
                    </a:lnTo>
                    <a:lnTo>
                      <a:pt x="4203" y="2858"/>
                    </a:lnTo>
                    <a:lnTo>
                      <a:pt x="5311" y="977"/>
                    </a:lnTo>
                    <a:lnTo>
                      <a:pt x="5585" y="525"/>
                    </a:lnTo>
                    <a:lnTo>
                      <a:pt x="5585" y="346"/>
                    </a:lnTo>
                    <a:lnTo>
                      <a:pt x="4977" y="179"/>
                    </a:lnTo>
                    <a:lnTo>
                      <a:pt x="427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4" name="Google Shape;1474;p37"/>
              <p:cNvSpPr/>
              <p:nvPr/>
            </p:nvSpPr>
            <p:spPr>
              <a:xfrm>
                <a:off x="6389475" y="-894325"/>
                <a:ext cx="3119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12229" extrusionOk="0">
                    <a:moveTo>
                      <a:pt x="4084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1" y="2989"/>
                    </a:lnTo>
                    <a:lnTo>
                      <a:pt x="4084" y="1084"/>
                    </a:lnTo>
                    <a:close/>
                    <a:moveTo>
                      <a:pt x="8394" y="1048"/>
                    </a:moveTo>
                    <a:lnTo>
                      <a:pt x="8954" y="3048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48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42" y="6466"/>
                    </a:moveTo>
                    <a:lnTo>
                      <a:pt x="3060" y="8763"/>
                    </a:lnTo>
                    <a:lnTo>
                      <a:pt x="1096" y="8263"/>
                    </a:lnTo>
                    <a:lnTo>
                      <a:pt x="2168" y="6466"/>
                    </a:lnTo>
                    <a:close/>
                    <a:moveTo>
                      <a:pt x="6644" y="6954"/>
                    </a:moveTo>
                    <a:lnTo>
                      <a:pt x="9026" y="9264"/>
                    </a:lnTo>
                    <a:lnTo>
                      <a:pt x="8502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92" y="11192"/>
                    </a:lnTo>
                    <a:lnTo>
                      <a:pt x="3632" y="9180"/>
                    </a:lnTo>
                    <a:lnTo>
                      <a:pt x="5942" y="6942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3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51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1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14"/>
                    </a:lnTo>
                    <a:lnTo>
                      <a:pt x="9740" y="9335"/>
                    </a:lnTo>
                    <a:lnTo>
                      <a:pt x="11895" y="8775"/>
                    </a:lnTo>
                    <a:lnTo>
                      <a:pt x="12478" y="8621"/>
                    </a:lnTo>
                    <a:lnTo>
                      <a:pt x="12478" y="8371"/>
                    </a:lnTo>
                    <a:lnTo>
                      <a:pt x="12240" y="7978"/>
                    </a:lnTo>
                    <a:lnTo>
                      <a:pt x="11073" y="6037"/>
                    </a:lnTo>
                    <a:lnTo>
                      <a:pt x="12193" y="4156"/>
                    </a:lnTo>
                    <a:lnTo>
                      <a:pt x="12466" y="3691"/>
                    </a:lnTo>
                    <a:lnTo>
                      <a:pt x="12466" y="3513"/>
                    </a:lnTo>
                    <a:lnTo>
                      <a:pt x="11847" y="3346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5" name="Google Shape;1475;p37"/>
              <p:cNvSpPr/>
              <p:nvPr/>
            </p:nvSpPr>
            <p:spPr>
              <a:xfrm>
                <a:off x="6389475" y="-1200025"/>
                <a:ext cx="3116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17" extrusionOk="0">
                    <a:moveTo>
                      <a:pt x="4084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1" y="2977"/>
                    </a:lnTo>
                    <a:lnTo>
                      <a:pt x="4084" y="1072"/>
                    </a:lnTo>
                    <a:close/>
                    <a:moveTo>
                      <a:pt x="8394" y="1037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7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42" y="6454"/>
                    </a:moveTo>
                    <a:lnTo>
                      <a:pt x="3060" y="8764"/>
                    </a:lnTo>
                    <a:lnTo>
                      <a:pt x="1096" y="8252"/>
                    </a:lnTo>
                    <a:lnTo>
                      <a:pt x="2168" y="6454"/>
                    </a:lnTo>
                    <a:close/>
                    <a:moveTo>
                      <a:pt x="6644" y="6942"/>
                    </a:moveTo>
                    <a:lnTo>
                      <a:pt x="9026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92" y="11193"/>
                    </a:lnTo>
                    <a:lnTo>
                      <a:pt x="3632" y="9181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65"/>
                    </a:lnTo>
                    <a:lnTo>
                      <a:pt x="4275" y="382"/>
                    </a:lnTo>
                    <a:lnTo>
                      <a:pt x="3656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1" y="3632"/>
                    </a:lnTo>
                    <a:lnTo>
                      <a:pt x="358" y="4239"/>
                    </a:lnTo>
                    <a:lnTo>
                      <a:pt x="1525" y="6192"/>
                    </a:lnTo>
                    <a:lnTo>
                      <a:pt x="405" y="8061"/>
                    </a:lnTo>
                    <a:lnTo>
                      <a:pt x="36" y="8680"/>
                    </a:lnTo>
                    <a:lnTo>
                      <a:pt x="739" y="8847"/>
                    </a:lnTo>
                    <a:lnTo>
                      <a:pt x="2965" y="9431"/>
                    </a:lnTo>
                    <a:lnTo>
                      <a:pt x="3549" y="11526"/>
                    </a:lnTo>
                    <a:lnTo>
                      <a:pt x="3739" y="12217"/>
                    </a:lnTo>
                    <a:lnTo>
                      <a:pt x="4370" y="11859"/>
                    </a:lnTo>
                    <a:lnTo>
                      <a:pt x="6370" y="10740"/>
                    </a:lnTo>
                    <a:lnTo>
                      <a:pt x="8311" y="11836"/>
                    </a:lnTo>
                    <a:lnTo>
                      <a:pt x="8930" y="12193"/>
                    </a:lnTo>
                    <a:lnTo>
                      <a:pt x="9133" y="11502"/>
                    </a:lnTo>
                    <a:lnTo>
                      <a:pt x="9728" y="9323"/>
                    </a:lnTo>
                    <a:lnTo>
                      <a:pt x="11883" y="8764"/>
                    </a:lnTo>
                    <a:lnTo>
                      <a:pt x="12466" y="8609"/>
                    </a:lnTo>
                    <a:lnTo>
                      <a:pt x="12466" y="8359"/>
                    </a:lnTo>
                    <a:lnTo>
                      <a:pt x="12228" y="7978"/>
                    </a:lnTo>
                    <a:lnTo>
                      <a:pt x="11061" y="6025"/>
                    </a:lnTo>
                    <a:lnTo>
                      <a:pt x="12181" y="4144"/>
                    </a:lnTo>
                    <a:lnTo>
                      <a:pt x="12466" y="3704"/>
                    </a:lnTo>
                    <a:lnTo>
                      <a:pt x="12466" y="3525"/>
                    </a:lnTo>
                    <a:lnTo>
                      <a:pt x="11847" y="3358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6" name="Google Shape;1476;p37"/>
              <p:cNvSpPr/>
              <p:nvPr/>
            </p:nvSpPr>
            <p:spPr>
              <a:xfrm>
                <a:off x="6071875" y="-894025"/>
                <a:ext cx="3146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86" h="12229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06" y="1036"/>
                    </a:moveTo>
                    <a:lnTo>
                      <a:pt x="8954" y="3036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06" y="1036"/>
                    </a:lnTo>
                    <a:close/>
                    <a:moveTo>
                      <a:pt x="3144" y="3513"/>
                    </a:moveTo>
                    <a:lnTo>
                      <a:pt x="5442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65"/>
                    </a:lnTo>
                    <a:lnTo>
                      <a:pt x="10419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54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56" y="6454"/>
                    </a:lnTo>
                    <a:close/>
                    <a:moveTo>
                      <a:pt x="5442" y="6454"/>
                    </a:moveTo>
                    <a:lnTo>
                      <a:pt x="3061" y="8751"/>
                    </a:lnTo>
                    <a:lnTo>
                      <a:pt x="1096" y="8251"/>
                    </a:lnTo>
                    <a:lnTo>
                      <a:pt x="2168" y="6454"/>
                    </a:lnTo>
                    <a:close/>
                    <a:moveTo>
                      <a:pt x="6656" y="6942"/>
                    </a:moveTo>
                    <a:lnTo>
                      <a:pt x="9037" y="9252"/>
                    </a:lnTo>
                    <a:lnTo>
                      <a:pt x="8514" y="11157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30"/>
                    </a:moveTo>
                    <a:lnTo>
                      <a:pt x="5954" y="10204"/>
                    </a:lnTo>
                    <a:lnTo>
                      <a:pt x="4192" y="11180"/>
                    </a:lnTo>
                    <a:lnTo>
                      <a:pt x="3644" y="9168"/>
                    </a:lnTo>
                    <a:lnTo>
                      <a:pt x="5954" y="6930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3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70" y="4251"/>
                    </a:lnTo>
                    <a:lnTo>
                      <a:pt x="1525" y="6192"/>
                    </a:lnTo>
                    <a:lnTo>
                      <a:pt x="417" y="8073"/>
                    </a:lnTo>
                    <a:lnTo>
                      <a:pt x="36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1" y="11538"/>
                    </a:lnTo>
                    <a:lnTo>
                      <a:pt x="3751" y="12228"/>
                    </a:lnTo>
                    <a:lnTo>
                      <a:pt x="4370" y="11871"/>
                    </a:lnTo>
                    <a:lnTo>
                      <a:pt x="6382" y="10752"/>
                    </a:lnTo>
                    <a:lnTo>
                      <a:pt x="8323" y="11835"/>
                    </a:lnTo>
                    <a:lnTo>
                      <a:pt x="8942" y="12192"/>
                    </a:lnTo>
                    <a:lnTo>
                      <a:pt x="9133" y="11514"/>
                    </a:lnTo>
                    <a:lnTo>
                      <a:pt x="9728" y="9335"/>
                    </a:lnTo>
                    <a:lnTo>
                      <a:pt x="11895" y="8775"/>
                    </a:lnTo>
                    <a:lnTo>
                      <a:pt x="12586" y="8597"/>
                    </a:lnTo>
                    <a:lnTo>
                      <a:pt x="12228" y="7978"/>
                    </a:lnTo>
                    <a:lnTo>
                      <a:pt x="11073" y="6037"/>
                    </a:lnTo>
                    <a:lnTo>
                      <a:pt x="12193" y="4156"/>
                    </a:lnTo>
                    <a:lnTo>
                      <a:pt x="12550" y="3548"/>
                    </a:lnTo>
                    <a:lnTo>
                      <a:pt x="11847" y="3370"/>
                    </a:lnTo>
                    <a:lnTo>
                      <a:pt x="9609" y="2786"/>
                    </a:lnTo>
                    <a:lnTo>
                      <a:pt x="9037" y="691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7" name="Google Shape;1477;p37"/>
              <p:cNvSpPr/>
              <p:nvPr/>
            </p:nvSpPr>
            <p:spPr>
              <a:xfrm>
                <a:off x="6072175" y="-1200025"/>
                <a:ext cx="3149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17" extrusionOk="0">
                    <a:moveTo>
                      <a:pt x="4084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394" y="1037"/>
                    </a:moveTo>
                    <a:lnTo>
                      <a:pt x="8942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7"/>
                    </a:lnTo>
                    <a:close/>
                    <a:moveTo>
                      <a:pt x="3132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30" y="6454"/>
                    </a:moveTo>
                    <a:lnTo>
                      <a:pt x="3049" y="8764"/>
                    </a:lnTo>
                    <a:lnTo>
                      <a:pt x="1084" y="8252"/>
                    </a:lnTo>
                    <a:lnTo>
                      <a:pt x="2156" y="6454"/>
                    </a:lnTo>
                    <a:close/>
                    <a:moveTo>
                      <a:pt x="6644" y="6942"/>
                    </a:moveTo>
                    <a:lnTo>
                      <a:pt x="9025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80" y="11193"/>
                    </a:lnTo>
                    <a:lnTo>
                      <a:pt x="3632" y="9181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2"/>
                    </a:lnTo>
                    <a:lnTo>
                      <a:pt x="3644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1" y="3632"/>
                    </a:lnTo>
                    <a:lnTo>
                      <a:pt x="370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31"/>
                    </a:lnTo>
                    <a:lnTo>
                      <a:pt x="3560" y="11538"/>
                    </a:lnTo>
                    <a:lnTo>
                      <a:pt x="3751" y="12217"/>
                    </a:lnTo>
                    <a:lnTo>
                      <a:pt x="4382" y="11859"/>
                    </a:lnTo>
                    <a:lnTo>
                      <a:pt x="6382" y="10740"/>
                    </a:lnTo>
                    <a:lnTo>
                      <a:pt x="8323" y="11836"/>
                    </a:lnTo>
                    <a:lnTo>
                      <a:pt x="8942" y="12193"/>
                    </a:lnTo>
                    <a:lnTo>
                      <a:pt x="9145" y="11502"/>
                    </a:lnTo>
                    <a:lnTo>
                      <a:pt x="9740" y="9335"/>
                    </a:lnTo>
                    <a:lnTo>
                      <a:pt x="11895" y="8764"/>
                    </a:lnTo>
                    <a:lnTo>
                      <a:pt x="12597" y="8585"/>
                    </a:lnTo>
                    <a:lnTo>
                      <a:pt x="12228" y="7978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7"/>
                    </a:lnTo>
                    <a:lnTo>
                      <a:pt x="11847" y="3358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8" name="Google Shape;1478;p37"/>
              <p:cNvSpPr/>
              <p:nvPr/>
            </p:nvSpPr>
            <p:spPr>
              <a:xfrm>
                <a:off x="7018425" y="-894325"/>
                <a:ext cx="3116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29" extrusionOk="0">
                    <a:moveTo>
                      <a:pt x="4072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72" y="1084"/>
                    </a:lnTo>
                    <a:close/>
                    <a:moveTo>
                      <a:pt x="8394" y="1048"/>
                    </a:moveTo>
                    <a:lnTo>
                      <a:pt x="8942" y="3048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48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20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02" y="6466"/>
                    </a:moveTo>
                    <a:lnTo>
                      <a:pt x="11514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30" y="6466"/>
                    </a:moveTo>
                    <a:lnTo>
                      <a:pt x="3048" y="8763"/>
                    </a:lnTo>
                    <a:lnTo>
                      <a:pt x="1084" y="8263"/>
                    </a:lnTo>
                    <a:lnTo>
                      <a:pt x="2156" y="6466"/>
                    </a:lnTo>
                    <a:close/>
                    <a:moveTo>
                      <a:pt x="6632" y="6954"/>
                    </a:moveTo>
                    <a:lnTo>
                      <a:pt x="9014" y="9264"/>
                    </a:lnTo>
                    <a:lnTo>
                      <a:pt x="8502" y="11169"/>
                    </a:lnTo>
                    <a:lnTo>
                      <a:pt x="6632" y="10121"/>
                    </a:lnTo>
                    <a:lnTo>
                      <a:pt x="6632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80" y="11192"/>
                    </a:lnTo>
                    <a:lnTo>
                      <a:pt x="3632" y="9180"/>
                    </a:lnTo>
                    <a:lnTo>
                      <a:pt x="5942" y="6942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3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70" y="4251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70" y="11871"/>
                    </a:lnTo>
                    <a:lnTo>
                      <a:pt x="6382" y="10752"/>
                    </a:lnTo>
                    <a:lnTo>
                      <a:pt x="8323" y="11835"/>
                    </a:lnTo>
                    <a:lnTo>
                      <a:pt x="8942" y="12192"/>
                    </a:lnTo>
                    <a:lnTo>
                      <a:pt x="9133" y="11514"/>
                    </a:lnTo>
                    <a:lnTo>
                      <a:pt x="9728" y="9335"/>
                    </a:lnTo>
                    <a:lnTo>
                      <a:pt x="11895" y="8775"/>
                    </a:lnTo>
                    <a:lnTo>
                      <a:pt x="12466" y="8621"/>
                    </a:lnTo>
                    <a:lnTo>
                      <a:pt x="12466" y="8371"/>
                    </a:lnTo>
                    <a:lnTo>
                      <a:pt x="12228" y="7978"/>
                    </a:lnTo>
                    <a:lnTo>
                      <a:pt x="11073" y="6037"/>
                    </a:lnTo>
                    <a:lnTo>
                      <a:pt x="12192" y="4156"/>
                    </a:lnTo>
                    <a:lnTo>
                      <a:pt x="12454" y="3691"/>
                    </a:lnTo>
                    <a:lnTo>
                      <a:pt x="12454" y="3513"/>
                    </a:lnTo>
                    <a:lnTo>
                      <a:pt x="11847" y="3346"/>
                    </a:lnTo>
                    <a:lnTo>
                      <a:pt x="9609" y="2787"/>
                    </a:lnTo>
                    <a:lnTo>
                      <a:pt x="9037" y="691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9" name="Google Shape;1479;p37"/>
              <p:cNvSpPr/>
              <p:nvPr/>
            </p:nvSpPr>
            <p:spPr>
              <a:xfrm>
                <a:off x="7018425" y="-1200025"/>
                <a:ext cx="3113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55" h="12217" extrusionOk="0">
                    <a:moveTo>
                      <a:pt x="4072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0" y="2977"/>
                    </a:lnTo>
                    <a:lnTo>
                      <a:pt x="4072" y="1072"/>
                    </a:lnTo>
                    <a:close/>
                    <a:moveTo>
                      <a:pt x="8394" y="1037"/>
                    </a:moveTo>
                    <a:lnTo>
                      <a:pt x="8942" y="3049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37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20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02" y="6454"/>
                    </a:moveTo>
                    <a:lnTo>
                      <a:pt x="11514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30" y="6454"/>
                    </a:moveTo>
                    <a:lnTo>
                      <a:pt x="3048" y="8764"/>
                    </a:lnTo>
                    <a:lnTo>
                      <a:pt x="1084" y="8252"/>
                    </a:lnTo>
                    <a:lnTo>
                      <a:pt x="2156" y="6454"/>
                    </a:lnTo>
                    <a:close/>
                    <a:moveTo>
                      <a:pt x="6632" y="6942"/>
                    </a:moveTo>
                    <a:lnTo>
                      <a:pt x="9014" y="9252"/>
                    </a:lnTo>
                    <a:lnTo>
                      <a:pt x="8502" y="11157"/>
                    </a:lnTo>
                    <a:lnTo>
                      <a:pt x="6632" y="10121"/>
                    </a:lnTo>
                    <a:lnTo>
                      <a:pt x="6632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80" y="11193"/>
                    </a:lnTo>
                    <a:lnTo>
                      <a:pt x="3632" y="9181"/>
                    </a:lnTo>
                    <a:lnTo>
                      <a:pt x="5942" y="6930"/>
                    </a:lnTo>
                    <a:close/>
                    <a:moveTo>
                      <a:pt x="8835" y="1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2"/>
                    </a:lnTo>
                    <a:lnTo>
                      <a:pt x="3644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13" y="6192"/>
                    </a:lnTo>
                    <a:lnTo>
                      <a:pt x="405" y="8061"/>
                    </a:lnTo>
                    <a:lnTo>
                      <a:pt x="24" y="8680"/>
                    </a:lnTo>
                    <a:lnTo>
                      <a:pt x="727" y="8847"/>
                    </a:lnTo>
                    <a:lnTo>
                      <a:pt x="2965" y="9431"/>
                    </a:lnTo>
                    <a:lnTo>
                      <a:pt x="3537" y="11526"/>
                    </a:lnTo>
                    <a:lnTo>
                      <a:pt x="3739" y="12217"/>
                    </a:lnTo>
                    <a:lnTo>
                      <a:pt x="4358" y="11859"/>
                    </a:lnTo>
                    <a:lnTo>
                      <a:pt x="6370" y="10740"/>
                    </a:lnTo>
                    <a:lnTo>
                      <a:pt x="8299" y="11836"/>
                    </a:lnTo>
                    <a:lnTo>
                      <a:pt x="8930" y="12193"/>
                    </a:lnTo>
                    <a:lnTo>
                      <a:pt x="9121" y="11502"/>
                    </a:lnTo>
                    <a:lnTo>
                      <a:pt x="9716" y="9323"/>
                    </a:lnTo>
                    <a:lnTo>
                      <a:pt x="11871" y="8764"/>
                    </a:lnTo>
                    <a:lnTo>
                      <a:pt x="12454" y="8609"/>
                    </a:lnTo>
                    <a:lnTo>
                      <a:pt x="12454" y="8359"/>
                    </a:lnTo>
                    <a:lnTo>
                      <a:pt x="12216" y="7978"/>
                    </a:lnTo>
                    <a:lnTo>
                      <a:pt x="11061" y="6025"/>
                    </a:lnTo>
                    <a:lnTo>
                      <a:pt x="12169" y="4144"/>
                    </a:lnTo>
                    <a:lnTo>
                      <a:pt x="12454" y="3704"/>
                    </a:lnTo>
                    <a:lnTo>
                      <a:pt x="12454" y="3525"/>
                    </a:lnTo>
                    <a:lnTo>
                      <a:pt x="11847" y="3358"/>
                    </a:lnTo>
                    <a:lnTo>
                      <a:pt x="9609" y="2775"/>
                    </a:lnTo>
                    <a:lnTo>
                      <a:pt x="9037" y="679"/>
                    </a:lnTo>
                    <a:lnTo>
                      <a:pt x="883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0" name="Google Shape;1480;p37"/>
              <p:cNvSpPr/>
              <p:nvPr/>
            </p:nvSpPr>
            <p:spPr>
              <a:xfrm>
                <a:off x="6700525" y="-894025"/>
                <a:ext cx="3149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29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18" y="1036"/>
                    </a:moveTo>
                    <a:lnTo>
                      <a:pt x="8966" y="3036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18" y="1036"/>
                    </a:lnTo>
                    <a:close/>
                    <a:moveTo>
                      <a:pt x="3144" y="3513"/>
                    </a:moveTo>
                    <a:lnTo>
                      <a:pt x="5454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65"/>
                    </a:lnTo>
                    <a:lnTo>
                      <a:pt x="10419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54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68" y="6454"/>
                    </a:lnTo>
                    <a:close/>
                    <a:moveTo>
                      <a:pt x="5454" y="6454"/>
                    </a:moveTo>
                    <a:lnTo>
                      <a:pt x="3072" y="8751"/>
                    </a:lnTo>
                    <a:lnTo>
                      <a:pt x="1108" y="8251"/>
                    </a:lnTo>
                    <a:lnTo>
                      <a:pt x="2179" y="6454"/>
                    </a:lnTo>
                    <a:close/>
                    <a:moveTo>
                      <a:pt x="6656" y="6942"/>
                    </a:moveTo>
                    <a:lnTo>
                      <a:pt x="9037" y="9252"/>
                    </a:lnTo>
                    <a:lnTo>
                      <a:pt x="8514" y="11157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30"/>
                    </a:moveTo>
                    <a:lnTo>
                      <a:pt x="5954" y="10204"/>
                    </a:lnTo>
                    <a:lnTo>
                      <a:pt x="4204" y="11180"/>
                    </a:lnTo>
                    <a:lnTo>
                      <a:pt x="3656" y="9168"/>
                    </a:lnTo>
                    <a:lnTo>
                      <a:pt x="5954" y="6930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3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51"/>
                    </a:lnTo>
                    <a:lnTo>
                      <a:pt x="1537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1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14"/>
                    </a:lnTo>
                    <a:lnTo>
                      <a:pt x="9740" y="9335"/>
                    </a:lnTo>
                    <a:lnTo>
                      <a:pt x="11895" y="8775"/>
                    </a:lnTo>
                    <a:lnTo>
                      <a:pt x="12597" y="8597"/>
                    </a:lnTo>
                    <a:lnTo>
                      <a:pt x="12240" y="7978"/>
                    </a:lnTo>
                    <a:lnTo>
                      <a:pt x="11073" y="6037"/>
                    </a:lnTo>
                    <a:lnTo>
                      <a:pt x="12193" y="4156"/>
                    </a:lnTo>
                    <a:lnTo>
                      <a:pt x="12550" y="3548"/>
                    </a:lnTo>
                    <a:lnTo>
                      <a:pt x="11847" y="3370"/>
                    </a:lnTo>
                    <a:lnTo>
                      <a:pt x="9621" y="2786"/>
                    </a:lnTo>
                    <a:lnTo>
                      <a:pt x="9037" y="691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1" name="Google Shape;1481;p37"/>
              <p:cNvSpPr/>
              <p:nvPr/>
            </p:nvSpPr>
            <p:spPr>
              <a:xfrm>
                <a:off x="6700825" y="-1200025"/>
                <a:ext cx="3149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17" extrusionOk="0">
                    <a:moveTo>
                      <a:pt x="4084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406" y="1037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406" y="1037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56" y="6454"/>
                    </a:lnTo>
                    <a:close/>
                    <a:moveTo>
                      <a:pt x="5442" y="6454"/>
                    </a:moveTo>
                    <a:lnTo>
                      <a:pt x="3060" y="8764"/>
                    </a:lnTo>
                    <a:lnTo>
                      <a:pt x="1096" y="8252"/>
                    </a:lnTo>
                    <a:lnTo>
                      <a:pt x="2167" y="6454"/>
                    </a:lnTo>
                    <a:close/>
                    <a:moveTo>
                      <a:pt x="6644" y="6942"/>
                    </a:moveTo>
                    <a:lnTo>
                      <a:pt x="9025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92" y="11193"/>
                    </a:lnTo>
                    <a:lnTo>
                      <a:pt x="3644" y="9181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65"/>
                    </a:lnTo>
                    <a:lnTo>
                      <a:pt x="4275" y="382"/>
                    </a:lnTo>
                    <a:lnTo>
                      <a:pt x="3656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31"/>
                    </a:lnTo>
                    <a:lnTo>
                      <a:pt x="3560" y="11538"/>
                    </a:lnTo>
                    <a:lnTo>
                      <a:pt x="3751" y="12217"/>
                    </a:lnTo>
                    <a:lnTo>
                      <a:pt x="4382" y="11859"/>
                    </a:lnTo>
                    <a:lnTo>
                      <a:pt x="6394" y="10740"/>
                    </a:lnTo>
                    <a:lnTo>
                      <a:pt x="8323" y="11836"/>
                    </a:lnTo>
                    <a:lnTo>
                      <a:pt x="8954" y="12193"/>
                    </a:lnTo>
                    <a:lnTo>
                      <a:pt x="9145" y="11502"/>
                    </a:lnTo>
                    <a:lnTo>
                      <a:pt x="9740" y="9335"/>
                    </a:lnTo>
                    <a:lnTo>
                      <a:pt x="11895" y="8764"/>
                    </a:lnTo>
                    <a:lnTo>
                      <a:pt x="12597" y="8585"/>
                    </a:lnTo>
                    <a:lnTo>
                      <a:pt x="12240" y="7978"/>
                    </a:lnTo>
                    <a:lnTo>
                      <a:pt x="11085" y="6025"/>
                    </a:lnTo>
                    <a:lnTo>
                      <a:pt x="12193" y="4156"/>
                    </a:lnTo>
                    <a:lnTo>
                      <a:pt x="12550" y="3537"/>
                    </a:lnTo>
                    <a:lnTo>
                      <a:pt x="11859" y="3358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2" name="Google Shape;1482;p37"/>
              <p:cNvSpPr/>
              <p:nvPr/>
            </p:nvSpPr>
            <p:spPr>
              <a:xfrm>
                <a:off x="7647075" y="-894325"/>
                <a:ext cx="3119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12229" extrusionOk="0">
                    <a:moveTo>
                      <a:pt x="4084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84" y="1084"/>
                    </a:lnTo>
                    <a:close/>
                    <a:moveTo>
                      <a:pt x="8394" y="1048"/>
                    </a:moveTo>
                    <a:lnTo>
                      <a:pt x="8954" y="3048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48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42" y="6466"/>
                    </a:moveTo>
                    <a:lnTo>
                      <a:pt x="3060" y="8763"/>
                    </a:lnTo>
                    <a:lnTo>
                      <a:pt x="1096" y="8263"/>
                    </a:lnTo>
                    <a:lnTo>
                      <a:pt x="2167" y="6466"/>
                    </a:lnTo>
                    <a:close/>
                    <a:moveTo>
                      <a:pt x="6644" y="6954"/>
                    </a:moveTo>
                    <a:lnTo>
                      <a:pt x="9025" y="9264"/>
                    </a:lnTo>
                    <a:lnTo>
                      <a:pt x="8502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91" y="11192"/>
                    </a:lnTo>
                    <a:lnTo>
                      <a:pt x="3632" y="9180"/>
                    </a:lnTo>
                    <a:lnTo>
                      <a:pt x="5942" y="6942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3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81" y="4251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4" y="11514"/>
                    </a:lnTo>
                    <a:lnTo>
                      <a:pt x="9740" y="9335"/>
                    </a:lnTo>
                    <a:lnTo>
                      <a:pt x="11895" y="8775"/>
                    </a:lnTo>
                    <a:lnTo>
                      <a:pt x="12478" y="8621"/>
                    </a:lnTo>
                    <a:lnTo>
                      <a:pt x="12478" y="8371"/>
                    </a:lnTo>
                    <a:lnTo>
                      <a:pt x="12240" y="7978"/>
                    </a:lnTo>
                    <a:lnTo>
                      <a:pt x="11073" y="6037"/>
                    </a:lnTo>
                    <a:lnTo>
                      <a:pt x="12192" y="4156"/>
                    </a:lnTo>
                    <a:lnTo>
                      <a:pt x="12466" y="3691"/>
                    </a:lnTo>
                    <a:lnTo>
                      <a:pt x="12466" y="3513"/>
                    </a:lnTo>
                    <a:lnTo>
                      <a:pt x="11847" y="3346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3" name="Google Shape;1483;p37"/>
              <p:cNvSpPr/>
              <p:nvPr/>
            </p:nvSpPr>
            <p:spPr>
              <a:xfrm>
                <a:off x="7647075" y="-1200025"/>
                <a:ext cx="3116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17" extrusionOk="0">
                    <a:moveTo>
                      <a:pt x="4084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394" y="1037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7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42" y="6454"/>
                    </a:moveTo>
                    <a:lnTo>
                      <a:pt x="3060" y="8764"/>
                    </a:lnTo>
                    <a:lnTo>
                      <a:pt x="1096" y="8252"/>
                    </a:lnTo>
                    <a:lnTo>
                      <a:pt x="2167" y="6454"/>
                    </a:lnTo>
                    <a:close/>
                    <a:moveTo>
                      <a:pt x="6644" y="6942"/>
                    </a:moveTo>
                    <a:lnTo>
                      <a:pt x="9025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91" y="11193"/>
                    </a:lnTo>
                    <a:lnTo>
                      <a:pt x="3632" y="9181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2"/>
                    </a:lnTo>
                    <a:lnTo>
                      <a:pt x="3644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24" y="6192"/>
                    </a:lnTo>
                    <a:lnTo>
                      <a:pt x="405" y="8061"/>
                    </a:lnTo>
                    <a:lnTo>
                      <a:pt x="36" y="8680"/>
                    </a:lnTo>
                    <a:lnTo>
                      <a:pt x="727" y="8847"/>
                    </a:lnTo>
                    <a:lnTo>
                      <a:pt x="2965" y="9431"/>
                    </a:lnTo>
                    <a:lnTo>
                      <a:pt x="3549" y="11526"/>
                    </a:lnTo>
                    <a:lnTo>
                      <a:pt x="3739" y="12217"/>
                    </a:lnTo>
                    <a:lnTo>
                      <a:pt x="4370" y="11859"/>
                    </a:lnTo>
                    <a:lnTo>
                      <a:pt x="6370" y="10740"/>
                    </a:lnTo>
                    <a:lnTo>
                      <a:pt x="8311" y="11836"/>
                    </a:lnTo>
                    <a:lnTo>
                      <a:pt x="8930" y="12193"/>
                    </a:lnTo>
                    <a:lnTo>
                      <a:pt x="9133" y="11502"/>
                    </a:lnTo>
                    <a:lnTo>
                      <a:pt x="9728" y="9323"/>
                    </a:lnTo>
                    <a:lnTo>
                      <a:pt x="11883" y="8764"/>
                    </a:lnTo>
                    <a:lnTo>
                      <a:pt x="12466" y="8609"/>
                    </a:lnTo>
                    <a:lnTo>
                      <a:pt x="12466" y="8359"/>
                    </a:lnTo>
                    <a:lnTo>
                      <a:pt x="12228" y="7978"/>
                    </a:lnTo>
                    <a:lnTo>
                      <a:pt x="11061" y="6025"/>
                    </a:lnTo>
                    <a:lnTo>
                      <a:pt x="12181" y="4144"/>
                    </a:lnTo>
                    <a:lnTo>
                      <a:pt x="12466" y="3704"/>
                    </a:lnTo>
                    <a:lnTo>
                      <a:pt x="12466" y="3525"/>
                    </a:lnTo>
                    <a:lnTo>
                      <a:pt x="11847" y="3358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4" name="Google Shape;1484;p37"/>
              <p:cNvSpPr/>
              <p:nvPr/>
            </p:nvSpPr>
            <p:spPr>
              <a:xfrm>
                <a:off x="7329475" y="-894025"/>
                <a:ext cx="3146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86" h="12229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06" y="1036"/>
                    </a:moveTo>
                    <a:lnTo>
                      <a:pt x="8954" y="3036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06" y="1036"/>
                    </a:lnTo>
                    <a:close/>
                    <a:moveTo>
                      <a:pt x="3144" y="3513"/>
                    </a:moveTo>
                    <a:lnTo>
                      <a:pt x="5442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65"/>
                    </a:lnTo>
                    <a:lnTo>
                      <a:pt x="10418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54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56" y="6454"/>
                    </a:lnTo>
                    <a:close/>
                    <a:moveTo>
                      <a:pt x="5442" y="6454"/>
                    </a:moveTo>
                    <a:lnTo>
                      <a:pt x="3060" y="8751"/>
                    </a:lnTo>
                    <a:lnTo>
                      <a:pt x="1096" y="8251"/>
                    </a:lnTo>
                    <a:lnTo>
                      <a:pt x="2167" y="6454"/>
                    </a:lnTo>
                    <a:close/>
                    <a:moveTo>
                      <a:pt x="6656" y="6942"/>
                    </a:moveTo>
                    <a:lnTo>
                      <a:pt x="9037" y="9252"/>
                    </a:lnTo>
                    <a:lnTo>
                      <a:pt x="8513" y="11157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30"/>
                    </a:moveTo>
                    <a:lnTo>
                      <a:pt x="5954" y="10204"/>
                    </a:lnTo>
                    <a:lnTo>
                      <a:pt x="4192" y="11180"/>
                    </a:lnTo>
                    <a:lnTo>
                      <a:pt x="3644" y="9168"/>
                    </a:lnTo>
                    <a:lnTo>
                      <a:pt x="5954" y="6930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3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70" y="4251"/>
                    </a:lnTo>
                    <a:lnTo>
                      <a:pt x="1525" y="6192"/>
                    </a:lnTo>
                    <a:lnTo>
                      <a:pt x="417" y="8073"/>
                    </a:lnTo>
                    <a:lnTo>
                      <a:pt x="36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70" y="11871"/>
                    </a:lnTo>
                    <a:lnTo>
                      <a:pt x="6382" y="10752"/>
                    </a:lnTo>
                    <a:lnTo>
                      <a:pt x="8323" y="11835"/>
                    </a:lnTo>
                    <a:lnTo>
                      <a:pt x="8942" y="12192"/>
                    </a:lnTo>
                    <a:lnTo>
                      <a:pt x="9133" y="11514"/>
                    </a:lnTo>
                    <a:lnTo>
                      <a:pt x="9728" y="9335"/>
                    </a:lnTo>
                    <a:lnTo>
                      <a:pt x="11895" y="8775"/>
                    </a:lnTo>
                    <a:lnTo>
                      <a:pt x="12585" y="8597"/>
                    </a:lnTo>
                    <a:lnTo>
                      <a:pt x="12228" y="7978"/>
                    </a:lnTo>
                    <a:lnTo>
                      <a:pt x="11073" y="6037"/>
                    </a:lnTo>
                    <a:lnTo>
                      <a:pt x="12193" y="4156"/>
                    </a:lnTo>
                    <a:lnTo>
                      <a:pt x="12550" y="3548"/>
                    </a:lnTo>
                    <a:lnTo>
                      <a:pt x="11847" y="3370"/>
                    </a:lnTo>
                    <a:lnTo>
                      <a:pt x="9609" y="2786"/>
                    </a:lnTo>
                    <a:lnTo>
                      <a:pt x="9037" y="691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5" name="Google Shape;1485;p37"/>
              <p:cNvSpPr/>
              <p:nvPr/>
            </p:nvSpPr>
            <p:spPr>
              <a:xfrm>
                <a:off x="7329775" y="-1200025"/>
                <a:ext cx="3149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17" extrusionOk="0">
                    <a:moveTo>
                      <a:pt x="4084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394" y="1037"/>
                    </a:moveTo>
                    <a:lnTo>
                      <a:pt x="8942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7"/>
                    </a:lnTo>
                    <a:close/>
                    <a:moveTo>
                      <a:pt x="3132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6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30" y="6454"/>
                    </a:moveTo>
                    <a:lnTo>
                      <a:pt x="3048" y="8764"/>
                    </a:lnTo>
                    <a:lnTo>
                      <a:pt x="1084" y="8252"/>
                    </a:lnTo>
                    <a:lnTo>
                      <a:pt x="2155" y="6454"/>
                    </a:lnTo>
                    <a:close/>
                    <a:moveTo>
                      <a:pt x="6644" y="6942"/>
                    </a:moveTo>
                    <a:lnTo>
                      <a:pt x="9025" y="9252"/>
                    </a:lnTo>
                    <a:lnTo>
                      <a:pt x="8501" y="11157"/>
                    </a:lnTo>
                    <a:lnTo>
                      <a:pt x="6644" y="10121"/>
                    </a:lnTo>
                    <a:lnTo>
                      <a:pt x="6644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80" y="11193"/>
                    </a:lnTo>
                    <a:lnTo>
                      <a:pt x="3632" y="9181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2"/>
                    </a:lnTo>
                    <a:lnTo>
                      <a:pt x="3644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70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31"/>
                    </a:lnTo>
                    <a:lnTo>
                      <a:pt x="3560" y="11538"/>
                    </a:lnTo>
                    <a:lnTo>
                      <a:pt x="3751" y="12217"/>
                    </a:lnTo>
                    <a:lnTo>
                      <a:pt x="4382" y="11859"/>
                    </a:lnTo>
                    <a:lnTo>
                      <a:pt x="6382" y="10740"/>
                    </a:lnTo>
                    <a:lnTo>
                      <a:pt x="8323" y="11836"/>
                    </a:lnTo>
                    <a:lnTo>
                      <a:pt x="8942" y="12193"/>
                    </a:lnTo>
                    <a:lnTo>
                      <a:pt x="9144" y="11502"/>
                    </a:lnTo>
                    <a:lnTo>
                      <a:pt x="9740" y="9335"/>
                    </a:lnTo>
                    <a:lnTo>
                      <a:pt x="11895" y="8764"/>
                    </a:lnTo>
                    <a:lnTo>
                      <a:pt x="12597" y="8585"/>
                    </a:lnTo>
                    <a:lnTo>
                      <a:pt x="12228" y="7978"/>
                    </a:lnTo>
                    <a:lnTo>
                      <a:pt x="11073" y="6025"/>
                    </a:lnTo>
                    <a:lnTo>
                      <a:pt x="12192" y="4156"/>
                    </a:lnTo>
                    <a:lnTo>
                      <a:pt x="12550" y="3537"/>
                    </a:lnTo>
                    <a:lnTo>
                      <a:pt x="11847" y="3358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6" name="Google Shape;1486;p37"/>
              <p:cNvSpPr/>
              <p:nvPr/>
            </p:nvSpPr>
            <p:spPr>
              <a:xfrm>
                <a:off x="8276025" y="-894325"/>
                <a:ext cx="3116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29" extrusionOk="0">
                    <a:moveTo>
                      <a:pt x="4072" y="1084"/>
                    </a:moveTo>
                    <a:lnTo>
                      <a:pt x="5930" y="2132"/>
                    </a:lnTo>
                    <a:lnTo>
                      <a:pt x="5930" y="5299"/>
                    </a:lnTo>
                    <a:lnTo>
                      <a:pt x="3548" y="2989"/>
                    </a:lnTo>
                    <a:lnTo>
                      <a:pt x="4072" y="1084"/>
                    </a:lnTo>
                    <a:close/>
                    <a:moveTo>
                      <a:pt x="8394" y="1048"/>
                    </a:moveTo>
                    <a:lnTo>
                      <a:pt x="8942" y="3048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48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20" y="3525"/>
                    </a:lnTo>
                    <a:close/>
                    <a:moveTo>
                      <a:pt x="9502" y="3465"/>
                    </a:moveTo>
                    <a:lnTo>
                      <a:pt x="11466" y="3977"/>
                    </a:lnTo>
                    <a:lnTo>
                      <a:pt x="10395" y="5775"/>
                    </a:lnTo>
                    <a:lnTo>
                      <a:pt x="7120" y="5775"/>
                    </a:lnTo>
                    <a:lnTo>
                      <a:pt x="9502" y="3465"/>
                    </a:lnTo>
                    <a:close/>
                    <a:moveTo>
                      <a:pt x="10502" y="6466"/>
                    </a:moveTo>
                    <a:lnTo>
                      <a:pt x="11514" y="8168"/>
                    </a:lnTo>
                    <a:lnTo>
                      <a:pt x="9442" y="8704"/>
                    </a:lnTo>
                    <a:lnTo>
                      <a:pt x="7144" y="6466"/>
                    </a:lnTo>
                    <a:close/>
                    <a:moveTo>
                      <a:pt x="5430" y="6466"/>
                    </a:moveTo>
                    <a:lnTo>
                      <a:pt x="3048" y="8763"/>
                    </a:lnTo>
                    <a:lnTo>
                      <a:pt x="1084" y="8263"/>
                    </a:lnTo>
                    <a:lnTo>
                      <a:pt x="2155" y="6466"/>
                    </a:lnTo>
                    <a:close/>
                    <a:moveTo>
                      <a:pt x="6632" y="6954"/>
                    </a:moveTo>
                    <a:lnTo>
                      <a:pt x="9013" y="9264"/>
                    </a:lnTo>
                    <a:lnTo>
                      <a:pt x="8501" y="11169"/>
                    </a:lnTo>
                    <a:lnTo>
                      <a:pt x="6632" y="10121"/>
                    </a:lnTo>
                    <a:lnTo>
                      <a:pt x="6632" y="6954"/>
                    </a:lnTo>
                    <a:close/>
                    <a:moveTo>
                      <a:pt x="5930" y="6942"/>
                    </a:moveTo>
                    <a:lnTo>
                      <a:pt x="5930" y="10216"/>
                    </a:lnTo>
                    <a:lnTo>
                      <a:pt x="4179" y="11192"/>
                    </a:lnTo>
                    <a:lnTo>
                      <a:pt x="3632" y="9180"/>
                    </a:lnTo>
                    <a:lnTo>
                      <a:pt x="5930" y="6942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3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69" y="4251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70" y="11871"/>
                    </a:lnTo>
                    <a:lnTo>
                      <a:pt x="6382" y="10752"/>
                    </a:lnTo>
                    <a:lnTo>
                      <a:pt x="8180" y="11764"/>
                    </a:lnTo>
                    <a:cubicBezTo>
                      <a:pt x="8525" y="11692"/>
                      <a:pt x="8859" y="11550"/>
                      <a:pt x="9180" y="11395"/>
                    </a:cubicBezTo>
                    <a:lnTo>
                      <a:pt x="9752" y="9335"/>
                    </a:lnTo>
                    <a:lnTo>
                      <a:pt x="11907" y="8775"/>
                    </a:lnTo>
                    <a:lnTo>
                      <a:pt x="12133" y="8716"/>
                    </a:lnTo>
                    <a:cubicBezTo>
                      <a:pt x="12228" y="8573"/>
                      <a:pt x="12335" y="8430"/>
                      <a:pt x="12431" y="8275"/>
                    </a:cubicBezTo>
                    <a:lnTo>
                      <a:pt x="12252" y="7966"/>
                    </a:lnTo>
                    <a:lnTo>
                      <a:pt x="11085" y="6013"/>
                    </a:lnTo>
                    <a:lnTo>
                      <a:pt x="12204" y="4144"/>
                    </a:lnTo>
                    <a:lnTo>
                      <a:pt x="12466" y="3680"/>
                    </a:lnTo>
                    <a:lnTo>
                      <a:pt x="12466" y="3501"/>
                    </a:lnTo>
                    <a:lnTo>
                      <a:pt x="11859" y="3334"/>
                    </a:lnTo>
                    <a:lnTo>
                      <a:pt x="9609" y="2787"/>
                    </a:lnTo>
                    <a:lnTo>
                      <a:pt x="9037" y="691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7" name="Google Shape;1487;p37"/>
              <p:cNvSpPr/>
              <p:nvPr/>
            </p:nvSpPr>
            <p:spPr>
              <a:xfrm>
                <a:off x="8276625" y="-1199425"/>
                <a:ext cx="311950" cy="304825"/>
              </a:xfrm>
              <a:custGeom>
                <a:avLst/>
                <a:gdLst/>
                <a:ahLst/>
                <a:cxnLst/>
                <a:rect l="l" t="t" r="r" b="b"/>
                <a:pathLst>
                  <a:path w="12478" h="12193" extrusionOk="0">
                    <a:moveTo>
                      <a:pt x="4048" y="1048"/>
                    </a:moveTo>
                    <a:lnTo>
                      <a:pt x="5906" y="2084"/>
                    </a:lnTo>
                    <a:lnTo>
                      <a:pt x="5906" y="5251"/>
                    </a:lnTo>
                    <a:lnTo>
                      <a:pt x="3524" y="2953"/>
                    </a:lnTo>
                    <a:lnTo>
                      <a:pt x="4048" y="1048"/>
                    </a:lnTo>
                    <a:close/>
                    <a:moveTo>
                      <a:pt x="8370" y="1013"/>
                    </a:moveTo>
                    <a:lnTo>
                      <a:pt x="8918" y="3025"/>
                    </a:lnTo>
                    <a:lnTo>
                      <a:pt x="6608" y="5275"/>
                    </a:lnTo>
                    <a:lnTo>
                      <a:pt x="6608" y="2001"/>
                    </a:lnTo>
                    <a:lnTo>
                      <a:pt x="8370" y="1013"/>
                    </a:lnTo>
                    <a:close/>
                    <a:moveTo>
                      <a:pt x="3096" y="3501"/>
                    </a:moveTo>
                    <a:lnTo>
                      <a:pt x="5406" y="5751"/>
                    </a:lnTo>
                    <a:lnTo>
                      <a:pt x="2048" y="5751"/>
                    </a:lnTo>
                    <a:lnTo>
                      <a:pt x="1036" y="4037"/>
                    </a:lnTo>
                    <a:lnTo>
                      <a:pt x="3096" y="3501"/>
                    </a:lnTo>
                    <a:close/>
                    <a:moveTo>
                      <a:pt x="9478" y="3442"/>
                    </a:moveTo>
                    <a:lnTo>
                      <a:pt x="11442" y="3942"/>
                    </a:lnTo>
                    <a:lnTo>
                      <a:pt x="10371" y="5751"/>
                    </a:lnTo>
                    <a:lnTo>
                      <a:pt x="7096" y="5751"/>
                    </a:lnTo>
                    <a:lnTo>
                      <a:pt x="9478" y="3442"/>
                    </a:lnTo>
                    <a:close/>
                    <a:moveTo>
                      <a:pt x="10478" y="6430"/>
                    </a:moveTo>
                    <a:lnTo>
                      <a:pt x="11490" y="8144"/>
                    </a:lnTo>
                    <a:lnTo>
                      <a:pt x="9418" y="8680"/>
                    </a:lnTo>
                    <a:lnTo>
                      <a:pt x="7120" y="6430"/>
                    </a:lnTo>
                    <a:close/>
                    <a:moveTo>
                      <a:pt x="5406" y="6430"/>
                    </a:moveTo>
                    <a:lnTo>
                      <a:pt x="3024" y="8740"/>
                    </a:lnTo>
                    <a:lnTo>
                      <a:pt x="1060" y="8228"/>
                    </a:lnTo>
                    <a:lnTo>
                      <a:pt x="2131" y="6430"/>
                    </a:lnTo>
                    <a:close/>
                    <a:moveTo>
                      <a:pt x="6608" y="6918"/>
                    </a:moveTo>
                    <a:lnTo>
                      <a:pt x="8989" y="9228"/>
                    </a:lnTo>
                    <a:lnTo>
                      <a:pt x="8477" y="11133"/>
                    </a:lnTo>
                    <a:lnTo>
                      <a:pt x="6608" y="10097"/>
                    </a:lnTo>
                    <a:lnTo>
                      <a:pt x="6608" y="6918"/>
                    </a:lnTo>
                    <a:close/>
                    <a:moveTo>
                      <a:pt x="5906" y="6906"/>
                    </a:moveTo>
                    <a:lnTo>
                      <a:pt x="5906" y="10180"/>
                    </a:lnTo>
                    <a:lnTo>
                      <a:pt x="4155" y="11169"/>
                    </a:lnTo>
                    <a:lnTo>
                      <a:pt x="3608" y="9157"/>
                    </a:lnTo>
                    <a:lnTo>
                      <a:pt x="5906" y="6906"/>
                    </a:lnTo>
                    <a:close/>
                    <a:moveTo>
                      <a:pt x="3655" y="1"/>
                    </a:moveTo>
                    <a:lnTo>
                      <a:pt x="3453" y="691"/>
                    </a:lnTo>
                    <a:lnTo>
                      <a:pt x="2858" y="2858"/>
                    </a:lnTo>
                    <a:lnTo>
                      <a:pt x="703" y="3430"/>
                    </a:lnTo>
                    <a:lnTo>
                      <a:pt x="0" y="3608"/>
                    </a:lnTo>
                    <a:lnTo>
                      <a:pt x="381" y="4215"/>
                    </a:lnTo>
                    <a:lnTo>
                      <a:pt x="1536" y="6168"/>
                    </a:lnTo>
                    <a:lnTo>
                      <a:pt x="417" y="8037"/>
                    </a:lnTo>
                    <a:lnTo>
                      <a:pt x="48" y="8656"/>
                    </a:lnTo>
                    <a:lnTo>
                      <a:pt x="750" y="8835"/>
                    </a:lnTo>
                    <a:lnTo>
                      <a:pt x="2977" y="9407"/>
                    </a:lnTo>
                    <a:lnTo>
                      <a:pt x="3560" y="11514"/>
                    </a:lnTo>
                    <a:lnTo>
                      <a:pt x="3751" y="12193"/>
                    </a:lnTo>
                    <a:lnTo>
                      <a:pt x="4382" y="11835"/>
                    </a:lnTo>
                    <a:lnTo>
                      <a:pt x="6394" y="10716"/>
                    </a:lnTo>
                    <a:lnTo>
                      <a:pt x="8323" y="11812"/>
                    </a:lnTo>
                    <a:lnTo>
                      <a:pt x="8954" y="12169"/>
                    </a:lnTo>
                    <a:lnTo>
                      <a:pt x="9144" y="11478"/>
                    </a:lnTo>
                    <a:lnTo>
                      <a:pt x="9740" y="9311"/>
                    </a:lnTo>
                    <a:lnTo>
                      <a:pt x="11895" y="8740"/>
                    </a:lnTo>
                    <a:lnTo>
                      <a:pt x="12478" y="8597"/>
                    </a:lnTo>
                    <a:lnTo>
                      <a:pt x="12478" y="8335"/>
                    </a:lnTo>
                    <a:lnTo>
                      <a:pt x="12240" y="7954"/>
                    </a:lnTo>
                    <a:lnTo>
                      <a:pt x="11073" y="6001"/>
                    </a:lnTo>
                    <a:lnTo>
                      <a:pt x="12192" y="4132"/>
                    </a:lnTo>
                    <a:lnTo>
                      <a:pt x="12323" y="3858"/>
                    </a:lnTo>
                    <a:cubicBezTo>
                      <a:pt x="12204" y="3692"/>
                      <a:pt x="12109" y="3525"/>
                      <a:pt x="11990" y="3382"/>
                    </a:cubicBezTo>
                    <a:lnTo>
                      <a:pt x="11835" y="3334"/>
                    </a:lnTo>
                    <a:lnTo>
                      <a:pt x="9609" y="2751"/>
                    </a:lnTo>
                    <a:lnTo>
                      <a:pt x="9073" y="786"/>
                    </a:lnTo>
                    <a:cubicBezTo>
                      <a:pt x="8727" y="632"/>
                      <a:pt x="8370" y="513"/>
                      <a:pt x="8013" y="429"/>
                    </a:cubicBezTo>
                    <a:lnTo>
                      <a:pt x="6215" y="1441"/>
                    </a:lnTo>
                    <a:lnTo>
                      <a:pt x="4275" y="358"/>
                    </a:lnTo>
                    <a:lnTo>
                      <a:pt x="365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8" name="Google Shape;1488;p37"/>
              <p:cNvSpPr/>
              <p:nvPr/>
            </p:nvSpPr>
            <p:spPr>
              <a:xfrm>
                <a:off x="7958125" y="-894025"/>
                <a:ext cx="3149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29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18" y="1036"/>
                    </a:moveTo>
                    <a:lnTo>
                      <a:pt x="8966" y="3036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18" y="1036"/>
                    </a:lnTo>
                    <a:close/>
                    <a:moveTo>
                      <a:pt x="3144" y="3513"/>
                    </a:moveTo>
                    <a:lnTo>
                      <a:pt x="5454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65"/>
                    </a:lnTo>
                    <a:lnTo>
                      <a:pt x="10418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54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68" y="6454"/>
                    </a:lnTo>
                    <a:close/>
                    <a:moveTo>
                      <a:pt x="5454" y="6454"/>
                    </a:moveTo>
                    <a:lnTo>
                      <a:pt x="3072" y="8751"/>
                    </a:lnTo>
                    <a:lnTo>
                      <a:pt x="1108" y="8251"/>
                    </a:lnTo>
                    <a:lnTo>
                      <a:pt x="2179" y="6454"/>
                    </a:lnTo>
                    <a:close/>
                    <a:moveTo>
                      <a:pt x="6656" y="6942"/>
                    </a:moveTo>
                    <a:lnTo>
                      <a:pt x="9037" y="9252"/>
                    </a:lnTo>
                    <a:lnTo>
                      <a:pt x="8513" y="11157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30"/>
                    </a:moveTo>
                    <a:lnTo>
                      <a:pt x="5954" y="10204"/>
                    </a:lnTo>
                    <a:lnTo>
                      <a:pt x="4203" y="11180"/>
                    </a:lnTo>
                    <a:lnTo>
                      <a:pt x="3656" y="9168"/>
                    </a:lnTo>
                    <a:lnTo>
                      <a:pt x="5954" y="6930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3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51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14"/>
                    </a:lnTo>
                    <a:lnTo>
                      <a:pt x="9740" y="9335"/>
                    </a:lnTo>
                    <a:lnTo>
                      <a:pt x="11895" y="8775"/>
                    </a:lnTo>
                    <a:lnTo>
                      <a:pt x="12597" y="8597"/>
                    </a:lnTo>
                    <a:lnTo>
                      <a:pt x="12240" y="7978"/>
                    </a:lnTo>
                    <a:lnTo>
                      <a:pt x="11073" y="6037"/>
                    </a:lnTo>
                    <a:lnTo>
                      <a:pt x="12193" y="4156"/>
                    </a:lnTo>
                    <a:lnTo>
                      <a:pt x="12550" y="3548"/>
                    </a:lnTo>
                    <a:lnTo>
                      <a:pt x="11847" y="3370"/>
                    </a:lnTo>
                    <a:lnTo>
                      <a:pt x="9621" y="2786"/>
                    </a:lnTo>
                    <a:lnTo>
                      <a:pt x="9037" y="691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9" name="Google Shape;1489;p37"/>
              <p:cNvSpPr/>
              <p:nvPr/>
            </p:nvSpPr>
            <p:spPr>
              <a:xfrm>
                <a:off x="7958725" y="-1200025"/>
                <a:ext cx="3143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74" h="12217" extrusionOk="0">
                    <a:moveTo>
                      <a:pt x="4072" y="1072"/>
                    </a:moveTo>
                    <a:lnTo>
                      <a:pt x="5930" y="2108"/>
                    </a:lnTo>
                    <a:lnTo>
                      <a:pt x="5930" y="5275"/>
                    </a:lnTo>
                    <a:lnTo>
                      <a:pt x="3548" y="2977"/>
                    </a:lnTo>
                    <a:lnTo>
                      <a:pt x="4072" y="1072"/>
                    </a:lnTo>
                    <a:close/>
                    <a:moveTo>
                      <a:pt x="8394" y="1037"/>
                    </a:moveTo>
                    <a:lnTo>
                      <a:pt x="8942" y="3049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37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60" y="5775"/>
                    </a:lnTo>
                    <a:lnTo>
                      <a:pt x="1048" y="4061"/>
                    </a:lnTo>
                    <a:lnTo>
                      <a:pt x="3120" y="3525"/>
                    </a:lnTo>
                    <a:close/>
                    <a:moveTo>
                      <a:pt x="9502" y="3466"/>
                    </a:moveTo>
                    <a:lnTo>
                      <a:pt x="11466" y="3966"/>
                    </a:lnTo>
                    <a:lnTo>
                      <a:pt x="10394" y="5775"/>
                    </a:lnTo>
                    <a:lnTo>
                      <a:pt x="7120" y="5775"/>
                    </a:lnTo>
                    <a:lnTo>
                      <a:pt x="9502" y="3466"/>
                    </a:lnTo>
                    <a:close/>
                    <a:moveTo>
                      <a:pt x="10502" y="6454"/>
                    </a:moveTo>
                    <a:lnTo>
                      <a:pt x="11514" y="8168"/>
                    </a:lnTo>
                    <a:lnTo>
                      <a:pt x="9442" y="8704"/>
                    </a:lnTo>
                    <a:lnTo>
                      <a:pt x="7144" y="6454"/>
                    </a:lnTo>
                    <a:close/>
                    <a:moveTo>
                      <a:pt x="5430" y="6454"/>
                    </a:moveTo>
                    <a:lnTo>
                      <a:pt x="3048" y="8764"/>
                    </a:lnTo>
                    <a:lnTo>
                      <a:pt x="1084" y="8252"/>
                    </a:lnTo>
                    <a:lnTo>
                      <a:pt x="2155" y="6454"/>
                    </a:lnTo>
                    <a:close/>
                    <a:moveTo>
                      <a:pt x="6632" y="6942"/>
                    </a:moveTo>
                    <a:lnTo>
                      <a:pt x="9013" y="9252"/>
                    </a:lnTo>
                    <a:lnTo>
                      <a:pt x="8489" y="11157"/>
                    </a:lnTo>
                    <a:lnTo>
                      <a:pt x="6632" y="10121"/>
                    </a:lnTo>
                    <a:lnTo>
                      <a:pt x="6632" y="6942"/>
                    </a:lnTo>
                    <a:close/>
                    <a:moveTo>
                      <a:pt x="5930" y="6930"/>
                    </a:moveTo>
                    <a:lnTo>
                      <a:pt x="5930" y="10204"/>
                    </a:lnTo>
                    <a:lnTo>
                      <a:pt x="4179" y="11193"/>
                    </a:lnTo>
                    <a:lnTo>
                      <a:pt x="3632" y="9181"/>
                    </a:lnTo>
                    <a:lnTo>
                      <a:pt x="5930" y="6930"/>
                    </a:lnTo>
                    <a:close/>
                    <a:moveTo>
                      <a:pt x="8835" y="1"/>
                    </a:moveTo>
                    <a:lnTo>
                      <a:pt x="8216" y="358"/>
                    </a:lnTo>
                    <a:lnTo>
                      <a:pt x="6203" y="1465"/>
                    </a:lnTo>
                    <a:lnTo>
                      <a:pt x="4263" y="382"/>
                    </a:lnTo>
                    <a:lnTo>
                      <a:pt x="3644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691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12" y="6192"/>
                    </a:lnTo>
                    <a:lnTo>
                      <a:pt x="393" y="8061"/>
                    </a:lnTo>
                    <a:lnTo>
                      <a:pt x="24" y="8680"/>
                    </a:lnTo>
                    <a:lnTo>
                      <a:pt x="727" y="8859"/>
                    </a:lnTo>
                    <a:lnTo>
                      <a:pt x="2953" y="9431"/>
                    </a:lnTo>
                    <a:lnTo>
                      <a:pt x="3536" y="11538"/>
                    </a:lnTo>
                    <a:lnTo>
                      <a:pt x="3727" y="12217"/>
                    </a:lnTo>
                    <a:lnTo>
                      <a:pt x="4358" y="11859"/>
                    </a:lnTo>
                    <a:lnTo>
                      <a:pt x="6370" y="10740"/>
                    </a:lnTo>
                    <a:lnTo>
                      <a:pt x="8299" y="11836"/>
                    </a:lnTo>
                    <a:lnTo>
                      <a:pt x="8930" y="12193"/>
                    </a:lnTo>
                    <a:lnTo>
                      <a:pt x="9121" y="11502"/>
                    </a:lnTo>
                    <a:lnTo>
                      <a:pt x="9716" y="9335"/>
                    </a:lnTo>
                    <a:lnTo>
                      <a:pt x="11871" y="8764"/>
                    </a:lnTo>
                    <a:lnTo>
                      <a:pt x="12573" y="8585"/>
                    </a:lnTo>
                    <a:lnTo>
                      <a:pt x="12216" y="7978"/>
                    </a:lnTo>
                    <a:lnTo>
                      <a:pt x="11049" y="6025"/>
                    </a:lnTo>
                    <a:lnTo>
                      <a:pt x="12169" y="4156"/>
                    </a:lnTo>
                    <a:lnTo>
                      <a:pt x="12538" y="3537"/>
                    </a:lnTo>
                    <a:lnTo>
                      <a:pt x="11847" y="3358"/>
                    </a:lnTo>
                    <a:lnTo>
                      <a:pt x="9609" y="2775"/>
                    </a:lnTo>
                    <a:lnTo>
                      <a:pt x="9025" y="679"/>
                    </a:lnTo>
                    <a:lnTo>
                      <a:pt x="883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0" name="Google Shape;1490;p37"/>
              <p:cNvSpPr/>
              <p:nvPr/>
            </p:nvSpPr>
            <p:spPr>
              <a:xfrm>
                <a:off x="8664750" y="-893425"/>
                <a:ext cx="32475" cy="47650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1906" extrusionOk="0">
                    <a:moveTo>
                      <a:pt x="537" y="0"/>
                    </a:moveTo>
                    <a:lnTo>
                      <a:pt x="346" y="679"/>
                    </a:lnTo>
                    <a:lnTo>
                      <a:pt x="1" y="1905"/>
                    </a:lnTo>
                    <a:cubicBezTo>
                      <a:pt x="453" y="1250"/>
                      <a:pt x="894" y="774"/>
                      <a:pt x="1299" y="429"/>
                    </a:cubicBezTo>
                    <a:lnTo>
                      <a:pt x="1168" y="357"/>
                    </a:lnTo>
                    <a:lnTo>
                      <a:pt x="53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1" name="Google Shape;1491;p37"/>
              <p:cNvSpPr/>
              <p:nvPr/>
            </p:nvSpPr>
            <p:spPr>
              <a:xfrm>
                <a:off x="8587075" y="-819900"/>
                <a:ext cx="64025" cy="72650"/>
              </a:xfrm>
              <a:custGeom>
                <a:avLst/>
                <a:gdLst/>
                <a:ahLst/>
                <a:cxnLst/>
                <a:rect l="l" t="t" r="r" b="b"/>
                <a:pathLst>
                  <a:path w="2561" h="2906" extrusionOk="0">
                    <a:moveTo>
                      <a:pt x="2560" y="0"/>
                    </a:moveTo>
                    <a:lnTo>
                      <a:pt x="703" y="476"/>
                    </a:lnTo>
                    <a:lnTo>
                      <a:pt x="0" y="655"/>
                    </a:lnTo>
                    <a:lnTo>
                      <a:pt x="370" y="1262"/>
                    </a:lnTo>
                    <a:lnTo>
                      <a:pt x="1334" y="2905"/>
                    </a:lnTo>
                    <a:cubicBezTo>
                      <a:pt x="1453" y="2655"/>
                      <a:pt x="1572" y="2381"/>
                      <a:pt x="1691" y="2131"/>
                    </a:cubicBezTo>
                    <a:lnTo>
                      <a:pt x="1072" y="1084"/>
                    </a:lnTo>
                    <a:lnTo>
                      <a:pt x="2227" y="786"/>
                    </a:lnTo>
                    <a:cubicBezTo>
                      <a:pt x="2334" y="512"/>
                      <a:pt x="2441" y="238"/>
                      <a:pt x="2560" y="0"/>
                    </a:cubicBez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2" name="Google Shape;1492;p37"/>
              <p:cNvSpPr/>
              <p:nvPr/>
            </p:nvSpPr>
            <p:spPr>
              <a:xfrm>
                <a:off x="8668925" y="-936300"/>
                <a:ext cx="29500" cy="42000"/>
              </a:xfrm>
              <a:custGeom>
                <a:avLst/>
                <a:gdLst/>
                <a:ahLst/>
                <a:cxnLst/>
                <a:rect l="l" t="t" r="r" b="b"/>
                <a:pathLst>
                  <a:path w="1180" h="1680" extrusionOk="0">
                    <a:moveTo>
                      <a:pt x="1" y="1"/>
                    </a:moveTo>
                    <a:lnTo>
                      <a:pt x="286" y="1001"/>
                    </a:lnTo>
                    <a:lnTo>
                      <a:pt x="477" y="1679"/>
                    </a:lnTo>
                    <a:lnTo>
                      <a:pt x="1096" y="1322"/>
                    </a:lnTo>
                    <a:lnTo>
                      <a:pt x="1179" y="1275"/>
                    </a:lnTo>
                    <a:cubicBezTo>
                      <a:pt x="822" y="977"/>
                      <a:pt x="405" y="560"/>
                      <a:pt x="1" y="1"/>
                    </a:cubicBez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3" name="Google Shape;1493;p37"/>
              <p:cNvSpPr/>
              <p:nvPr/>
            </p:nvSpPr>
            <p:spPr>
              <a:xfrm>
                <a:off x="8587375" y="-1038975"/>
                <a:ext cx="63725" cy="72650"/>
              </a:xfrm>
              <a:custGeom>
                <a:avLst/>
                <a:gdLst/>
                <a:ahLst/>
                <a:cxnLst/>
                <a:rect l="l" t="t" r="r" b="b"/>
                <a:pathLst>
                  <a:path w="2549" h="2906" extrusionOk="0">
                    <a:moveTo>
                      <a:pt x="1346" y="0"/>
                    </a:moveTo>
                    <a:lnTo>
                      <a:pt x="369" y="1631"/>
                    </a:lnTo>
                    <a:lnTo>
                      <a:pt x="0" y="2250"/>
                    </a:lnTo>
                    <a:lnTo>
                      <a:pt x="703" y="2429"/>
                    </a:lnTo>
                    <a:lnTo>
                      <a:pt x="2548" y="2905"/>
                    </a:lnTo>
                    <a:cubicBezTo>
                      <a:pt x="2453" y="2667"/>
                      <a:pt x="2334" y="2393"/>
                      <a:pt x="2239" y="2107"/>
                    </a:cubicBezTo>
                    <a:lnTo>
                      <a:pt x="1084" y="1810"/>
                    </a:lnTo>
                    <a:lnTo>
                      <a:pt x="1703" y="774"/>
                    </a:lnTo>
                    <a:cubicBezTo>
                      <a:pt x="1584" y="524"/>
                      <a:pt x="1477" y="250"/>
                      <a:pt x="1346" y="0"/>
                    </a:cubicBez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4" name="Google Shape;1494;p37"/>
              <p:cNvSpPr/>
              <p:nvPr/>
            </p:nvSpPr>
            <p:spPr>
              <a:xfrm>
                <a:off x="6467750" y="-287700"/>
                <a:ext cx="233400" cy="217300"/>
              </a:xfrm>
              <a:custGeom>
                <a:avLst/>
                <a:gdLst/>
                <a:ahLst/>
                <a:cxnLst/>
                <a:rect l="l" t="t" r="r" b="b"/>
                <a:pathLst>
                  <a:path w="9336" h="8692" extrusionOk="0">
                    <a:moveTo>
                      <a:pt x="5716" y="0"/>
                    </a:moveTo>
                    <a:lnTo>
                      <a:pt x="5085" y="358"/>
                    </a:lnTo>
                    <a:lnTo>
                      <a:pt x="3085" y="1465"/>
                    </a:lnTo>
                    <a:lnTo>
                      <a:pt x="1144" y="381"/>
                    </a:lnTo>
                    <a:lnTo>
                      <a:pt x="525" y="24"/>
                    </a:lnTo>
                    <a:lnTo>
                      <a:pt x="322" y="715"/>
                    </a:lnTo>
                    <a:lnTo>
                      <a:pt x="1" y="1917"/>
                    </a:lnTo>
                    <a:cubicBezTo>
                      <a:pt x="227" y="1977"/>
                      <a:pt x="441" y="2036"/>
                      <a:pt x="680" y="2084"/>
                    </a:cubicBezTo>
                    <a:lnTo>
                      <a:pt x="965" y="1060"/>
                    </a:lnTo>
                    <a:lnTo>
                      <a:pt x="2823" y="2096"/>
                    </a:lnTo>
                    <a:lnTo>
                      <a:pt x="2823" y="2786"/>
                    </a:lnTo>
                    <a:cubicBezTo>
                      <a:pt x="2930" y="3156"/>
                      <a:pt x="3144" y="3870"/>
                      <a:pt x="3525" y="4656"/>
                    </a:cubicBezTo>
                    <a:lnTo>
                      <a:pt x="3525" y="2013"/>
                    </a:lnTo>
                    <a:lnTo>
                      <a:pt x="5287" y="1024"/>
                    </a:lnTo>
                    <a:lnTo>
                      <a:pt x="5835" y="3036"/>
                    </a:lnTo>
                    <a:lnTo>
                      <a:pt x="3739" y="5072"/>
                    </a:lnTo>
                    <a:cubicBezTo>
                      <a:pt x="3835" y="5263"/>
                      <a:pt x="3954" y="5442"/>
                      <a:pt x="4073" y="5644"/>
                    </a:cubicBezTo>
                    <a:cubicBezTo>
                      <a:pt x="4097" y="5656"/>
                      <a:pt x="4097" y="5668"/>
                      <a:pt x="4109" y="5680"/>
                    </a:cubicBezTo>
                    <a:lnTo>
                      <a:pt x="6395" y="3465"/>
                    </a:lnTo>
                    <a:lnTo>
                      <a:pt x="8359" y="3977"/>
                    </a:lnTo>
                    <a:lnTo>
                      <a:pt x="7288" y="5775"/>
                    </a:lnTo>
                    <a:lnTo>
                      <a:pt x="4180" y="5775"/>
                    </a:lnTo>
                    <a:cubicBezTo>
                      <a:pt x="4347" y="6013"/>
                      <a:pt x="4525" y="6251"/>
                      <a:pt x="4716" y="6454"/>
                    </a:cubicBezTo>
                    <a:lnTo>
                      <a:pt x="7383" y="6454"/>
                    </a:lnTo>
                    <a:lnTo>
                      <a:pt x="8395" y="8168"/>
                    </a:lnTo>
                    <a:lnTo>
                      <a:pt x="7585" y="8382"/>
                    </a:lnTo>
                    <a:cubicBezTo>
                      <a:pt x="8061" y="8525"/>
                      <a:pt x="8573" y="8644"/>
                      <a:pt x="9109" y="8692"/>
                    </a:cubicBezTo>
                    <a:lnTo>
                      <a:pt x="9335" y="8632"/>
                    </a:lnTo>
                    <a:lnTo>
                      <a:pt x="9335" y="8382"/>
                    </a:lnTo>
                    <a:lnTo>
                      <a:pt x="9097" y="7989"/>
                    </a:lnTo>
                    <a:lnTo>
                      <a:pt x="7930" y="6037"/>
                    </a:lnTo>
                    <a:lnTo>
                      <a:pt x="9050" y="4168"/>
                    </a:lnTo>
                    <a:lnTo>
                      <a:pt x="9312" y="3703"/>
                    </a:lnTo>
                    <a:lnTo>
                      <a:pt x="9312" y="3525"/>
                    </a:lnTo>
                    <a:lnTo>
                      <a:pt x="8704" y="3358"/>
                    </a:lnTo>
                    <a:lnTo>
                      <a:pt x="6490" y="2775"/>
                    </a:lnTo>
                    <a:lnTo>
                      <a:pt x="5906" y="679"/>
                    </a:lnTo>
                    <a:lnTo>
                      <a:pt x="5716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5" name="Google Shape;1495;p37"/>
              <p:cNvSpPr/>
              <p:nvPr/>
            </p:nvSpPr>
            <p:spPr>
              <a:xfrm>
                <a:off x="6389475" y="-593700"/>
                <a:ext cx="3116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29" extrusionOk="0">
                    <a:moveTo>
                      <a:pt x="4084" y="1072"/>
                    </a:moveTo>
                    <a:lnTo>
                      <a:pt x="5942" y="2120"/>
                    </a:lnTo>
                    <a:lnTo>
                      <a:pt x="5942" y="5287"/>
                    </a:lnTo>
                    <a:lnTo>
                      <a:pt x="3561" y="2977"/>
                    </a:lnTo>
                    <a:lnTo>
                      <a:pt x="4084" y="1072"/>
                    </a:lnTo>
                    <a:close/>
                    <a:moveTo>
                      <a:pt x="8394" y="1049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49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42" y="6466"/>
                    </a:moveTo>
                    <a:lnTo>
                      <a:pt x="3060" y="8764"/>
                    </a:lnTo>
                    <a:lnTo>
                      <a:pt x="1096" y="8264"/>
                    </a:lnTo>
                    <a:lnTo>
                      <a:pt x="2168" y="6466"/>
                    </a:lnTo>
                    <a:close/>
                    <a:moveTo>
                      <a:pt x="6644" y="6954"/>
                    </a:moveTo>
                    <a:lnTo>
                      <a:pt x="9026" y="9264"/>
                    </a:lnTo>
                    <a:lnTo>
                      <a:pt x="8502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92" y="11193"/>
                    </a:lnTo>
                    <a:lnTo>
                      <a:pt x="3632" y="9192"/>
                    </a:lnTo>
                    <a:lnTo>
                      <a:pt x="5942" y="6942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4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4"/>
                    </a:lnTo>
                    <a:lnTo>
                      <a:pt x="1" y="3632"/>
                    </a:lnTo>
                    <a:lnTo>
                      <a:pt x="358" y="4239"/>
                    </a:lnTo>
                    <a:lnTo>
                      <a:pt x="1525" y="6192"/>
                    </a:lnTo>
                    <a:lnTo>
                      <a:pt x="405" y="8073"/>
                    </a:lnTo>
                    <a:lnTo>
                      <a:pt x="36" y="8680"/>
                    </a:lnTo>
                    <a:lnTo>
                      <a:pt x="739" y="8859"/>
                    </a:lnTo>
                    <a:lnTo>
                      <a:pt x="2965" y="9442"/>
                    </a:lnTo>
                    <a:lnTo>
                      <a:pt x="3549" y="11538"/>
                    </a:lnTo>
                    <a:lnTo>
                      <a:pt x="3739" y="12228"/>
                    </a:lnTo>
                    <a:lnTo>
                      <a:pt x="4370" y="11871"/>
                    </a:lnTo>
                    <a:lnTo>
                      <a:pt x="6370" y="10752"/>
                    </a:lnTo>
                    <a:lnTo>
                      <a:pt x="8311" y="11836"/>
                    </a:lnTo>
                    <a:lnTo>
                      <a:pt x="8930" y="12193"/>
                    </a:lnTo>
                    <a:lnTo>
                      <a:pt x="9133" y="11514"/>
                    </a:lnTo>
                    <a:lnTo>
                      <a:pt x="9728" y="9335"/>
                    </a:lnTo>
                    <a:lnTo>
                      <a:pt x="11883" y="8776"/>
                    </a:lnTo>
                    <a:lnTo>
                      <a:pt x="12466" y="8621"/>
                    </a:lnTo>
                    <a:lnTo>
                      <a:pt x="12466" y="8371"/>
                    </a:lnTo>
                    <a:lnTo>
                      <a:pt x="12228" y="7978"/>
                    </a:lnTo>
                    <a:lnTo>
                      <a:pt x="11061" y="6025"/>
                    </a:lnTo>
                    <a:lnTo>
                      <a:pt x="12181" y="4156"/>
                    </a:lnTo>
                    <a:lnTo>
                      <a:pt x="12466" y="3704"/>
                    </a:lnTo>
                    <a:lnTo>
                      <a:pt x="12466" y="3525"/>
                    </a:lnTo>
                    <a:lnTo>
                      <a:pt x="11847" y="3370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6" name="Google Shape;1496;p37"/>
              <p:cNvSpPr/>
              <p:nvPr/>
            </p:nvSpPr>
            <p:spPr>
              <a:xfrm>
                <a:off x="6160875" y="-593400"/>
                <a:ext cx="225650" cy="219700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8788" extrusionOk="0">
                    <a:moveTo>
                      <a:pt x="4846" y="1013"/>
                    </a:moveTo>
                    <a:lnTo>
                      <a:pt x="5394" y="3025"/>
                    </a:lnTo>
                    <a:lnTo>
                      <a:pt x="3096" y="5275"/>
                    </a:lnTo>
                    <a:lnTo>
                      <a:pt x="3096" y="2001"/>
                    </a:lnTo>
                    <a:lnTo>
                      <a:pt x="4846" y="1013"/>
                    </a:lnTo>
                    <a:close/>
                    <a:moveTo>
                      <a:pt x="5966" y="3453"/>
                    </a:moveTo>
                    <a:lnTo>
                      <a:pt x="7930" y="3965"/>
                    </a:lnTo>
                    <a:lnTo>
                      <a:pt x="6859" y="5763"/>
                    </a:lnTo>
                    <a:lnTo>
                      <a:pt x="3584" y="5763"/>
                    </a:lnTo>
                    <a:lnTo>
                      <a:pt x="5966" y="3453"/>
                    </a:lnTo>
                    <a:close/>
                    <a:moveTo>
                      <a:pt x="5275" y="1"/>
                    </a:moveTo>
                    <a:lnTo>
                      <a:pt x="4656" y="358"/>
                    </a:lnTo>
                    <a:lnTo>
                      <a:pt x="2644" y="1477"/>
                    </a:lnTo>
                    <a:lnTo>
                      <a:pt x="715" y="394"/>
                    </a:lnTo>
                    <a:lnTo>
                      <a:pt x="84" y="36"/>
                    </a:lnTo>
                    <a:lnTo>
                      <a:pt x="12" y="298"/>
                    </a:lnTo>
                    <a:cubicBezTo>
                      <a:pt x="12" y="405"/>
                      <a:pt x="1" y="584"/>
                      <a:pt x="1" y="810"/>
                    </a:cubicBezTo>
                    <a:cubicBezTo>
                      <a:pt x="1" y="1239"/>
                      <a:pt x="24" y="1822"/>
                      <a:pt x="132" y="2489"/>
                    </a:cubicBezTo>
                    <a:lnTo>
                      <a:pt x="513" y="1060"/>
                    </a:lnTo>
                    <a:lnTo>
                      <a:pt x="2382" y="2108"/>
                    </a:lnTo>
                    <a:lnTo>
                      <a:pt x="2382" y="5275"/>
                    </a:lnTo>
                    <a:lnTo>
                      <a:pt x="274" y="3239"/>
                    </a:lnTo>
                    <a:lnTo>
                      <a:pt x="274" y="3239"/>
                    </a:lnTo>
                    <a:cubicBezTo>
                      <a:pt x="393" y="3715"/>
                      <a:pt x="560" y="4204"/>
                      <a:pt x="786" y="4692"/>
                    </a:cubicBezTo>
                    <a:lnTo>
                      <a:pt x="1870" y="5751"/>
                    </a:lnTo>
                    <a:lnTo>
                      <a:pt x="1382" y="5751"/>
                    </a:lnTo>
                    <a:cubicBezTo>
                      <a:pt x="1846" y="6430"/>
                      <a:pt x="2406" y="7002"/>
                      <a:pt x="3072" y="7442"/>
                    </a:cubicBezTo>
                    <a:lnTo>
                      <a:pt x="3072" y="6906"/>
                    </a:lnTo>
                    <a:lnTo>
                      <a:pt x="4311" y="8097"/>
                    </a:lnTo>
                    <a:cubicBezTo>
                      <a:pt x="4763" y="8299"/>
                      <a:pt x="5251" y="8442"/>
                      <a:pt x="5775" y="8549"/>
                    </a:cubicBezTo>
                    <a:lnTo>
                      <a:pt x="3584" y="6418"/>
                    </a:lnTo>
                    <a:lnTo>
                      <a:pt x="6942" y="6418"/>
                    </a:lnTo>
                    <a:lnTo>
                      <a:pt x="7954" y="8133"/>
                    </a:lnTo>
                    <a:lnTo>
                      <a:pt x="6097" y="8609"/>
                    </a:lnTo>
                    <a:cubicBezTo>
                      <a:pt x="6740" y="8728"/>
                      <a:pt x="7418" y="8787"/>
                      <a:pt x="8156" y="8787"/>
                    </a:cubicBezTo>
                    <a:lnTo>
                      <a:pt x="8335" y="8740"/>
                    </a:lnTo>
                    <a:lnTo>
                      <a:pt x="9026" y="8561"/>
                    </a:lnTo>
                    <a:lnTo>
                      <a:pt x="8668" y="7954"/>
                    </a:lnTo>
                    <a:lnTo>
                      <a:pt x="7513" y="6037"/>
                    </a:lnTo>
                    <a:lnTo>
                      <a:pt x="8633" y="4156"/>
                    </a:lnTo>
                    <a:lnTo>
                      <a:pt x="8990" y="3549"/>
                    </a:lnTo>
                    <a:lnTo>
                      <a:pt x="8287" y="3370"/>
                    </a:lnTo>
                    <a:lnTo>
                      <a:pt x="6049" y="2787"/>
                    </a:lnTo>
                    <a:lnTo>
                      <a:pt x="5477" y="691"/>
                    </a:lnTo>
                    <a:lnTo>
                      <a:pt x="527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7" name="Google Shape;1497;p37"/>
              <p:cNvSpPr/>
              <p:nvPr/>
            </p:nvSpPr>
            <p:spPr>
              <a:xfrm>
                <a:off x="7018425" y="-287700"/>
                <a:ext cx="311975" cy="217900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8716" extrusionOk="0">
                    <a:moveTo>
                      <a:pt x="4072" y="1084"/>
                    </a:moveTo>
                    <a:lnTo>
                      <a:pt x="5942" y="2120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72" y="1084"/>
                    </a:lnTo>
                    <a:close/>
                    <a:moveTo>
                      <a:pt x="8394" y="1036"/>
                    </a:moveTo>
                    <a:lnTo>
                      <a:pt x="8942" y="3048"/>
                    </a:lnTo>
                    <a:lnTo>
                      <a:pt x="6632" y="5299"/>
                    </a:lnTo>
                    <a:lnTo>
                      <a:pt x="6632" y="2024"/>
                    </a:lnTo>
                    <a:lnTo>
                      <a:pt x="8394" y="1036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0"/>
                    </a:lnTo>
                    <a:lnTo>
                      <a:pt x="3120" y="3525"/>
                    </a:lnTo>
                    <a:close/>
                    <a:moveTo>
                      <a:pt x="9514" y="3465"/>
                    </a:moveTo>
                    <a:lnTo>
                      <a:pt x="11478" y="3965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02" y="6454"/>
                    </a:moveTo>
                    <a:lnTo>
                      <a:pt x="11514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1"/>
                    </a:lnTo>
                    <a:lnTo>
                      <a:pt x="3644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70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203" y="8716"/>
                    </a:lnTo>
                    <a:lnTo>
                      <a:pt x="2929" y="8716"/>
                    </a:lnTo>
                    <a:lnTo>
                      <a:pt x="1108" y="8239"/>
                    </a:lnTo>
                    <a:lnTo>
                      <a:pt x="2179" y="6442"/>
                    </a:lnTo>
                    <a:lnTo>
                      <a:pt x="5454" y="6442"/>
                    </a:lnTo>
                    <a:lnTo>
                      <a:pt x="3120" y="8716"/>
                    </a:lnTo>
                    <a:lnTo>
                      <a:pt x="4120" y="8716"/>
                    </a:lnTo>
                    <a:lnTo>
                      <a:pt x="5966" y="6930"/>
                    </a:lnTo>
                    <a:lnTo>
                      <a:pt x="5966" y="8716"/>
                    </a:lnTo>
                    <a:lnTo>
                      <a:pt x="6668" y="8716"/>
                    </a:lnTo>
                    <a:lnTo>
                      <a:pt x="6668" y="6930"/>
                    </a:lnTo>
                    <a:lnTo>
                      <a:pt x="8513" y="8716"/>
                    </a:lnTo>
                    <a:lnTo>
                      <a:pt x="12097" y="8716"/>
                    </a:lnTo>
                    <a:lnTo>
                      <a:pt x="12478" y="8620"/>
                    </a:lnTo>
                    <a:lnTo>
                      <a:pt x="12478" y="8359"/>
                    </a:lnTo>
                    <a:lnTo>
                      <a:pt x="12252" y="7978"/>
                    </a:lnTo>
                    <a:lnTo>
                      <a:pt x="11085" y="6025"/>
                    </a:lnTo>
                    <a:lnTo>
                      <a:pt x="12204" y="4156"/>
                    </a:lnTo>
                    <a:lnTo>
                      <a:pt x="12466" y="3691"/>
                    </a:lnTo>
                    <a:lnTo>
                      <a:pt x="12466" y="3513"/>
                    </a:lnTo>
                    <a:lnTo>
                      <a:pt x="11859" y="3346"/>
                    </a:lnTo>
                    <a:lnTo>
                      <a:pt x="9609" y="2775"/>
                    </a:lnTo>
                    <a:lnTo>
                      <a:pt x="9037" y="679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8" name="Google Shape;1498;p37"/>
              <p:cNvSpPr/>
              <p:nvPr/>
            </p:nvSpPr>
            <p:spPr>
              <a:xfrm>
                <a:off x="7018425" y="-593700"/>
                <a:ext cx="3113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55" h="12229" extrusionOk="0">
                    <a:moveTo>
                      <a:pt x="4072" y="1072"/>
                    </a:moveTo>
                    <a:lnTo>
                      <a:pt x="5942" y="2120"/>
                    </a:lnTo>
                    <a:lnTo>
                      <a:pt x="5942" y="5287"/>
                    </a:lnTo>
                    <a:lnTo>
                      <a:pt x="3560" y="2977"/>
                    </a:lnTo>
                    <a:lnTo>
                      <a:pt x="4072" y="1072"/>
                    </a:lnTo>
                    <a:close/>
                    <a:moveTo>
                      <a:pt x="8394" y="1049"/>
                    </a:moveTo>
                    <a:lnTo>
                      <a:pt x="8942" y="3049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49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20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02" y="6466"/>
                    </a:moveTo>
                    <a:lnTo>
                      <a:pt x="11514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30" y="6466"/>
                    </a:moveTo>
                    <a:lnTo>
                      <a:pt x="3048" y="8764"/>
                    </a:lnTo>
                    <a:lnTo>
                      <a:pt x="1084" y="8264"/>
                    </a:lnTo>
                    <a:lnTo>
                      <a:pt x="2156" y="6466"/>
                    </a:lnTo>
                    <a:close/>
                    <a:moveTo>
                      <a:pt x="6632" y="6954"/>
                    </a:moveTo>
                    <a:lnTo>
                      <a:pt x="9014" y="9264"/>
                    </a:lnTo>
                    <a:lnTo>
                      <a:pt x="8502" y="11169"/>
                    </a:lnTo>
                    <a:lnTo>
                      <a:pt x="6632" y="10121"/>
                    </a:lnTo>
                    <a:lnTo>
                      <a:pt x="6632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80" y="11193"/>
                    </a:lnTo>
                    <a:lnTo>
                      <a:pt x="3632" y="9192"/>
                    </a:lnTo>
                    <a:lnTo>
                      <a:pt x="5942" y="6942"/>
                    </a:lnTo>
                    <a:close/>
                    <a:moveTo>
                      <a:pt x="8835" y="1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4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13" y="6192"/>
                    </a:lnTo>
                    <a:lnTo>
                      <a:pt x="405" y="8073"/>
                    </a:lnTo>
                    <a:lnTo>
                      <a:pt x="24" y="8680"/>
                    </a:lnTo>
                    <a:lnTo>
                      <a:pt x="727" y="8859"/>
                    </a:lnTo>
                    <a:lnTo>
                      <a:pt x="2965" y="9442"/>
                    </a:lnTo>
                    <a:lnTo>
                      <a:pt x="3537" y="11538"/>
                    </a:lnTo>
                    <a:lnTo>
                      <a:pt x="3739" y="12228"/>
                    </a:lnTo>
                    <a:lnTo>
                      <a:pt x="4358" y="11871"/>
                    </a:lnTo>
                    <a:lnTo>
                      <a:pt x="6370" y="10752"/>
                    </a:lnTo>
                    <a:lnTo>
                      <a:pt x="8299" y="11836"/>
                    </a:lnTo>
                    <a:lnTo>
                      <a:pt x="8930" y="12193"/>
                    </a:lnTo>
                    <a:lnTo>
                      <a:pt x="9121" y="11514"/>
                    </a:lnTo>
                    <a:lnTo>
                      <a:pt x="9716" y="9335"/>
                    </a:lnTo>
                    <a:lnTo>
                      <a:pt x="11871" y="8776"/>
                    </a:lnTo>
                    <a:lnTo>
                      <a:pt x="12454" y="8621"/>
                    </a:lnTo>
                    <a:lnTo>
                      <a:pt x="12454" y="8371"/>
                    </a:lnTo>
                    <a:lnTo>
                      <a:pt x="12216" y="7978"/>
                    </a:lnTo>
                    <a:lnTo>
                      <a:pt x="11061" y="6025"/>
                    </a:lnTo>
                    <a:lnTo>
                      <a:pt x="12169" y="4156"/>
                    </a:lnTo>
                    <a:lnTo>
                      <a:pt x="12454" y="3704"/>
                    </a:lnTo>
                    <a:lnTo>
                      <a:pt x="12454" y="3525"/>
                    </a:lnTo>
                    <a:lnTo>
                      <a:pt x="11847" y="3370"/>
                    </a:lnTo>
                    <a:lnTo>
                      <a:pt x="9609" y="2787"/>
                    </a:lnTo>
                    <a:lnTo>
                      <a:pt x="9037" y="691"/>
                    </a:lnTo>
                    <a:lnTo>
                      <a:pt x="883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9" name="Google Shape;1499;p37"/>
              <p:cNvSpPr/>
              <p:nvPr/>
            </p:nvSpPr>
            <p:spPr>
              <a:xfrm>
                <a:off x="6700525" y="-287400"/>
                <a:ext cx="316150" cy="217900"/>
              </a:xfrm>
              <a:custGeom>
                <a:avLst/>
                <a:gdLst/>
                <a:ahLst/>
                <a:cxnLst/>
                <a:rect l="l" t="t" r="r" b="b"/>
                <a:pathLst>
                  <a:path w="12646" h="8716" extrusionOk="0">
                    <a:moveTo>
                      <a:pt x="4096" y="1072"/>
                    </a:moveTo>
                    <a:lnTo>
                      <a:pt x="5954" y="2108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18" y="1024"/>
                    </a:moveTo>
                    <a:lnTo>
                      <a:pt x="8966" y="3036"/>
                    </a:lnTo>
                    <a:lnTo>
                      <a:pt x="6656" y="5287"/>
                    </a:lnTo>
                    <a:lnTo>
                      <a:pt x="6656" y="2012"/>
                    </a:lnTo>
                    <a:lnTo>
                      <a:pt x="8418" y="1024"/>
                    </a:lnTo>
                    <a:close/>
                    <a:moveTo>
                      <a:pt x="3144" y="3513"/>
                    </a:moveTo>
                    <a:lnTo>
                      <a:pt x="5454" y="5763"/>
                    </a:lnTo>
                    <a:lnTo>
                      <a:pt x="2084" y="5763"/>
                    </a:lnTo>
                    <a:lnTo>
                      <a:pt x="1072" y="4048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53"/>
                    </a:lnTo>
                    <a:lnTo>
                      <a:pt x="10419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42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68" y="6442"/>
                    </a:lnTo>
                    <a:close/>
                    <a:moveTo>
                      <a:pt x="8847" y="0"/>
                    </a:moveTo>
                    <a:lnTo>
                      <a:pt x="8216" y="357"/>
                    </a:lnTo>
                    <a:lnTo>
                      <a:pt x="6216" y="1477"/>
                    </a:lnTo>
                    <a:lnTo>
                      <a:pt x="4275" y="381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7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167" y="8704"/>
                    </a:lnTo>
                    <a:cubicBezTo>
                      <a:pt x="334" y="8716"/>
                      <a:pt x="489" y="8716"/>
                      <a:pt x="655" y="8716"/>
                    </a:cubicBezTo>
                    <a:lnTo>
                      <a:pt x="2953" y="8716"/>
                    </a:lnTo>
                    <a:lnTo>
                      <a:pt x="1132" y="8239"/>
                    </a:lnTo>
                    <a:lnTo>
                      <a:pt x="2203" y="6442"/>
                    </a:lnTo>
                    <a:lnTo>
                      <a:pt x="5477" y="6442"/>
                    </a:lnTo>
                    <a:lnTo>
                      <a:pt x="3144" y="8716"/>
                    </a:lnTo>
                    <a:lnTo>
                      <a:pt x="4144" y="8716"/>
                    </a:lnTo>
                    <a:lnTo>
                      <a:pt x="5989" y="6930"/>
                    </a:lnTo>
                    <a:lnTo>
                      <a:pt x="5989" y="8716"/>
                    </a:lnTo>
                    <a:lnTo>
                      <a:pt x="6692" y="8716"/>
                    </a:lnTo>
                    <a:lnTo>
                      <a:pt x="6692" y="6930"/>
                    </a:lnTo>
                    <a:lnTo>
                      <a:pt x="8537" y="8716"/>
                    </a:lnTo>
                    <a:lnTo>
                      <a:pt x="12121" y="8716"/>
                    </a:lnTo>
                    <a:lnTo>
                      <a:pt x="12645" y="8585"/>
                    </a:lnTo>
                    <a:lnTo>
                      <a:pt x="12288" y="7977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6"/>
                    </a:lnTo>
                    <a:lnTo>
                      <a:pt x="11847" y="3358"/>
                    </a:lnTo>
                    <a:lnTo>
                      <a:pt x="9621" y="2786"/>
                    </a:lnTo>
                    <a:lnTo>
                      <a:pt x="9037" y="679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0" name="Google Shape;1500;p37"/>
              <p:cNvSpPr/>
              <p:nvPr/>
            </p:nvSpPr>
            <p:spPr>
              <a:xfrm>
                <a:off x="6700825" y="-593700"/>
                <a:ext cx="3149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29" extrusionOk="0">
                    <a:moveTo>
                      <a:pt x="4084" y="1072"/>
                    </a:moveTo>
                    <a:lnTo>
                      <a:pt x="5942" y="2120"/>
                    </a:lnTo>
                    <a:lnTo>
                      <a:pt x="5942" y="5287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406" y="1049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406" y="1049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56" y="6466"/>
                    </a:lnTo>
                    <a:close/>
                    <a:moveTo>
                      <a:pt x="5442" y="6466"/>
                    </a:moveTo>
                    <a:lnTo>
                      <a:pt x="3060" y="8764"/>
                    </a:lnTo>
                    <a:lnTo>
                      <a:pt x="1096" y="8264"/>
                    </a:lnTo>
                    <a:lnTo>
                      <a:pt x="2167" y="6466"/>
                    </a:lnTo>
                    <a:close/>
                    <a:moveTo>
                      <a:pt x="6644" y="6954"/>
                    </a:moveTo>
                    <a:lnTo>
                      <a:pt x="9025" y="9264"/>
                    </a:lnTo>
                    <a:lnTo>
                      <a:pt x="8502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92" y="11193"/>
                    </a:lnTo>
                    <a:lnTo>
                      <a:pt x="3644" y="9192"/>
                    </a:lnTo>
                    <a:lnTo>
                      <a:pt x="5942" y="6942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4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4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94" y="10752"/>
                    </a:lnTo>
                    <a:lnTo>
                      <a:pt x="8323" y="11836"/>
                    </a:lnTo>
                    <a:lnTo>
                      <a:pt x="8954" y="12193"/>
                    </a:lnTo>
                    <a:lnTo>
                      <a:pt x="9145" y="11514"/>
                    </a:lnTo>
                    <a:lnTo>
                      <a:pt x="9740" y="9335"/>
                    </a:lnTo>
                    <a:lnTo>
                      <a:pt x="11895" y="8776"/>
                    </a:lnTo>
                    <a:lnTo>
                      <a:pt x="12597" y="8597"/>
                    </a:lnTo>
                    <a:lnTo>
                      <a:pt x="12240" y="7978"/>
                    </a:lnTo>
                    <a:lnTo>
                      <a:pt x="11085" y="6025"/>
                    </a:lnTo>
                    <a:lnTo>
                      <a:pt x="12193" y="4156"/>
                    </a:lnTo>
                    <a:lnTo>
                      <a:pt x="12550" y="3549"/>
                    </a:lnTo>
                    <a:lnTo>
                      <a:pt x="11859" y="3370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1" name="Google Shape;1501;p37"/>
              <p:cNvSpPr/>
              <p:nvPr/>
            </p:nvSpPr>
            <p:spPr>
              <a:xfrm>
                <a:off x="7647075" y="-287700"/>
                <a:ext cx="311975" cy="217900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8716" extrusionOk="0">
                    <a:moveTo>
                      <a:pt x="4084" y="1084"/>
                    </a:moveTo>
                    <a:lnTo>
                      <a:pt x="5942" y="2120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84" y="1084"/>
                    </a:lnTo>
                    <a:close/>
                    <a:moveTo>
                      <a:pt x="8394" y="1036"/>
                    </a:moveTo>
                    <a:lnTo>
                      <a:pt x="8954" y="3048"/>
                    </a:lnTo>
                    <a:lnTo>
                      <a:pt x="6644" y="5299"/>
                    </a:lnTo>
                    <a:lnTo>
                      <a:pt x="6644" y="2024"/>
                    </a:lnTo>
                    <a:lnTo>
                      <a:pt x="8394" y="1036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0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65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65"/>
                    </a:lnTo>
                    <a:lnTo>
                      <a:pt x="4275" y="381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81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215" y="8716"/>
                    </a:lnTo>
                    <a:lnTo>
                      <a:pt x="2929" y="8716"/>
                    </a:lnTo>
                    <a:lnTo>
                      <a:pt x="1120" y="8239"/>
                    </a:lnTo>
                    <a:lnTo>
                      <a:pt x="2191" y="6442"/>
                    </a:lnTo>
                    <a:lnTo>
                      <a:pt x="5465" y="6442"/>
                    </a:lnTo>
                    <a:lnTo>
                      <a:pt x="3132" y="8716"/>
                    </a:lnTo>
                    <a:lnTo>
                      <a:pt x="4120" y="8716"/>
                    </a:lnTo>
                    <a:lnTo>
                      <a:pt x="5977" y="6930"/>
                    </a:lnTo>
                    <a:lnTo>
                      <a:pt x="5977" y="8716"/>
                    </a:lnTo>
                    <a:lnTo>
                      <a:pt x="6668" y="8716"/>
                    </a:lnTo>
                    <a:lnTo>
                      <a:pt x="6668" y="6930"/>
                    </a:lnTo>
                    <a:lnTo>
                      <a:pt x="8513" y="8716"/>
                    </a:lnTo>
                    <a:lnTo>
                      <a:pt x="9906" y="8716"/>
                    </a:lnTo>
                    <a:cubicBezTo>
                      <a:pt x="10823" y="8716"/>
                      <a:pt x="11669" y="8585"/>
                      <a:pt x="12443" y="8299"/>
                    </a:cubicBezTo>
                    <a:lnTo>
                      <a:pt x="12252" y="7978"/>
                    </a:lnTo>
                    <a:lnTo>
                      <a:pt x="11085" y="6025"/>
                    </a:lnTo>
                    <a:lnTo>
                      <a:pt x="12204" y="4156"/>
                    </a:lnTo>
                    <a:lnTo>
                      <a:pt x="12478" y="3691"/>
                    </a:lnTo>
                    <a:lnTo>
                      <a:pt x="12478" y="3513"/>
                    </a:lnTo>
                    <a:lnTo>
                      <a:pt x="11871" y="3346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2" name="Google Shape;1502;p37"/>
              <p:cNvSpPr/>
              <p:nvPr/>
            </p:nvSpPr>
            <p:spPr>
              <a:xfrm>
                <a:off x="7647075" y="-593700"/>
                <a:ext cx="3116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29" extrusionOk="0">
                    <a:moveTo>
                      <a:pt x="4084" y="1072"/>
                    </a:moveTo>
                    <a:lnTo>
                      <a:pt x="5942" y="2120"/>
                    </a:lnTo>
                    <a:lnTo>
                      <a:pt x="5942" y="5287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394" y="1049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49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42" y="6466"/>
                    </a:moveTo>
                    <a:lnTo>
                      <a:pt x="3060" y="8764"/>
                    </a:lnTo>
                    <a:lnTo>
                      <a:pt x="1096" y="8264"/>
                    </a:lnTo>
                    <a:lnTo>
                      <a:pt x="2167" y="6466"/>
                    </a:lnTo>
                    <a:close/>
                    <a:moveTo>
                      <a:pt x="6644" y="6954"/>
                    </a:moveTo>
                    <a:lnTo>
                      <a:pt x="9025" y="9264"/>
                    </a:lnTo>
                    <a:lnTo>
                      <a:pt x="8502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91" y="11193"/>
                    </a:lnTo>
                    <a:lnTo>
                      <a:pt x="3632" y="9192"/>
                    </a:lnTo>
                    <a:lnTo>
                      <a:pt x="5942" y="6942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4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24" y="6192"/>
                    </a:lnTo>
                    <a:lnTo>
                      <a:pt x="405" y="8073"/>
                    </a:lnTo>
                    <a:lnTo>
                      <a:pt x="36" y="8680"/>
                    </a:lnTo>
                    <a:lnTo>
                      <a:pt x="727" y="8859"/>
                    </a:lnTo>
                    <a:lnTo>
                      <a:pt x="2965" y="9442"/>
                    </a:lnTo>
                    <a:lnTo>
                      <a:pt x="3549" y="11538"/>
                    </a:lnTo>
                    <a:lnTo>
                      <a:pt x="3739" y="12228"/>
                    </a:lnTo>
                    <a:lnTo>
                      <a:pt x="4370" y="11871"/>
                    </a:lnTo>
                    <a:lnTo>
                      <a:pt x="6370" y="10752"/>
                    </a:lnTo>
                    <a:lnTo>
                      <a:pt x="8311" y="11836"/>
                    </a:lnTo>
                    <a:lnTo>
                      <a:pt x="8930" y="12193"/>
                    </a:lnTo>
                    <a:lnTo>
                      <a:pt x="9133" y="11514"/>
                    </a:lnTo>
                    <a:lnTo>
                      <a:pt x="9728" y="9335"/>
                    </a:lnTo>
                    <a:lnTo>
                      <a:pt x="11883" y="8776"/>
                    </a:lnTo>
                    <a:lnTo>
                      <a:pt x="12466" y="8621"/>
                    </a:lnTo>
                    <a:lnTo>
                      <a:pt x="12466" y="8371"/>
                    </a:lnTo>
                    <a:lnTo>
                      <a:pt x="12228" y="7978"/>
                    </a:lnTo>
                    <a:lnTo>
                      <a:pt x="11061" y="6025"/>
                    </a:lnTo>
                    <a:lnTo>
                      <a:pt x="12181" y="4156"/>
                    </a:lnTo>
                    <a:lnTo>
                      <a:pt x="12466" y="3704"/>
                    </a:lnTo>
                    <a:lnTo>
                      <a:pt x="12466" y="3525"/>
                    </a:lnTo>
                    <a:lnTo>
                      <a:pt x="11847" y="3370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3" name="Google Shape;1503;p37"/>
              <p:cNvSpPr/>
              <p:nvPr/>
            </p:nvSpPr>
            <p:spPr>
              <a:xfrm>
                <a:off x="7329475" y="-287400"/>
                <a:ext cx="315550" cy="217900"/>
              </a:xfrm>
              <a:custGeom>
                <a:avLst/>
                <a:gdLst/>
                <a:ahLst/>
                <a:cxnLst/>
                <a:rect l="l" t="t" r="r" b="b"/>
                <a:pathLst>
                  <a:path w="12622" h="8716" extrusionOk="0">
                    <a:moveTo>
                      <a:pt x="4096" y="1072"/>
                    </a:moveTo>
                    <a:lnTo>
                      <a:pt x="5954" y="2108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06" y="1024"/>
                    </a:moveTo>
                    <a:lnTo>
                      <a:pt x="8954" y="3036"/>
                    </a:lnTo>
                    <a:lnTo>
                      <a:pt x="6656" y="5287"/>
                    </a:lnTo>
                    <a:lnTo>
                      <a:pt x="6656" y="2012"/>
                    </a:lnTo>
                    <a:lnTo>
                      <a:pt x="8406" y="1024"/>
                    </a:lnTo>
                    <a:close/>
                    <a:moveTo>
                      <a:pt x="3144" y="3513"/>
                    </a:moveTo>
                    <a:lnTo>
                      <a:pt x="5442" y="5763"/>
                    </a:lnTo>
                    <a:lnTo>
                      <a:pt x="2084" y="5763"/>
                    </a:lnTo>
                    <a:lnTo>
                      <a:pt x="1072" y="4048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53"/>
                    </a:lnTo>
                    <a:lnTo>
                      <a:pt x="10418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42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56" y="6442"/>
                    </a:lnTo>
                    <a:close/>
                    <a:moveTo>
                      <a:pt x="8835" y="0"/>
                    </a:moveTo>
                    <a:lnTo>
                      <a:pt x="8216" y="357"/>
                    </a:lnTo>
                    <a:lnTo>
                      <a:pt x="6204" y="1477"/>
                    </a:lnTo>
                    <a:lnTo>
                      <a:pt x="4275" y="381"/>
                    </a:lnTo>
                    <a:lnTo>
                      <a:pt x="3644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70" y="4239"/>
                    </a:lnTo>
                    <a:lnTo>
                      <a:pt x="1525" y="6192"/>
                    </a:lnTo>
                    <a:lnTo>
                      <a:pt x="417" y="8061"/>
                    </a:lnTo>
                    <a:lnTo>
                      <a:pt x="36" y="8680"/>
                    </a:lnTo>
                    <a:lnTo>
                      <a:pt x="203" y="8716"/>
                    </a:lnTo>
                    <a:lnTo>
                      <a:pt x="2929" y="8716"/>
                    </a:lnTo>
                    <a:lnTo>
                      <a:pt x="1108" y="8251"/>
                    </a:lnTo>
                    <a:lnTo>
                      <a:pt x="2179" y="6442"/>
                    </a:lnTo>
                    <a:lnTo>
                      <a:pt x="5454" y="6442"/>
                    </a:lnTo>
                    <a:lnTo>
                      <a:pt x="3120" y="8716"/>
                    </a:lnTo>
                    <a:lnTo>
                      <a:pt x="4120" y="8716"/>
                    </a:lnTo>
                    <a:lnTo>
                      <a:pt x="5966" y="6930"/>
                    </a:lnTo>
                    <a:lnTo>
                      <a:pt x="5966" y="8716"/>
                    </a:lnTo>
                    <a:lnTo>
                      <a:pt x="6668" y="8716"/>
                    </a:lnTo>
                    <a:lnTo>
                      <a:pt x="6668" y="6930"/>
                    </a:lnTo>
                    <a:lnTo>
                      <a:pt x="8513" y="8716"/>
                    </a:lnTo>
                    <a:lnTo>
                      <a:pt x="12097" y="8716"/>
                    </a:lnTo>
                    <a:lnTo>
                      <a:pt x="12621" y="8585"/>
                    </a:lnTo>
                    <a:lnTo>
                      <a:pt x="12264" y="7977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6"/>
                    </a:lnTo>
                    <a:lnTo>
                      <a:pt x="11847" y="3358"/>
                    </a:lnTo>
                    <a:lnTo>
                      <a:pt x="9609" y="2786"/>
                    </a:lnTo>
                    <a:lnTo>
                      <a:pt x="9037" y="679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4" name="Google Shape;1504;p37"/>
              <p:cNvSpPr/>
              <p:nvPr/>
            </p:nvSpPr>
            <p:spPr>
              <a:xfrm>
                <a:off x="7329775" y="-593700"/>
                <a:ext cx="3149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29" extrusionOk="0">
                    <a:moveTo>
                      <a:pt x="4084" y="1072"/>
                    </a:moveTo>
                    <a:lnTo>
                      <a:pt x="5942" y="2120"/>
                    </a:lnTo>
                    <a:lnTo>
                      <a:pt x="5942" y="5287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394" y="1049"/>
                    </a:moveTo>
                    <a:lnTo>
                      <a:pt x="8942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49"/>
                    </a:lnTo>
                    <a:close/>
                    <a:moveTo>
                      <a:pt x="3132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6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30" y="6466"/>
                    </a:moveTo>
                    <a:lnTo>
                      <a:pt x="3048" y="8764"/>
                    </a:lnTo>
                    <a:lnTo>
                      <a:pt x="1084" y="8264"/>
                    </a:lnTo>
                    <a:lnTo>
                      <a:pt x="2155" y="6466"/>
                    </a:lnTo>
                    <a:close/>
                    <a:moveTo>
                      <a:pt x="6644" y="6954"/>
                    </a:moveTo>
                    <a:lnTo>
                      <a:pt x="9025" y="9264"/>
                    </a:lnTo>
                    <a:lnTo>
                      <a:pt x="8501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80" y="11193"/>
                    </a:lnTo>
                    <a:lnTo>
                      <a:pt x="3632" y="9192"/>
                    </a:lnTo>
                    <a:lnTo>
                      <a:pt x="5942" y="6942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4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70" y="4239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82" y="10752"/>
                    </a:lnTo>
                    <a:lnTo>
                      <a:pt x="8323" y="11836"/>
                    </a:lnTo>
                    <a:lnTo>
                      <a:pt x="8942" y="12193"/>
                    </a:lnTo>
                    <a:lnTo>
                      <a:pt x="9144" y="11514"/>
                    </a:lnTo>
                    <a:lnTo>
                      <a:pt x="9740" y="9335"/>
                    </a:lnTo>
                    <a:lnTo>
                      <a:pt x="11895" y="8776"/>
                    </a:lnTo>
                    <a:lnTo>
                      <a:pt x="12597" y="8597"/>
                    </a:lnTo>
                    <a:lnTo>
                      <a:pt x="12228" y="7978"/>
                    </a:lnTo>
                    <a:lnTo>
                      <a:pt x="11073" y="6025"/>
                    </a:lnTo>
                    <a:lnTo>
                      <a:pt x="12192" y="4156"/>
                    </a:lnTo>
                    <a:lnTo>
                      <a:pt x="12550" y="3549"/>
                    </a:lnTo>
                    <a:lnTo>
                      <a:pt x="11847" y="3370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5" name="Google Shape;1505;p37"/>
              <p:cNvSpPr/>
              <p:nvPr/>
            </p:nvSpPr>
            <p:spPr>
              <a:xfrm>
                <a:off x="8276025" y="-593400"/>
                <a:ext cx="173550" cy="217625"/>
              </a:xfrm>
              <a:custGeom>
                <a:avLst/>
                <a:gdLst/>
                <a:ahLst/>
                <a:cxnLst/>
                <a:rect l="l" t="t" r="r" b="b"/>
                <a:pathLst>
                  <a:path w="6942" h="8705" extrusionOk="0">
                    <a:moveTo>
                      <a:pt x="3120" y="3513"/>
                    </a:moveTo>
                    <a:lnTo>
                      <a:pt x="5430" y="5763"/>
                    </a:lnTo>
                    <a:lnTo>
                      <a:pt x="2072" y="5763"/>
                    </a:lnTo>
                    <a:lnTo>
                      <a:pt x="1060" y="4049"/>
                    </a:lnTo>
                    <a:lnTo>
                      <a:pt x="3120" y="3513"/>
                    </a:lnTo>
                    <a:close/>
                    <a:moveTo>
                      <a:pt x="3644" y="1"/>
                    </a:moveTo>
                    <a:lnTo>
                      <a:pt x="3453" y="691"/>
                    </a:lnTo>
                    <a:lnTo>
                      <a:pt x="2858" y="2870"/>
                    </a:lnTo>
                    <a:lnTo>
                      <a:pt x="691" y="3430"/>
                    </a:lnTo>
                    <a:lnTo>
                      <a:pt x="0" y="3608"/>
                    </a:lnTo>
                    <a:lnTo>
                      <a:pt x="369" y="4215"/>
                    </a:lnTo>
                    <a:lnTo>
                      <a:pt x="1536" y="6168"/>
                    </a:lnTo>
                    <a:lnTo>
                      <a:pt x="417" y="8049"/>
                    </a:lnTo>
                    <a:lnTo>
                      <a:pt x="48" y="8657"/>
                    </a:lnTo>
                    <a:lnTo>
                      <a:pt x="239" y="8704"/>
                    </a:lnTo>
                    <a:cubicBezTo>
                      <a:pt x="786" y="8645"/>
                      <a:pt x="1310" y="8537"/>
                      <a:pt x="1786" y="8406"/>
                    </a:cubicBezTo>
                    <a:lnTo>
                      <a:pt x="1120" y="8228"/>
                    </a:lnTo>
                    <a:lnTo>
                      <a:pt x="2191" y="6418"/>
                    </a:lnTo>
                    <a:lnTo>
                      <a:pt x="5037" y="6418"/>
                    </a:lnTo>
                    <a:cubicBezTo>
                      <a:pt x="5275" y="6156"/>
                      <a:pt x="5501" y="5870"/>
                      <a:pt x="5703" y="5561"/>
                    </a:cubicBezTo>
                    <a:cubicBezTo>
                      <a:pt x="5775" y="5442"/>
                      <a:pt x="5834" y="5335"/>
                      <a:pt x="5906" y="5216"/>
                    </a:cubicBezTo>
                    <a:lnTo>
                      <a:pt x="3572" y="2953"/>
                    </a:lnTo>
                    <a:lnTo>
                      <a:pt x="4096" y="1048"/>
                    </a:lnTo>
                    <a:lnTo>
                      <a:pt x="5930" y="2108"/>
                    </a:lnTo>
                    <a:lnTo>
                      <a:pt x="5930" y="5144"/>
                    </a:lnTo>
                    <a:cubicBezTo>
                      <a:pt x="6263" y="4525"/>
                      <a:pt x="6489" y="3906"/>
                      <a:pt x="6632" y="3311"/>
                    </a:cubicBezTo>
                    <a:lnTo>
                      <a:pt x="6632" y="2001"/>
                    </a:lnTo>
                    <a:lnTo>
                      <a:pt x="6882" y="1846"/>
                    </a:lnTo>
                    <a:cubicBezTo>
                      <a:pt x="6918" y="1548"/>
                      <a:pt x="6930" y="1275"/>
                      <a:pt x="6942" y="1037"/>
                    </a:cubicBezTo>
                    <a:lnTo>
                      <a:pt x="6942" y="1037"/>
                    </a:lnTo>
                    <a:lnTo>
                      <a:pt x="6204" y="1453"/>
                    </a:lnTo>
                    <a:lnTo>
                      <a:pt x="4263" y="358"/>
                    </a:lnTo>
                    <a:lnTo>
                      <a:pt x="3644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6" name="Google Shape;1506;p37"/>
              <p:cNvSpPr/>
              <p:nvPr/>
            </p:nvSpPr>
            <p:spPr>
              <a:xfrm>
                <a:off x="7958725" y="-287700"/>
                <a:ext cx="228325" cy="203925"/>
              </a:xfrm>
              <a:custGeom>
                <a:avLst/>
                <a:gdLst/>
                <a:ahLst/>
                <a:cxnLst/>
                <a:rect l="l" t="t" r="r" b="b"/>
                <a:pathLst>
                  <a:path w="9133" h="8157" extrusionOk="0">
                    <a:moveTo>
                      <a:pt x="8835" y="0"/>
                    </a:moveTo>
                    <a:lnTo>
                      <a:pt x="8216" y="358"/>
                    </a:lnTo>
                    <a:lnTo>
                      <a:pt x="6203" y="1465"/>
                    </a:lnTo>
                    <a:lnTo>
                      <a:pt x="4263" y="381"/>
                    </a:lnTo>
                    <a:lnTo>
                      <a:pt x="3644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691" y="3453"/>
                    </a:lnTo>
                    <a:lnTo>
                      <a:pt x="0" y="3632"/>
                    </a:lnTo>
                    <a:lnTo>
                      <a:pt x="369" y="4239"/>
                    </a:lnTo>
                    <a:lnTo>
                      <a:pt x="1524" y="6192"/>
                    </a:lnTo>
                    <a:lnTo>
                      <a:pt x="417" y="8061"/>
                    </a:lnTo>
                    <a:lnTo>
                      <a:pt x="358" y="8156"/>
                    </a:lnTo>
                    <a:cubicBezTo>
                      <a:pt x="786" y="7966"/>
                      <a:pt x="1203" y="7739"/>
                      <a:pt x="1584" y="7454"/>
                    </a:cubicBezTo>
                    <a:lnTo>
                      <a:pt x="2179" y="6442"/>
                    </a:lnTo>
                    <a:lnTo>
                      <a:pt x="2691" y="6442"/>
                    </a:lnTo>
                    <a:cubicBezTo>
                      <a:pt x="2882" y="6239"/>
                      <a:pt x="3060" y="6001"/>
                      <a:pt x="3227" y="5751"/>
                    </a:cubicBezTo>
                    <a:lnTo>
                      <a:pt x="2096" y="5751"/>
                    </a:lnTo>
                    <a:lnTo>
                      <a:pt x="1084" y="4048"/>
                    </a:lnTo>
                    <a:lnTo>
                      <a:pt x="3155" y="3513"/>
                    </a:lnTo>
                    <a:lnTo>
                      <a:pt x="4025" y="4358"/>
                    </a:lnTo>
                    <a:cubicBezTo>
                      <a:pt x="4144" y="4120"/>
                      <a:pt x="4239" y="3882"/>
                      <a:pt x="4310" y="3667"/>
                    </a:cubicBezTo>
                    <a:lnTo>
                      <a:pt x="3584" y="2953"/>
                    </a:lnTo>
                    <a:lnTo>
                      <a:pt x="4108" y="1048"/>
                    </a:lnTo>
                    <a:lnTo>
                      <a:pt x="5965" y="2096"/>
                    </a:lnTo>
                    <a:lnTo>
                      <a:pt x="5965" y="2179"/>
                    </a:lnTo>
                    <a:cubicBezTo>
                      <a:pt x="6168" y="2179"/>
                      <a:pt x="6406" y="2155"/>
                      <a:pt x="6632" y="2108"/>
                    </a:cubicBezTo>
                    <a:lnTo>
                      <a:pt x="6632" y="2024"/>
                    </a:lnTo>
                    <a:lnTo>
                      <a:pt x="8394" y="1036"/>
                    </a:lnTo>
                    <a:lnTo>
                      <a:pt x="8513" y="1453"/>
                    </a:lnTo>
                    <a:cubicBezTo>
                      <a:pt x="8728" y="1334"/>
                      <a:pt x="8942" y="1203"/>
                      <a:pt x="9132" y="1048"/>
                    </a:cubicBezTo>
                    <a:lnTo>
                      <a:pt x="9025" y="679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7" name="Google Shape;1507;p37"/>
              <p:cNvSpPr/>
              <p:nvPr/>
            </p:nvSpPr>
            <p:spPr>
              <a:xfrm>
                <a:off x="7958725" y="-593700"/>
                <a:ext cx="3143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74" h="12229" extrusionOk="0">
                    <a:moveTo>
                      <a:pt x="4072" y="1072"/>
                    </a:moveTo>
                    <a:lnTo>
                      <a:pt x="5930" y="2120"/>
                    </a:lnTo>
                    <a:lnTo>
                      <a:pt x="5930" y="5287"/>
                    </a:lnTo>
                    <a:lnTo>
                      <a:pt x="3548" y="2977"/>
                    </a:lnTo>
                    <a:lnTo>
                      <a:pt x="4072" y="1072"/>
                    </a:lnTo>
                    <a:close/>
                    <a:moveTo>
                      <a:pt x="8394" y="1049"/>
                    </a:moveTo>
                    <a:lnTo>
                      <a:pt x="8942" y="3049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49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60" y="5775"/>
                    </a:lnTo>
                    <a:lnTo>
                      <a:pt x="1048" y="4061"/>
                    </a:lnTo>
                    <a:lnTo>
                      <a:pt x="3120" y="3525"/>
                    </a:lnTo>
                    <a:close/>
                    <a:moveTo>
                      <a:pt x="9502" y="3465"/>
                    </a:moveTo>
                    <a:lnTo>
                      <a:pt x="11466" y="3977"/>
                    </a:lnTo>
                    <a:lnTo>
                      <a:pt x="10394" y="5775"/>
                    </a:lnTo>
                    <a:lnTo>
                      <a:pt x="7120" y="5775"/>
                    </a:lnTo>
                    <a:lnTo>
                      <a:pt x="9502" y="3465"/>
                    </a:lnTo>
                    <a:close/>
                    <a:moveTo>
                      <a:pt x="10502" y="6466"/>
                    </a:moveTo>
                    <a:lnTo>
                      <a:pt x="11514" y="8168"/>
                    </a:lnTo>
                    <a:lnTo>
                      <a:pt x="9442" y="8704"/>
                    </a:lnTo>
                    <a:lnTo>
                      <a:pt x="7144" y="6466"/>
                    </a:lnTo>
                    <a:close/>
                    <a:moveTo>
                      <a:pt x="5430" y="6466"/>
                    </a:moveTo>
                    <a:lnTo>
                      <a:pt x="3048" y="8764"/>
                    </a:lnTo>
                    <a:lnTo>
                      <a:pt x="1084" y="8264"/>
                    </a:lnTo>
                    <a:lnTo>
                      <a:pt x="2155" y="6466"/>
                    </a:lnTo>
                    <a:close/>
                    <a:moveTo>
                      <a:pt x="6632" y="6954"/>
                    </a:moveTo>
                    <a:lnTo>
                      <a:pt x="9013" y="9264"/>
                    </a:lnTo>
                    <a:lnTo>
                      <a:pt x="8489" y="11169"/>
                    </a:lnTo>
                    <a:lnTo>
                      <a:pt x="6632" y="10121"/>
                    </a:lnTo>
                    <a:lnTo>
                      <a:pt x="6632" y="6954"/>
                    </a:lnTo>
                    <a:close/>
                    <a:moveTo>
                      <a:pt x="5930" y="6942"/>
                    </a:moveTo>
                    <a:lnTo>
                      <a:pt x="5930" y="10216"/>
                    </a:lnTo>
                    <a:lnTo>
                      <a:pt x="4179" y="11193"/>
                    </a:lnTo>
                    <a:lnTo>
                      <a:pt x="3632" y="9192"/>
                    </a:lnTo>
                    <a:lnTo>
                      <a:pt x="5930" y="6942"/>
                    </a:lnTo>
                    <a:close/>
                    <a:moveTo>
                      <a:pt x="8835" y="1"/>
                    </a:moveTo>
                    <a:lnTo>
                      <a:pt x="8216" y="358"/>
                    </a:lnTo>
                    <a:lnTo>
                      <a:pt x="6203" y="1477"/>
                    </a:lnTo>
                    <a:lnTo>
                      <a:pt x="4263" y="394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691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12" y="6192"/>
                    </a:lnTo>
                    <a:lnTo>
                      <a:pt x="393" y="8073"/>
                    </a:lnTo>
                    <a:lnTo>
                      <a:pt x="24" y="8680"/>
                    </a:lnTo>
                    <a:lnTo>
                      <a:pt x="727" y="8859"/>
                    </a:lnTo>
                    <a:lnTo>
                      <a:pt x="2953" y="9442"/>
                    </a:lnTo>
                    <a:lnTo>
                      <a:pt x="3536" y="11538"/>
                    </a:lnTo>
                    <a:lnTo>
                      <a:pt x="3727" y="12228"/>
                    </a:lnTo>
                    <a:lnTo>
                      <a:pt x="4358" y="11871"/>
                    </a:lnTo>
                    <a:lnTo>
                      <a:pt x="6370" y="10752"/>
                    </a:lnTo>
                    <a:lnTo>
                      <a:pt x="8299" y="11836"/>
                    </a:lnTo>
                    <a:lnTo>
                      <a:pt x="8930" y="12193"/>
                    </a:lnTo>
                    <a:lnTo>
                      <a:pt x="9121" y="11514"/>
                    </a:lnTo>
                    <a:lnTo>
                      <a:pt x="9716" y="9335"/>
                    </a:lnTo>
                    <a:lnTo>
                      <a:pt x="11871" y="8776"/>
                    </a:lnTo>
                    <a:lnTo>
                      <a:pt x="12573" y="8597"/>
                    </a:lnTo>
                    <a:lnTo>
                      <a:pt x="12216" y="7978"/>
                    </a:lnTo>
                    <a:lnTo>
                      <a:pt x="11049" y="6025"/>
                    </a:lnTo>
                    <a:lnTo>
                      <a:pt x="12169" y="4156"/>
                    </a:lnTo>
                    <a:lnTo>
                      <a:pt x="12538" y="3549"/>
                    </a:lnTo>
                    <a:lnTo>
                      <a:pt x="11847" y="3370"/>
                    </a:lnTo>
                    <a:lnTo>
                      <a:pt x="9609" y="2787"/>
                    </a:lnTo>
                    <a:lnTo>
                      <a:pt x="9025" y="691"/>
                    </a:lnTo>
                    <a:lnTo>
                      <a:pt x="883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08" name="Google Shape;1508;p37"/>
            <p:cNvSpPr/>
            <p:nvPr/>
          </p:nvSpPr>
          <p:spPr>
            <a:xfrm rot="5400000">
              <a:off x="2483774" y="-1003243"/>
              <a:ext cx="4176452" cy="7149986"/>
            </a:xfrm>
            <a:custGeom>
              <a:avLst/>
              <a:gdLst/>
              <a:ahLst/>
              <a:cxnLst/>
              <a:rect l="l" t="t" r="r" b="b"/>
              <a:pathLst>
                <a:path w="66557" h="113944" extrusionOk="0">
                  <a:moveTo>
                    <a:pt x="33290" y="2132"/>
                  </a:moveTo>
                  <a:cubicBezTo>
                    <a:pt x="33993" y="2870"/>
                    <a:pt x="35076" y="3703"/>
                    <a:pt x="36779" y="4311"/>
                  </a:cubicBezTo>
                  <a:cubicBezTo>
                    <a:pt x="40231" y="5561"/>
                    <a:pt x="44268" y="8049"/>
                    <a:pt x="44268" y="10907"/>
                  </a:cubicBezTo>
                  <a:lnTo>
                    <a:pt x="44268" y="12228"/>
                  </a:lnTo>
                  <a:lnTo>
                    <a:pt x="45577" y="12097"/>
                  </a:lnTo>
                  <a:cubicBezTo>
                    <a:pt x="45577" y="12097"/>
                    <a:pt x="45780" y="12085"/>
                    <a:pt x="46113" y="12085"/>
                  </a:cubicBezTo>
                  <a:cubicBezTo>
                    <a:pt x="47042" y="12085"/>
                    <a:pt x="48852" y="12228"/>
                    <a:pt x="50411" y="13216"/>
                  </a:cubicBezTo>
                  <a:cubicBezTo>
                    <a:pt x="52281" y="14395"/>
                    <a:pt x="53233" y="16491"/>
                    <a:pt x="53233" y="19420"/>
                  </a:cubicBezTo>
                  <a:lnTo>
                    <a:pt x="53233" y="20658"/>
                  </a:lnTo>
                  <a:lnTo>
                    <a:pt x="54471" y="20610"/>
                  </a:lnTo>
                  <a:cubicBezTo>
                    <a:pt x="54602" y="20610"/>
                    <a:pt x="55769" y="20622"/>
                    <a:pt x="56853" y="21313"/>
                  </a:cubicBezTo>
                  <a:cubicBezTo>
                    <a:pt x="58222" y="22158"/>
                    <a:pt x="58912" y="23706"/>
                    <a:pt x="58912" y="25920"/>
                  </a:cubicBezTo>
                  <a:lnTo>
                    <a:pt x="58912" y="26920"/>
                  </a:lnTo>
                  <a:lnTo>
                    <a:pt x="59889" y="27099"/>
                  </a:lnTo>
                  <a:cubicBezTo>
                    <a:pt x="60115" y="27147"/>
                    <a:pt x="65377" y="28183"/>
                    <a:pt x="65377" y="33445"/>
                  </a:cubicBezTo>
                  <a:lnTo>
                    <a:pt x="65377" y="80510"/>
                  </a:lnTo>
                  <a:lnTo>
                    <a:pt x="65366" y="80510"/>
                  </a:lnTo>
                  <a:cubicBezTo>
                    <a:pt x="65366" y="85773"/>
                    <a:pt x="60103" y="86809"/>
                    <a:pt x="59877" y="86856"/>
                  </a:cubicBezTo>
                  <a:lnTo>
                    <a:pt x="58912" y="87035"/>
                  </a:lnTo>
                  <a:lnTo>
                    <a:pt x="58912" y="88035"/>
                  </a:lnTo>
                  <a:cubicBezTo>
                    <a:pt x="58912" y="90250"/>
                    <a:pt x="58222" y="91797"/>
                    <a:pt x="56853" y="92643"/>
                  </a:cubicBezTo>
                  <a:cubicBezTo>
                    <a:pt x="55769" y="93310"/>
                    <a:pt x="54602" y="93345"/>
                    <a:pt x="54471" y="93345"/>
                  </a:cubicBezTo>
                  <a:lnTo>
                    <a:pt x="53245" y="93298"/>
                  </a:lnTo>
                  <a:lnTo>
                    <a:pt x="53245" y="94536"/>
                  </a:lnTo>
                  <a:cubicBezTo>
                    <a:pt x="53245" y="97465"/>
                    <a:pt x="52292" y="99560"/>
                    <a:pt x="50423" y="100739"/>
                  </a:cubicBezTo>
                  <a:cubicBezTo>
                    <a:pt x="48875" y="101727"/>
                    <a:pt x="47054" y="101870"/>
                    <a:pt x="46125" y="101870"/>
                  </a:cubicBezTo>
                  <a:cubicBezTo>
                    <a:pt x="45780" y="101870"/>
                    <a:pt x="45589" y="101858"/>
                    <a:pt x="45565" y="101858"/>
                  </a:cubicBezTo>
                  <a:lnTo>
                    <a:pt x="44256" y="101727"/>
                  </a:lnTo>
                  <a:lnTo>
                    <a:pt x="44256" y="103037"/>
                  </a:lnTo>
                  <a:cubicBezTo>
                    <a:pt x="44256" y="105894"/>
                    <a:pt x="40231" y="108371"/>
                    <a:pt x="36779" y="109621"/>
                  </a:cubicBezTo>
                  <a:cubicBezTo>
                    <a:pt x="35076" y="110240"/>
                    <a:pt x="33981" y="111074"/>
                    <a:pt x="33290" y="111812"/>
                  </a:cubicBezTo>
                  <a:cubicBezTo>
                    <a:pt x="32588" y="111074"/>
                    <a:pt x="31504" y="110240"/>
                    <a:pt x="29813" y="109621"/>
                  </a:cubicBezTo>
                  <a:cubicBezTo>
                    <a:pt x="26361" y="108371"/>
                    <a:pt x="22324" y="105894"/>
                    <a:pt x="22324" y="103037"/>
                  </a:cubicBezTo>
                  <a:lnTo>
                    <a:pt x="22324" y="101703"/>
                  </a:lnTo>
                  <a:lnTo>
                    <a:pt x="21015" y="101846"/>
                  </a:lnTo>
                  <a:cubicBezTo>
                    <a:pt x="21015" y="101846"/>
                    <a:pt x="20800" y="101858"/>
                    <a:pt x="20479" y="101858"/>
                  </a:cubicBezTo>
                  <a:cubicBezTo>
                    <a:pt x="19538" y="101858"/>
                    <a:pt x="17741" y="101703"/>
                    <a:pt x="16181" y="100727"/>
                  </a:cubicBezTo>
                  <a:cubicBezTo>
                    <a:pt x="14300" y="99548"/>
                    <a:pt x="13347" y="97453"/>
                    <a:pt x="13347" y="94524"/>
                  </a:cubicBezTo>
                  <a:lnTo>
                    <a:pt x="13347" y="93286"/>
                  </a:lnTo>
                  <a:lnTo>
                    <a:pt x="12109" y="93333"/>
                  </a:lnTo>
                  <a:cubicBezTo>
                    <a:pt x="11978" y="93333"/>
                    <a:pt x="10823" y="93310"/>
                    <a:pt x="9728" y="92631"/>
                  </a:cubicBezTo>
                  <a:cubicBezTo>
                    <a:pt x="8358" y="91786"/>
                    <a:pt x="7680" y="90238"/>
                    <a:pt x="7680" y="88011"/>
                  </a:cubicBezTo>
                  <a:lnTo>
                    <a:pt x="7680" y="87023"/>
                  </a:lnTo>
                  <a:lnTo>
                    <a:pt x="6692" y="86844"/>
                  </a:lnTo>
                  <a:cubicBezTo>
                    <a:pt x="6477" y="86797"/>
                    <a:pt x="1203" y="85749"/>
                    <a:pt x="1203" y="80498"/>
                  </a:cubicBezTo>
                  <a:lnTo>
                    <a:pt x="1203" y="33421"/>
                  </a:lnTo>
                  <a:cubicBezTo>
                    <a:pt x="1203" y="28171"/>
                    <a:pt x="6477" y="27135"/>
                    <a:pt x="6692" y="27087"/>
                  </a:cubicBezTo>
                  <a:lnTo>
                    <a:pt x="7668" y="26909"/>
                  </a:lnTo>
                  <a:lnTo>
                    <a:pt x="7668" y="25908"/>
                  </a:lnTo>
                  <a:cubicBezTo>
                    <a:pt x="7668" y="23694"/>
                    <a:pt x="8346" y="22146"/>
                    <a:pt x="9716" y="21301"/>
                  </a:cubicBezTo>
                  <a:cubicBezTo>
                    <a:pt x="10799" y="20622"/>
                    <a:pt x="11966" y="20598"/>
                    <a:pt x="12097" y="20598"/>
                  </a:cubicBezTo>
                  <a:lnTo>
                    <a:pt x="13335" y="20646"/>
                  </a:lnTo>
                  <a:lnTo>
                    <a:pt x="13335" y="19408"/>
                  </a:lnTo>
                  <a:cubicBezTo>
                    <a:pt x="13335" y="16479"/>
                    <a:pt x="14288" y="14371"/>
                    <a:pt x="16157" y="13204"/>
                  </a:cubicBezTo>
                  <a:cubicBezTo>
                    <a:pt x="17717" y="12216"/>
                    <a:pt x="19526" y="12073"/>
                    <a:pt x="20467" y="12073"/>
                  </a:cubicBezTo>
                  <a:cubicBezTo>
                    <a:pt x="20812" y="12073"/>
                    <a:pt x="21003" y="12085"/>
                    <a:pt x="21015" y="12085"/>
                  </a:cubicBezTo>
                  <a:lnTo>
                    <a:pt x="22324" y="12216"/>
                  </a:lnTo>
                  <a:lnTo>
                    <a:pt x="22324" y="10907"/>
                  </a:lnTo>
                  <a:cubicBezTo>
                    <a:pt x="22324" y="8049"/>
                    <a:pt x="26361" y="5561"/>
                    <a:pt x="29813" y="4311"/>
                  </a:cubicBezTo>
                  <a:cubicBezTo>
                    <a:pt x="31504" y="3703"/>
                    <a:pt x="32611" y="2870"/>
                    <a:pt x="33290" y="2132"/>
                  </a:cubicBezTo>
                  <a:close/>
                  <a:moveTo>
                    <a:pt x="33278" y="0"/>
                  </a:moveTo>
                  <a:cubicBezTo>
                    <a:pt x="33278" y="0"/>
                    <a:pt x="32635" y="2025"/>
                    <a:pt x="29373" y="3215"/>
                  </a:cubicBezTo>
                  <a:cubicBezTo>
                    <a:pt x="26134" y="4394"/>
                    <a:pt x="21122" y="7085"/>
                    <a:pt x="21122" y="10918"/>
                  </a:cubicBezTo>
                  <a:cubicBezTo>
                    <a:pt x="21122" y="10918"/>
                    <a:pt x="20879" y="10893"/>
                    <a:pt x="20473" y="10893"/>
                  </a:cubicBezTo>
                  <a:cubicBezTo>
                    <a:pt x="18410" y="10893"/>
                    <a:pt x="12145" y="11542"/>
                    <a:pt x="12145" y="19420"/>
                  </a:cubicBezTo>
                  <a:cubicBezTo>
                    <a:pt x="12145" y="19420"/>
                    <a:pt x="12130" y="19419"/>
                    <a:pt x="12102" y="19419"/>
                  </a:cubicBezTo>
                  <a:cubicBezTo>
                    <a:pt x="11583" y="19419"/>
                    <a:pt x="6477" y="19580"/>
                    <a:pt x="6477" y="25908"/>
                  </a:cubicBezTo>
                  <a:cubicBezTo>
                    <a:pt x="6477" y="25908"/>
                    <a:pt x="0" y="27075"/>
                    <a:pt x="0" y="33421"/>
                  </a:cubicBezTo>
                  <a:lnTo>
                    <a:pt x="0" y="80510"/>
                  </a:lnTo>
                  <a:cubicBezTo>
                    <a:pt x="0" y="86868"/>
                    <a:pt x="6477" y="88035"/>
                    <a:pt x="6477" y="88035"/>
                  </a:cubicBezTo>
                  <a:cubicBezTo>
                    <a:pt x="6477" y="94364"/>
                    <a:pt x="11583" y="94524"/>
                    <a:pt x="12102" y="94524"/>
                  </a:cubicBezTo>
                  <a:cubicBezTo>
                    <a:pt x="12130" y="94524"/>
                    <a:pt x="12145" y="94524"/>
                    <a:pt x="12145" y="94524"/>
                  </a:cubicBezTo>
                  <a:cubicBezTo>
                    <a:pt x="12145" y="102380"/>
                    <a:pt x="18361" y="103040"/>
                    <a:pt x="20448" y="103040"/>
                  </a:cubicBezTo>
                  <a:cubicBezTo>
                    <a:pt x="20869" y="103040"/>
                    <a:pt x="21122" y="103013"/>
                    <a:pt x="21122" y="103013"/>
                  </a:cubicBezTo>
                  <a:cubicBezTo>
                    <a:pt x="21122" y="106859"/>
                    <a:pt x="26134" y="109550"/>
                    <a:pt x="29373" y="110728"/>
                  </a:cubicBezTo>
                  <a:cubicBezTo>
                    <a:pt x="32623" y="111907"/>
                    <a:pt x="33278" y="113943"/>
                    <a:pt x="33278" y="113943"/>
                  </a:cubicBezTo>
                  <a:cubicBezTo>
                    <a:pt x="33278" y="113943"/>
                    <a:pt x="33933" y="111919"/>
                    <a:pt x="37172" y="110728"/>
                  </a:cubicBezTo>
                  <a:cubicBezTo>
                    <a:pt x="40422" y="109550"/>
                    <a:pt x="45434" y="106859"/>
                    <a:pt x="45434" y="103013"/>
                  </a:cubicBezTo>
                  <a:cubicBezTo>
                    <a:pt x="45434" y="103013"/>
                    <a:pt x="45683" y="103039"/>
                    <a:pt x="46097" y="103039"/>
                  </a:cubicBezTo>
                  <a:cubicBezTo>
                    <a:pt x="48172" y="103039"/>
                    <a:pt x="54412" y="102385"/>
                    <a:pt x="54412" y="94524"/>
                  </a:cubicBezTo>
                  <a:cubicBezTo>
                    <a:pt x="54412" y="94524"/>
                    <a:pt x="54426" y="94524"/>
                    <a:pt x="54454" y="94524"/>
                  </a:cubicBezTo>
                  <a:cubicBezTo>
                    <a:pt x="54973" y="94524"/>
                    <a:pt x="60079" y="94364"/>
                    <a:pt x="60079" y="88035"/>
                  </a:cubicBezTo>
                  <a:cubicBezTo>
                    <a:pt x="60079" y="88035"/>
                    <a:pt x="66556" y="86868"/>
                    <a:pt x="66556" y="80510"/>
                  </a:cubicBezTo>
                  <a:lnTo>
                    <a:pt x="66556" y="33421"/>
                  </a:lnTo>
                  <a:cubicBezTo>
                    <a:pt x="66556" y="27075"/>
                    <a:pt x="60079" y="25908"/>
                    <a:pt x="60079" y="25908"/>
                  </a:cubicBezTo>
                  <a:cubicBezTo>
                    <a:pt x="60079" y="19580"/>
                    <a:pt x="54973" y="19419"/>
                    <a:pt x="54454" y="19419"/>
                  </a:cubicBezTo>
                  <a:cubicBezTo>
                    <a:pt x="54426" y="19419"/>
                    <a:pt x="54412" y="19420"/>
                    <a:pt x="54412" y="19420"/>
                  </a:cubicBezTo>
                  <a:cubicBezTo>
                    <a:pt x="54412" y="11551"/>
                    <a:pt x="48193" y="10892"/>
                    <a:pt x="46107" y="10892"/>
                  </a:cubicBezTo>
                  <a:cubicBezTo>
                    <a:pt x="45687" y="10892"/>
                    <a:pt x="45434" y="10918"/>
                    <a:pt x="45434" y="10918"/>
                  </a:cubicBezTo>
                  <a:cubicBezTo>
                    <a:pt x="45434" y="7085"/>
                    <a:pt x="40422" y="4394"/>
                    <a:pt x="37183" y="3215"/>
                  </a:cubicBezTo>
                  <a:cubicBezTo>
                    <a:pt x="33933" y="2036"/>
                    <a:pt x="33278" y="0"/>
                    <a:pt x="33278" y="0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FF2C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09" name="Google Shape;1509;p37"/>
          <p:cNvSpPr txBox="1">
            <a:spLocks noGrp="1"/>
          </p:cNvSpPr>
          <p:nvPr>
            <p:ph type="title"/>
          </p:nvPr>
        </p:nvSpPr>
        <p:spPr>
          <a:xfrm>
            <a:off x="2883527" y="3306993"/>
            <a:ext cx="3310200" cy="82095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4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88900">
                    <a:srgbClr val="7E2A58"/>
                  </a:glow>
                </a:effectLst>
                <a:latin typeface="STC Bold" panose="01000500000000020006" pitchFamily="2" charset="-78"/>
                <a:cs typeface="STC Bold" panose="01000500000000020006" pitchFamily="2" charset="-78"/>
              </a:rPr>
              <a:t>فوائد وأحكام </a:t>
            </a:r>
            <a:endParaRPr sz="4400" dirty="0">
              <a:solidFill>
                <a:schemeClr val="accent4">
                  <a:lumMod val="20000"/>
                  <a:lumOff val="80000"/>
                </a:schemeClr>
              </a:solidFill>
              <a:effectLst>
                <a:glow rad="88900">
                  <a:srgbClr val="7E2A58"/>
                </a:glow>
              </a:effectLst>
              <a:latin typeface="STC Bold" panose="01000500000000020006" pitchFamily="2" charset="-78"/>
              <a:cs typeface="STC Bold" panose="01000500000000020006" pitchFamily="2" charset="-78"/>
            </a:endParaRPr>
          </a:p>
        </p:txBody>
      </p:sp>
      <p:grpSp>
        <p:nvGrpSpPr>
          <p:cNvPr id="1510" name="Google Shape;1510;p37"/>
          <p:cNvGrpSpPr/>
          <p:nvPr/>
        </p:nvGrpSpPr>
        <p:grpSpPr>
          <a:xfrm>
            <a:off x="4322692" y="2539740"/>
            <a:ext cx="498629" cy="478952"/>
            <a:chOff x="6535925" y="-2669850"/>
            <a:chExt cx="558125" cy="536100"/>
          </a:xfrm>
        </p:grpSpPr>
        <p:sp>
          <p:nvSpPr>
            <p:cNvPr id="1511" name="Google Shape;1511;p37"/>
            <p:cNvSpPr/>
            <p:nvPr/>
          </p:nvSpPr>
          <p:spPr>
            <a:xfrm>
              <a:off x="6868700" y="-2505750"/>
              <a:ext cx="109575" cy="101900"/>
            </a:xfrm>
            <a:custGeom>
              <a:avLst/>
              <a:gdLst/>
              <a:ahLst/>
              <a:cxnLst/>
              <a:rect l="l" t="t" r="r" b="b"/>
              <a:pathLst>
                <a:path w="4383" h="4076" extrusionOk="0">
                  <a:moveTo>
                    <a:pt x="2203" y="0"/>
                  </a:moveTo>
                  <a:cubicBezTo>
                    <a:pt x="2168" y="0"/>
                    <a:pt x="2126" y="15"/>
                    <a:pt x="2084" y="45"/>
                  </a:cubicBezTo>
                  <a:lnTo>
                    <a:pt x="1489" y="1247"/>
                  </a:lnTo>
                  <a:cubicBezTo>
                    <a:pt x="1489" y="1283"/>
                    <a:pt x="1465" y="1295"/>
                    <a:pt x="1429" y="1295"/>
                  </a:cubicBezTo>
                  <a:lnTo>
                    <a:pt x="96" y="1485"/>
                  </a:lnTo>
                  <a:cubicBezTo>
                    <a:pt x="13" y="1509"/>
                    <a:pt x="1" y="1593"/>
                    <a:pt x="48" y="1640"/>
                  </a:cubicBezTo>
                  <a:lnTo>
                    <a:pt x="1013" y="2581"/>
                  </a:lnTo>
                  <a:cubicBezTo>
                    <a:pt x="1048" y="2593"/>
                    <a:pt x="1048" y="2617"/>
                    <a:pt x="1048" y="2652"/>
                  </a:cubicBezTo>
                  <a:lnTo>
                    <a:pt x="822" y="3974"/>
                  </a:lnTo>
                  <a:cubicBezTo>
                    <a:pt x="822" y="4033"/>
                    <a:pt x="871" y="4075"/>
                    <a:pt x="921" y="4075"/>
                  </a:cubicBezTo>
                  <a:cubicBezTo>
                    <a:pt x="932" y="4075"/>
                    <a:pt x="943" y="4073"/>
                    <a:pt x="953" y="4069"/>
                  </a:cubicBezTo>
                  <a:lnTo>
                    <a:pt x="2144" y="3438"/>
                  </a:lnTo>
                  <a:cubicBezTo>
                    <a:pt x="2156" y="3432"/>
                    <a:pt x="2168" y="3429"/>
                    <a:pt x="2181" y="3429"/>
                  </a:cubicBezTo>
                  <a:cubicBezTo>
                    <a:pt x="2194" y="3429"/>
                    <a:pt x="2209" y="3432"/>
                    <a:pt x="2227" y="3438"/>
                  </a:cubicBezTo>
                  <a:lnTo>
                    <a:pt x="3418" y="4069"/>
                  </a:lnTo>
                  <a:cubicBezTo>
                    <a:pt x="3430" y="4073"/>
                    <a:pt x="3443" y="4075"/>
                    <a:pt x="3455" y="4075"/>
                  </a:cubicBezTo>
                  <a:cubicBezTo>
                    <a:pt x="3512" y="4075"/>
                    <a:pt x="3559" y="4033"/>
                    <a:pt x="3549" y="3974"/>
                  </a:cubicBezTo>
                  <a:lnTo>
                    <a:pt x="3322" y="2652"/>
                  </a:lnTo>
                  <a:cubicBezTo>
                    <a:pt x="3322" y="2617"/>
                    <a:pt x="3334" y="2593"/>
                    <a:pt x="3358" y="2581"/>
                  </a:cubicBezTo>
                  <a:lnTo>
                    <a:pt x="4323" y="1640"/>
                  </a:lnTo>
                  <a:cubicBezTo>
                    <a:pt x="4382" y="1593"/>
                    <a:pt x="4346" y="1509"/>
                    <a:pt x="4275" y="1485"/>
                  </a:cubicBezTo>
                  <a:lnTo>
                    <a:pt x="2941" y="1295"/>
                  </a:lnTo>
                  <a:cubicBezTo>
                    <a:pt x="2918" y="1295"/>
                    <a:pt x="2894" y="1283"/>
                    <a:pt x="2882" y="1247"/>
                  </a:cubicBezTo>
                  <a:lnTo>
                    <a:pt x="2287" y="45"/>
                  </a:lnTo>
                  <a:cubicBezTo>
                    <a:pt x="2269" y="15"/>
                    <a:pt x="2239" y="0"/>
                    <a:pt x="2203" y="0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FF2C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37"/>
            <p:cNvSpPr/>
            <p:nvPr/>
          </p:nvSpPr>
          <p:spPr>
            <a:xfrm>
              <a:off x="6572525" y="-2669850"/>
              <a:ext cx="521525" cy="536100"/>
            </a:xfrm>
            <a:custGeom>
              <a:avLst/>
              <a:gdLst/>
              <a:ahLst/>
              <a:cxnLst/>
              <a:rect l="l" t="t" r="r" b="b"/>
              <a:pathLst>
                <a:path w="20861" h="21444" extrusionOk="0">
                  <a:moveTo>
                    <a:pt x="8204" y="1"/>
                  </a:moveTo>
                  <a:lnTo>
                    <a:pt x="8204" y="1"/>
                  </a:lnTo>
                  <a:cubicBezTo>
                    <a:pt x="3489" y="1191"/>
                    <a:pt x="1" y="5466"/>
                    <a:pt x="1" y="10550"/>
                  </a:cubicBezTo>
                  <a:cubicBezTo>
                    <a:pt x="1" y="16562"/>
                    <a:pt x="4882" y="21444"/>
                    <a:pt x="10895" y="21444"/>
                  </a:cubicBezTo>
                  <a:cubicBezTo>
                    <a:pt x="15336" y="21444"/>
                    <a:pt x="19158" y="18789"/>
                    <a:pt x="20861" y="14979"/>
                  </a:cubicBezTo>
                  <a:lnTo>
                    <a:pt x="20861" y="14979"/>
                  </a:lnTo>
                  <a:cubicBezTo>
                    <a:pt x="19289" y="16027"/>
                    <a:pt x="17146" y="16979"/>
                    <a:pt x="15110" y="16979"/>
                  </a:cubicBezTo>
                  <a:cubicBezTo>
                    <a:pt x="9669" y="16979"/>
                    <a:pt x="4990" y="12455"/>
                    <a:pt x="4990" y="7014"/>
                  </a:cubicBezTo>
                  <a:cubicBezTo>
                    <a:pt x="4990" y="4394"/>
                    <a:pt x="6526" y="1775"/>
                    <a:pt x="8204" y="1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FF2C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37"/>
            <p:cNvSpPr/>
            <p:nvPr/>
          </p:nvSpPr>
          <p:spPr>
            <a:xfrm>
              <a:off x="6535925" y="-2669850"/>
              <a:ext cx="558125" cy="469825"/>
            </a:xfrm>
            <a:custGeom>
              <a:avLst/>
              <a:gdLst/>
              <a:ahLst/>
              <a:cxnLst/>
              <a:rect l="l" t="t" r="r" b="b"/>
              <a:pathLst>
                <a:path w="22325" h="18793" extrusionOk="0">
                  <a:moveTo>
                    <a:pt x="9668" y="1"/>
                  </a:moveTo>
                  <a:lnTo>
                    <a:pt x="9668" y="1"/>
                  </a:lnTo>
                  <a:cubicBezTo>
                    <a:pt x="9667" y="1"/>
                    <a:pt x="1" y="6109"/>
                    <a:pt x="6585" y="15229"/>
                  </a:cubicBezTo>
                  <a:cubicBezTo>
                    <a:pt x="7896" y="17034"/>
                    <a:pt x="11307" y="18793"/>
                    <a:pt x="14854" y="18793"/>
                  </a:cubicBezTo>
                  <a:cubicBezTo>
                    <a:pt x="17554" y="18793"/>
                    <a:pt x="20333" y="17773"/>
                    <a:pt x="22325" y="14979"/>
                  </a:cubicBezTo>
                  <a:lnTo>
                    <a:pt x="22325" y="14979"/>
                  </a:lnTo>
                  <a:cubicBezTo>
                    <a:pt x="20753" y="16027"/>
                    <a:pt x="18872" y="16646"/>
                    <a:pt x="16824" y="16658"/>
                  </a:cubicBezTo>
                  <a:cubicBezTo>
                    <a:pt x="11383" y="16658"/>
                    <a:pt x="6966" y="12240"/>
                    <a:pt x="6966" y="6787"/>
                  </a:cubicBezTo>
                  <a:cubicBezTo>
                    <a:pt x="6966" y="4156"/>
                    <a:pt x="7990" y="1775"/>
                    <a:pt x="9668" y="1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9CB9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14" name="Google Shape;1514;p37"/>
          <p:cNvSpPr/>
          <p:nvPr/>
        </p:nvSpPr>
        <p:spPr>
          <a:xfrm>
            <a:off x="3896599" y="2656100"/>
            <a:ext cx="153600" cy="153600"/>
          </a:xfrm>
          <a:prstGeom prst="star4">
            <a:avLst>
              <a:gd name="adj" fmla="val 2247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5" name="Google Shape;1515;p37"/>
          <p:cNvSpPr/>
          <p:nvPr/>
        </p:nvSpPr>
        <p:spPr>
          <a:xfrm>
            <a:off x="3536712" y="2809700"/>
            <a:ext cx="153600" cy="153600"/>
          </a:xfrm>
          <a:prstGeom prst="star4">
            <a:avLst>
              <a:gd name="adj" fmla="val 2247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6" name="Google Shape;1516;p37"/>
          <p:cNvSpPr/>
          <p:nvPr/>
        </p:nvSpPr>
        <p:spPr>
          <a:xfrm>
            <a:off x="5093824" y="2656100"/>
            <a:ext cx="153600" cy="153600"/>
          </a:xfrm>
          <a:prstGeom prst="star4">
            <a:avLst>
              <a:gd name="adj" fmla="val 2247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7" name="Google Shape;1517;p37"/>
          <p:cNvSpPr/>
          <p:nvPr/>
        </p:nvSpPr>
        <p:spPr>
          <a:xfrm>
            <a:off x="5453712" y="2809700"/>
            <a:ext cx="153600" cy="153600"/>
          </a:xfrm>
          <a:prstGeom prst="star4">
            <a:avLst>
              <a:gd name="adj" fmla="val 2247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346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1" name="Google Shape;1151;p29"/>
          <p:cNvGrpSpPr/>
          <p:nvPr/>
        </p:nvGrpSpPr>
        <p:grpSpPr>
          <a:xfrm>
            <a:off x="3473583" y="-118049"/>
            <a:ext cx="454448" cy="1887747"/>
            <a:chOff x="3846700" y="-166175"/>
            <a:chExt cx="454448" cy="1887747"/>
          </a:xfrm>
        </p:grpSpPr>
        <p:sp>
          <p:nvSpPr>
            <p:cNvPr id="1152" name="Google Shape;1152;p29"/>
            <p:cNvSpPr/>
            <p:nvPr/>
          </p:nvSpPr>
          <p:spPr>
            <a:xfrm>
              <a:off x="4049360" y="-166175"/>
              <a:ext cx="49138" cy="855316"/>
            </a:xfrm>
            <a:custGeom>
              <a:avLst/>
              <a:gdLst/>
              <a:ahLst/>
              <a:cxnLst/>
              <a:rect l="l" t="t" r="r" b="b"/>
              <a:pathLst>
                <a:path w="918" h="15979" extrusionOk="0">
                  <a:moveTo>
                    <a:pt x="453" y="0"/>
                  </a:moveTo>
                  <a:cubicBezTo>
                    <a:pt x="274" y="0"/>
                    <a:pt x="131" y="143"/>
                    <a:pt x="131" y="322"/>
                  </a:cubicBezTo>
                  <a:cubicBezTo>
                    <a:pt x="131" y="488"/>
                    <a:pt x="251" y="619"/>
                    <a:pt x="417" y="655"/>
                  </a:cubicBezTo>
                  <a:cubicBezTo>
                    <a:pt x="251" y="679"/>
                    <a:pt x="131" y="822"/>
                    <a:pt x="131" y="977"/>
                  </a:cubicBezTo>
                  <a:cubicBezTo>
                    <a:pt x="131" y="1143"/>
                    <a:pt x="251" y="1274"/>
                    <a:pt x="417" y="1310"/>
                  </a:cubicBezTo>
                  <a:cubicBezTo>
                    <a:pt x="251" y="1334"/>
                    <a:pt x="131" y="1477"/>
                    <a:pt x="131" y="1631"/>
                  </a:cubicBezTo>
                  <a:cubicBezTo>
                    <a:pt x="131" y="1798"/>
                    <a:pt x="251" y="1929"/>
                    <a:pt x="417" y="1965"/>
                  </a:cubicBezTo>
                  <a:cubicBezTo>
                    <a:pt x="251" y="1989"/>
                    <a:pt x="131" y="2132"/>
                    <a:pt x="131" y="2286"/>
                  </a:cubicBezTo>
                  <a:cubicBezTo>
                    <a:pt x="131" y="2453"/>
                    <a:pt x="251" y="2584"/>
                    <a:pt x="417" y="2620"/>
                  </a:cubicBezTo>
                  <a:cubicBezTo>
                    <a:pt x="251" y="2643"/>
                    <a:pt x="131" y="2786"/>
                    <a:pt x="131" y="2941"/>
                  </a:cubicBezTo>
                  <a:cubicBezTo>
                    <a:pt x="131" y="3108"/>
                    <a:pt x="251" y="3239"/>
                    <a:pt x="417" y="3275"/>
                  </a:cubicBezTo>
                  <a:cubicBezTo>
                    <a:pt x="251" y="3298"/>
                    <a:pt x="131" y="3441"/>
                    <a:pt x="131" y="3596"/>
                  </a:cubicBezTo>
                  <a:cubicBezTo>
                    <a:pt x="131" y="3763"/>
                    <a:pt x="251" y="3894"/>
                    <a:pt x="417" y="3929"/>
                  </a:cubicBezTo>
                  <a:cubicBezTo>
                    <a:pt x="251" y="3953"/>
                    <a:pt x="131" y="4096"/>
                    <a:pt x="131" y="4251"/>
                  </a:cubicBezTo>
                  <a:cubicBezTo>
                    <a:pt x="131" y="4418"/>
                    <a:pt x="251" y="4548"/>
                    <a:pt x="417" y="4584"/>
                  </a:cubicBezTo>
                  <a:cubicBezTo>
                    <a:pt x="251" y="4608"/>
                    <a:pt x="131" y="4751"/>
                    <a:pt x="131" y="4906"/>
                  </a:cubicBezTo>
                  <a:cubicBezTo>
                    <a:pt x="131" y="5072"/>
                    <a:pt x="251" y="5203"/>
                    <a:pt x="417" y="5239"/>
                  </a:cubicBezTo>
                  <a:cubicBezTo>
                    <a:pt x="251" y="5263"/>
                    <a:pt x="131" y="5406"/>
                    <a:pt x="131" y="5561"/>
                  </a:cubicBezTo>
                  <a:cubicBezTo>
                    <a:pt x="131" y="5727"/>
                    <a:pt x="251" y="5858"/>
                    <a:pt x="417" y="5894"/>
                  </a:cubicBezTo>
                  <a:cubicBezTo>
                    <a:pt x="251" y="5918"/>
                    <a:pt x="131" y="6061"/>
                    <a:pt x="131" y="6215"/>
                  </a:cubicBezTo>
                  <a:cubicBezTo>
                    <a:pt x="131" y="6382"/>
                    <a:pt x="251" y="6513"/>
                    <a:pt x="417" y="6549"/>
                  </a:cubicBezTo>
                  <a:cubicBezTo>
                    <a:pt x="251" y="6573"/>
                    <a:pt x="131" y="6715"/>
                    <a:pt x="131" y="6870"/>
                  </a:cubicBezTo>
                  <a:cubicBezTo>
                    <a:pt x="131" y="7037"/>
                    <a:pt x="251" y="7168"/>
                    <a:pt x="417" y="7204"/>
                  </a:cubicBezTo>
                  <a:cubicBezTo>
                    <a:pt x="251" y="7227"/>
                    <a:pt x="131" y="7370"/>
                    <a:pt x="131" y="7525"/>
                  </a:cubicBezTo>
                  <a:cubicBezTo>
                    <a:pt x="131" y="7692"/>
                    <a:pt x="251" y="7823"/>
                    <a:pt x="417" y="7858"/>
                  </a:cubicBezTo>
                  <a:cubicBezTo>
                    <a:pt x="251" y="7882"/>
                    <a:pt x="131" y="8025"/>
                    <a:pt x="131" y="8180"/>
                  </a:cubicBezTo>
                  <a:cubicBezTo>
                    <a:pt x="131" y="8347"/>
                    <a:pt x="251" y="8478"/>
                    <a:pt x="417" y="8513"/>
                  </a:cubicBezTo>
                  <a:cubicBezTo>
                    <a:pt x="251" y="8537"/>
                    <a:pt x="131" y="8680"/>
                    <a:pt x="131" y="8835"/>
                  </a:cubicBezTo>
                  <a:cubicBezTo>
                    <a:pt x="131" y="9001"/>
                    <a:pt x="251" y="9132"/>
                    <a:pt x="417" y="9168"/>
                  </a:cubicBezTo>
                  <a:cubicBezTo>
                    <a:pt x="251" y="9192"/>
                    <a:pt x="131" y="9335"/>
                    <a:pt x="131" y="9490"/>
                  </a:cubicBezTo>
                  <a:cubicBezTo>
                    <a:pt x="131" y="9656"/>
                    <a:pt x="251" y="9787"/>
                    <a:pt x="417" y="9823"/>
                  </a:cubicBezTo>
                  <a:cubicBezTo>
                    <a:pt x="251" y="9847"/>
                    <a:pt x="131" y="9990"/>
                    <a:pt x="131" y="10144"/>
                  </a:cubicBezTo>
                  <a:cubicBezTo>
                    <a:pt x="131" y="10311"/>
                    <a:pt x="251" y="10442"/>
                    <a:pt x="417" y="10478"/>
                  </a:cubicBezTo>
                  <a:cubicBezTo>
                    <a:pt x="251" y="10502"/>
                    <a:pt x="131" y="10644"/>
                    <a:pt x="131" y="10799"/>
                  </a:cubicBezTo>
                  <a:cubicBezTo>
                    <a:pt x="131" y="10966"/>
                    <a:pt x="251" y="11097"/>
                    <a:pt x="417" y="11133"/>
                  </a:cubicBezTo>
                  <a:cubicBezTo>
                    <a:pt x="251" y="11156"/>
                    <a:pt x="131" y="11299"/>
                    <a:pt x="131" y="11454"/>
                  </a:cubicBezTo>
                  <a:cubicBezTo>
                    <a:pt x="131" y="11621"/>
                    <a:pt x="251" y="11752"/>
                    <a:pt x="417" y="11787"/>
                  </a:cubicBezTo>
                  <a:cubicBezTo>
                    <a:pt x="251" y="11811"/>
                    <a:pt x="131" y="11954"/>
                    <a:pt x="131" y="12109"/>
                  </a:cubicBezTo>
                  <a:cubicBezTo>
                    <a:pt x="131" y="12276"/>
                    <a:pt x="251" y="12407"/>
                    <a:pt x="417" y="12442"/>
                  </a:cubicBezTo>
                  <a:cubicBezTo>
                    <a:pt x="251" y="12466"/>
                    <a:pt x="131" y="12609"/>
                    <a:pt x="131" y="12764"/>
                  </a:cubicBezTo>
                  <a:cubicBezTo>
                    <a:pt x="131" y="12930"/>
                    <a:pt x="251" y="13061"/>
                    <a:pt x="417" y="13097"/>
                  </a:cubicBezTo>
                  <a:cubicBezTo>
                    <a:pt x="251" y="13121"/>
                    <a:pt x="131" y="13264"/>
                    <a:pt x="131" y="13419"/>
                  </a:cubicBezTo>
                  <a:cubicBezTo>
                    <a:pt x="131" y="13585"/>
                    <a:pt x="251" y="13716"/>
                    <a:pt x="417" y="13752"/>
                  </a:cubicBezTo>
                  <a:cubicBezTo>
                    <a:pt x="251" y="13776"/>
                    <a:pt x="131" y="13919"/>
                    <a:pt x="131" y="14073"/>
                  </a:cubicBezTo>
                  <a:cubicBezTo>
                    <a:pt x="131" y="14240"/>
                    <a:pt x="251" y="14371"/>
                    <a:pt x="417" y="14407"/>
                  </a:cubicBezTo>
                  <a:cubicBezTo>
                    <a:pt x="251" y="14431"/>
                    <a:pt x="131" y="14574"/>
                    <a:pt x="131" y="14728"/>
                  </a:cubicBezTo>
                  <a:cubicBezTo>
                    <a:pt x="131" y="14895"/>
                    <a:pt x="251" y="15026"/>
                    <a:pt x="417" y="15062"/>
                  </a:cubicBezTo>
                  <a:cubicBezTo>
                    <a:pt x="191" y="15086"/>
                    <a:pt x="0" y="15288"/>
                    <a:pt x="0" y="15526"/>
                  </a:cubicBezTo>
                  <a:cubicBezTo>
                    <a:pt x="0" y="15776"/>
                    <a:pt x="203" y="15978"/>
                    <a:pt x="453" y="15978"/>
                  </a:cubicBezTo>
                  <a:cubicBezTo>
                    <a:pt x="715" y="15978"/>
                    <a:pt x="917" y="15776"/>
                    <a:pt x="917" y="15526"/>
                  </a:cubicBezTo>
                  <a:cubicBezTo>
                    <a:pt x="917" y="15288"/>
                    <a:pt x="727" y="15086"/>
                    <a:pt x="501" y="15062"/>
                  </a:cubicBezTo>
                  <a:cubicBezTo>
                    <a:pt x="667" y="15026"/>
                    <a:pt x="786" y="14895"/>
                    <a:pt x="786" y="14728"/>
                  </a:cubicBezTo>
                  <a:cubicBezTo>
                    <a:pt x="786" y="14574"/>
                    <a:pt x="667" y="14431"/>
                    <a:pt x="501" y="14407"/>
                  </a:cubicBezTo>
                  <a:cubicBezTo>
                    <a:pt x="667" y="14371"/>
                    <a:pt x="786" y="14240"/>
                    <a:pt x="786" y="14073"/>
                  </a:cubicBezTo>
                  <a:cubicBezTo>
                    <a:pt x="786" y="13919"/>
                    <a:pt x="667" y="13776"/>
                    <a:pt x="501" y="13752"/>
                  </a:cubicBezTo>
                  <a:cubicBezTo>
                    <a:pt x="667" y="13716"/>
                    <a:pt x="786" y="13585"/>
                    <a:pt x="786" y="13419"/>
                  </a:cubicBezTo>
                  <a:cubicBezTo>
                    <a:pt x="786" y="13264"/>
                    <a:pt x="667" y="13121"/>
                    <a:pt x="501" y="13097"/>
                  </a:cubicBezTo>
                  <a:cubicBezTo>
                    <a:pt x="667" y="13061"/>
                    <a:pt x="786" y="12930"/>
                    <a:pt x="786" y="12764"/>
                  </a:cubicBezTo>
                  <a:cubicBezTo>
                    <a:pt x="786" y="12609"/>
                    <a:pt x="667" y="12466"/>
                    <a:pt x="501" y="12442"/>
                  </a:cubicBezTo>
                  <a:cubicBezTo>
                    <a:pt x="667" y="12407"/>
                    <a:pt x="786" y="12276"/>
                    <a:pt x="786" y="12109"/>
                  </a:cubicBezTo>
                  <a:cubicBezTo>
                    <a:pt x="786" y="11954"/>
                    <a:pt x="667" y="11811"/>
                    <a:pt x="501" y="11787"/>
                  </a:cubicBezTo>
                  <a:cubicBezTo>
                    <a:pt x="667" y="11752"/>
                    <a:pt x="786" y="11621"/>
                    <a:pt x="786" y="11454"/>
                  </a:cubicBezTo>
                  <a:cubicBezTo>
                    <a:pt x="786" y="11299"/>
                    <a:pt x="667" y="11156"/>
                    <a:pt x="501" y="11133"/>
                  </a:cubicBezTo>
                  <a:cubicBezTo>
                    <a:pt x="667" y="11097"/>
                    <a:pt x="786" y="10966"/>
                    <a:pt x="786" y="10799"/>
                  </a:cubicBezTo>
                  <a:cubicBezTo>
                    <a:pt x="786" y="10644"/>
                    <a:pt x="667" y="10502"/>
                    <a:pt x="501" y="10478"/>
                  </a:cubicBezTo>
                  <a:cubicBezTo>
                    <a:pt x="667" y="10442"/>
                    <a:pt x="786" y="10311"/>
                    <a:pt x="786" y="10144"/>
                  </a:cubicBezTo>
                  <a:cubicBezTo>
                    <a:pt x="786" y="9990"/>
                    <a:pt x="667" y="9847"/>
                    <a:pt x="501" y="9823"/>
                  </a:cubicBezTo>
                  <a:cubicBezTo>
                    <a:pt x="667" y="9787"/>
                    <a:pt x="786" y="9656"/>
                    <a:pt x="786" y="9490"/>
                  </a:cubicBezTo>
                  <a:cubicBezTo>
                    <a:pt x="786" y="9335"/>
                    <a:pt x="667" y="9192"/>
                    <a:pt x="501" y="9168"/>
                  </a:cubicBezTo>
                  <a:cubicBezTo>
                    <a:pt x="667" y="9132"/>
                    <a:pt x="786" y="9001"/>
                    <a:pt x="786" y="8835"/>
                  </a:cubicBezTo>
                  <a:cubicBezTo>
                    <a:pt x="786" y="8680"/>
                    <a:pt x="667" y="8537"/>
                    <a:pt x="501" y="8513"/>
                  </a:cubicBezTo>
                  <a:cubicBezTo>
                    <a:pt x="667" y="8478"/>
                    <a:pt x="786" y="8347"/>
                    <a:pt x="786" y="8180"/>
                  </a:cubicBezTo>
                  <a:cubicBezTo>
                    <a:pt x="786" y="8025"/>
                    <a:pt x="667" y="7882"/>
                    <a:pt x="501" y="7858"/>
                  </a:cubicBezTo>
                  <a:cubicBezTo>
                    <a:pt x="667" y="7823"/>
                    <a:pt x="786" y="7692"/>
                    <a:pt x="786" y="7525"/>
                  </a:cubicBezTo>
                  <a:cubicBezTo>
                    <a:pt x="786" y="7370"/>
                    <a:pt x="667" y="7227"/>
                    <a:pt x="501" y="7204"/>
                  </a:cubicBezTo>
                  <a:cubicBezTo>
                    <a:pt x="667" y="7168"/>
                    <a:pt x="786" y="7037"/>
                    <a:pt x="786" y="6870"/>
                  </a:cubicBezTo>
                  <a:cubicBezTo>
                    <a:pt x="786" y="6715"/>
                    <a:pt x="667" y="6573"/>
                    <a:pt x="501" y="6549"/>
                  </a:cubicBezTo>
                  <a:cubicBezTo>
                    <a:pt x="667" y="6513"/>
                    <a:pt x="786" y="6382"/>
                    <a:pt x="786" y="6215"/>
                  </a:cubicBezTo>
                  <a:cubicBezTo>
                    <a:pt x="786" y="6061"/>
                    <a:pt x="667" y="5918"/>
                    <a:pt x="501" y="5894"/>
                  </a:cubicBezTo>
                  <a:cubicBezTo>
                    <a:pt x="667" y="5858"/>
                    <a:pt x="786" y="5727"/>
                    <a:pt x="786" y="5561"/>
                  </a:cubicBezTo>
                  <a:cubicBezTo>
                    <a:pt x="786" y="5406"/>
                    <a:pt x="667" y="5263"/>
                    <a:pt x="501" y="5239"/>
                  </a:cubicBezTo>
                  <a:cubicBezTo>
                    <a:pt x="667" y="5203"/>
                    <a:pt x="786" y="5072"/>
                    <a:pt x="786" y="4906"/>
                  </a:cubicBezTo>
                  <a:cubicBezTo>
                    <a:pt x="786" y="4751"/>
                    <a:pt x="667" y="4608"/>
                    <a:pt x="501" y="4584"/>
                  </a:cubicBezTo>
                  <a:cubicBezTo>
                    <a:pt x="667" y="4548"/>
                    <a:pt x="786" y="4418"/>
                    <a:pt x="786" y="4251"/>
                  </a:cubicBezTo>
                  <a:cubicBezTo>
                    <a:pt x="786" y="4096"/>
                    <a:pt x="667" y="3953"/>
                    <a:pt x="501" y="3929"/>
                  </a:cubicBezTo>
                  <a:cubicBezTo>
                    <a:pt x="667" y="3894"/>
                    <a:pt x="786" y="3763"/>
                    <a:pt x="786" y="3596"/>
                  </a:cubicBezTo>
                  <a:cubicBezTo>
                    <a:pt x="786" y="3441"/>
                    <a:pt x="667" y="3298"/>
                    <a:pt x="501" y="3275"/>
                  </a:cubicBezTo>
                  <a:cubicBezTo>
                    <a:pt x="667" y="3239"/>
                    <a:pt x="786" y="3108"/>
                    <a:pt x="786" y="2941"/>
                  </a:cubicBezTo>
                  <a:cubicBezTo>
                    <a:pt x="786" y="2786"/>
                    <a:pt x="667" y="2643"/>
                    <a:pt x="501" y="2620"/>
                  </a:cubicBezTo>
                  <a:cubicBezTo>
                    <a:pt x="667" y="2584"/>
                    <a:pt x="786" y="2453"/>
                    <a:pt x="786" y="2286"/>
                  </a:cubicBezTo>
                  <a:cubicBezTo>
                    <a:pt x="786" y="2132"/>
                    <a:pt x="667" y="1989"/>
                    <a:pt x="501" y="1965"/>
                  </a:cubicBezTo>
                  <a:cubicBezTo>
                    <a:pt x="667" y="1929"/>
                    <a:pt x="786" y="1798"/>
                    <a:pt x="786" y="1631"/>
                  </a:cubicBezTo>
                  <a:cubicBezTo>
                    <a:pt x="786" y="1477"/>
                    <a:pt x="667" y="1334"/>
                    <a:pt x="501" y="1310"/>
                  </a:cubicBezTo>
                  <a:cubicBezTo>
                    <a:pt x="667" y="1274"/>
                    <a:pt x="786" y="1143"/>
                    <a:pt x="786" y="977"/>
                  </a:cubicBezTo>
                  <a:cubicBezTo>
                    <a:pt x="786" y="822"/>
                    <a:pt x="667" y="679"/>
                    <a:pt x="501" y="655"/>
                  </a:cubicBezTo>
                  <a:cubicBezTo>
                    <a:pt x="667" y="619"/>
                    <a:pt x="786" y="488"/>
                    <a:pt x="786" y="322"/>
                  </a:cubicBezTo>
                  <a:cubicBezTo>
                    <a:pt x="786" y="143"/>
                    <a:pt x="632" y="0"/>
                    <a:pt x="4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29"/>
            <p:cNvSpPr/>
            <p:nvPr/>
          </p:nvSpPr>
          <p:spPr>
            <a:xfrm>
              <a:off x="3897494" y="1002725"/>
              <a:ext cx="352800" cy="423300"/>
            </a:xfrm>
            <a:prstGeom prst="rect">
              <a:avLst/>
            </a:prstGeom>
            <a:gradFill>
              <a:gsLst>
                <a:gs pos="0">
                  <a:srgbClr val="E69138"/>
                </a:gs>
                <a:gs pos="100000">
                  <a:srgbClr val="FFD96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29"/>
            <p:cNvSpPr/>
            <p:nvPr/>
          </p:nvSpPr>
          <p:spPr>
            <a:xfrm>
              <a:off x="3846700" y="689722"/>
              <a:ext cx="454448" cy="1031850"/>
            </a:xfrm>
            <a:custGeom>
              <a:avLst/>
              <a:gdLst/>
              <a:ahLst/>
              <a:cxnLst/>
              <a:rect l="l" t="t" r="r" b="b"/>
              <a:pathLst>
                <a:path w="8490" h="19277" extrusionOk="0">
                  <a:moveTo>
                    <a:pt x="1834" y="6418"/>
                  </a:moveTo>
                  <a:cubicBezTo>
                    <a:pt x="1834" y="6418"/>
                    <a:pt x="2477" y="6811"/>
                    <a:pt x="2572" y="7466"/>
                  </a:cubicBezTo>
                  <a:cubicBezTo>
                    <a:pt x="2596" y="7573"/>
                    <a:pt x="2608" y="7668"/>
                    <a:pt x="2608" y="7763"/>
                  </a:cubicBezTo>
                  <a:lnTo>
                    <a:pt x="2608" y="13609"/>
                  </a:lnTo>
                  <a:lnTo>
                    <a:pt x="1060" y="13609"/>
                  </a:lnTo>
                  <a:lnTo>
                    <a:pt x="1060" y="7763"/>
                  </a:lnTo>
                  <a:cubicBezTo>
                    <a:pt x="1060" y="7668"/>
                    <a:pt x="1072" y="7573"/>
                    <a:pt x="1084" y="7466"/>
                  </a:cubicBezTo>
                  <a:cubicBezTo>
                    <a:pt x="1191" y="6823"/>
                    <a:pt x="1834" y="6418"/>
                    <a:pt x="1834" y="6418"/>
                  </a:cubicBezTo>
                  <a:close/>
                  <a:moveTo>
                    <a:pt x="4239" y="6418"/>
                  </a:moveTo>
                  <a:cubicBezTo>
                    <a:pt x="4239" y="6418"/>
                    <a:pt x="5370" y="7001"/>
                    <a:pt x="5572" y="7966"/>
                  </a:cubicBezTo>
                  <a:cubicBezTo>
                    <a:pt x="5596" y="8132"/>
                    <a:pt x="5608" y="8287"/>
                    <a:pt x="5632" y="8418"/>
                  </a:cubicBezTo>
                  <a:lnTo>
                    <a:pt x="5632" y="13609"/>
                  </a:lnTo>
                  <a:lnTo>
                    <a:pt x="2858" y="13609"/>
                  </a:lnTo>
                  <a:lnTo>
                    <a:pt x="2858" y="8418"/>
                  </a:lnTo>
                  <a:cubicBezTo>
                    <a:pt x="2858" y="8287"/>
                    <a:pt x="2870" y="8132"/>
                    <a:pt x="2917" y="7966"/>
                  </a:cubicBezTo>
                  <a:cubicBezTo>
                    <a:pt x="3108" y="7001"/>
                    <a:pt x="4239" y="6418"/>
                    <a:pt x="4239" y="6418"/>
                  </a:cubicBezTo>
                  <a:close/>
                  <a:moveTo>
                    <a:pt x="6656" y="6418"/>
                  </a:moveTo>
                  <a:cubicBezTo>
                    <a:pt x="6656" y="6418"/>
                    <a:pt x="7299" y="6811"/>
                    <a:pt x="7394" y="7466"/>
                  </a:cubicBezTo>
                  <a:cubicBezTo>
                    <a:pt x="7418" y="7573"/>
                    <a:pt x="7430" y="7668"/>
                    <a:pt x="7430" y="7763"/>
                  </a:cubicBezTo>
                  <a:lnTo>
                    <a:pt x="7430" y="13609"/>
                  </a:lnTo>
                  <a:lnTo>
                    <a:pt x="5882" y="13609"/>
                  </a:lnTo>
                  <a:lnTo>
                    <a:pt x="5882" y="7763"/>
                  </a:lnTo>
                  <a:cubicBezTo>
                    <a:pt x="5882" y="7668"/>
                    <a:pt x="5894" y="7573"/>
                    <a:pt x="5906" y="7466"/>
                  </a:cubicBezTo>
                  <a:cubicBezTo>
                    <a:pt x="6013" y="6823"/>
                    <a:pt x="6656" y="6418"/>
                    <a:pt x="6656" y="6418"/>
                  </a:cubicBezTo>
                  <a:close/>
                  <a:moveTo>
                    <a:pt x="4239" y="0"/>
                  </a:moveTo>
                  <a:cubicBezTo>
                    <a:pt x="3941" y="0"/>
                    <a:pt x="3703" y="155"/>
                    <a:pt x="3703" y="369"/>
                  </a:cubicBezTo>
                  <a:cubicBezTo>
                    <a:pt x="3703" y="477"/>
                    <a:pt x="3786" y="572"/>
                    <a:pt x="3882" y="655"/>
                  </a:cubicBezTo>
                  <a:cubicBezTo>
                    <a:pt x="3822" y="727"/>
                    <a:pt x="3751" y="786"/>
                    <a:pt x="3667" y="858"/>
                  </a:cubicBezTo>
                  <a:cubicBezTo>
                    <a:pt x="2977" y="1393"/>
                    <a:pt x="1893" y="1632"/>
                    <a:pt x="1893" y="2334"/>
                  </a:cubicBezTo>
                  <a:cubicBezTo>
                    <a:pt x="1893" y="2524"/>
                    <a:pt x="1953" y="2667"/>
                    <a:pt x="2060" y="2763"/>
                  </a:cubicBezTo>
                  <a:cubicBezTo>
                    <a:pt x="1024" y="3322"/>
                    <a:pt x="0" y="3798"/>
                    <a:pt x="0" y="4727"/>
                  </a:cubicBezTo>
                  <a:cubicBezTo>
                    <a:pt x="0" y="5239"/>
                    <a:pt x="238" y="5537"/>
                    <a:pt x="524" y="5692"/>
                  </a:cubicBezTo>
                  <a:cubicBezTo>
                    <a:pt x="429" y="5739"/>
                    <a:pt x="369" y="5834"/>
                    <a:pt x="369" y="5930"/>
                  </a:cubicBezTo>
                  <a:cubicBezTo>
                    <a:pt x="369" y="6084"/>
                    <a:pt x="488" y="6204"/>
                    <a:pt x="643" y="6204"/>
                  </a:cubicBezTo>
                  <a:lnTo>
                    <a:pt x="774" y="6204"/>
                  </a:lnTo>
                  <a:lnTo>
                    <a:pt x="774" y="13835"/>
                  </a:lnTo>
                  <a:lnTo>
                    <a:pt x="643" y="13835"/>
                  </a:lnTo>
                  <a:cubicBezTo>
                    <a:pt x="488" y="13835"/>
                    <a:pt x="369" y="13954"/>
                    <a:pt x="369" y="14097"/>
                  </a:cubicBezTo>
                  <a:cubicBezTo>
                    <a:pt x="369" y="14205"/>
                    <a:pt x="429" y="14300"/>
                    <a:pt x="524" y="14335"/>
                  </a:cubicBezTo>
                  <a:cubicBezTo>
                    <a:pt x="238" y="14502"/>
                    <a:pt x="0" y="14800"/>
                    <a:pt x="0" y="15312"/>
                  </a:cubicBezTo>
                  <a:cubicBezTo>
                    <a:pt x="0" y="16586"/>
                    <a:pt x="1953" y="17014"/>
                    <a:pt x="3191" y="17967"/>
                  </a:cubicBezTo>
                  <a:cubicBezTo>
                    <a:pt x="3989" y="18598"/>
                    <a:pt x="4239" y="19277"/>
                    <a:pt x="4239" y="19277"/>
                  </a:cubicBezTo>
                  <a:cubicBezTo>
                    <a:pt x="4239" y="19277"/>
                    <a:pt x="4501" y="18598"/>
                    <a:pt x="5299" y="17967"/>
                  </a:cubicBezTo>
                  <a:cubicBezTo>
                    <a:pt x="6537" y="17002"/>
                    <a:pt x="8489" y="16574"/>
                    <a:pt x="8489" y="15312"/>
                  </a:cubicBezTo>
                  <a:cubicBezTo>
                    <a:pt x="8489" y="14800"/>
                    <a:pt x="8251" y="14502"/>
                    <a:pt x="7966" y="14335"/>
                  </a:cubicBezTo>
                  <a:cubicBezTo>
                    <a:pt x="8049" y="14300"/>
                    <a:pt x="8108" y="14205"/>
                    <a:pt x="8108" y="14097"/>
                  </a:cubicBezTo>
                  <a:cubicBezTo>
                    <a:pt x="8108" y="13954"/>
                    <a:pt x="7989" y="13835"/>
                    <a:pt x="7847" y="13835"/>
                  </a:cubicBezTo>
                  <a:lnTo>
                    <a:pt x="7716" y="13835"/>
                  </a:lnTo>
                  <a:lnTo>
                    <a:pt x="7716" y="6204"/>
                  </a:lnTo>
                  <a:lnTo>
                    <a:pt x="7847" y="6204"/>
                  </a:lnTo>
                  <a:cubicBezTo>
                    <a:pt x="7989" y="6204"/>
                    <a:pt x="8108" y="6084"/>
                    <a:pt x="8108" y="5930"/>
                  </a:cubicBezTo>
                  <a:cubicBezTo>
                    <a:pt x="8108" y="5834"/>
                    <a:pt x="8049" y="5739"/>
                    <a:pt x="7966" y="5692"/>
                  </a:cubicBezTo>
                  <a:cubicBezTo>
                    <a:pt x="8228" y="5513"/>
                    <a:pt x="8489" y="5239"/>
                    <a:pt x="8489" y="4727"/>
                  </a:cubicBezTo>
                  <a:cubicBezTo>
                    <a:pt x="8489" y="3798"/>
                    <a:pt x="7477" y="3334"/>
                    <a:pt x="6430" y="2763"/>
                  </a:cubicBezTo>
                  <a:cubicBezTo>
                    <a:pt x="6525" y="2655"/>
                    <a:pt x="6596" y="2524"/>
                    <a:pt x="6596" y="2334"/>
                  </a:cubicBezTo>
                  <a:cubicBezTo>
                    <a:pt x="6596" y="1620"/>
                    <a:pt x="5513" y="1381"/>
                    <a:pt x="4822" y="858"/>
                  </a:cubicBezTo>
                  <a:cubicBezTo>
                    <a:pt x="4739" y="786"/>
                    <a:pt x="4656" y="727"/>
                    <a:pt x="4596" y="655"/>
                  </a:cubicBezTo>
                  <a:cubicBezTo>
                    <a:pt x="4703" y="572"/>
                    <a:pt x="4775" y="489"/>
                    <a:pt x="4775" y="369"/>
                  </a:cubicBezTo>
                  <a:cubicBezTo>
                    <a:pt x="4775" y="155"/>
                    <a:pt x="4537" y="0"/>
                    <a:pt x="4239" y="0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  <a:effectLst>
              <a:outerShdw blurRad="257175" dist="47625" dir="5400000" algn="bl" rotWithShape="0">
                <a:srgbClr val="CEA37C">
                  <a:alpha val="8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5" name="Google Shape;1155;p29"/>
          <p:cNvGrpSpPr/>
          <p:nvPr/>
        </p:nvGrpSpPr>
        <p:grpSpPr>
          <a:xfrm>
            <a:off x="2400541" y="-24152"/>
            <a:ext cx="454448" cy="1031850"/>
            <a:chOff x="3846700" y="689722"/>
            <a:chExt cx="454448" cy="1031850"/>
          </a:xfrm>
        </p:grpSpPr>
        <p:sp>
          <p:nvSpPr>
            <p:cNvPr id="1156" name="Google Shape;1156;p29"/>
            <p:cNvSpPr/>
            <p:nvPr/>
          </p:nvSpPr>
          <p:spPr>
            <a:xfrm>
              <a:off x="3897494" y="1002725"/>
              <a:ext cx="352800" cy="423300"/>
            </a:xfrm>
            <a:prstGeom prst="rect">
              <a:avLst/>
            </a:prstGeom>
            <a:gradFill>
              <a:gsLst>
                <a:gs pos="0">
                  <a:srgbClr val="E69138"/>
                </a:gs>
                <a:gs pos="100000">
                  <a:srgbClr val="FFD96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29"/>
            <p:cNvSpPr/>
            <p:nvPr/>
          </p:nvSpPr>
          <p:spPr>
            <a:xfrm>
              <a:off x="3846700" y="689722"/>
              <a:ext cx="454448" cy="1031850"/>
            </a:xfrm>
            <a:custGeom>
              <a:avLst/>
              <a:gdLst/>
              <a:ahLst/>
              <a:cxnLst/>
              <a:rect l="l" t="t" r="r" b="b"/>
              <a:pathLst>
                <a:path w="8490" h="19277" extrusionOk="0">
                  <a:moveTo>
                    <a:pt x="1834" y="6418"/>
                  </a:moveTo>
                  <a:cubicBezTo>
                    <a:pt x="1834" y="6418"/>
                    <a:pt x="2477" y="6811"/>
                    <a:pt x="2572" y="7466"/>
                  </a:cubicBezTo>
                  <a:cubicBezTo>
                    <a:pt x="2596" y="7573"/>
                    <a:pt x="2608" y="7668"/>
                    <a:pt x="2608" y="7763"/>
                  </a:cubicBezTo>
                  <a:lnTo>
                    <a:pt x="2608" y="13609"/>
                  </a:lnTo>
                  <a:lnTo>
                    <a:pt x="1060" y="13609"/>
                  </a:lnTo>
                  <a:lnTo>
                    <a:pt x="1060" y="7763"/>
                  </a:lnTo>
                  <a:cubicBezTo>
                    <a:pt x="1060" y="7668"/>
                    <a:pt x="1072" y="7573"/>
                    <a:pt x="1084" y="7466"/>
                  </a:cubicBezTo>
                  <a:cubicBezTo>
                    <a:pt x="1191" y="6823"/>
                    <a:pt x="1834" y="6418"/>
                    <a:pt x="1834" y="6418"/>
                  </a:cubicBezTo>
                  <a:close/>
                  <a:moveTo>
                    <a:pt x="4239" y="6418"/>
                  </a:moveTo>
                  <a:cubicBezTo>
                    <a:pt x="4239" y="6418"/>
                    <a:pt x="5370" y="7001"/>
                    <a:pt x="5572" y="7966"/>
                  </a:cubicBezTo>
                  <a:cubicBezTo>
                    <a:pt x="5596" y="8132"/>
                    <a:pt x="5608" y="8287"/>
                    <a:pt x="5632" y="8418"/>
                  </a:cubicBezTo>
                  <a:lnTo>
                    <a:pt x="5632" y="13609"/>
                  </a:lnTo>
                  <a:lnTo>
                    <a:pt x="2858" y="13609"/>
                  </a:lnTo>
                  <a:lnTo>
                    <a:pt x="2858" y="8418"/>
                  </a:lnTo>
                  <a:cubicBezTo>
                    <a:pt x="2858" y="8287"/>
                    <a:pt x="2870" y="8132"/>
                    <a:pt x="2917" y="7966"/>
                  </a:cubicBezTo>
                  <a:cubicBezTo>
                    <a:pt x="3108" y="7001"/>
                    <a:pt x="4239" y="6418"/>
                    <a:pt x="4239" y="6418"/>
                  </a:cubicBezTo>
                  <a:close/>
                  <a:moveTo>
                    <a:pt x="6656" y="6418"/>
                  </a:moveTo>
                  <a:cubicBezTo>
                    <a:pt x="6656" y="6418"/>
                    <a:pt x="7299" y="6811"/>
                    <a:pt x="7394" y="7466"/>
                  </a:cubicBezTo>
                  <a:cubicBezTo>
                    <a:pt x="7418" y="7573"/>
                    <a:pt x="7430" y="7668"/>
                    <a:pt x="7430" y="7763"/>
                  </a:cubicBezTo>
                  <a:lnTo>
                    <a:pt x="7430" y="13609"/>
                  </a:lnTo>
                  <a:lnTo>
                    <a:pt x="5882" y="13609"/>
                  </a:lnTo>
                  <a:lnTo>
                    <a:pt x="5882" y="7763"/>
                  </a:lnTo>
                  <a:cubicBezTo>
                    <a:pt x="5882" y="7668"/>
                    <a:pt x="5894" y="7573"/>
                    <a:pt x="5906" y="7466"/>
                  </a:cubicBezTo>
                  <a:cubicBezTo>
                    <a:pt x="6013" y="6823"/>
                    <a:pt x="6656" y="6418"/>
                    <a:pt x="6656" y="6418"/>
                  </a:cubicBezTo>
                  <a:close/>
                  <a:moveTo>
                    <a:pt x="4239" y="0"/>
                  </a:moveTo>
                  <a:cubicBezTo>
                    <a:pt x="3941" y="0"/>
                    <a:pt x="3703" y="155"/>
                    <a:pt x="3703" y="369"/>
                  </a:cubicBezTo>
                  <a:cubicBezTo>
                    <a:pt x="3703" y="477"/>
                    <a:pt x="3786" y="572"/>
                    <a:pt x="3882" y="655"/>
                  </a:cubicBezTo>
                  <a:cubicBezTo>
                    <a:pt x="3822" y="727"/>
                    <a:pt x="3751" y="786"/>
                    <a:pt x="3667" y="858"/>
                  </a:cubicBezTo>
                  <a:cubicBezTo>
                    <a:pt x="2977" y="1393"/>
                    <a:pt x="1893" y="1632"/>
                    <a:pt x="1893" y="2334"/>
                  </a:cubicBezTo>
                  <a:cubicBezTo>
                    <a:pt x="1893" y="2524"/>
                    <a:pt x="1953" y="2667"/>
                    <a:pt x="2060" y="2763"/>
                  </a:cubicBezTo>
                  <a:cubicBezTo>
                    <a:pt x="1024" y="3322"/>
                    <a:pt x="0" y="3798"/>
                    <a:pt x="0" y="4727"/>
                  </a:cubicBezTo>
                  <a:cubicBezTo>
                    <a:pt x="0" y="5239"/>
                    <a:pt x="238" y="5537"/>
                    <a:pt x="524" y="5692"/>
                  </a:cubicBezTo>
                  <a:cubicBezTo>
                    <a:pt x="429" y="5739"/>
                    <a:pt x="369" y="5834"/>
                    <a:pt x="369" y="5930"/>
                  </a:cubicBezTo>
                  <a:cubicBezTo>
                    <a:pt x="369" y="6084"/>
                    <a:pt x="488" y="6204"/>
                    <a:pt x="643" y="6204"/>
                  </a:cubicBezTo>
                  <a:lnTo>
                    <a:pt x="774" y="6204"/>
                  </a:lnTo>
                  <a:lnTo>
                    <a:pt x="774" y="13835"/>
                  </a:lnTo>
                  <a:lnTo>
                    <a:pt x="643" y="13835"/>
                  </a:lnTo>
                  <a:cubicBezTo>
                    <a:pt x="488" y="13835"/>
                    <a:pt x="369" y="13954"/>
                    <a:pt x="369" y="14097"/>
                  </a:cubicBezTo>
                  <a:cubicBezTo>
                    <a:pt x="369" y="14205"/>
                    <a:pt x="429" y="14300"/>
                    <a:pt x="524" y="14335"/>
                  </a:cubicBezTo>
                  <a:cubicBezTo>
                    <a:pt x="238" y="14502"/>
                    <a:pt x="0" y="14800"/>
                    <a:pt x="0" y="15312"/>
                  </a:cubicBezTo>
                  <a:cubicBezTo>
                    <a:pt x="0" y="16586"/>
                    <a:pt x="1953" y="17014"/>
                    <a:pt x="3191" y="17967"/>
                  </a:cubicBezTo>
                  <a:cubicBezTo>
                    <a:pt x="3989" y="18598"/>
                    <a:pt x="4239" y="19277"/>
                    <a:pt x="4239" y="19277"/>
                  </a:cubicBezTo>
                  <a:cubicBezTo>
                    <a:pt x="4239" y="19277"/>
                    <a:pt x="4501" y="18598"/>
                    <a:pt x="5299" y="17967"/>
                  </a:cubicBezTo>
                  <a:cubicBezTo>
                    <a:pt x="6537" y="17002"/>
                    <a:pt x="8489" y="16574"/>
                    <a:pt x="8489" y="15312"/>
                  </a:cubicBezTo>
                  <a:cubicBezTo>
                    <a:pt x="8489" y="14800"/>
                    <a:pt x="8251" y="14502"/>
                    <a:pt x="7966" y="14335"/>
                  </a:cubicBezTo>
                  <a:cubicBezTo>
                    <a:pt x="8049" y="14300"/>
                    <a:pt x="8108" y="14205"/>
                    <a:pt x="8108" y="14097"/>
                  </a:cubicBezTo>
                  <a:cubicBezTo>
                    <a:pt x="8108" y="13954"/>
                    <a:pt x="7989" y="13835"/>
                    <a:pt x="7847" y="13835"/>
                  </a:cubicBezTo>
                  <a:lnTo>
                    <a:pt x="7716" y="13835"/>
                  </a:lnTo>
                  <a:lnTo>
                    <a:pt x="7716" y="6204"/>
                  </a:lnTo>
                  <a:lnTo>
                    <a:pt x="7847" y="6204"/>
                  </a:lnTo>
                  <a:cubicBezTo>
                    <a:pt x="7989" y="6204"/>
                    <a:pt x="8108" y="6084"/>
                    <a:pt x="8108" y="5930"/>
                  </a:cubicBezTo>
                  <a:cubicBezTo>
                    <a:pt x="8108" y="5834"/>
                    <a:pt x="8049" y="5739"/>
                    <a:pt x="7966" y="5692"/>
                  </a:cubicBezTo>
                  <a:cubicBezTo>
                    <a:pt x="8228" y="5513"/>
                    <a:pt x="8489" y="5239"/>
                    <a:pt x="8489" y="4727"/>
                  </a:cubicBezTo>
                  <a:cubicBezTo>
                    <a:pt x="8489" y="3798"/>
                    <a:pt x="7477" y="3334"/>
                    <a:pt x="6430" y="2763"/>
                  </a:cubicBezTo>
                  <a:cubicBezTo>
                    <a:pt x="6525" y="2655"/>
                    <a:pt x="6596" y="2524"/>
                    <a:pt x="6596" y="2334"/>
                  </a:cubicBezTo>
                  <a:cubicBezTo>
                    <a:pt x="6596" y="1620"/>
                    <a:pt x="5513" y="1381"/>
                    <a:pt x="4822" y="858"/>
                  </a:cubicBezTo>
                  <a:cubicBezTo>
                    <a:pt x="4739" y="786"/>
                    <a:pt x="4656" y="727"/>
                    <a:pt x="4596" y="655"/>
                  </a:cubicBezTo>
                  <a:cubicBezTo>
                    <a:pt x="4703" y="572"/>
                    <a:pt x="4775" y="489"/>
                    <a:pt x="4775" y="369"/>
                  </a:cubicBezTo>
                  <a:cubicBezTo>
                    <a:pt x="4775" y="155"/>
                    <a:pt x="4537" y="0"/>
                    <a:pt x="4239" y="0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  <a:effectLst>
              <a:outerShdw blurRad="257175" dist="47625" dir="5400000" algn="bl" rotWithShape="0">
                <a:srgbClr val="CEA37C">
                  <a:alpha val="8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8" name="Google Shape;1158;p29"/>
          <p:cNvGrpSpPr/>
          <p:nvPr/>
        </p:nvGrpSpPr>
        <p:grpSpPr>
          <a:xfrm>
            <a:off x="1327500" y="-24152"/>
            <a:ext cx="454448" cy="1031850"/>
            <a:chOff x="3846700" y="689722"/>
            <a:chExt cx="454448" cy="1031850"/>
          </a:xfrm>
        </p:grpSpPr>
        <p:sp>
          <p:nvSpPr>
            <p:cNvPr id="1159" name="Google Shape;1159;p29"/>
            <p:cNvSpPr/>
            <p:nvPr/>
          </p:nvSpPr>
          <p:spPr>
            <a:xfrm>
              <a:off x="3897494" y="1002725"/>
              <a:ext cx="352800" cy="423300"/>
            </a:xfrm>
            <a:prstGeom prst="rect">
              <a:avLst/>
            </a:prstGeom>
            <a:gradFill>
              <a:gsLst>
                <a:gs pos="0">
                  <a:srgbClr val="E69138"/>
                </a:gs>
                <a:gs pos="100000">
                  <a:srgbClr val="FFD96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29"/>
            <p:cNvSpPr/>
            <p:nvPr/>
          </p:nvSpPr>
          <p:spPr>
            <a:xfrm>
              <a:off x="3846700" y="689722"/>
              <a:ext cx="454448" cy="1031850"/>
            </a:xfrm>
            <a:custGeom>
              <a:avLst/>
              <a:gdLst/>
              <a:ahLst/>
              <a:cxnLst/>
              <a:rect l="l" t="t" r="r" b="b"/>
              <a:pathLst>
                <a:path w="8490" h="19277" extrusionOk="0">
                  <a:moveTo>
                    <a:pt x="1834" y="6418"/>
                  </a:moveTo>
                  <a:cubicBezTo>
                    <a:pt x="1834" y="6418"/>
                    <a:pt x="2477" y="6811"/>
                    <a:pt x="2572" y="7466"/>
                  </a:cubicBezTo>
                  <a:cubicBezTo>
                    <a:pt x="2596" y="7573"/>
                    <a:pt x="2608" y="7668"/>
                    <a:pt x="2608" y="7763"/>
                  </a:cubicBezTo>
                  <a:lnTo>
                    <a:pt x="2608" y="13609"/>
                  </a:lnTo>
                  <a:lnTo>
                    <a:pt x="1060" y="13609"/>
                  </a:lnTo>
                  <a:lnTo>
                    <a:pt x="1060" y="7763"/>
                  </a:lnTo>
                  <a:cubicBezTo>
                    <a:pt x="1060" y="7668"/>
                    <a:pt x="1072" y="7573"/>
                    <a:pt x="1084" y="7466"/>
                  </a:cubicBezTo>
                  <a:cubicBezTo>
                    <a:pt x="1191" y="6823"/>
                    <a:pt x="1834" y="6418"/>
                    <a:pt x="1834" y="6418"/>
                  </a:cubicBezTo>
                  <a:close/>
                  <a:moveTo>
                    <a:pt x="4239" y="6418"/>
                  </a:moveTo>
                  <a:cubicBezTo>
                    <a:pt x="4239" y="6418"/>
                    <a:pt x="5370" y="7001"/>
                    <a:pt x="5572" y="7966"/>
                  </a:cubicBezTo>
                  <a:cubicBezTo>
                    <a:pt x="5596" y="8132"/>
                    <a:pt x="5608" y="8287"/>
                    <a:pt x="5632" y="8418"/>
                  </a:cubicBezTo>
                  <a:lnTo>
                    <a:pt x="5632" y="13609"/>
                  </a:lnTo>
                  <a:lnTo>
                    <a:pt x="2858" y="13609"/>
                  </a:lnTo>
                  <a:lnTo>
                    <a:pt x="2858" y="8418"/>
                  </a:lnTo>
                  <a:cubicBezTo>
                    <a:pt x="2858" y="8287"/>
                    <a:pt x="2870" y="8132"/>
                    <a:pt x="2917" y="7966"/>
                  </a:cubicBezTo>
                  <a:cubicBezTo>
                    <a:pt x="3108" y="7001"/>
                    <a:pt x="4239" y="6418"/>
                    <a:pt x="4239" y="6418"/>
                  </a:cubicBezTo>
                  <a:close/>
                  <a:moveTo>
                    <a:pt x="6656" y="6418"/>
                  </a:moveTo>
                  <a:cubicBezTo>
                    <a:pt x="6656" y="6418"/>
                    <a:pt x="7299" y="6811"/>
                    <a:pt x="7394" y="7466"/>
                  </a:cubicBezTo>
                  <a:cubicBezTo>
                    <a:pt x="7418" y="7573"/>
                    <a:pt x="7430" y="7668"/>
                    <a:pt x="7430" y="7763"/>
                  </a:cubicBezTo>
                  <a:lnTo>
                    <a:pt x="7430" y="13609"/>
                  </a:lnTo>
                  <a:lnTo>
                    <a:pt x="5882" y="13609"/>
                  </a:lnTo>
                  <a:lnTo>
                    <a:pt x="5882" y="7763"/>
                  </a:lnTo>
                  <a:cubicBezTo>
                    <a:pt x="5882" y="7668"/>
                    <a:pt x="5894" y="7573"/>
                    <a:pt x="5906" y="7466"/>
                  </a:cubicBezTo>
                  <a:cubicBezTo>
                    <a:pt x="6013" y="6823"/>
                    <a:pt x="6656" y="6418"/>
                    <a:pt x="6656" y="6418"/>
                  </a:cubicBezTo>
                  <a:close/>
                  <a:moveTo>
                    <a:pt x="4239" y="0"/>
                  </a:moveTo>
                  <a:cubicBezTo>
                    <a:pt x="3941" y="0"/>
                    <a:pt x="3703" y="155"/>
                    <a:pt x="3703" y="369"/>
                  </a:cubicBezTo>
                  <a:cubicBezTo>
                    <a:pt x="3703" y="477"/>
                    <a:pt x="3786" y="572"/>
                    <a:pt x="3882" y="655"/>
                  </a:cubicBezTo>
                  <a:cubicBezTo>
                    <a:pt x="3822" y="727"/>
                    <a:pt x="3751" y="786"/>
                    <a:pt x="3667" y="858"/>
                  </a:cubicBezTo>
                  <a:cubicBezTo>
                    <a:pt x="2977" y="1393"/>
                    <a:pt x="1893" y="1632"/>
                    <a:pt x="1893" y="2334"/>
                  </a:cubicBezTo>
                  <a:cubicBezTo>
                    <a:pt x="1893" y="2524"/>
                    <a:pt x="1953" y="2667"/>
                    <a:pt x="2060" y="2763"/>
                  </a:cubicBezTo>
                  <a:cubicBezTo>
                    <a:pt x="1024" y="3322"/>
                    <a:pt x="0" y="3798"/>
                    <a:pt x="0" y="4727"/>
                  </a:cubicBezTo>
                  <a:cubicBezTo>
                    <a:pt x="0" y="5239"/>
                    <a:pt x="238" y="5537"/>
                    <a:pt x="524" y="5692"/>
                  </a:cubicBezTo>
                  <a:cubicBezTo>
                    <a:pt x="429" y="5739"/>
                    <a:pt x="369" y="5834"/>
                    <a:pt x="369" y="5930"/>
                  </a:cubicBezTo>
                  <a:cubicBezTo>
                    <a:pt x="369" y="6084"/>
                    <a:pt x="488" y="6204"/>
                    <a:pt x="643" y="6204"/>
                  </a:cubicBezTo>
                  <a:lnTo>
                    <a:pt x="774" y="6204"/>
                  </a:lnTo>
                  <a:lnTo>
                    <a:pt x="774" y="13835"/>
                  </a:lnTo>
                  <a:lnTo>
                    <a:pt x="643" y="13835"/>
                  </a:lnTo>
                  <a:cubicBezTo>
                    <a:pt x="488" y="13835"/>
                    <a:pt x="369" y="13954"/>
                    <a:pt x="369" y="14097"/>
                  </a:cubicBezTo>
                  <a:cubicBezTo>
                    <a:pt x="369" y="14205"/>
                    <a:pt x="429" y="14300"/>
                    <a:pt x="524" y="14335"/>
                  </a:cubicBezTo>
                  <a:cubicBezTo>
                    <a:pt x="238" y="14502"/>
                    <a:pt x="0" y="14800"/>
                    <a:pt x="0" y="15312"/>
                  </a:cubicBezTo>
                  <a:cubicBezTo>
                    <a:pt x="0" y="16586"/>
                    <a:pt x="1953" y="17014"/>
                    <a:pt x="3191" y="17967"/>
                  </a:cubicBezTo>
                  <a:cubicBezTo>
                    <a:pt x="3989" y="18598"/>
                    <a:pt x="4239" y="19277"/>
                    <a:pt x="4239" y="19277"/>
                  </a:cubicBezTo>
                  <a:cubicBezTo>
                    <a:pt x="4239" y="19277"/>
                    <a:pt x="4501" y="18598"/>
                    <a:pt x="5299" y="17967"/>
                  </a:cubicBezTo>
                  <a:cubicBezTo>
                    <a:pt x="6537" y="17002"/>
                    <a:pt x="8489" y="16574"/>
                    <a:pt x="8489" y="15312"/>
                  </a:cubicBezTo>
                  <a:cubicBezTo>
                    <a:pt x="8489" y="14800"/>
                    <a:pt x="8251" y="14502"/>
                    <a:pt x="7966" y="14335"/>
                  </a:cubicBezTo>
                  <a:cubicBezTo>
                    <a:pt x="8049" y="14300"/>
                    <a:pt x="8108" y="14205"/>
                    <a:pt x="8108" y="14097"/>
                  </a:cubicBezTo>
                  <a:cubicBezTo>
                    <a:pt x="8108" y="13954"/>
                    <a:pt x="7989" y="13835"/>
                    <a:pt x="7847" y="13835"/>
                  </a:cubicBezTo>
                  <a:lnTo>
                    <a:pt x="7716" y="13835"/>
                  </a:lnTo>
                  <a:lnTo>
                    <a:pt x="7716" y="6204"/>
                  </a:lnTo>
                  <a:lnTo>
                    <a:pt x="7847" y="6204"/>
                  </a:lnTo>
                  <a:cubicBezTo>
                    <a:pt x="7989" y="6204"/>
                    <a:pt x="8108" y="6084"/>
                    <a:pt x="8108" y="5930"/>
                  </a:cubicBezTo>
                  <a:cubicBezTo>
                    <a:pt x="8108" y="5834"/>
                    <a:pt x="8049" y="5739"/>
                    <a:pt x="7966" y="5692"/>
                  </a:cubicBezTo>
                  <a:cubicBezTo>
                    <a:pt x="8228" y="5513"/>
                    <a:pt x="8489" y="5239"/>
                    <a:pt x="8489" y="4727"/>
                  </a:cubicBezTo>
                  <a:cubicBezTo>
                    <a:pt x="8489" y="3798"/>
                    <a:pt x="7477" y="3334"/>
                    <a:pt x="6430" y="2763"/>
                  </a:cubicBezTo>
                  <a:cubicBezTo>
                    <a:pt x="6525" y="2655"/>
                    <a:pt x="6596" y="2524"/>
                    <a:pt x="6596" y="2334"/>
                  </a:cubicBezTo>
                  <a:cubicBezTo>
                    <a:pt x="6596" y="1620"/>
                    <a:pt x="5513" y="1381"/>
                    <a:pt x="4822" y="858"/>
                  </a:cubicBezTo>
                  <a:cubicBezTo>
                    <a:pt x="4739" y="786"/>
                    <a:pt x="4656" y="727"/>
                    <a:pt x="4596" y="655"/>
                  </a:cubicBezTo>
                  <a:cubicBezTo>
                    <a:pt x="4703" y="572"/>
                    <a:pt x="4775" y="489"/>
                    <a:pt x="4775" y="369"/>
                  </a:cubicBezTo>
                  <a:cubicBezTo>
                    <a:pt x="4775" y="155"/>
                    <a:pt x="4537" y="0"/>
                    <a:pt x="4239" y="0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  <a:effectLst>
              <a:outerShdw blurRad="257175" dist="47625" dir="5400000" algn="bl" rotWithShape="0">
                <a:srgbClr val="CEA37C">
                  <a:alpha val="8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1" name="Google Shape;1161;p29"/>
          <p:cNvGrpSpPr/>
          <p:nvPr/>
        </p:nvGrpSpPr>
        <p:grpSpPr>
          <a:xfrm>
            <a:off x="254458" y="-118049"/>
            <a:ext cx="454448" cy="1887747"/>
            <a:chOff x="3846700" y="-166175"/>
            <a:chExt cx="454448" cy="1887747"/>
          </a:xfrm>
        </p:grpSpPr>
        <p:sp>
          <p:nvSpPr>
            <p:cNvPr id="1162" name="Google Shape;1162;p29"/>
            <p:cNvSpPr/>
            <p:nvPr/>
          </p:nvSpPr>
          <p:spPr>
            <a:xfrm>
              <a:off x="4049360" y="-166175"/>
              <a:ext cx="49138" cy="855316"/>
            </a:xfrm>
            <a:custGeom>
              <a:avLst/>
              <a:gdLst/>
              <a:ahLst/>
              <a:cxnLst/>
              <a:rect l="l" t="t" r="r" b="b"/>
              <a:pathLst>
                <a:path w="918" h="15979" extrusionOk="0">
                  <a:moveTo>
                    <a:pt x="453" y="0"/>
                  </a:moveTo>
                  <a:cubicBezTo>
                    <a:pt x="274" y="0"/>
                    <a:pt x="131" y="143"/>
                    <a:pt x="131" y="322"/>
                  </a:cubicBezTo>
                  <a:cubicBezTo>
                    <a:pt x="131" y="488"/>
                    <a:pt x="251" y="619"/>
                    <a:pt x="417" y="655"/>
                  </a:cubicBezTo>
                  <a:cubicBezTo>
                    <a:pt x="251" y="679"/>
                    <a:pt x="131" y="822"/>
                    <a:pt x="131" y="977"/>
                  </a:cubicBezTo>
                  <a:cubicBezTo>
                    <a:pt x="131" y="1143"/>
                    <a:pt x="251" y="1274"/>
                    <a:pt x="417" y="1310"/>
                  </a:cubicBezTo>
                  <a:cubicBezTo>
                    <a:pt x="251" y="1334"/>
                    <a:pt x="131" y="1477"/>
                    <a:pt x="131" y="1631"/>
                  </a:cubicBezTo>
                  <a:cubicBezTo>
                    <a:pt x="131" y="1798"/>
                    <a:pt x="251" y="1929"/>
                    <a:pt x="417" y="1965"/>
                  </a:cubicBezTo>
                  <a:cubicBezTo>
                    <a:pt x="251" y="1989"/>
                    <a:pt x="131" y="2132"/>
                    <a:pt x="131" y="2286"/>
                  </a:cubicBezTo>
                  <a:cubicBezTo>
                    <a:pt x="131" y="2453"/>
                    <a:pt x="251" y="2584"/>
                    <a:pt x="417" y="2620"/>
                  </a:cubicBezTo>
                  <a:cubicBezTo>
                    <a:pt x="251" y="2643"/>
                    <a:pt x="131" y="2786"/>
                    <a:pt x="131" y="2941"/>
                  </a:cubicBezTo>
                  <a:cubicBezTo>
                    <a:pt x="131" y="3108"/>
                    <a:pt x="251" y="3239"/>
                    <a:pt x="417" y="3275"/>
                  </a:cubicBezTo>
                  <a:cubicBezTo>
                    <a:pt x="251" y="3298"/>
                    <a:pt x="131" y="3441"/>
                    <a:pt x="131" y="3596"/>
                  </a:cubicBezTo>
                  <a:cubicBezTo>
                    <a:pt x="131" y="3763"/>
                    <a:pt x="251" y="3894"/>
                    <a:pt x="417" y="3929"/>
                  </a:cubicBezTo>
                  <a:cubicBezTo>
                    <a:pt x="251" y="3953"/>
                    <a:pt x="131" y="4096"/>
                    <a:pt x="131" y="4251"/>
                  </a:cubicBezTo>
                  <a:cubicBezTo>
                    <a:pt x="131" y="4418"/>
                    <a:pt x="251" y="4548"/>
                    <a:pt x="417" y="4584"/>
                  </a:cubicBezTo>
                  <a:cubicBezTo>
                    <a:pt x="251" y="4608"/>
                    <a:pt x="131" y="4751"/>
                    <a:pt x="131" y="4906"/>
                  </a:cubicBezTo>
                  <a:cubicBezTo>
                    <a:pt x="131" y="5072"/>
                    <a:pt x="251" y="5203"/>
                    <a:pt x="417" y="5239"/>
                  </a:cubicBezTo>
                  <a:cubicBezTo>
                    <a:pt x="251" y="5263"/>
                    <a:pt x="131" y="5406"/>
                    <a:pt x="131" y="5561"/>
                  </a:cubicBezTo>
                  <a:cubicBezTo>
                    <a:pt x="131" y="5727"/>
                    <a:pt x="251" y="5858"/>
                    <a:pt x="417" y="5894"/>
                  </a:cubicBezTo>
                  <a:cubicBezTo>
                    <a:pt x="251" y="5918"/>
                    <a:pt x="131" y="6061"/>
                    <a:pt x="131" y="6215"/>
                  </a:cubicBezTo>
                  <a:cubicBezTo>
                    <a:pt x="131" y="6382"/>
                    <a:pt x="251" y="6513"/>
                    <a:pt x="417" y="6549"/>
                  </a:cubicBezTo>
                  <a:cubicBezTo>
                    <a:pt x="251" y="6573"/>
                    <a:pt x="131" y="6715"/>
                    <a:pt x="131" y="6870"/>
                  </a:cubicBezTo>
                  <a:cubicBezTo>
                    <a:pt x="131" y="7037"/>
                    <a:pt x="251" y="7168"/>
                    <a:pt x="417" y="7204"/>
                  </a:cubicBezTo>
                  <a:cubicBezTo>
                    <a:pt x="251" y="7227"/>
                    <a:pt x="131" y="7370"/>
                    <a:pt x="131" y="7525"/>
                  </a:cubicBezTo>
                  <a:cubicBezTo>
                    <a:pt x="131" y="7692"/>
                    <a:pt x="251" y="7823"/>
                    <a:pt x="417" y="7858"/>
                  </a:cubicBezTo>
                  <a:cubicBezTo>
                    <a:pt x="251" y="7882"/>
                    <a:pt x="131" y="8025"/>
                    <a:pt x="131" y="8180"/>
                  </a:cubicBezTo>
                  <a:cubicBezTo>
                    <a:pt x="131" y="8347"/>
                    <a:pt x="251" y="8478"/>
                    <a:pt x="417" y="8513"/>
                  </a:cubicBezTo>
                  <a:cubicBezTo>
                    <a:pt x="251" y="8537"/>
                    <a:pt x="131" y="8680"/>
                    <a:pt x="131" y="8835"/>
                  </a:cubicBezTo>
                  <a:cubicBezTo>
                    <a:pt x="131" y="9001"/>
                    <a:pt x="251" y="9132"/>
                    <a:pt x="417" y="9168"/>
                  </a:cubicBezTo>
                  <a:cubicBezTo>
                    <a:pt x="251" y="9192"/>
                    <a:pt x="131" y="9335"/>
                    <a:pt x="131" y="9490"/>
                  </a:cubicBezTo>
                  <a:cubicBezTo>
                    <a:pt x="131" y="9656"/>
                    <a:pt x="251" y="9787"/>
                    <a:pt x="417" y="9823"/>
                  </a:cubicBezTo>
                  <a:cubicBezTo>
                    <a:pt x="251" y="9847"/>
                    <a:pt x="131" y="9990"/>
                    <a:pt x="131" y="10144"/>
                  </a:cubicBezTo>
                  <a:cubicBezTo>
                    <a:pt x="131" y="10311"/>
                    <a:pt x="251" y="10442"/>
                    <a:pt x="417" y="10478"/>
                  </a:cubicBezTo>
                  <a:cubicBezTo>
                    <a:pt x="251" y="10502"/>
                    <a:pt x="131" y="10644"/>
                    <a:pt x="131" y="10799"/>
                  </a:cubicBezTo>
                  <a:cubicBezTo>
                    <a:pt x="131" y="10966"/>
                    <a:pt x="251" y="11097"/>
                    <a:pt x="417" y="11133"/>
                  </a:cubicBezTo>
                  <a:cubicBezTo>
                    <a:pt x="251" y="11156"/>
                    <a:pt x="131" y="11299"/>
                    <a:pt x="131" y="11454"/>
                  </a:cubicBezTo>
                  <a:cubicBezTo>
                    <a:pt x="131" y="11621"/>
                    <a:pt x="251" y="11752"/>
                    <a:pt x="417" y="11787"/>
                  </a:cubicBezTo>
                  <a:cubicBezTo>
                    <a:pt x="251" y="11811"/>
                    <a:pt x="131" y="11954"/>
                    <a:pt x="131" y="12109"/>
                  </a:cubicBezTo>
                  <a:cubicBezTo>
                    <a:pt x="131" y="12276"/>
                    <a:pt x="251" y="12407"/>
                    <a:pt x="417" y="12442"/>
                  </a:cubicBezTo>
                  <a:cubicBezTo>
                    <a:pt x="251" y="12466"/>
                    <a:pt x="131" y="12609"/>
                    <a:pt x="131" y="12764"/>
                  </a:cubicBezTo>
                  <a:cubicBezTo>
                    <a:pt x="131" y="12930"/>
                    <a:pt x="251" y="13061"/>
                    <a:pt x="417" y="13097"/>
                  </a:cubicBezTo>
                  <a:cubicBezTo>
                    <a:pt x="251" y="13121"/>
                    <a:pt x="131" y="13264"/>
                    <a:pt x="131" y="13419"/>
                  </a:cubicBezTo>
                  <a:cubicBezTo>
                    <a:pt x="131" y="13585"/>
                    <a:pt x="251" y="13716"/>
                    <a:pt x="417" y="13752"/>
                  </a:cubicBezTo>
                  <a:cubicBezTo>
                    <a:pt x="251" y="13776"/>
                    <a:pt x="131" y="13919"/>
                    <a:pt x="131" y="14073"/>
                  </a:cubicBezTo>
                  <a:cubicBezTo>
                    <a:pt x="131" y="14240"/>
                    <a:pt x="251" y="14371"/>
                    <a:pt x="417" y="14407"/>
                  </a:cubicBezTo>
                  <a:cubicBezTo>
                    <a:pt x="251" y="14431"/>
                    <a:pt x="131" y="14574"/>
                    <a:pt x="131" y="14728"/>
                  </a:cubicBezTo>
                  <a:cubicBezTo>
                    <a:pt x="131" y="14895"/>
                    <a:pt x="251" y="15026"/>
                    <a:pt x="417" y="15062"/>
                  </a:cubicBezTo>
                  <a:cubicBezTo>
                    <a:pt x="191" y="15086"/>
                    <a:pt x="0" y="15288"/>
                    <a:pt x="0" y="15526"/>
                  </a:cubicBezTo>
                  <a:cubicBezTo>
                    <a:pt x="0" y="15776"/>
                    <a:pt x="203" y="15978"/>
                    <a:pt x="453" y="15978"/>
                  </a:cubicBezTo>
                  <a:cubicBezTo>
                    <a:pt x="715" y="15978"/>
                    <a:pt x="917" y="15776"/>
                    <a:pt x="917" y="15526"/>
                  </a:cubicBezTo>
                  <a:cubicBezTo>
                    <a:pt x="917" y="15288"/>
                    <a:pt x="727" y="15086"/>
                    <a:pt x="501" y="15062"/>
                  </a:cubicBezTo>
                  <a:cubicBezTo>
                    <a:pt x="667" y="15026"/>
                    <a:pt x="786" y="14895"/>
                    <a:pt x="786" y="14728"/>
                  </a:cubicBezTo>
                  <a:cubicBezTo>
                    <a:pt x="786" y="14574"/>
                    <a:pt x="667" y="14431"/>
                    <a:pt x="501" y="14407"/>
                  </a:cubicBezTo>
                  <a:cubicBezTo>
                    <a:pt x="667" y="14371"/>
                    <a:pt x="786" y="14240"/>
                    <a:pt x="786" y="14073"/>
                  </a:cubicBezTo>
                  <a:cubicBezTo>
                    <a:pt x="786" y="13919"/>
                    <a:pt x="667" y="13776"/>
                    <a:pt x="501" y="13752"/>
                  </a:cubicBezTo>
                  <a:cubicBezTo>
                    <a:pt x="667" y="13716"/>
                    <a:pt x="786" y="13585"/>
                    <a:pt x="786" y="13419"/>
                  </a:cubicBezTo>
                  <a:cubicBezTo>
                    <a:pt x="786" y="13264"/>
                    <a:pt x="667" y="13121"/>
                    <a:pt x="501" y="13097"/>
                  </a:cubicBezTo>
                  <a:cubicBezTo>
                    <a:pt x="667" y="13061"/>
                    <a:pt x="786" y="12930"/>
                    <a:pt x="786" y="12764"/>
                  </a:cubicBezTo>
                  <a:cubicBezTo>
                    <a:pt x="786" y="12609"/>
                    <a:pt x="667" y="12466"/>
                    <a:pt x="501" y="12442"/>
                  </a:cubicBezTo>
                  <a:cubicBezTo>
                    <a:pt x="667" y="12407"/>
                    <a:pt x="786" y="12276"/>
                    <a:pt x="786" y="12109"/>
                  </a:cubicBezTo>
                  <a:cubicBezTo>
                    <a:pt x="786" y="11954"/>
                    <a:pt x="667" y="11811"/>
                    <a:pt x="501" y="11787"/>
                  </a:cubicBezTo>
                  <a:cubicBezTo>
                    <a:pt x="667" y="11752"/>
                    <a:pt x="786" y="11621"/>
                    <a:pt x="786" y="11454"/>
                  </a:cubicBezTo>
                  <a:cubicBezTo>
                    <a:pt x="786" y="11299"/>
                    <a:pt x="667" y="11156"/>
                    <a:pt x="501" y="11133"/>
                  </a:cubicBezTo>
                  <a:cubicBezTo>
                    <a:pt x="667" y="11097"/>
                    <a:pt x="786" y="10966"/>
                    <a:pt x="786" y="10799"/>
                  </a:cubicBezTo>
                  <a:cubicBezTo>
                    <a:pt x="786" y="10644"/>
                    <a:pt x="667" y="10502"/>
                    <a:pt x="501" y="10478"/>
                  </a:cubicBezTo>
                  <a:cubicBezTo>
                    <a:pt x="667" y="10442"/>
                    <a:pt x="786" y="10311"/>
                    <a:pt x="786" y="10144"/>
                  </a:cubicBezTo>
                  <a:cubicBezTo>
                    <a:pt x="786" y="9990"/>
                    <a:pt x="667" y="9847"/>
                    <a:pt x="501" y="9823"/>
                  </a:cubicBezTo>
                  <a:cubicBezTo>
                    <a:pt x="667" y="9787"/>
                    <a:pt x="786" y="9656"/>
                    <a:pt x="786" y="9490"/>
                  </a:cubicBezTo>
                  <a:cubicBezTo>
                    <a:pt x="786" y="9335"/>
                    <a:pt x="667" y="9192"/>
                    <a:pt x="501" y="9168"/>
                  </a:cubicBezTo>
                  <a:cubicBezTo>
                    <a:pt x="667" y="9132"/>
                    <a:pt x="786" y="9001"/>
                    <a:pt x="786" y="8835"/>
                  </a:cubicBezTo>
                  <a:cubicBezTo>
                    <a:pt x="786" y="8680"/>
                    <a:pt x="667" y="8537"/>
                    <a:pt x="501" y="8513"/>
                  </a:cubicBezTo>
                  <a:cubicBezTo>
                    <a:pt x="667" y="8478"/>
                    <a:pt x="786" y="8347"/>
                    <a:pt x="786" y="8180"/>
                  </a:cubicBezTo>
                  <a:cubicBezTo>
                    <a:pt x="786" y="8025"/>
                    <a:pt x="667" y="7882"/>
                    <a:pt x="501" y="7858"/>
                  </a:cubicBezTo>
                  <a:cubicBezTo>
                    <a:pt x="667" y="7823"/>
                    <a:pt x="786" y="7692"/>
                    <a:pt x="786" y="7525"/>
                  </a:cubicBezTo>
                  <a:cubicBezTo>
                    <a:pt x="786" y="7370"/>
                    <a:pt x="667" y="7227"/>
                    <a:pt x="501" y="7204"/>
                  </a:cubicBezTo>
                  <a:cubicBezTo>
                    <a:pt x="667" y="7168"/>
                    <a:pt x="786" y="7037"/>
                    <a:pt x="786" y="6870"/>
                  </a:cubicBezTo>
                  <a:cubicBezTo>
                    <a:pt x="786" y="6715"/>
                    <a:pt x="667" y="6573"/>
                    <a:pt x="501" y="6549"/>
                  </a:cubicBezTo>
                  <a:cubicBezTo>
                    <a:pt x="667" y="6513"/>
                    <a:pt x="786" y="6382"/>
                    <a:pt x="786" y="6215"/>
                  </a:cubicBezTo>
                  <a:cubicBezTo>
                    <a:pt x="786" y="6061"/>
                    <a:pt x="667" y="5918"/>
                    <a:pt x="501" y="5894"/>
                  </a:cubicBezTo>
                  <a:cubicBezTo>
                    <a:pt x="667" y="5858"/>
                    <a:pt x="786" y="5727"/>
                    <a:pt x="786" y="5561"/>
                  </a:cubicBezTo>
                  <a:cubicBezTo>
                    <a:pt x="786" y="5406"/>
                    <a:pt x="667" y="5263"/>
                    <a:pt x="501" y="5239"/>
                  </a:cubicBezTo>
                  <a:cubicBezTo>
                    <a:pt x="667" y="5203"/>
                    <a:pt x="786" y="5072"/>
                    <a:pt x="786" y="4906"/>
                  </a:cubicBezTo>
                  <a:cubicBezTo>
                    <a:pt x="786" y="4751"/>
                    <a:pt x="667" y="4608"/>
                    <a:pt x="501" y="4584"/>
                  </a:cubicBezTo>
                  <a:cubicBezTo>
                    <a:pt x="667" y="4548"/>
                    <a:pt x="786" y="4418"/>
                    <a:pt x="786" y="4251"/>
                  </a:cubicBezTo>
                  <a:cubicBezTo>
                    <a:pt x="786" y="4096"/>
                    <a:pt x="667" y="3953"/>
                    <a:pt x="501" y="3929"/>
                  </a:cubicBezTo>
                  <a:cubicBezTo>
                    <a:pt x="667" y="3894"/>
                    <a:pt x="786" y="3763"/>
                    <a:pt x="786" y="3596"/>
                  </a:cubicBezTo>
                  <a:cubicBezTo>
                    <a:pt x="786" y="3441"/>
                    <a:pt x="667" y="3298"/>
                    <a:pt x="501" y="3275"/>
                  </a:cubicBezTo>
                  <a:cubicBezTo>
                    <a:pt x="667" y="3239"/>
                    <a:pt x="786" y="3108"/>
                    <a:pt x="786" y="2941"/>
                  </a:cubicBezTo>
                  <a:cubicBezTo>
                    <a:pt x="786" y="2786"/>
                    <a:pt x="667" y="2643"/>
                    <a:pt x="501" y="2620"/>
                  </a:cubicBezTo>
                  <a:cubicBezTo>
                    <a:pt x="667" y="2584"/>
                    <a:pt x="786" y="2453"/>
                    <a:pt x="786" y="2286"/>
                  </a:cubicBezTo>
                  <a:cubicBezTo>
                    <a:pt x="786" y="2132"/>
                    <a:pt x="667" y="1989"/>
                    <a:pt x="501" y="1965"/>
                  </a:cubicBezTo>
                  <a:cubicBezTo>
                    <a:pt x="667" y="1929"/>
                    <a:pt x="786" y="1798"/>
                    <a:pt x="786" y="1631"/>
                  </a:cubicBezTo>
                  <a:cubicBezTo>
                    <a:pt x="786" y="1477"/>
                    <a:pt x="667" y="1334"/>
                    <a:pt x="501" y="1310"/>
                  </a:cubicBezTo>
                  <a:cubicBezTo>
                    <a:pt x="667" y="1274"/>
                    <a:pt x="786" y="1143"/>
                    <a:pt x="786" y="977"/>
                  </a:cubicBezTo>
                  <a:cubicBezTo>
                    <a:pt x="786" y="822"/>
                    <a:pt x="667" y="679"/>
                    <a:pt x="501" y="655"/>
                  </a:cubicBezTo>
                  <a:cubicBezTo>
                    <a:pt x="667" y="619"/>
                    <a:pt x="786" y="488"/>
                    <a:pt x="786" y="322"/>
                  </a:cubicBezTo>
                  <a:cubicBezTo>
                    <a:pt x="786" y="143"/>
                    <a:pt x="632" y="0"/>
                    <a:pt x="4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29"/>
            <p:cNvSpPr/>
            <p:nvPr/>
          </p:nvSpPr>
          <p:spPr>
            <a:xfrm>
              <a:off x="3897494" y="1002725"/>
              <a:ext cx="352800" cy="423300"/>
            </a:xfrm>
            <a:prstGeom prst="rect">
              <a:avLst/>
            </a:prstGeom>
            <a:gradFill>
              <a:gsLst>
                <a:gs pos="0">
                  <a:srgbClr val="E69138"/>
                </a:gs>
                <a:gs pos="100000">
                  <a:srgbClr val="FFD96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29"/>
            <p:cNvSpPr/>
            <p:nvPr/>
          </p:nvSpPr>
          <p:spPr>
            <a:xfrm>
              <a:off x="3846700" y="689722"/>
              <a:ext cx="454448" cy="1031850"/>
            </a:xfrm>
            <a:custGeom>
              <a:avLst/>
              <a:gdLst/>
              <a:ahLst/>
              <a:cxnLst/>
              <a:rect l="l" t="t" r="r" b="b"/>
              <a:pathLst>
                <a:path w="8490" h="19277" extrusionOk="0">
                  <a:moveTo>
                    <a:pt x="1834" y="6418"/>
                  </a:moveTo>
                  <a:cubicBezTo>
                    <a:pt x="1834" y="6418"/>
                    <a:pt x="2477" y="6811"/>
                    <a:pt x="2572" y="7466"/>
                  </a:cubicBezTo>
                  <a:cubicBezTo>
                    <a:pt x="2596" y="7573"/>
                    <a:pt x="2608" y="7668"/>
                    <a:pt x="2608" y="7763"/>
                  </a:cubicBezTo>
                  <a:lnTo>
                    <a:pt x="2608" y="13609"/>
                  </a:lnTo>
                  <a:lnTo>
                    <a:pt x="1060" y="13609"/>
                  </a:lnTo>
                  <a:lnTo>
                    <a:pt x="1060" y="7763"/>
                  </a:lnTo>
                  <a:cubicBezTo>
                    <a:pt x="1060" y="7668"/>
                    <a:pt x="1072" y="7573"/>
                    <a:pt x="1084" y="7466"/>
                  </a:cubicBezTo>
                  <a:cubicBezTo>
                    <a:pt x="1191" y="6823"/>
                    <a:pt x="1834" y="6418"/>
                    <a:pt x="1834" y="6418"/>
                  </a:cubicBezTo>
                  <a:close/>
                  <a:moveTo>
                    <a:pt x="4239" y="6418"/>
                  </a:moveTo>
                  <a:cubicBezTo>
                    <a:pt x="4239" y="6418"/>
                    <a:pt x="5370" y="7001"/>
                    <a:pt x="5572" y="7966"/>
                  </a:cubicBezTo>
                  <a:cubicBezTo>
                    <a:pt x="5596" y="8132"/>
                    <a:pt x="5608" y="8287"/>
                    <a:pt x="5632" y="8418"/>
                  </a:cubicBezTo>
                  <a:lnTo>
                    <a:pt x="5632" y="13609"/>
                  </a:lnTo>
                  <a:lnTo>
                    <a:pt x="2858" y="13609"/>
                  </a:lnTo>
                  <a:lnTo>
                    <a:pt x="2858" y="8418"/>
                  </a:lnTo>
                  <a:cubicBezTo>
                    <a:pt x="2858" y="8287"/>
                    <a:pt x="2870" y="8132"/>
                    <a:pt x="2917" y="7966"/>
                  </a:cubicBezTo>
                  <a:cubicBezTo>
                    <a:pt x="3108" y="7001"/>
                    <a:pt x="4239" y="6418"/>
                    <a:pt x="4239" y="6418"/>
                  </a:cubicBezTo>
                  <a:close/>
                  <a:moveTo>
                    <a:pt x="6656" y="6418"/>
                  </a:moveTo>
                  <a:cubicBezTo>
                    <a:pt x="6656" y="6418"/>
                    <a:pt x="7299" y="6811"/>
                    <a:pt x="7394" y="7466"/>
                  </a:cubicBezTo>
                  <a:cubicBezTo>
                    <a:pt x="7418" y="7573"/>
                    <a:pt x="7430" y="7668"/>
                    <a:pt x="7430" y="7763"/>
                  </a:cubicBezTo>
                  <a:lnTo>
                    <a:pt x="7430" y="13609"/>
                  </a:lnTo>
                  <a:lnTo>
                    <a:pt x="5882" y="13609"/>
                  </a:lnTo>
                  <a:lnTo>
                    <a:pt x="5882" y="7763"/>
                  </a:lnTo>
                  <a:cubicBezTo>
                    <a:pt x="5882" y="7668"/>
                    <a:pt x="5894" y="7573"/>
                    <a:pt x="5906" y="7466"/>
                  </a:cubicBezTo>
                  <a:cubicBezTo>
                    <a:pt x="6013" y="6823"/>
                    <a:pt x="6656" y="6418"/>
                    <a:pt x="6656" y="6418"/>
                  </a:cubicBezTo>
                  <a:close/>
                  <a:moveTo>
                    <a:pt x="4239" y="0"/>
                  </a:moveTo>
                  <a:cubicBezTo>
                    <a:pt x="3941" y="0"/>
                    <a:pt x="3703" y="155"/>
                    <a:pt x="3703" y="369"/>
                  </a:cubicBezTo>
                  <a:cubicBezTo>
                    <a:pt x="3703" y="477"/>
                    <a:pt x="3786" y="572"/>
                    <a:pt x="3882" y="655"/>
                  </a:cubicBezTo>
                  <a:cubicBezTo>
                    <a:pt x="3822" y="727"/>
                    <a:pt x="3751" y="786"/>
                    <a:pt x="3667" y="858"/>
                  </a:cubicBezTo>
                  <a:cubicBezTo>
                    <a:pt x="2977" y="1393"/>
                    <a:pt x="1893" y="1632"/>
                    <a:pt x="1893" y="2334"/>
                  </a:cubicBezTo>
                  <a:cubicBezTo>
                    <a:pt x="1893" y="2524"/>
                    <a:pt x="1953" y="2667"/>
                    <a:pt x="2060" y="2763"/>
                  </a:cubicBezTo>
                  <a:cubicBezTo>
                    <a:pt x="1024" y="3322"/>
                    <a:pt x="0" y="3798"/>
                    <a:pt x="0" y="4727"/>
                  </a:cubicBezTo>
                  <a:cubicBezTo>
                    <a:pt x="0" y="5239"/>
                    <a:pt x="238" y="5537"/>
                    <a:pt x="524" y="5692"/>
                  </a:cubicBezTo>
                  <a:cubicBezTo>
                    <a:pt x="429" y="5739"/>
                    <a:pt x="369" y="5834"/>
                    <a:pt x="369" y="5930"/>
                  </a:cubicBezTo>
                  <a:cubicBezTo>
                    <a:pt x="369" y="6084"/>
                    <a:pt x="488" y="6204"/>
                    <a:pt x="643" y="6204"/>
                  </a:cubicBezTo>
                  <a:lnTo>
                    <a:pt x="774" y="6204"/>
                  </a:lnTo>
                  <a:lnTo>
                    <a:pt x="774" y="13835"/>
                  </a:lnTo>
                  <a:lnTo>
                    <a:pt x="643" y="13835"/>
                  </a:lnTo>
                  <a:cubicBezTo>
                    <a:pt x="488" y="13835"/>
                    <a:pt x="369" y="13954"/>
                    <a:pt x="369" y="14097"/>
                  </a:cubicBezTo>
                  <a:cubicBezTo>
                    <a:pt x="369" y="14205"/>
                    <a:pt x="429" y="14300"/>
                    <a:pt x="524" y="14335"/>
                  </a:cubicBezTo>
                  <a:cubicBezTo>
                    <a:pt x="238" y="14502"/>
                    <a:pt x="0" y="14800"/>
                    <a:pt x="0" y="15312"/>
                  </a:cubicBezTo>
                  <a:cubicBezTo>
                    <a:pt x="0" y="16586"/>
                    <a:pt x="1953" y="17014"/>
                    <a:pt x="3191" y="17967"/>
                  </a:cubicBezTo>
                  <a:cubicBezTo>
                    <a:pt x="3989" y="18598"/>
                    <a:pt x="4239" y="19277"/>
                    <a:pt x="4239" y="19277"/>
                  </a:cubicBezTo>
                  <a:cubicBezTo>
                    <a:pt x="4239" y="19277"/>
                    <a:pt x="4501" y="18598"/>
                    <a:pt x="5299" y="17967"/>
                  </a:cubicBezTo>
                  <a:cubicBezTo>
                    <a:pt x="6537" y="17002"/>
                    <a:pt x="8489" y="16574"/>
                    <a:pt x="8489" y="15312"/>
                  </a:cubicBezTo>
                  <a:cubicBezTo>
                    <a:pt x="8489" y="14800"/>
                    <a:pt x="8251" y="14502"/>
                    <a:pt x="7966" y="14335"/>
                  </a:cubicBezTo>
                  <a:cubicBezTo>
                    <a:pt x="8049" y="14300"/>
                    <a:pt x="8108" y="14205"/>
                    <a:pt x="8108" y="14097"/>
                  </a:cubicBezTo>
                  <a:cubicBezTo>
                    <a:pt x="8108" y="13954"/>
                    <a:pt x="7989" y="13835"/>
                    <a:pt x="7847" y="13835"/>
                  </a:cubicBezTo>
                  <a:lnTo>
                    <a:pt x="7716" y="13835"/>
                  </a:lnTo>
                  <a:lnTo>
                    <a:pt x="7716" y="6204"/>
                  </a:lnTo>
                  <a:lnTo>
                    <a:pt x="7847" y="6204"/>
                  </a:lnTo>
                  <a:cubicBezTo>
                    <a:pt x="7989" y="6204"/>
                    <a:pt x="8108" y="6084"/>
                    <a:pt x="8108" y="5930"/>
                  </a:cubicBezTo>
                  <a:cubicBezTo>
                    <a:pt x="8108" y="5834"/>
                    <a:pt x="8049" y="5739"/>
                    <a:pt x="7966" y="5692"/>
                  </a:cubicBezTo>
                  <a:cubicBezTo>
                    <a:pt x="8228" y="5513"/>
                    <a:pt x="8489" y="5239"/>
                    <a:pt x="8489" y="4727"/>
                  </a:cubicBezTo>
                  <a:cubicBezTo>
                    <a:pt x="8489" y="3798"/>
                    <a:pt x="7477" y="3334"/>
                    <a:pt x="6430" y="2763"/>
                  </a:cubicBezTo>
                  <a:cubicBezTo>
                    <a:pt x="6525" y="2655"/>
                    <a:pt x="6596" y="2524"/>
                    <a:pt x="6596" y="2334"/>
                  </a:cubicBezTo>
                  <a:cubicBezTo>
                    <a:pt x="6596" y="1620"/>
                    <a:pt x="5513" y="1381"/>
                    <a:pt x="4822" y="858"/>
                  </a:cubicBezTo>
                  <a:cubicBezTo>
                    <a:pt x="4739" y="786"/>
                    <a:pt x="4656" y="727"/>
                    <a:pt x="4596" y="655"/>
                  </a:cubicBezTo>
                  <a:cubicBezTo>
                    <a:pt x="4703" y="572"/>
                    <a:pt x="4775" y="489"/>
                    <a:pt x="4775" y="369"/>
                  </a:cubicBezTo>
                  <a:cubicBezTo>
                    <a:pt x="4775" y="155"/>
                    <a:pt x="4537" y="0"/>
                    <a:pt x="4239" y="0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  <a:effectLst>
              <a:outerShdw blurRad="257175" dist="47625" dir="5400000" algn="bl" rotWithShape="0">
                <a:srgbClr val="CEA37C">
                  <a:alpha val="8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" name="مجموعة 34"/>
          <p:cNvGrpSpPr/>
          <p:nvPr/>
        </p:nvGrpSpPr>
        <p:grpSpPr>
          <a:xfrm>
            <a:off x="4452529" y="186933"/>
            <a:ext cx="4624094" cy="767667"/>
            <a:chOff x="6478215" y="1907849"/>
            <a:chExt cx="1594361" cy="931299"/>
          </a:xfrm>
        </p:grpSpPr>
        <p:sp>
          <p:nvSpPr>
            <p:cNvPr id="36" name="Google Shape;1261;p32"/>
            <p:cNvSpPr/>
            <p:nvPr/>
          </p:nvSpPr>
          <p:spPr>
            <a:xfrm rot="5400000">
              <a:off x="6813826" y="1585895"/>
              <a:ext cx="922805" cy="1575360"/>
            </a:xfrm>
            <a:custGeom>
              <a:avLst/>
              <a:gdLst/>
              <a:ahLst/>
              <a:cxnLst/>
              <a:rect l="l" t="t" r="r" b="b"/>
              <a:pathLst>
                <a:path w="65950" h="112586" extrusionOk="0">
                  <a:moveTo>
                    <a:pt x="32969" y="0"/>
                  </a:moveTo>
                  <a:cubicBezTo>
                    <a:pt x="32517" y="726"/>
                    <a:pt x="31481" y="1976"/>
                    <a:pt x="29171" y="2810"/>
                  </a:cubicBezTo>
                  <a:cubicBezTo>
                    <a:pt x="25278" y="4227"/>
                    <a:pt x="21111" y="6918"/>
                    <a:pt x="21111" y="10227"/>
                  </a:cubicBezTo>
                  <a:lnTo>
                    <a:pt x="21111" y="10561"/>
                  </a:lnTo>
                  <a:lnTo>
                    <a:pt x="20777" y="10525"/>
                  </a:lnTo>
                  <a:cubicBezTo>
                    <a:pt x="20765" y="10525"/>
                    <a:pt x="20527" y="10501"/>
                    <a:pt x="20134" y="10501"/>
                  </a:cubicBezTo>
                  <a:cubicBezTo>
                    <a:pt x="19098" y="10501"/>
                    <a:pt x="17098" y="10668"/>
                    <a:pt x="15360" y="11763"/>
                  </a:cubicBezTo>
                  <a:cubicBezTo>
                    <a:pt x="13217" y="13121"/>
                    <a:pt x="12133" y="15466"/>
                    <a:pt x="12133" y="18729"/>
                  </a:cubicBezTo>
                  <a:lnTo>
                    <a:pt x="12133" y="19038"/>
                  </a:lnTo>
                  <a:lnTo>
                    <a:pt x="11824" y="19026"/>
                  </a:lnTo>
                  <a:lnTo>
                    <a:pt x="11788" y="19026"/>
                  </a:lnTo>
                  <a:cubicBezTo>
                    <a:pt x="11240" y="19026"/>
                    <a:pt x="6466" y="19193"/>
                    <a:pt x="6466" y="25217"/>
                  </a:cubicBezTo>
                  <a:lnTo>
                    <a:pt x="6466" y="25467"/>
                  </a:lnTo>
                  <a:lnTo>
                    <a:pt x="6228" y="25515"/>
                  </a:lnTo>
                  <a:cubicBezTo>
                    <a:pt x="6216" y="25515"/>
                    <a:pt x="4632" y="25813"/>
                    <a:pt x="3084" y="26860"/>
                  </a:cubicBezTo>
                  <a:cubicBezTo>
                    <a:pt x="1049" y="28242"/>
                    <a:pt x="1" y="30218"/>
                    <a:pt x="1" y="32730"/>
                  </a:cubicBezTo>
                  <a:lnTo>
                    <a:pt x="1" y="79843"/>
                  </a:lnTo>
                  <a:cubicBezTo>
                    <a:pt x="1" y="82355"/>
                    <a:pt x="1025" y="84332"/>
                    <a:pt x="3084" y="85713"/>
                  </a:cubicBezTo>
                  <a:cubicBezTo>
                    <a:pt x="4632" y="86761"/>
                    <a:pt x="6216" y="87058"/>
                    <a:pt x="6228" y="87058"/>
                  </a:cubicBezTo>
                  <a:lnTo>
                    <a:pt x="6466" y="87106"/>
                  </a:lnTo>
                  <a:lnTo>
                    <a:pt x="6466" y="87356"/>
                  </a:lnTo>
                  <a:cubicBezTo>
                    <a:pt x="6466" y="93369"/>
                    <a:pt x="11240" y="93547"/>
                    <a:pt x="11788" y="93547"/>
                  </a:cubicBezTo>
                  <a:lnTo>
                    <a:pt x="11824" y="93547"/>
                  </a:lnTo>
                  <a:lnTo>
                    <a:pt x="12133" y="93535"/>
                  </a:lnTo>
                  <a:lnTo>
                    <a:pt x="12133" y="93845"/>
                  </a:lnTo>
                  <a:cubicBezTo>
                    <a:pt x="12133" y="97107"/>
                    <a:pt x="13217" y="99453"/>
                    <a:pt x="15360" y="100810"/>
                  </a:cubicBezTo>
                  <a:cubicBezTo>
                    <a:pt x="17098" y="101905"/>
                    <a:pt x="19098" y="102072"/>
                    <a:pt x="20134" y="102072"/>
                  </a:cubicBezTo>
                  <a:cubicBezTo>
                    <a:pt x="20539" y="102072"/>
                    <a:pt x="20777" y="102048"/>
                    <a:pt x="20777" y="102048"/>
                  </a:cubicBezTo>
                  <a:lnTo>
                    <a:pt x="21111" y="102013"/>
                  </a:lnTo>
                  <a:lnTo>
                    <a:pt x="21111" y="102346"/>
                  </a:lnTo>
                  <a:cubicBezTo>
                    <a:pt x="21111" y="105644"/>
                    <a:pt x="25278" y="108359"/>
                    <a:pt x="29171" y="109764"/>
                  </a:cubicBezTo>
                  <a:cubicBezTo>
                    <a:pt x="31481" y="110597"/>
                    <a:pt x="32517" y="111847"/>
                    <a:pt x="32969" y="112585"/>
                  </a:cubicBezTo>
                  <a:cubicBezTo>
                    <a:pt x="33410" y="111847"/>
                    <a:pt x="34457" y="110597"/>
                    <a:pt x="36779" y="109775"/>
                  </a:cubicBezTo>
                  <a:cubicBezTo>
                    <a:pt x="40684" y="108359"/>
                    <a:pt x="44852" y="105668"/>
                    <a:pt x="44852" y="102346"/>
                  </a:cubicBezTo>
                  <a:lnTo>
                    <a:pt x="44852" y="102013"/>
                  </a:lnTo>
                  <a:lnTo>
                    <a:pt x="45173" y="102048"/>
                  </a:lnTo>
                  <a:cubicBezTo>
                    <a:pt x="45185" y="102048"/>
                    <a:pt x="45423" y="102072"/>
                    <a:pt x="45816" y="102072"/>
                  </a:cubicBezTo>
                  <a:cubicBezTo>
                    <a:pt x="46852" y="102072"/>
                    <a:pt x="48852" y="101917"/>
                    <a:pt x="50590" y="100810"/>
                  </a:cubicBezTo>
                  <a:cubicBezTo>
                    <a:pt x="52734" y="99453"/>
                    <a:pt x="53817" y="97107"/>
                    <a:pt x="53817" y="93845"/>
                  </a:cubicBezTo>
                  <a:lnTo>
                    <a:pt x="53817" y="93535"/>
                  </a:lnTo>
                  <a:lnTo>
                    <a:pt x="54138" y="93547"/>
                  </a:lnTo>
                  <a:lnTo>
                    <a:pt x="54162" y="93547"/>
                  </a:lnTo>
                  <a:cubicBezTo>
                    <a:pt x="54412" y="93547"/>
                    <a:pt x="55746" y="93500"/>
                    <a:pt x="57008" y="92714"/>
                  </a:cubicBezTo>
                  <a:cubicBezTo>
                    <a:pt x="58663" y="91690"/>
                    <a:pt x="59496" y="89880"/>
                    <a:pt x="59496" y="87344"/>
                  </a:cubicBezTo>
                  <a:lnTo>
                    <a:pt x="59496" y="87082"/>
                  </a:lnTo>
                  <a:lnTo>
                    <a:pt x="59734" y="87046"/>
                  </a:lnTo>
                  <a:cubicBezTo>
                    <a:pt x="59746" y="87046"/>
                    <a:pt x="61318" y="86749"/>
                    <a:pt x="62866" y="85701"/>
                  </a:cubicBezTo>
                  <a:cubicBezTo>
                    <a:pt x="64914" y="84320"/>
                    <a:pt x="65949" y="82343"/>
                    <a:pt x="65949" y="79819"/>
                  </a:cubicBezTo>
                  <a:lnTo>
                    <a:pt x="65949" y="32730"/>
                  </a:lnTo>
                  <a:cubicBezTo>
                    <a:pt x="65949" y="30218"/>
                    <a:pt x="64914" y="28242"/>
                    <a:pt x="62854" y="26860"/>
                  </a:cubicBezTo>
                  <a:cubicBezTo>
                    <a:pt x="61306" y="25813"/>
                    <a:pt x="59723" y="25515"/>
                    <a:pt x="59711" y="25515"/>
                  </a:cubicBezTo>
                  <a:lnTo>
                    <a:pt x="59472" y="25467"/>
                  </a:lnTo>
                  <a:lnTo>
                    <a:pt x="59472" y="25217"/>
                  </a:lnTo>
                  <a:cubicBezTo>
                    <a:pt x="59472" y="19205"/>
                    <a:pt x="54698" y="19026"/>
                    <a:pt x="54150" y="19026"/>
                  </a:cubicBezTo>
                  <a:lnTo>
                    <a:pt x="54115" y="19026"/>
                  </a:lnTo>
                  <a:lnTo>
                    <a:pt x="53805" y="19038"/>
                  </a:lnTo>
                  <a:lnTo>
                    <a:pt x="53805" y="18729"/>
                  </a:lnTo>
                  <a:cubicBezTo>
                    <a:pt x="53805" y="15466"/>
                    <a:pt x="52722" y="13121"/>
                    <a:pt x="50579" y="11763"/>
                  </a:cubicBezTo>
                  <a:cubicBezTo>
                    <a:pt x="48828" y="10668"/>
                    <a:pt x="46840" y="10501"/>
                    <a:pt x="45792" y="10501"/>
                  </a:cubicBezTo>
                  <a:cubicBezTo>
                    <a:pt x="45399" y="10501"/>
                    <a:pt x="45161" y="10525"/>
                    <a:pt x="45161" y="10525"/>
                  </a:cubicBezTo>
                  <a:lnTo>
                    <a:pt x="44828" y="10561"/>
                  </a:lnTo>
                  <a:lnTo>
                    <a:pt x="44828" y="10227"/>
                  </a:lnTo>
                  <a:cubicBezTo>
                    <a:pt x="44828" y="6929"/>
                    <a:pt x="40661" y="4227"/>
                    <a:pt x="36767" y="2810"/>
                  </a:cubicBezTo>
                  <a:cubicBezTo>
                    <a:pt x="34457" y="1976"/>
                    <a:pt x="33410" y="726"/>
                    <a:pt x="32969" y="0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5400700" scaled="0"/>
            </a:gradFill>
            <a:ln>
              <a:noFill/>
            </a:ln>
            <a:effectLst>
              <a:outerShdw blurRad="128588" dist="19050" dir="5400000" algn="bl" rotWithShape="0">
                <a:srgbClr val="C87434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275;p32"/>
            <p:cNvSpPr/>
            <p:nvPr/>
          </p:nvSpPr>
          <p:spPr>
            <a:xfrm rot="5400000">
              <a:off x="6809746" y="1576318"/>
              <a:ext cx="931299" cy="1594361"/>
            </a:xfrm>
            <a:custGeom>
              <a:avLst/>
              <a:gdLst/>
              <a:ahLst/>
              <a:cxnLst/>
              <a:rect l="l" t="t" r="r" b="b"/>
              <a:pathLst>
                <a:path w="66557" h="113944" extrusionOk="0">
                  <a:moveTo>
                    <a:pt x="33290" y="2132"/>
                  </a:moveTo>
                  <a:cubicBezTo>
                    <a:pt x="33993" y="2870"/>
                    <a:pt x="35076" y="3703"/>
                    <a:pt x="36779" y="4311"/>
                  </a:cubicBezTo>
                  <a:cubicBezTo>
                    <a:pt x="40231" y="5561"/>
                    <a:pt x="44268" y="8049"/>
                    <a:pt x="44268" y="10907"/>
                  </a:cubicBezTo>
                  <a:lnTo>
                    <a:pt x="44268" y="12228"/>
                  </a:lnTo>
                  <a:lnTo>
                    <a:pt x="45577" y="12097"/>
                  </a:lnTo>
                  <a:cubicBezTo>
                    <a:pt x="45577" y="12097"/>
                    <a:pt x="45780" y="12085"/>
                    <a:pt x="46113" y="12085"/>
                  </a:cubicBezTo>
                  <a:cubicBezTo>
                    <a:pt x="47042" y="12085"/>
                    <a:pt x="48852" y="12228"/>
                    <a:pt x="50411" y="13216"/>
                  </a:cubicBezTo>
                  <a:cubicBezTo>
                    <a:pt x="52281" y="14395"/>
                    <a:pt x="53233" y="16491"/>
                    <a:pt x="53233" y="19420"/>
                  </a:cubicBezTo>
                  <a:lnTo>
                    <a:pt x="53233" y="20658"/>
                  </a:lnTo>
                  <a:lnTo>
                    <a:pt x="54471" y="20610"/>
                  </a:lnTo>
                  <a:cubicBezTo>
                    <a:pt x="54602" y="20610"/>
                    <a:pt x="55769" y="20622"/>
                    <a:pt x="56853" y="21313"/>
                  </a:cubicBezTo>
                  <a:cubicBezTo>
                    <a:pt x="58222" y="22158"/>
                    <a:pt x="58912" y="23706"/>
                    <a:pt x="58912" y="25920"/>
                  </a:cubicBezTo>
                  <a:lnTo>
                    <a:pt x="58912" y="26920"/>
                  </a:lnTo>
                  <a:lnTo>
                    <a:pt x="59889" y="27099"/>
                  </a:lnTo>
                  <a:cubicBezTo>
                    <a:pt x="60115" y="27147"/>
                    <a:pt x="65377" y="28183"/>
                    <a:pt x="65377" y="33445"/>
                  </a:cubicBezTo>
                  <a:lnTo>
                    <a:pt x="65377" y="80510"/>
                  </a:lnTo>
                  <a:lnTo>
                    <a:pt x="65366" y="80510"/>
                  </a:lnTo>
                  <a:cubicBezTo>
                    <a:pt x="65366" y="85773"/>
                    <a:pt x="60103" y="86809"/>
                    <a:pt x="59877" y="86856"/>
                  </a:cubicBezTo>
                  <a:lnTo>
                    <a:pt x="58912" y="87035"/>
                  </a:lnTo>
                  <a:lnTo>
                    <a:pt x="58912" y="88035"/>
                  </a:lnTo>
                  <a:cubicBezTo>
                    <a:pt x="58912" y="90250"/>
                    <a:pt x="58222" y="91797"/>
                    <a:pt x="56853" y="92643"/>
                  </a:cubicBezTo>
                  <a:cubicBezTo>
                    <a:pt x="55769" y="93310"/>
                    <a:pt x="54602" y="93345"/>
                    <a:pt x="54471" y="93345"/>
                  </a:cubicBezTo>
                  <a:lnTo>
                    <a:pt x="53245" y="93298"/>
                  </a:lnTo>
                  <a:lnTo>
                    <a:pt x="53245" y="94536"/>
                  </a:lnTo>
                  <a:cubicBezTo>
                    <a:pt x="53245" y="97465"/>
                    <a:pt x="52292" y="99560"/>
                    <a:pt x="50423" y="100739"/>
                  </a:cubicBezTo>
                  <a:cubicBezTo>
                    <a:pt x="48875" y="101727"/>
                    <a:pt x="47054" y="101870"/>
                    <a:pt x="46125" y="101870"/>
                  </a:cubicBezTo>
                  <a:cubicBezTo>
                    <a:pt x="45780" y="101870"/>
                    <a:pt x="45589" y="101858"/>
                    <a:pt x="45565" y="101858"/>
                  </a:cubicBezTo>
                  <a:lnTo>
                    <a:pt x="44256" y="101727"/>
                  </a:lnTo>
                  <a:lnTo>
                    <a:pt x="44256" y="103037"/>
                  </a:lnTo>
                  <a:cubicBezTo>
                    <a:pt x="44256" y="105894"/>
                    <a:pt x="40231" y="108371"/>
                    <a:pt x="36779" y="109621"/>
                  </a:cubicBezTo>
                  <a:cubicBezTo>
                    <a:pt x="35076" y="110240"/>
                    <a:pt x="33981" y="111074"/>
                    <a:pt x="33290" y="111812"/>
                  </a:cubicBezTo>
                  <a:cubicBezTo>
                    <a:pt x="32588" y="111074"/>
                    <a:pt x="31504" y="110240"/>
                    <a:pt x="29813" y="109621"/>
                  </a:cubicBezTo>
                  <a:cubicBezTo>
                    <a:pt x="26361" y="108371"/>
                    <a:pt x="22324" y="105894"/>
                    <a:pt x="22324" y="103037"/>
                  </a:cubicBezTo>
                  <a:lnTo>
                    <a:pt x="22324" y="101703"/>
                  </a:lnTo>
                  <a:lnTo>
                    <a:pt x="21015" y="101846"/>
                  </a:lnTo>
                  <a:cubicBezTo>
                    <a:pt x="21015" y="101846"/>
                    <a:pt x="20800" y="101858"/>
                    <a:pt x="20479" y="101858"/>
                  </a:cubicBezTo>
                  <a:cubicBezTo>
                    <a:pt x="19538" y="101858"/>
                    <a:pt x="17741" y="101703"/>
                    <a:pt x="16181" y="100727"/>
                  </a:cubicBezTo>
                  <a:cubicBezTo>
                    <a:pt x="14300" y="99548"/>
                    <a:pt x="13347" y="97453"/>
                    <a:pt x="13347" y="94524"/>
                  </a:cubicBezTo>
                  <a:lnTo>
                    <a:pt x="13347" y="93286"/>
                  </a:lnTo>
                  <a:lnTo>
                    <a:pt x="12109" y="93333"/>
                  </a:lnTo>
                  <a:cubicBezTo>
                    <a:pt x="11978" y="93333"/>
                    <a:pt x="10823" y="93310"/>
                    <a:pt x="9728" y="92631"/>
                  </a:cubicBezTo>
                  <a:cubicBezTo>
                    <a:pt x="8358" y="91786"/>
                    <a:pt x="7680" y="90238"/>
                    <a:pt x="7680" y="88011"/>
                  </a:cubicBezTo>
                  <a:lnTo>
                    <a:pt x="7680" y="87023"/>
                  </a:lnTo>
                  <a:lnTo>
                    <a:pt x="6692" y="86844"/>
                  </a:lnTo>
                  <a:cubicBezTo>
                    <a:pt x="6477" y="86797"/>
                    <a:pt x="1203" y="85749"/>
                    <a:pt x="1203" y="80498"/>
                  </a:cubicBezTo>
                  <a:lnTo>
                    <a:pt x="1203" y="33421"/>
                  </a:lnTo>
                  <a:cubicBezTo>
                    <a:pt x="1203" y="28171"/>
                    <a:pt x="6477" y="27135"/>
                    <a:pt x="6692" y="27087"/>
                  </a:cubicBezTo>
                  <a:lnTo>
                    <a:pt x="7668" y="26909"/>
                  </a:lnTo>
                  <a:lnTo>
                    <a:pt x="7668" y="25908"/>
                  </a:lnTo>
                  <a:cubicBezTo>
                    <a:pt x="7668" y="23694"/>
                    <a:pt x="8346" y="22146"/>
                    <a:pt x="9716" y="21301"/>
                  </a:cubicBezTo>
                  <a:cubicBezTo>
                    <a:pt x="10799" y="20622"/>
                    <a:pt x="11966" y="20598"/>
                    <a:pt x="12097" y="20598"/>
                  </a:cubicBezTo>
                  <a:lnTo>
                    <a:pt x="13335" y="20646"/>
                  </a:lnTo>
                  <a:lnTo>
                    <a:pt x="13335" y="19408"/>
                  </a:lnTo>
                  <a:cubicBezTo>
                    <a:pt x="13335" y="16479"/>
                    <a:pt x="14288" y="14371"/>
                    <a:pt x="16157" y="13204"/>
                  </a:cubicBezTo>
                  <a:cubicBezTo>
                    <a:pt x="17717" y="12216"/>
                    <a:pt x="19526" y="12073"/>
                    <a:pt x="20467" y="12073"/>
                  </a:cubicBezTo>
                  <a:cubicBezTo>
                    <a:pt x="20812" y="12073"/>
                    <a:pt x="21003" y="12085"/>
                    <a:pt x="21015" y="12085"/>
                  </a:cubicBezTo>
                  <a:lnTo>
                    <a:pt x="22324" y="12216"/>
                  </a:lnTo>
                  <a:lnTo>
                    <a:pt x="22324" y="10907"/>
                  </a:lnTo>
                  <a:cubicBezTo>
                    <a:pt x="22324" y="8049"/>
                    <a:pt x="26361" y="5561"/>
                    <a:pt x="29813" y="4311"/>
                  </a:cubicBezTo>
                  <a:cubicBezTo>
                    <a:pt x="31504" y="3703"/>
                    <a:pt x="32611" y="2870"/>
                    <a:pt x="33290" y="2132"/>
                  </a:cubicBezTo>
                  <a:close/>
                  <a:moveTo>
                    <a:pt x="33278" y="0"/>
                  </a:moveTo>
                  <a:cubicBezTo>
                    <a:pt x="33278" y="0"/>
                    <a:pt x="32635" y="2025"/>
                    <a:pt x="29373" y="3215"/>
                  </a:cubicBezTo>
                  <a:cubicBezTo>
                    <a:pt x="26134" y="4394"/>
                    <a:pt x="21122" y="7085"/>
                    <a:pt x="21122" y="10918"/>
                  </a:cubicBezTo>
                  <a:cubicBezTo>
                    <a:pt x="21122" y="10918"/>
                    <a:pt x="20879" y="10893"/>
                    <a:pt x="20473" y="10893"/>
                  </a:cubicBezTo>
                  <a:cubicBezTo>
                    <a:pt x="18410" y="10893"/>
                    <a:pt x="12145" y="11542"/>
                    <a:pt x="12145" y="19420"/>
                  </a:cubicBezTo>
                  <a:cubicBezTo>
                    <a:pt x="12145" y="19420"/>
                    <a:pt x="12130" y="19419"/>
                    <a:pt x="12102" y="19419"/>
                  </a:cubicBezTo>
                  <a:cubicBezTo>
                    <a:pt x="11583" y="19419"/>
                    <a:pt x="6477" y="19580"/>
                    <a:pt x="6477" y="25908"/>
                  </a:cubicBezTo>
                  <a:cubicBezTo>
                    <a:pt x="6477" y="25908"/>
                    <a:pt x="0" y="27075"/>
                    <a:pt x="0" y="33421"/>
                  </a:cubicBezTo>
                  <a:lnTo>
                    <a:pt x="0" y="80510"/>
                  </a:lnTo>
                  <a:cubicBezTo>
                    <a:pt x="0" y="86868"/>
                    <a:pt x="6477" y="88035"/>
                    <a:pt x="6477" y="88035"/>
                  </a:cubicBezTo>
                  <a:cubicBezTo>
                    <a:pt x="6477" y="94364"/>
                    <a:pt x="11583" y="94524"/>
                    <a:pt x="12102" y="94524"/>
                  </a:cubicBezTo>
                  <a:cubicBezTo>
                    <a:pt x="12130" y="94524"/>
                    <a:pt x="12145" y="94524"/>
                    <a:pt x="12145" y="94524"/>
                  </a:cubicBezTo>
                  <a:cubicBezTo>
                    <a:pt x="12145" y="102380"/>
                    <a:pt x="18361" y="103040"/>
                    <a:pt x="20448" y="103040"/>
                  </a:cubicBezTo>
                  <a:cubicBezTo>
                    <a:pt x="20869" y="103040"/>
                    <a:pt x="21122" y="103013"/>
                    <a:pt x="21122" y="103013"/>
                  </a:cubicBezTo>
                  <a:cubicBezTo>
                    <a:pt x="21122" y="106859"/>
                    <a:pt x="26134" y="109550"/>
                    <a:pt x="29373" y="110728"/>
                  </a:cubicBezTo>
                  <a:cubicBezTo>
                    <a:pt x="32623" y="111907"/>
                    <a:pt x="33278" y="113943"/>
                    <a:pt x="33278" y="113943"/>
                  </a:cubicBezTo>
                  <a:cubicBezTo>
                    <a:pt x="33278" y="113943"/>
                    <a:pt x="33933" y="111919"/>
                    <a:pt x="37172" y="110728"/>
                  </a:cubicBezTo>
                  <a:cubicBezTo>
                    <a:pt x="40422" y="109550"/>
                    <a:pt x="45434" y="106859"/>
                    <a:pt x="45434" y="103013"/>
                  </a:cubicBezTo>
                  <a:cubicBezTo>
                    <a:pt x="45434" y="103013"/>
                    <a:pt x="45683" y="103039"/>
                    <a:pt x="46097" y="103039"/>
                  </a:cubicBezTo>
                  <a:cubicBezTo>
                    <a:pt x="48172" y="103039"/>
                    <a:pt x="54412" y="102385"/>
                    <a:pt x="54412" y="94524"/>
                  </a:cubicBezTo>
                  <a:cubicBezTo>
                    <a:pt x="54412" y="94524"/>
                    <a:pt x="54426" y="94524"/>
                    <a:pt x="54454" y="94524"/>
                  </a:cubicBezTo>
                  <a:cubicBezTo>
                    <a:pt x="54973" y="94524"/>
                    <a:pt x="60079" y="94364"/>
                    <a:pt x="60079" y="88035"/>
                  </a:cubicBezTo>
                  <a:cubicBezTo>
                    <a:pt x="60079" y="88035"/>
                    <a:pt x="66556" y="86868"/>
                    <a:pt x="66556" y="80510"/>
                  </a:cubicBezTo>
                  <a:lnTo>
                    <a:pt x="66556" y="33421"/>
                  </a:lnTo>
                  <a:cubicBezTo>
                    <a:pt x="66556" y="27075"/>
                    <a:pt x="60079" y="25908"/>
                    <a:pt x="60079" y="25908"/>
                  </a:cubicBezTo>
                  <a:cubicBezTo>
                    <a:pt x="60079" y="19580"/>
                    <a:pt x="54973" y="19419"/>
                    <a:pt x="54454" y="19419"/>
                  </a:cubicBezTo>
                  <a:cubicBezTo>
                    <a:pt x="54426" y="19419"/>
                    <a:pt x="54412" y="19420"/>
                    <a:pt x="54412" y="19420"/>
                  </a:cubicBezTo>
                  <a:cubicBezTo>
                    <a:pt x="54412" y="11551"/>
                    <a:pt x="48193" y="10892"/>
                    <a:pt x="46107" y="10892"/>
                  </a:cubicBezTo>
                  <a:cubicBezTo>
                    <a:pt x="45687" y="10892"/>
                    <a:pt x="45434" y="10918"/>
                    <a:pt x="45434" y="10918"/>
                  </a:cubicBezTo>
                  <a:cubicBezTo>
                    <a:pt x="45434" y="7085"/>
                    <a:pt x="40422" y="4394"/>
                    <a:pt x="37183" y="3215"/>
                  </a:cubicBezTo>
                  <a:cubicBezTo>
                    <a:pt x="33933" y="2036"/>
                    <a:pt x="33278" y="0"/>
                    <a:pt x="33278" y="0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100000">
                  <a:srgbClr val="FFD966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مربع نص 3"/>
          <p:cNvSpPr txBox="1"/>
          <p:nvPr/>
        </p:nvSpPr>
        <p:spPr>
          <a:xfrm>
            <a:off x="5584996" y="293323"/>
            <a:ext cx="235819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SA" sz="2800" dirty="0">
                <a:solidFill>
                  <a:schemeClr val="bg1"/>
                </a:solidFill>
                <a:effectLst>
                  <a:glow rad="76200">
                    <a:srgbClr val="A2540E"/>
                  </a:glow>
                </a:effectLst>
                <a:latin typeface="AbdoMaster-Bold" panose="02000500030000020004" pitchFamily="50" charset="-78"/>
                <a:cs typeface="AbdoMaster-Bold" panose="02000500030000020004" pitchFamily="50" charset="-78"/>
              </a:rPr>
              <a:t>فوائد وأحكام</a:t>
            </a:r>
          </a:p>
        </p:txBody>
      </p:sp>
      <p:grpSp>
        <p:nvGrpSpPr>
          <p:cNvPr id="6" name="مجموعة 5"/>
          <p:cNvGrpSpPr/>
          <p:nvPr/>
        </p:nvGrpSpPr>
        <p:grpSpPr>
          <a:xfrm>
            <a:off x="8618760" y="1097276"/>
            <a:ext cx="425282" cy="580622"/>
            <a:chOff x="8599086" y="1498151"/>
            <a:chExt cx="452387" cy="660927"/>
          </a:xfrm>
        </p:grpSpPr>
        <p:grpSp>
          <p:nvGrpSpPr>
            <p:cNvPr id="39" name="Google Shape;1581;p38"/>
            <p:cNvGrpSpPr/>
            <p:nvPr/>
          </p:nvGrpSpPr>
          <p:grpSpPr>
            <a:xfrm rot="5400000">
              <a:off x="8493875" y="1604369"/>
              <a:ext cx="660927" cy="448492"/>
              <a:chOff x="1074165" y="1907849"/>
              <a:chExt cx="1594361" cy="931299"/>
            </a:xfrm>
          </p:grpSpPr>
          <p:sp>
            <p:nvSpPr>
              <p:cNvPr id="40" name="Google Shape;1582;p38"/>
              <p:cNvSpPr/>
              <p:nvPr/>
            </p:nvSpPr>
            <p:spPr>
              <a:xfrm rot="5400000">
                <a:off x="1409776" y="1585895"/>
                <a:ext cx="922805" cy="1575360"/>
              </a:xfrm>
              <a:custGeom>
                <a:avLst/>
                <a:gdLst/>
                <a:ahLst/>
                <a:cxnLst/>
                <a:rect l="l" t="t" r="r" b="b"/>
                <a:pathLst>
                  <a:path w="65950" h="112586" extrusionOk="0">
                    <a:moveTo>
                      <a:pt x="32969" y="0"/>
                    </a:moveTo>
                    <a:cubicBezTo>
                      <a:pt x="32517" y="726"/>
                      <a:pt x="31481" y="1976"/>
                      <a:pt x="29171" y="2810"/>
                    </a:cubicBezTo>
                    <a:cubicBezTo>
                      <a:pt x="25278" y="4227"/>
                      <a:pt x="21111" y="6918"/>
                      <a:pt x="21111" y="10227"/>
                    </a:cubicBezTo>
                    <a:lnTo>
                      <a:pt x="21111" y="10561"/>
                    </a:lnTo>
                    <a:lnTo>
                      <a:pt x="20777" y="10525"/>
                    </a:lnTo>
                    <a:cubicBezTo>
                      <a:pt x="20765" y="10525"/>
                      <a:pt x="20527" y="10501"/>
                      <a:pt x="20134" y="10501"/>
                    </a:cubicBezTo>
                    <a:cubicBezTo>
                      <a:pt x="19098" y="10501"/>
                      <a:pt x="17098" y="10668"/>
                      <a:pt x="15360" y="11763"/>
                    </a:cubicBezTo>
                    <a:cubicBezTo>
                      <a:pt x="13217" y="13121"/>
                      <a:pt x="12133" y="15466"/>
                      <a:pt x="12133" y="18729"/>
                    </a:cubicBezTo>
                    <a:lnTo>
                      <a:pt x="12133" y="19038"/>
                    </a:lnTo>
                    <a:lnTo>
                      <a:pt x="11824" y="19026"/>
                    </a:lnTo>
                    <a:lnTo>
                      <a:pt x="11788" y="19026"/>
                    </a:lnTo>
                    <a:cubicBezTo>
                      <a:pt x="11240" y="19026"/>
                      <a:pt x="6466" y="19193"/>
                      <a:pt x="6466" y="25217"/>
                    </a:cubicBezTo>
                    <a:lnTo>
                      <a:pt x="6466" y="25467"/>
                    </a:lnTo>
                    <a:lnTo>
                      <a:pt x="6228" y="25515"/>
                    </a:lnTo>
                    <a:cubicBezTo>
                      <a:pt x="6216" y="25515"/>
                      <a:pt x="4632" y="25813"/>
                      <a:pt x="3084" y="26860"/>
                    </a:cubicBezTo>
                    <a:cubicBezTo>
                      <a:pt x="1049" y="28242"/>
                      <a:pt x="1" y="30218"/>
                      <a:pt x="1" y="32730"/>
                    </a:cubicBezTo>
                    <a:lnTo>
                      <a:pt x="1" y="79843"/>
                    </a:lnTo>
                    <a:cubicBezTo>
                      <a:pt x="1" y="82355"/>
                      <a:pt x="1025" y="84332"/>
                      <a:pt x="3084" y="85713"/>
                    </a:cubicBezTo>
                    <a:cubicBezTo>
                      <a:pt x="4632" y="86761"/>
                      <a:pt x="6216" y="87058"/>
                      <a:pt x="6228" y="87058"/>
                    </a:cubicBezTo>
                    <a:lnTo>
                      <a:pt x="6466" y="87106"/>
                    </a:lnTo>
                    <a:lnTo>
                      <a:pt x="6466" y="87356"/>
                    </a:lnTo>
                    <a:cubicBezTo>
                      <a:pt x="6466" y="93369"/>
                      <a:pt x="11240" y="93547"/>
                      <a:pt x="11788" y="93547"/>
                    </a:cubicBezTo>
                    <a:lnTo>
                      <a:pt x="11824" y="93547"/>
                    </a:lnTo>
                    <a:lnTo>
                      <a:pt x="12133" y="93535"/>
                    </a:lnTo>
                    <a:lnTo>
                      <a:pt x="12133" y="93845"/>
                    </a:lnTo>
                    <a:cubicBezTo>
                      <a:pt x="12133" y="97107"/>
                      <a:pt x="13217" y="99453"/>
                      <a:pt x="15360" y="100810"/>
                    </a:cubicBezTo>
                    <a:cubicBezTo>
                      <a:pt x="17098" y="101905"/>
                      <a:pt x="19098" y="102072"/>
                      <a:pt x="20134" y="102072"/>
                    </a:cubicBezTo>
                    <a:cubicBezTo>
                      <a:pt x="20539" y="102072"/>
                      <a:pt x="20777" y="102048"/>
                      <a:pt x="20777" y="102048"/>
                    </a:cubicBezTo>
                    <a:lnTo>
                      <a:pt x="21111" y="102013"/>
                    </a:lnTo>
                    <a:lnTo>
                      <a:pt x="21111" y="102346"/>
                    </a:lnTo>
                    <a:cubicBezTo>
                      <a:pt x="21111" y="105644"/>
                      <a:pt x="25278" y="108359"/>
                      <a:pt x="29171" y="109764"/>
                    </a:cubicBezTo>
                    <a:cubicBezTo>
                      <a:pt x="31481" y="110597"/>
                      <a:pt x="32517" y="111847"/>
                      <a:pt x="32969" y="112585"/>
                    </a:cubicBezTo>
                    <a:cubicBezTo>
                      <a:pt x="33410" y="111847"/>
                      <a:pt x="34457" y="110597"/>
                      <a:pt x="36779" y="109775"/>
                    </a:cubicBezTo>
                    <a:cubicBezTo>
                      <a:pt x="40684" y="108359"/>
                      <a:pt x="44852" y="105668"/>
                      <a:pt x="44852" y="102346"/>
                    </a:cubicBezTo>
                    <a:lnTo>
                      <a:pt x="44852" y="102013"/>
                    </a:lnTo>
                    <a:lnTo>
                      <a:pt x="45173" y="102048"/>
                    </a:lnTo>
                    <a:cubicBezTo>
                      <a:pt x="45185" y="102048"/>
                      <a:pt x="45423" y="102072"/>
                      <a:pt x="45816" y="102072"/>
                    </a:cubicBezTo>
                    <a:cubicBezTo>
                      <a:pt x="46852" y="102072"/>
                      <a:pt x="48852" y="101917"/>
                      <a:pt x="50590" y="100810"/>
                    </a:cubicBezTo>
                    <a:cubicBezTo>
                      <a:pt x="52734" y="99453"/>
                      <a:pt x="53817" y="97107"/>
                      <a:pt x="53817" y="93845"/>
                    </a:cubicBezTo>
                    <a:lnTo>
                      <a:pt x="53817" y="93535"/>
                    </a:lnTo>
                    <a:lnTo>
                      <a:pt x="54138" y="93547"/>
                    </a:lnTo>
                    <a:lnTo>
                      <a:pt x="54162" y="93547"/>
                    </a:lnTo>
                    <a:cubicBezTo>
                      <a:pt x="54412" y="93547"/>
                      <a:pt x="55746" y="93500"/>
                      <a:pt x="57008" y="92714"/>
                    </a:cubicBezTo>
                    <a:cubicBezTo>
                      <a:pt x="58663" y="91690"/>
                      <a:pt x="59496" y="89880"/>
                      <a:pt x="59496" y="87344"/>
                    </a:cubicBezTo>
                    <a:lnTo>
                      <a:pt x="59496" y="87082"/>
                    </a:lnTo>
                    <a:lnTo>
                      <a:pt x="59734" y="87046"/>
                    </a:lnTo>
                    <a:cubicBezTo>
                      <a:pt x="59746" y="87046"/>
                      <a:pt x="61318" y="86749"/>
                      <a:pt x="62866" y="85701"/>
                    </a:cubicBezTo>
                    <a:cubicBezTo>
                      <a:pt x="64914" y="84320"/>
                      <a:pt x="65949" y="82343"/>
                      <a:pt x="65949" y="79819"/>
                    </a:cubicBezTo>
                    <a:lnTo>
                      <a:pt x="65949" y="32730"/>
                    </a:lnTo>
                    <a:cubicBezTo>
                      <a:pt x="65949" y="30218"/>
                      <a:pt x="64914" y="28242"/>
                      <a:pt x="62854" y="26860"/>
                    </a:cubicBezTo>
                    <a:cubicBezTo>
                      <a:pt x="61306" y="25813"/>
                      <a:pt x="59723" y="25515"/>
                      <a:pt x="59711" y="25515"/>
                    </a:cubicBezTo>
                    <a:lnTo>
                      <a:pt x="59472" y="25467"/>
                    </a:lnTo>
                    <a:lnTo>
                      <a:pt x="59472" y="25217"/>
                    </a:lnTo>
                    <a:cubicBezTo>
                      <a:pt x="59472" y="19205"/>
                      <a:pt x="54698" y="19026"/>
                      <a:pt x="54150" y="19026"/>
                    </a:cubicBezTo>
                    <a:lnTo>
                      <a:pt x="54115" y="19026"/>
                    </a:lnTo>
                    <a:lnTo>
                      <a:pt x="53805" y="19038"/>
                    </a:lnTo>
                    <a:lnTo>
                      <a:pt x="53805" y="18729"/>
                    </a:lnTo>
                    <a:cubicBezTo>
                      <a:pt x="53805" y="15466"/>
                      <a:pt x="52722" y="13121"/>
                      <a:pt x="50579" y="11763"/>
                    </a:cubicBezTo>
                    <a:cubicBezTo>
                      <a:pt x="48828" y="10668"/>
                      <a:pt x="46840" y="10501"/>
                      <a:pt x="45792" y="10501"/>
                    </a:cubicBezTo>
                    <a:cubicBezTo>
                      <a:pt x="45399" y="10501"/>
                      <a:pt x="45161" y="10525"/>
                      <a:pt x="45161" y="10525"/>
                    </a:cubicBezTo>
                    <a:lnTo>
                      <a:pt x="44828" y="10561"/>
                    </a:lnTo>
                    <a:lnTo>
                      <a:pt x="44828" y="10227"/>
                    </a:lnTo>
                    <a:cubicBezTo>
                      <a:pt x="44828" y="6929"/>
                      <a:pt x="40661" y="4227"/>
                      <a:pt x="36767" y="2810"/>
                    </a:cubicBezTo>
                    <a:cubicBezTo>
                      <a:pt x="34457" y="1976"/>
                      <a:pt x="33410" y="726"/>
                      <a:pt x="3296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/>
                  </a:gs>
                  <a:gs pos="100000">
                    <a:schemeClr val="accent4"/>
                  </a:gs>
                </a:gsLst>
                <a:lin ang="5400700" scaled="0"/>
              </a:gradFill>
              <a:ln>
                <a:noFill/>
              </a:ln>
              <a:effectLst>
                <a:outerShdw blurRad="128588" dist="19050" dir="5400000" algn="bl" rotWithShape="0">
                  <a:srgbClr val="C87434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/>
              </a:p>
            </p:txBody>
          </p:sp>
          <p:sp>
            <p:nvSpPr>
              <p:cNvPr id="41" name="Google Shape;1583;p38"/>
              <p:cNvSpPr/>
              <p:nvPr/>
            </p:nvSpPr>
            <p:spPr>
              <a:xfrm rot="5400000">
                <a:off x="1405696" y="1576318"/>
                <a:ext cx="931299" cy="1594361"/>
              </a:xfrm>
              <a:custGeom>
                <a:avLst/>
                <a:gdLst/>
                <a:ahLst/>
                <a:cxnLst/>
                <a:rect l="l" t="t" r="r" b="b"/>
                <a:pathLst>
                  <a:path w="66557" h="113944" extrusionOk="0">
                    <a:moveTo>
                      <a:pt x="33290" y="2132"/>
                    </a:moveTo>
                    <a:cubicBezTo>
                      <a:pt x="33993" y="2870"/>
                      <a:pt x="35076" y="3703"/>
                      <a:pt x="36779" y="4311"/>
                    </a:cubicBezTo>
                    <a:cubicBezTo>
                      <a:pt x="40231" y="5561"/>
                      <a:pt x="44268" y="8049"/>
                      <a:pt x="44268" y="10907"/>
                    </a:cubicBezTo>
                    <a:lnTo>
                      <a:pt x="44268" y="12228"/>
                    </a:lnTo>
                    <a:lnTo>
                      <a:pt x="45577" y="12097"/>
                    </a:lnTo>
                    <a:cubicBezTo>
                      <a:pt x="45577" y="12097"/>
                      <a:pt x="45780" y="12085"/>
                      <a:pt x="46113" y="12085"/>
                    </a:cubicBezTo>
                    <a:cubicBezTo>
                      <a:pt x="47042" y="12085"/>
                      <a:pt x="48852" y="12228"/>
                      <a:pt x="50411" y="13216"/>
                    </a:cubicBezTo>
                    <a:cubicBezTo>
                      <a:pt x="52281" y="14395"/>
                      <a:pt x="53233" y="16491"/>
                      <a:pt x="53233" y="19420"/>
                    </a:cubicBezTo>
                    <a:lnTo>
                      <a:pt x="53233" y="20658"/>
                    </a:lnTo>
                    <a:lnTo>
                      <a:pt x="54471" y="20610"/>
                    </a:lnTo>
                    <a:cubicBezTo>
                      <a:pt x="54602" y="20610"/>
                      <a:pt x="55769" y="20622"/>
                      <a:pt x="56853" y="21313"/>
                    </a:cubicBezTo>
                    <a:cubicBezTo>
                      <a:pt x="58222" y="22158"/>
                      <a:pt x="58912" y="23706"/>
                      <a:pt x="58912" y="25920"/>
                    </a:cubicBezTo>
                    <a:lnTo>
                      <a:pt x="58912" y="26920"/>
                    </a:lnTo>
                    <a:lnTo>
                      <a:pt x="59889" y="27099"/>
                    </a:lnTo>
                    <a:cubicBezTo>
                      <a:pt x="60115" y="27147"/>
                      <a:pt x="65377" y="28183"/>
                      <a:pt x="65377" y="33445"/>
                    </a:cubicBezTo>
                    <a:lnTo>
                      <a:pt x="65377" y="80510"/>
                    </a:lnTo>
                    <a:lnTo>
                      <a:pt x="65366" y="80510"/>
                    </a:lnTo>
                    <a:cubicBezTo>
                      <a:pt x="65366" y="85773"/>
                      <a:pt x="60103" y="86809"/>
                      <a:pt x="59877" y="86856"/>
                    </a:cubicBezTo>
                    <a:lnTo>
                      <a:pt x="58912" y="87035"/>
                    </a:lnTo>
                    <a:lnTo>
                      <a:pt x="58912" y="88035"/>
                    </a:lnTo>
                    <a:cubicBezTo>
                      <a:pt x="58912" y="90250"/>
                      <a:pt x="58222" y="91797"/>
                      <a:pt x="56853" y="92643"/>
                    </a:cubicBezTo>
                    <a:cubicBezTo>
                      <a:pt x="55769" y="93310"/>
                      <a:pt x="54602" y="93345"/>
                      <a:pt x="54471" y="93345"/>
                    </a:cubicBezTo>
                    <a:lnTo>
                      <a:pt x="53245" y="93298"/>
                    </a:lnTo>
                    <a:lnTo>
                      <a:pt x="53245" y="94536"/>
                    </a:lnTo>
                    <a:cubicBezTo>
                      <a:pt x="53245" y="97465"/>
                      <a:pt x="52292" y="99560"/>
                      <a:pt x="50423" y="100739"/>
                    </a:cubicBezTo>
                    <a:cubicBezTo>
                      <a:pt x="48875" y="101727"/>
                      <a:pt x="47054" y="101870"/>
                      <a:pt x="46125" y="101870"/>
                    </a:cubicBezTo>
                    <a:cubicBezTo>
                      <a:pt x="45780" y="101870"/>
                      <a:pt x="45589" y="101858"/>
                      <a:pt x="45565" y="101858"/>
                    </a:cubicBezTo>
                    <a:lnTo>
                      <a:pt x="44256" y="101727"/>
                    </a:lnTo>
                    <a:lnTo>
                      <a:pt x="44256" y="103037"/>
                    </a:lnTo>
                    <a:cubicBezTo>
                      <a:pt x="44256" y="105894"/>
                      <a:pt x="40231" y="108371"/>
                      <a:pt x="36779" y="109621"/>
                    </a:cubicBezTo>
                    <a:cubicBezTo>
                      <a:pt x="35076" y="110240"/>
                      <a:pt x="33981" y="111074"/>
                      <a:pt x="33290" y="111812"/>
                    </a:cubicBezTo>
                    <a:cubicBezTo>
                      <a:pt x="32588" y="111074"/>
                      <a:pt x="31504" y="110240"/>
                      <a:pt x="29813" y="109621"/>
                    </a:cubicBezTo>
                    <a:cubicBezTo>
                      <a:pt x="26361" y="108371"/>
                      <a:pt x="22324" y="105894"/>
                      <a:pt x="22324" y="103037"/>
                    </a:cubicBezTo>
                    <a:lnTo>
                      <a:pt x="22324" y="101703"/>
                    </a:lnTo>
                    <a:lnTo>
                      <a:pt x="21015" y="101846"/>
                    </a:lnTo>
                    <a:cubicBezTo>
                      <a:pt x="21015" y="101846"/>
                      <a:pt x="20800" y="101858"/>
                      <a:pt x="20479" y="101858"/>
                    </a:cubicBezTo>
                    <a:cubicBezTo>
                      <a:pt x="19538" y="101858"/>
                      <a:pt x="17741" y="101703"/>
                      <a:pt x="16181" y="100727"/>
                    </a:cubicBezTo>
                    <a:cubicBezTo>
                      <a:pt x="14300" y="99548"/>
                      <a:pt x="13347" y="97453"/>
                      <a:pt x="13347" y="94524"/>
                    </a:cubicBezTo>
                    <a:lnTo>
                      <a:pt x="13347" y="93286"/>
                    </a:lnTo>
                    <a:lnTo>
                      <a:pt x="12109" y="93333"/>
                    </a:lnTo>
                    <a:cubicBezTo>
                      <a:pt x="11978" y="93333"/>
                      <a:pt x="10823" y="93310"/>
                      <a:pt x="9728" y="92631"/>
                    </a:cubicBezTo>
                    <a:cubicBezTo>
                      <a:pt x="8358" y="91786"/>
                      <a:pt x="7680" y="90238"/>
                      <a:pt x="7680" y="88011"/>
                    </a:cubicBezTo>
                    <a:lnTo>
                      <a:pt x="7680" y="87023"/>
                    </a:lnTo>
                    <a:lnTo>
                      <a:pt x="6692" y="86844"/>
                    </a:lnTo>
                    <a:cubicBezTo>
                      <a:pt x="6477" y="86797"/>
                      <a:pt x="1203" y="85749"/>
                      <a:pt x="1203" y="80498"/>
                    </a:cubicBezTo>
                    <a:lnTo>
                      <a:pt x="1203" y="33421"/>
                    </a:lnTo>
                    <a:cubicBezTo>
                      <a:pt x="1203" y="28171"/>
                      <a:pt x="6477" y="27135"/>
                      <a:pt x="6692" y="27087"/>
                    </a:cubicBezTo>
                    <a:lnTo>
                      <a:pt x="7668" y="26909"/>
                    </a:lnTo>
                    <a:lnTo>
                      <a:pt x="7668" y="25908"/>
                    </a:lnTo>
                    <a:cubicBezTo>
                      <a:pt x="7668" y="23694"/>
                      <a:pt x="8346" y="22146"/>
                      <a:pt x="9716" y="21301"/>
                    </a:cubicBezTo>
                    <a:cubicBezTo>
                      <a:pt x="10799" y="20622"/>
                      <a:pt x="11966" y="20598"/>
                      <a:pt x="12097" y="20598"/>
                    </a:cubicBezTo>
                    <a:lnTo>
                      <a:pt x="13335" y="20646"/>
                    </a:lnTo>
                    <a:lnTo>
                      <a:pt x="13335" y="19408"/>
                    </a:lnTo>
                    <a:cubicBezTo>
                      <a:pt x="13335" y="16479"/>
                      <a:pt x="14288" y="14371"/>
                      <a:pt x="16157" y="13204"/>
                    </a:cubicBezTo>
                    <a:cubicBezTo>
                      <a:pt x="17717" y="12216"/>
                      <a:pt x="19526" y="12073"/>
                      <a:pt x="20467" y="12073"/>
                    </a:cubicBezTo>
                    <a:cubicBezTo>
                      <a:pt x="20812" y="12073"/>
                      <a:pt x="21003" y="12085"/>
                      <a:pt x="21015" y="12085"/>
                    </a:cubicBezTo>
                    <a:lnTo>
                      <a:pt x="22324" y="12216"/>
                    </a:lnTo>
                    <a:lnTo>
                      <a:pt x="22324" y="10907"/>
                    </a:lnTo>
                    <a:cubicBezTo>
                      <a:pt x="22324" y="8049"/>
                      <a:pt x="26361" y="5561"/>
                      <a:pt x="29813" y="4311"/>
                    </a:cubicBezTo>
                    <a:cubicBezTo>
                      <a:pt x="31504" y="3703"/>
                      <a:pt x="32611" y="2870"/>
                      <a:pt x="33290" y="2132"/>
                    </a:cubicBezTo>
                    <a:close/>
                    <a:moveTo>
                      <a:pt x="33278" y="0"/>
                    </a:moveTo>
                    <a:cubicBezTo>
                      <a:pt x="33278" y="0"/>
                      <a:pt x="32635" y="2025"/>
                      <a:pt x="29373" y="3215"/>
                    </a:cubicBezTo>
                    <a:cubicBezTo>
                      <a:pt x="26134" y="4394"/>
                      <a:pt x="21122" y="7085"/>
                      <a:pt x="21122" y="10918"/>
                    </a:cubicBezTo>
                    <a:cubicBezTo>
                      <a:pt x="21122" y="10918"/>
                      <a:pt x="20879" y="10893"/>
                      <a:pt x="20473" y="10893"/>
                    </a:cubicBezTo>
                    <a:cubicBezTo>
                      <a:pt x="18410" y="10893"/>
                      <a:pt x="12145" y="11542"/>
                      <a:pt x="12145" y="19420"/>
                    </a:cubicBezTo>
                    <a:cubicBezTo>
                      <a:pt x="12145" y="19420"/>
                      <a:pt x="12130" y="19419"/>
                      <a:pt x="12102" y="19419"/>
                    </a:cubicBezTo>
                    <a:cubicBezTo>
                      <a:pt x="11583" y="19419"/>
                      <a:pt x="6477" y="19580"/>
                      <a:pt x="6477" y="25908"/>
                    </a:cubicBezTo>
                    <a:cubicBezTo>
                      <a:pt x="6477" y="25908"/>
                      <a:pt x="0" y="27075"/>
                      <a:pt x="0" y="33421"/>
                    </a:cubicBezTo>
                    <a:lnTo>
                      <a:pt x="0" y="80510"/>
                    </a:lnTo>
                    <a:cubicBezTo>
                      <a:pt x="0" y="86868"/>
                      <a:pt x="6477" y="88035"/>
                      <a:pt x="6477" y="88035"/>
                    </a:cubicBezTo>
                    <a:cubicBezTo>
                      <a:pt x="6477" y="94364"/>
                      <a:pt x="11583" y="94524"/>
                      <a:pt x="12102" y="94524"/>
                    </a:cubicBezTo>
                    <a:cubicBezTo>
                      <a:pt x="12130" y="94524"/>
                      <a:pt x="12145" y="94524"/>
                      <a:pt x="12145" y="94524"/>
                    </a:cubicBezTo>
                    <a:cubicBezTo>
                      <a:pt x="12145" y="102380"/>
                      <a:pt x="18361" y="103040"/>
                      <a:pt x="20448" y="103040"/>
                    </a:cubicBezTo>
                    <a:cubicBezTo>
                      <a:pt x="20869" y="103040"/>
                      <a:pt x="21122" y="103013"/>
                      <a:pt x="21122" y="103013"/>
                    </a:cubicBezTo>
                    <a:cubicBezTo>
                      <a:pt x="21122" y="106859"/>
                      <a:pt x="26134" y="109550"/>
                      <a:pt x="29373" y="110728"/>
                    </a:cubicBezTo>
                    <a:cubicBezTo>
                      <a:pt x="32623" y="111907"/>
                      <a:pt x="33278" y="113943"/>
                      <a:pt x="33278" y="113943"/>
                    </a:cubicBezTo>
                    <a:cubicBezTo>
                      <a:pt x="33278" y="113943"/>
                      <a:pt x="33933" y="111919"/>
                      <a:pt x="37172" y="110728"/>
                    </a:cubicBezTo>
                    <a:cubicBezTo>
                      <a:pt x="40422" y="109550"/>
                      <a:pt x="45434" y="106859"/>
                      <a:pt x="45434" y="103013"/>
                    </a:cubicBezTo>
                    <a:cubicBezTo>
                      <a:pt x="45434" y="103013"/>
                      <a:pt x="45683" y="103039"/>
                      <a:pt x="46097" y="103039"/>
                    </a:cubicBezTo>
                    <a:cubicBezTo>
                      <a:pt x="48172" y="103039"/>
                      <a:pt x="54412" y="102385"/>
                      <a:pt x="54412" y="94524"/>
                    </a:cubicBezTo>
                    <a:cubicBezTo>
                      <a:pt x="54412" y="94524"/>
                      <a:pt x="54426" y="94524"/>
                      <a:pt x="54454" y="94524"/>
                    </a:cubicBezTo>
                    <a:cubicBezTo>
                      <a:pt x="54973" y="94524"/>
                      <a:pt x="60079" y="94364"/>
                      <a:pt x="60079" y="88035"/>
                    </a:cubicBezTo>
                    <a:cubicBezTo>
                      <a:pt x="60079" y="88035"/>
                      <a:pt x="66556" y="86868"/>
                      <a:pt x="66556" y="80510"/>
                    </a:cubicBezTo>
                    <a:lnTo>
                      <a:pt x="66556" y="33421"/>
                    </a:lnTo>
                    <a:cubicBezTo>
                      <a:pt x="66556" y="27075"/>
                      <a:pt x="60079" y="25908"/>
                      <a:pt x="60079" y="25908"/>
                    </a:cubicBezTo>
                    <a:cubicBezTo>
                      <a:pt x="60079" y="19580"/>
                      <a:pt x="54973" y="19419"/>
                      <a:pt x="54454" y="19419"/>
                    </a:cubicBezTo>
                    <a:cubicBezTo>
                      <a:pt x="54426" y="19419"/>
                      <a:pt x="54412" y="19420"/>
                      <a:pt x="54412" y="19420"/>
                    </a:cubicBezTo>
                    <a:cubicBezTo>
                      <a:pt x="54412" y="11551"/>
                      <a:pt x="48193" y="10892"/>
                      <a:pt x="46107" y="10892"/>
                    </a:cubicBezTo>
                    <a:cubicBezTo>
                      <a:pt x="45687" y="10892"/>
                      <a:pt x="45434" y="10918"/>
                      <a:pt x="45434" y="10918"/>
                    </a:cubicBezTo>
                    <a:cubicBezTo>
                      <a:pt x="45434" y="7085"/>
                      <a:pt x="40422" y="4394"/>
                      <a:pt x="37183" y="3215"/>
                    </a:cubicBezTo>
                    <a:cubicBezTo>
                      <a:pt x="33933" y="2036"/>
                      <a:pt x="33278" y="0"/>
                      <a:pt x="33278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69138"/>
                  </a:gs>
                  <a:gs pos="100000">
                    <a:srgbClr val="FFD966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/>
              </a:p>
            </p:txBody>
          </p:sp>
        </p:grpSp>
        <p:sp>
          <p:nvSpPr>
            <p:cNvPr id="5" name="مربع نص 4"/>
            <p:cNvSpPr txBox="1"/>
            <p:nvPr/>
          </p:nvSpPr>
          <p:spPr>
            <a:xfrm>
              <a:off x="8599086" y="1645782"/>
              <a:ext cx="452387" cy="42041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ar-SA" sz="1800" dirty="0">
                  <a:solidFill>
                    <a:schemeClr val="bg1"/>
                  </a:solidFill>
                  <a:effectLst>
                    <a:glow rad="76200">
                      <a:srgbClr val="A2540E"/>
                    </a:glow>
                  </a:effectLst>
                  <a:latin typeface="AbdoMaster-Bold" panose="02000500030000020004" pitchFamily="50" charset="-78"/>
                  <a:cs typeface="AbdoMaster-Bold" panose="02000500030000020004" pitchFamily="50" charset="-78"/>
                </a:rPr>
                <a:t>1</a:t>
              </a:r>
            </a:p>
          </p:txBody>
        </p:sp>
      </p:grpSp>
      <p:grpSp>
        <p:nvGrpSpPr>
          <p:cNvPr id="44" name="مجموعة 43"/>
          <p:cNvGrpSpPr/>
          <p:nvPr/>
        </p:nvGrpSpPr>
        <p:grpSpPr>
          <a:xfrm>
            <a:off x="8622800" y="1781476"/>
            <a:ext cx="425282" cy="580622"/>
            <a:chOff x="8599086" y="1498151"/>
            <a:chExt cx="452387" cy="660927"/>
          </a:xfrm>
        </p:grpSpPr>
        <p:grpSp>
          <p:nvGrpSpPr>
            <p:cNvPr id="45" name="Google Shape;1581;p38"/>
            <p:cNvGrpSpPr/>
            <p:nvPr/>
          </p:nvGrpSpPr>
          <p:grpSpPr>
            <a:xfrm rot="5400000">
              <a:off x="8493875" y="1604369"/>
              <a:ext cx="660927" cy="448492"/>
              <a:chOff x="1074165" y="1907849"/>
              <a:chExt cx="1594361" cy="931299"/>
            </a:xfrm>
          </p:grpSpPr>
          <p:sp>
            <p:nvSpPr>
              <p:cNvPr id="47" name="Google Shape;1582;p38"/>
              <p:cNvSpPr/>
              <p:nvPr/>
            </p:nvSpPr>
            <p:spPr>
              <a:xfrm rot="5400000">
                <a:off x="1409776" y="1585895"/>
                <a:ext cx="922805" cy="1575360"/>
              </a:xfrm>
              <a:custGeom>
                <a:avLst/>
                <a:gdLst/>
                <a:ahLst/>
                <a:cxnLst/>
                <a:rect l="l" t="t" r="r" b="b"/>
                <a:pathLst>
                  <a:path w="65950" h="112586" extrusionOk="0">
                    <a:moveTo>
                      <a:pt x="32969" y="0"/>
                    </a:moveTo>
                    <a:cubicBezTo>
                      <a:pt x="32517" y="726"/>
                      <a:pt x="31481" y="1976"/>
                      <a:pt x="29171" y="2810"/>
                    </a:cubicBezTo>
                    <a:cubicBezTo>
                      <a:pt x="25278" y="4227"/>
                      <a:pt x="21111" y="6918"/>
                      <a:pt x="21111" y="10227"/>
                    </a:cubicBezTo>
                    <a:lnTo>
                      <a:pt x="21111" y="10561"/>
                    </a:lnTo>
                    <a:lnTo>
                      <a:pt x="20777" y="10525"/>
                    </a:lnTo>
                    <a:cubicBezTo>
                      <a:pt x="20765" y="10525"/>
                      <a:pt x="20527" y="10501"/>
                      <a:pt x="20134" y="10501"/>
                    </a:cubicBezTo>
                    <a:cubicBezTo>
                      <a:pt x="19098" y="10501"/>
                      <a:pt x="17098" y="10668"/>
                      <a:pt x="15360" y="11763"/>
                    </a:cubicBezTo>
                    <a:cubicBezTo>
                      <a:pt x="13217" y="13121"/>
                      <a:pt x="12133" y="15466"/>
                      <a:pt x="12133" y="18729"/>
                    </a:cubicBezTo>
                    <a:lnTo>
                      <a:pt x="12133" y="19038"/>
                    </a:lnTo>
                    <a:lnTo>
                      <a:pt x="11824" y="19026"/>
                    </a:lnTo>
                    <a:lnTo>
                      <a:pt x="11788" y="19026"/>
                    </a:lnTo>
                    <a:cubicBezTo>
                      <a:pt x="11240" y="19026"/>
                      <a:pt x="6466" y="19193"/>
                      <a:pt x="6466" y="25217"/>
                    </a:cubicBezTo>
                    <a:lnTo>
                      <a:pt x="6466" y="25467"/>
                    </a:lnTo>
                    <a:lnTo>
                      <a:pt x="6228" y="25515"/>
                    </a:lnTo>
                    <a:cubicBezTo>
                      <a:pt x="6216" y="25515"/>
                      <a:pt x="4632" y="25813"/>
                      <a:pt x="3084" y="26860"/>
                    </a:cubicBezTo>
                    <a:cubicBezTo>
                      <a:pt x="1049" y="28242"/>
                      <a:pt x="1" y="30218"/>
                      <a:pt x="1" y="32730"/>
                    </a:cubicBezTo>
                    <a:lnTo>
                      <a:pt x="1" y="79843"/>
                    </a:lnTo>
                    <a:cubicBezTo>
                      <a:pt x="1" y="82355"/>
                      <a:pt x="1025" y="84332"/>
                      <a:pt x="3084" y="85713"/>
                    </a:cubicBezTo>
                    <a:cubicBezTo>
                      <a:pt x="4632" y="86761"/>
                      <a:pt x="6216" y="87058"/>
                      <a:pt x="6228" y="87058"/>
                    </a:cubicBezTo>
                    <a:lnTo>
                      <a:pt x="6466" y="87106"/>
                    </a:lnTo>
                    <a:lnTo>
                      <a:pt x="6466" y="87356"/>
                    </a:lnTo>
                    <a:cubicBezTo>
                      <a:pt x="6466" y="93369"/>
                      <a:pt x="11240" y="93547"/>
                      <a:pt x="11788" y="93547"/>
                    </a:cubicBezTo>
                    <a:lnTo>
                      <a:pt x="11824" y="93547"/>
                    </a:lnTo>
                    <a:lnTo>
                      <a:pt x="12133" y="93535"/>
                    </a:lnTo>
                    <a:lnTo>
                      <a:pt x="12133" y="93845"/>
                    </a:lnTo>
                    <a:cubicBezTo>
                      <a:pt x="12133" y="97107"/>
                      <a:pt x="13217" y="99453"/>
                      <a:pt x="15360" y="100810"/>
                    </a:cubicBezTo>
                    <a:cubicBezTo>
                      <a:pt x="17098" y="101905"/>
                      <a:pt x="19098" y="102072"/>
                      <a:pt x="20134" y="102072"/>
                    </a:cubicBezTo>
                    <a:cubicBezTo>
                      <a:pt x="20539" y="102072"/>
                      <a:pt x="20777" y="102048"/>
                      <a:pt x="20777" y="102048"/>
                    </a:cubicBezTo>
                    <a:lnTo>
                      <a:pt x="21111" y="102013"/>
                    </a:lnTo>
                    <a:lnTo>
                      <a:pt x="21111" y="102346"/>
                    </a:lnTo>
                    <a:cubicBezTo>
                      <a:pt x="21111" y="105644"/>
                      <a:pt x="25278" y="108359"/>
                      <a:pt x="29171" y="109764"/>
                    </a:cubicBezTo>
                    <a:cubicBezTo>
                      <a:pt x="31481" y="110597"/>
                      <a:pt x="32517" y="111847"/>
                      <a:pt x="32969" y="112585"/>
                    </a:cubicBezTo>
                    <a:cubicBezTo>
                      <a:pt x="33410" y="111847"/>
                      <a:pt x="34457" y="110597"/>
                      <a:pt x="36779" y="109775"/>
                    </a:cubicBezTo>
                    <a:cubicBezTo>
                      <a:pt x="40684" y="108359"/>
                      <a:pt x="44852" y="105668"/>
                      <a:pt x="44852" y="102346"/>
                    </a:cubicBezTo>
                    <a:lnTo>
                      <a:pt x="44852" y="102013"/>
                    </a:lnTo>
                    <a:lnTo>
                      <a:pt x="45173" y="102048"/>
                    </a:lnTo>
                    <a:cubicBezTo>
                      <a:pt x="45185" y="102048"/>
                      <a:pt x="45423" y="102072"/>
                      <a:pt x="45816" y="102072"/>
                    </a:cubicBezTo>
                    <a:cubicBezTo>
                      <a:pt x="46852" y="102072"/>
                      <a:pt x="48852" y="101917"/>
                      <a:pt x="50590" y="100810"/>
                    </a:cubicBezTo>
                    <a:cubicBezTo>
                      <a:pt x="52734" y="99453"/>
                      <a:pt x="53817" y="97107"/>
                      <a:pt x="53817" y="93845"/>
                    </a:cubicBezTo>
                    <a:lnTo>
                      <a:pt x="53817" y="93535"/>
                    </a:lnTo>
                    <a:lnTo>
                      <a:pt x="54138" y="93547"/>
                    </a:lnTo>
                    <a:lnTo>
                      <a:pt x="54162" y="93547"/>
                    </a:lnTo>
                    <a:cubicBezTo>
                      <a:pt x="54412" y="93547"/>
                      <a:pt x="55746" y="93500"/>
                      <a:pt x="57008" y="92714"/>
                    </a:cubicBezTo>
                    <a:cubicBezTo>
                      <a:pt x="58663" y="91690"/>
                      <a:pt x="59496" y="89880"/>
                      <a:pt x="59496" y="87344"/>
                    </a:cubicBezTo>
                    <a:lnTo>
                      <a:pt x="59496" y="87082"/>
                    </a:lnTo>
                    <a:lnTo>
                      <a:pt x="59734" y="87046"/>
                    </a:lnTo>
                    <a:cubicBezTo>
                      <a:pt x="59746" y="87046"/>
                      <a:pt x="61318" y="86749"/>
                      <a:pt x="62866" y="85701"/>
                    </a:cubicBezTo>
                    <a:cubicBezTo>
                      <a:pt x="64914" y="84320"/>
                      <a:pt x="65949" y="82343"/>
                      <a:pt x="65949" y="79819"/>
                    </a:cubicBezTo>
                    <a:lnTo>
                      <a:pt x="65949" y="32730"/>
                    </a:lnTo>
                    <a:cubicBezTo>
                      <a:pt x="65949" y="30218"/>
                      <a:pt x="64914" y="28242"/>
                      <a:pt x="62854" y="26860"/>
                    </a:cubicBezTo>
                    <a:cubicBezTo>
                      <a:pt x="61306" y="25813"/>
                      <a:pt x="59723" y="25515"/>
                      <a:pt x="59711" y="25515"/>
                    </a:cubicBezTo>
                    <a:lnTo>
                      <a:pt x="59472" y="25467"/>
                    </a:lnTo>
                    <a:lnTo>
                      <a:pt x="59472" y="25217"/>
                    </a:lnTo>
                    <a:cubicBezTo>
                      <a:pt x="59472" y="19205"/>
                      <a:pt x="54698" y="19026"/>
                      <a:pt x="54150" y="19026"/>
                    </a:cubicBezTo>
                    <a:lnTo>
                      <a:pt x="54115" y="19026"/>
                    </a:lnTo>
                    <a:lnTo>
                      <a:pt x="53805" y="19038"/>
                    </a:lnTo>
                    <a:lnTo>
                      <a:pt x="53805" y="18729"/>
                    </a:lnTo>
                    <a:cubicBezTo>
                      <a:pt x="53805" y="15466"/>
                      <a:pt x="52722" y="13121"/>
                      <a:pt x="50579" y="11763"/>
                    </a:cubicBezTo>
                    <a:cubicBezTo>
                      <a:pt x="48828" y="10668"/>
                      <a:pt x="46840" y="10501"/>
                      <a:pt x="45792" y="10501"/>
                    </a:cubicBezTo>
                    <a:cubicBezTo>
                      <a:pt x="45399" y="10501"/>
                      <a:pt x="45161" y="10525"/>
                      <a:pt x="45161" y="10525"/>
                    </a:cubicBezTo>
                    <a:lnTo>
                      <a:pt x="44828" y="10561"/>
                    </a:lnTo>
                    <a:lnTo>
                      <a:pt x="44828" y="10227"/>
                    </a:lnTo>
                    <a:cubicBezTo>
                      <a:pt x="44828" y="6929"/>
                      <a:pt x="40661" y="4227"/>
                      <a:pt x="36767" y="2810"/>
                    </a:cubicBezTo>
                    <a:cubicBezTo>
                      <a:pt x="34457" y="1976"/>
                      <a:pt x="33410" y="726"/>
                      <a:pt x="3296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/>
                  </a:gs>
                  <a:gs pos="100000">
                    <a:schemeClr val="accent4"/>
                  </a:gs>
                </a:gsLst>
                <a:lin ang="5400700" scaled="0"/>
              </a:gradFill>
              <a:ln>
                <a:noFill/>
              </a:ln>
              <a:effectLst>
                <a:outerShdw blurRad="128588" dist="19050" dir="5400000" algn="bl" rotWithShape="0">
                  <a:srgbClr val="C87434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/>
              </a:p>
            </p:txBody>
          </p:sp>
          <p:sp>
            <p:nvSpPr>
              <p:cNvPr id="48" name="Google Shape;1583;p38"/>
              <p:cNvSpPr/>
              <p:nvPr/>
            </p:nvSpPr>
            <p:spPr>
              <a:xfrm rot="5400000">
                <a:off x="1405696" y="1576318"/>
                <a:ext cx="931299" cy="1594361"/>
              </a:xfrm>
              <a:custGeom>
                <a:avLst/>
                <a:gdLst/>
                <a:ahLst/>
                <a:cxnLst/>
                <a:rect l="l" t="t" r="r" b="b"/>
                <a:pathLst>
                  <a:path w="66557" h="113944" extrusionOk="0">
                    <a:moveTo>
                      <a:pt x="33290" y="2132"/>
                    </a:moveTo>
                    <a:cubicBezTo>
                      <a:pt x="33993" y="2870"/>
                      <a:pt x="35076" y="3703"/>
                      <a:pt x="36779" y="4311"/>
                    </a:cubicBezTo>
                    <a:cubicBezTo>
                      <a:pt x="40231" y="5561"/>
                      <a:pt x="44268" y="8049"/>
                      <a:pt x="44268" y="10907"/>
                    </a:cubicBezTo>
                    <a:lnTo>
                      <a:pt x="44268" y="12228"/>
                    </a:lnTo>
                    <a:lnTo>
                      <a:pt x="45577" y="12097"/>
                    </a:lnTo>
                    <a:cubicBezTo>
                      <a:pt x="45577" y="12097"/>
                      <a:pt x="45780" y="12085"/>
                      <a:pt x="46113" y="12085"/>
                    </a:cubicBezTo>
                    <a:cubicBezTo>
                      <a:pt x="47042" y="12085"/>
                      <a:pt x="48852" y="12228"/>
                      <a:pt x="50411" y="13216"/>
                    </a:cubicBezTo>
                    <a:cubicBezTo>
                      <a:pt x="52281" y="14395"/>
                      <a:pt x="53233" y="16491"/>
                      <a:pt x="53233" y="19420"/>
                    </a:cubicBezTo>
                    <a:lnTo>
                      <a:pt x="53233" y="20658"/>
                    </a:lnTo>
                    <a:lnTo>
                      <a:pt x="54471" y="20610"/>
                    </a:lnTo>
                    <a:cubicBezTo>
                      <a:pt x="54602" y="20610"/>
                      <a:pt x="55769" y="20622"/>
                      <a:pt x="56853" y="21313"/>
                    </a:cubicBezTo>
                    <a:cubicBezTo>
                      <a:pt x="58222" y="22158"/>
                      <a:pt x="58912" y="23706"/>
                      <a:pt x="58912" y="25920"/>
                    </a:cubicBezTo>
                    <a:lnTo>
                      <a:pt x="58912" y="26920"/>
                    </a:lnTo>
                    <a:lnTo>
                      <a:pt x="59889" y="27099"/>
                    </a:lnTo>
                    <a:cubicBezTo>
                      <a:pt x="60115" y="27147"/>
                      <a:pt x="65377" y="28183"/>
                      <a:pt x="65377" y="33445"/>
                    </a:cubicBezTo>
                    <a:lnTo>
                      <a:pt x="65377" y="80510"/>
                    </a:lnTo>
                    <a:lnTo>
                      <a:pt x="65366" y="80510"/>
                    </a:lnTo>
                    <a:cubicBezTo>
                      <a:pt x="65366" y="85773"/>
                      <a:pt x="60103" y="86809"/>
                      <a:pt x="59877" y="86856"/>
                    </a:cubicBezTo>
                    <a:lnTo>
                      <a:pt x="58912" y="87035"/>
                    </a:lnTo>
                    <a:lnTo>
                      <a:pt x="58912" y="88035"/>
                    </a:lnTo>
                    <a:cubicBezTo>
                      <a:pt x="58912" y="90250"/>
                      <a:pt x="58222" y="91797"/>
                      <a:pt x="56853" y="92643"/>
                    </a:cubicBezTo>
                    <a:cubicBezTo>
                      <a:pt x="55769" y="93310"/>
                      <a:pt x="54602" y="93345"/>
                      <a:pt x="54471" y="93345"/>
                    </a:cubicBezTo>
                    <a:lnTo>
                      <a:pt x="53245" y="93298"/>
                    </a:lnTo>
                    <a:lnTo>
                      <a:pt x="53245" y="94536"/>
                    </a:lnTo>
                    <a:cubicBezTo>
                      <a:pt x="53245" y="97465"/>
                      <a:pt x="52292" y="99560"/>
                      <a:pt x="50423" y="100739"/>
                    </a:cubicBezTo>
                    <a:cubicBezTo>
                      <a:pt x="48875" y="101727"/>
                      <a:pt x="47054" y="101870"/>
                      <a:pt x="46125" y="101870"/>
                    </a:cubicBezTo>
                    <a:cubicBezTo>
                      <a:pt x="45780" y="101870"/>
                      <a:pt x="45589" y="101858"/>
                      <a:pt x="45565" y="101858"/>
                    </a:cubicBezTo>
                    <a:lnTo>
                      <a:pt x="44256" y="101727"/>
                    </a:lnTo>
                    <a:lnTo>
                      <a:pt x="44256" y="103037"/>
                    </a:lnTo>
                    <a:cubicBezTo>
                      <a:pt x="44256" y="105894"/>
                      <a:pt x="40231" y="108371"/>
                      <a:pt x="36779" y="109621"/>
                    </a:cubicBezTo>
                    <a:cubicBezTo>
                      <a:pt x="35076" y="110240"/>
                      <a:pt x="33981" y="111074"/>
                      <a:pt x="33290" y="111812"/>
                    </a:cubicBezTo>
                    <a:cubicBezTo>
                      <a:pt x="32588" y="111074"/>
                      <a:pt x="31504" y="110240"/>
                      <a:pt x="29813" y="109621"/>
                    </a:cubicBezTo>
                    <a:cubicBezTo>
                      <a:pt x="26361" y="108371"/>
                      <a:pt x="22324" y="105894"/>
                      <a:pt x="22324" y="103037"/>
                    </a:cubicBezTo>
                    <a:lnTo>
                      <a:pt x="22324" y="101703"/>
                    </a:lnTo>
                    <a:lnTo>
                      <a:pt x="21015" y="101846"/>
                    </a:lnTo>
                    <a:cubicBezTo>
                      <a:pt x="21015" y="101846"/>
                      <a:pt x="20800" y="101858"/>
                      <a:pt x="20479" y="101858"/>
                    </a:cubicBezTo>
                    <a:cubicBezTo>
                      <a:pt x="19538" y="101858"/>
                      <a:pt x="17741" y="101703"/>
                      <a:pt x="16181" y="100727"/>
                    </a:cubicBezTo>
                    <a:cubicBezTo>
                      <a:pt x="14300" y="99548"/>
                      <a:pt x="13347" y="97453"/>
                      <a:pt x="13347" y="94524"/>
                    </a:cubicBezTo>
                    <a:lnTo>
                      <a:pt x="13347" y="93286"/>
                    </a:lnTo>
                    <a:lnTo>
                      <a:pt x="12109" y="93333"/>
                    </a:lnTo>
                    <a:cubicBezTo>
                      <a:pt x="11978" y="93333"/>
                      <a:pt x="10823" y="93310"/>
                      <a:pt x="9728" y="92631"/>
                    </a:cubicBezTo>
                    <a:cubicBezTo>
                      <a:pt x="8358" y="91786"/>
                      <a:pt x="7680" y="90238"/>
                      <a:pt x="7680" y="88011"/>
                    </a:cubicBezTo>
                    <a:lnTo>
                      <a:pt x="7680" y="87023"/>
                    </a:lnTo>
                    <a:lnTo>
                      <a:pt x="6692" y="86844"/>
                    </a:lnTo>
                    <a:cubicBezTo>
                      <a:pt x="6477" y="86797"/>
                      <a:pt x="1203" y="85749"/>
                      <a:pt x="1203" y="80498"/>
                    </a:cubicBezTo>
                    <a:lnTo>
                      <a:pt x="1203" y="33421"/>
                    </a:lnTo>
                    <a:cubicBezTo>
                      <a:pt x="1203" y="28171"/>
                      <a:pt x="6477" y="27135"/>
                      <a:pt x="6692" y="27087"/>
                    </a:cubicBezTo>
                    <a:lnTo>
                      <a:pt x="7668" y="26909"/>
                    </a:lnTo>
                    <a:lnTo>
                      <a:pt x="7668" y="25908"/>
                    </a:lnTo>
                    <a:cubicBezTo>
                      <a:pt x="7668" y="23694"/>
                      <a:pt x="8346" y="22146"/>
                      <a:pt x="9716" y="21301"/>
                    </a:cubicBezTo>
                    <a:cubicBezTo>
                      <a:pt x="10799" y="20622"/>
                      <a:pt x="11966" y="20598"/>
                      <a:pt x="12097" y="20598"/>
                    </a:cubicBezTo>
                    <a:lnTo>
                      <a:pt x="13335" y="20646"/>
                    </a:lnTo>
                    <a:lnTo>
                      <a:pt x="13335" y="19408"/>
                    </a:lnTo>
                    <a:cubicBezTo>
                      <a:pt x="13335" y="16479"/>
                      <a:pt x="14288" y="14371"/>
                      <a:pt x="16157" y="13204"/>
                    </a:cubicBezTo>
                    <a:cubicBezTo>
                      <a:pt x="17717" y="12216"/>
                      <a:pt x="19526" y="12073"/>
                      <a:pt x="20467" y="12073"/>
                    </a:cubicBezTo>
                    <a:cubicBezTo>
                      <a:pt x="20812" y="12073"/>
                      <a:pt x="21003" y="12085"/>
                      <a:pt x="21015" y="12085"/>
                    </a:cubicBezTo>
                    <a:lnTo>
                      <a:pt x="22324" y="12216"/>
                    </a:lnTo>
                    <a:lnTo>
                      <a:pt x="22324" y="10907"/>
                    </a:lnTo>
                    <a:cubicBezTo>
                      <a:pt x="22324" y="8049"/>
                      <a:pt x="26361" y="5561"/>
                      <a:pt x="29813" y="4311"/>
                    </a:cubicBezTo>
                    <a:cubicBezTo>
                      <a:pt x="31504" y="3703"/>
                      <a:pt x="32611" y="2870"/>
                      <a:pt x="33290" y="2132"/>
                    </a:cubicBezTo>
                    <a:close/>
                    <a:moveTo>
                      <a:pt x="33278" y="0"/>
                    </a:moveTo>
                    <a:cubicBezTo>
                      <a:pt x="33278" y="0"/>
                      <a:pt x="32635" y="2025"/>
                      <a:pt x="29373" y="3215"/>
                    </a:cubicBezTo>
                    <a:cubicBezTo>
                      <a:pt x="26134" y="4394"/>
                      <a:pt x="21122" y="7085"/>
                      <a:pt x="21122" y="10918"/>
                    </a:cubicBezTo>
                    <a:cubicBezTo>
                      <a:pt x="21122" y="10918"/>
                      <a:pt x="20879" y="10893"/>
                      <a:pt x="20473" y="10893"/>
                    </a:cubicBezTo>
                    <a:cubicBezTo>
                      <a:pt x="18410" y="10893"/>
                      <a:pt x="12145" y="11542"/>
                      <a:pt x="12145" y="19420"/>
                    </a:cubicBezTo>
                    <a:cubicBezTo>
                      <a:pt x="12145" y="19420"/>
                      <a:pt x="12130" y="19419"/>
                      <a:pt x="12102" y="19419"/>
                    </a:cubicBezTo>
                    <a:cubicBezTo>
                      <a:pt x="11583" y="19419"/>
                      <a:pt x="6477" y="19580"/>
                      <a:pt x="6477" y="25908"/>
                    </a:cubicBezTo>
                    <a:cubicBezTo>
                      <a:pt x="6477" y="25908"/>
                      <a:pt x="0" y="27075"/>
                      <a:pt x="0" y="33421"/>
                    </a:cubicBezTo>
                    <a:lnTo>
                      <a:pt x="0" y="80510"/>
                    </a:lnTo>
                    <a:cubicBezTo>
                      <a:pt x="0" y="86868"/>
                      <a:pt x="6477" y="88035"/>
                      <a:pt x="6477" y="88035"/>
                    </a:cubicBezTo>
                    <a:cubicBezTo>
                      <a:pt x="6477" y="94364"/>
                      <a:pt x="11583" y="94524"/>
                      <a:pt x="12102" y="94524"/>
                    </a:cubicBezTo>
                    <a:cubicBezTo>
                      <a:pt x="12130" y="94524"/>
                      <a:pt x="12145" y="94524"/>
                      <a:pt x="12145" y="94524"/>
                    </a:cubicBezTo>
                    <a:cubicBezTo>
                      <a:pt x="12145" y="102380"/>
                      <a:pt x="18361" y="103040"/>
                      <a:pt x="20448" y="103040"/>
                    </a:cubicBezTo>
                    <a:cubicBezTo>
                      <a:pt x="20869" y="103040"/>
                      <a:pt x="21122" y="103013"/>
                      <a:pt x="21122" y="103013"/>
                    </a:cubicBezTo>
                    <a:cubicBezTo>
                      <a:pt x="21122" y="106859"/>
                      <a:pt x="26134" y="109550"/>
                      <a:pt x="29373" y="110728"/>
                    </a:cubicBezTo>
                    <a:cubicBezTo>
                      <a:pt x="32623" y="111907"/>
                      <a:pt x="33278" y="113943"/>
                      <a:pt x="33278" y="113943"/>
                    </a:cubicBezTo>
                    <a:cubicBezTo>
                      <a:pt x="33278" y="113943"/>
                      <a:pt x="33933" y="111919"/>
                      <a:pt x="37172" y="110728"/>
                    </a:cubicBezTo>
                    <a:cubicBezTo>
                      <a:pt x="40422" y="109550"/>
                      <a:pt x="45434" y="106859"/>
                      <a:pt x="45434" y="103013"/>
                    </a:cubicBezTo>
                    <a:cubicBezTo>
                      <a:pt x="45434" y="103013"/>
                      <a:pt x="45683" y="103039"/>
                      <a:pt x="46097" y="103039"/>
                    </a:cubicBezTo>
                    <a:cubicBezTo>
                      <a:pt x="48172" y="103039"/>
                      <a:pt x="54412" y="102385"/>
                      <a:pt x="54412" y="94524"/>
                    </a:cubicBezTo>
                    <a:cubicBezTo>
                      <a:pt x="54412" y="94524"/>
                      <a:pt x="54426" y="94524"/>
                      <a:pt x="54454" y="94524"/>
                    </a:cubicBezTo>
                    <a:cubicBezTo>
                      <a:pt x="54973" y="94524"/>
                      <a:pt x="60079" y="94364"/>
                      <a:pt x="60079" y="88035"/>
                    </a:cubicBezTo>
                    <a:cubicBezTo>
                      <a:pt x="60079" y="88035"/>
                      <a:pt x="66556" y="86868"/>
                      <a:pt x="66556" y="80510"/>
                    </a:cubicBezTo>
                    <a:lnTo>
                      <a:pt x="66556" y="33421"/>
                    </a:lnTo>
                    <a:cubicBezTo>
                      <a:pt x="66556" y="27075"/>
                      <a:pt x="60079" y="25908"/>
                      <a:pt x="60079" y="25908"/>
                    </a:cubicBezTo>
                    <a:cubicBezTo>
                      <a:pt x="60079" y="19580"/>
                      <a:pt x="54973" y="19419"/>
                      <a:pt x="54454" y="19419"/>
                    </a:cubicBezTo>
                    <a:cubicBezTo>
                      <a:pt x="54426" y="19419"/>
                      <a:pt x="54412" y="19420"/>
                      <a:pt x="54412" y="19420"/>
                    </a:cubicBezTo>
                    <a:cubicBezTo>
                      <a:pt x="54412" y="11551"/>
                      <a:pt x="48193" y="10892"/>
                      <a:pt x="46107" y="10892"/>
                    </a:cubicBezTo>
                    <a:cubicBezTo>
                      <a:pt x="45687" y="10892"/>
                      <a:pt x="45434" y="10918"/>
                      <a:pt x="45434" y="10918"/>
                    </a:cubicBezTo>
                    <a:cubicBezTo>
                      <a:pt x="45434" y="7085"/>
                      <a:pt x="40422" y="4394"/>
                      <a:pt x="37183" y="3215"/>
                    </a:cubicBezTo>
                    <a:cubicBezTo>
                      <a:pt x="33933" y="2036"/>
                      <a:pt x="33278" y="0"/>
                      <a:pt x="33278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69138"/>
                  </a:gs>
                  <a:gs pos="100000">
                    <a:srgbClr val="FFD966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/>
              </a:p>
            </p:txBody>
          </p:sp>
        </p:grpSp>
        <p:sp>
          <p:nvSpPr>
            <p:cNvPr id="46" name="مربع نص 45"/>
            <p:cNvSpPr txBox="1"/>
            <p:nvPr/>
          </p:nvSpPr>
          <p:spPr>
            <a:xfrm>
              <a:off x="8599086" y="1639235"/>
              <a:ext cx="452387" cy="42041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ar-SA" sz="1800" dirty="0">
                  <a:solidFill>
                    <a:schemeClr val="bg1"/>
                  </a:solidFill>
                  <a:effectLst>
                    <a:glow rad="76200">
                      <a:srgbClr val="A2540E"/>
                    </a:glow>
                  </a:effectLst>
                  <a:latin typeface="AbdoMaster-Bold" panose="02000500030000020004" pitchFamily="50" charset="-78"/>
                  <a:cs typeface="AbdoMaster-Bold" panose="02000500030000020004" pitchFamily="50" charset="-78"/>
                </a:rPr>
                <a:t>2</a:t>
              </a:r>
            </a:p>
          </p:txBody>
        </p:sp>
      </p:grpSp>
      <p:grpSp>
        <p:nvGrpSpPr>
          <p:cNvPr id="49" name="مجموعة 48"/>
          <p:cNvGrpSpPr/>
          <p:nvPr/>
        </p:nvGrpSpPr>
        <p:grpSpPr>
          <a:xfrm>
            <a:off x="8608508" y="2598745"/>
            <a:ext cx="443945" cy="580622"/>
            <a:chOff x="8600093" y="1498151"/>
            <a:chExt cx="472239" cy="660927"/>
          </a:xfrm>
        </p:grpSpPr>
        <p:grpSp>
          <p:nvGrpSpPr>
            <p:cNvPr id="50" name="Google Shape;1581;p38"/>
            <p:cNvGrpSpPr/>
            <p:nvPr/>
          </p:nvGrpSpPr>
          <p:grpSpPr>
            <a:xfrm rot="5400000">
              <a:off x="8493875" y="1604369"/>
              <a:ext cx="660927" cy="448492"/>
              <a:chOff x="1074165" y="1907849"/>
              <a:chExt cx="1594361" cy="931299"/>
            </a:xfrm>
          </p:grpSpPr>
          <p:sp>
            <p:nvSpPr>
              <p:cNvPr id="52" name="Google Shape;1582;p38"/>
              <p:cNvSpPr/>
              <p:nvPr/>
            </p:nvSpPr>
            <p:spPr>
              <a:xfrm rot="5400000">
                <a:off x="1409776" y="1585895"/>
                <a:ext cx="922805" cy="1575360"/>
              </a:xfrm>
              <a:custGeom>
                <a:avLst/>
                <a:gdLst/>
                <a:ahLst/>
                <a:cxnLst/>
                <a:rect l="l" t="t" r="r" b="b"/>
                <a:pathLst>
                  <a:path w="65950" h="112586" extrusionOk="0">
                    <a:moveTo>
                      <a:pt x="32969" y="0"/>
                    </a:moveTo>
                    <a:cubicBezTo>
                      <a:pt x="32517" y="726"/>
                      <a:pt x="31481" y="1976"/>
                      <a:pt x="29171" y="2810"/>
                    </a:cubicBezTo>
                    <a:cubicBezTo>
                      <a:pt x="25278" y="4227"/>
                      <a:pt x="21111" y="6918"/>
                      <a:pt x="21111" y="10227"/>
                    </a:cubicBezTo>
                    <a:lnTo>
                      <a:pt x="21111" y="10561"/>
                    </a:lnTo>
                    <a:lnTo>
                      <a:pt x="20777" y="10525"/>
                    </a:lnTo>
                    <a:cubicBezTo>
                      <a:pt x="20765" y="10525"/>
                      <a:pt x="20527" y="10501"/>
                      <a:pt x="20134" y="10501"/>
                    </a:cubicBezTo>
                    <a:cubicBezTo>
                      <a:pt x="19098" y="10501"/>
                      <a:pt x="17098" y="10668"/>
                      <a:pt x="15360" y="11763"/>
                    </a:cubicBezTo>
                    <a:cubicBezTo>
                      <a:pt x="13217" y="13121"/>
                      <a:pt x="12133" y="15466"/>
                      <a:pt x="12133" y="18729"/>
                    </a:cubicBezTo>
                    <a:lnTo>
                      <a:pt x="12133" y="19038"/>
                    </a:lnTo>
                    <a:lnTo>
                      <a:pt x="11824" y="19026"/>
                    </a:lnTo>
                    <a:lnTo>
                      <a:pt x="11788" y="19026"/>
                    </a:lnTo>
                    <a:cubicBezTo>
                      <a:pt x="11240" y="19026"/>
                      <a:pt x="6466" y="19193"/>
                      <a:pt x="6466" y="25217"/>
                    </a:cubicBezTo>
                    <a:lnTo>
                      <a:pt x="6466" y="25467"/>
                    </a:lnTo>
                    <a:lnTo>
                      <a:pt x="6228" y="25515"/>
                    </a:lnTo>
                    <a:cubicBezTo>
                      <a:pt x="6216" y="25515"/>
                      <a:pt x="4632" y="25813"/>
                      <a:pt x="3084" y="26860"/>
                    </a:cubicBezTo>
                    <a:cubicBezTo>
                      <a:pt x="1049" y="28242"/>
                      <a:pt x="1" y="30218"/>
                      <a:pt x="1" y="32730"/>
                    </a:cubicBezTo>
                    <a:lnTo>
                      <a:pt x="1" y="79843"/>
                    </a:lnTo>
                    <a:cubicBezTo>
                      <a:pt x="1" y="82355"/>
                      <a:pt x="1025" y="84332"/>
                      <a:pt x="3084" y="85713"/>
                    </a:cubicBezTo>
                    <a:cubicBezTo>
                      <a:pt x="4632" y="86761"/>
                      <a:pt x="6216" y="87058"/>
                      <a:pt x="6228" y="87058"/>
                    </a:cubicBezTo>
                    <a:lnTo>
                      <a:pt x="6466" y="87106"/>
                    </a:lnTo>
                    <a:lnTo>
                      <a:pt x="6466" y="87356"/>
                    </a:lnTo>
                    <a:cubicBezTo>
                      <a:pt x="6466" y="93369"/>
                      <a:pt x="11240" y="93547"/>
                      <a:pt x="11788" y="93547"/>
                    </a:cubicBezTo>
                    <a:lnTo>
                      <a:pt x="11824" y="93547"/>
                    </a:lnTo>
                    <a:lnTo>
                      <a:pt x="12133" y="93535"/>
                    </a:lnTo>
                    <a:lnTo>
                      <a:pt x="12133" y="93845"/>
                    </a:lnTo>
                    <a:cubicBezTo>
                      <a:pt x="12133" y="97107"/>
                      <a:pt x="13217" y="99453"/>
                      <a:pt x="15360" y="100810"/>
                    </a:cubicBezTo>
                    <a:cubicBezTo>
                      <a:pt x="17098" y="101905"/>
                      <a:pt x="19098" y="102072"/>
                      <a:pt x="20134" y="102072"/>
                    </a:cubicBezTo>
                    <a:cubicBezTo>
                      <a:pt x="20539" y="102072"/>
                      <a:pt x="20777" y="102048"/>
                      <a:pt x="20777" y="102048"/>
                    </a:cubicBezTo>
                    <a:lnTo>
                      <a:pt x="21111" y="102013"/>
                    </a:lnTo>
                    <a:lnTo>
                      <a:pt x="21111" y="102346"/>
                    </a:lnTo>
                    <a:cubicBezTo>
                      <a:pt x="21111" y="105644"/>
                      <a:pt x="25278" y="108359"/>
                      <a:pt x="29171" y="109764"/>
                    </a:cubicBezTo>
                    <a:cubicBezTo>
                      <a:pt x="31481" y="110597"/>
                      <a:pt x="32517" y="111847"/>
                      <a:pt x="32969" y="112585"/>
                    </a:cubicBezTo>
                    <a:cubicBezTo>
                      <a:pt x="33410" y="111847"/>
                      <a:pt x="34457" y="110597"/>
                      <a:pt x="36779" y="109775"/>
                    </a:cubicBezTo>
                    <a:cubicBezTo>
                      <a:pt x="40684" y="108359"/>
                      <a:pt x="44852" y="105668"/>
                      <a:pt x="44852" y="102346"/>
                    </a:cubicBezTo>
                    <a:lnTo>
                      <a:pt x="44852" y="102013"/>
                    </a:lnTo>
                    <a:lnTo>
                      <a:pt x="45173" y="102048"/>
                    </a:lnTo>
                    <a:cubicBezTo>
                      <a:pt x="45185" y="102048"/>
                      <a:pt x="45423" y="102072"/>
                      <a:pt x="45816" y="102072"/>
                    </a:cubicBezTo>
                    <a:cubicBezTo>
                      <a:pt x="46852" y="102072"/>
                      <a:pt x="48852" y="101917"/>
                      <a:pt x="50590" y="100810"/>
                    </a:cubicBezTo>
                    <a:cubicBezTo>
                      <a:pt x="52734" y="99453"/>
                      <a:pt x="53817" y="97107"/>
                      <a:pt x="53817" y="93845"/>
                    </a:cubicBezTo>
                    <a:lnTo>
                      <a:pt x="53817" y="93535"/>
                    </a:lnTo>
                    <a:lnTo>
                      <a:pt x="54138" y="93547"/>
                    </a:lnTo>
                    <a:lnTo>
                      <a:pt x="54162" y="93547"/>
                    </a:lnTo>
                    <a:cubicBezTo>
                      <a:pt x="54412" y="93547"/>
                      <a:pt x="55746" y="93500"/>
                      <a:pt x="57008" y="92714"/>
                    </a:cubicBezTo>
                    <a:cubicBezTo>
                      <a:pt x="58663" y="91690"/>
                      <a:pt x="59496" y="89880"/>
                      <a:pt x="59496" y="87344"/>
                    </a:cubicBezTo>
                    <a:lnTo>
                      <a:pt x="59496" y="87082"/>
                    </a:lnTo>
                    <a:lnTo>
                      <a:pt x="59734" y="87046"/>
                    </a:lnTo>
                    <a:cubicBezTo>
                      <a:pt x="59746" y="87046"/>
                      <a:pt x="61318" y="86749"/>
                      <a:pt x="62866" y="85701"/>
                    </a:cubicBezTo>
                    <a:cubicBezTo>
                      <a:pt x="64914" y="84320"/>
                      <a:pt x="65949" y="82343"/>
                      <a:pt x="65949" y="79819"/>
                    </a:cubicBezTo>
                    <a:lnTo>
                      <a:pt x="65949" y="32730"/>
                    </a:lnTo>
                    <a:cubicBezTo>
                      <a:pt x="65949" y="30218"/>
                      <a:pt x="64914" y="28242"/>
                      <a:pt x="62854" y="26860"/>
                    </a:cubicBezTo>
                    <a:cubicBezTo>
                      <a:pt x="61306" y="25813"/>
                      <a:pt x="59723" y="25515"/>
                      <a:pt x="59711" y="25515"/>
                    </a:cubicBezTo>
                    <a:lnTo>
                      <a:pt x="59472" y="25467"/>
                    </a:lnTo>
                    <a:lnTo>
                      <a:pt x="59472" y="25217"/>
                    </a:lnTo>
                    <a:cubicBezTo>
                      <a:pt x="59472" y="19205"/>
                      <a:pt x="54698" y="19026"/>
                      <a:pt x="54150" y="19026"/>
                    </a:cubicBezTo>
                    <a:lnTo>
                      <a:pt x="54115" y="19026"/>
                    </a:lnTo>
                    <a:lnTo>
                      <a:pt x="53805" y="19038"/>
                    </a:lnTo>
                    <a:lnTo>
                      <a:pt x="53805" y="18729"/>
                    </a:lnTo>
                    <a:cubicBezTo>
                      <a:pt x="53805" y="15466"/>
                      <a:pt x="52722" y="13121"/>
                      <a:pt x="50579" y="11763"/>
                    </a:cubicBezTo>
                    <a:cubicBezTo>
                      <a:pt x="48828" y="10668"/>
                      <a:pt x="46840" y="10501"/>
                      <a:pt x="45792" y="10501"/>
                    </a:cubicBezTo>
                    <a:cubicBezTo>
                      <a:pt x="45399" y="10501"/>
                      <a:pt x="45161" y="10525"/>
                      <a:pt x="45161" y="10525"/>
                    </a:cubicBezTo>
                    <a:lnTo>
                      <a:pt x="44828" y="10561"/>
                    </a:lnTo>
                    <a:lnTo>
                      <a:pt x="44828" y="10227"/>
                    </a:lnTo>
                    <a:cubicBezTo>
                      <a:pt x="44828" y="6929"/>
                      <a:pt x="40661" y="4227"/>
                      <a:pt x="36767" y="2810"/>
                    </a:cubicBezTo>
                    <a:cubicBezTo>
                      <a:pt x="34457" y="1976"/>
                      <a:pt x="33410" y="726"/>
                      <a:pt x="3296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/>
                  </a:gs>
                  <a:gs pos="100000">
                    <a:schemeClr val="accent4"/>
                  </a:gs>
                </a:gsLst>
                <a:lin ang="5400700" scaled="0"/>
              </a:gradFill>
              <a:ln>
                <a:noFill/>
              </a:ln>
              <a:effectLst>
                <a:outerShdw blurRad="128588" dist="19050" dir="5400000" algn="bl" rotWithShape="0">
                  <a:srgbClr val="C87434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/>
              </a:p>
            </p:txBody>
          </p:sp>
          <p:sp>
            <p:nvSpPr>
              <p:cNvPr id="53" name="Google Shape;1583;p38"/>
              <p:cNvSpPr/>
              <p:nvPr/>
            </p:nvSpPr>
            <p:spPr>
              <a:xfrm rot="5400000">
                <a:off x="1405696" y="1576318"/>
                <a:ext cx="931299" cy="1594361"/>
              </a:xfrm>
              <a:custGeom>
                <a:avLst/>
                <a:gdLst/>
                <a:ahLst/>
                <a:cxnLst/>
                <a:rect l="l" t="t" r="r" b="b"/>
                <a:pathLst>
                  <a:path w="66557" h="113944" extrusionOk="0">
                    <a:moveTo>
                      <a:pt x="33290" y="2132"/>
                    </a:moveTo>
                    <a:cubicBezTo>
                      <a:pt x="33993" y="2870"/>
                      <a:pt x="35076" y="3703"/>
                      <a:pt x="36779" y="4311"/>
                    </a:cubicBezTo>
                    <a:cubicBezTo>
                      <a:pt x="40231" y="5561"/>
                      <a:pt x="44268" y="8049"/>
                      <a:pt x="44268" y="10907"/>
                    </a:cubicBezTo>
                    <a:lnTo>
                      <a:pt x="44268" y="12228"/>
                    </a:lnTo>
                    <a:lnTo>
                      <a:pt x="45577" y="12097"/>
                    </a:lnTo>
                    <a:cubicBezTo>
                      <a:pt x="45577" y="12097"/>
                      <a:pt x="45780" y="12085"/>
                      <a:pt x="46113" y="12085"/>
                    </a:cubicBezTo>
                    <a:cubicBezTo>
                      <a:pt x="47042" y="12085"/>
                      <a:pt x="48852" y="12228"/>
                      <a:pt x="50411" y="13216"/>
                    </a:cubicBezTo>
                    <a:cubicBezTo>
                      <a:pt x="52281" y="14395"/>
                      <a:pt x="53233" y="16491"/>
                      <a:pt x="53233" y="19420"/>
                    </a:cubicBezTo>
                    <a:lnTo>
                      <a:pt x="53233" y="20658"/>
                    </a:lnTo>
                    <a:lnTo>
                      <a:pt x="54471" y="20610"/>
                    </a:lnTo>
                    <a:cubicBezTo>
                      <a:pt x="54602" y="20610"/>
                      <a:pt x="55769" y="20622"/>
                      <a:pt x="56853" y="21313"/>
                    </a:cubicBezTo>
                    <a:cubicBezTo>
                      <a:pt x="58222" y="22158"/>
                      <a:pt x="58912" y="23706"/>
                      <a:pt x="58912" y="25920"/>
                    </a:cubicBezTo>
                    <a:lnTo>
                      <a:pt x="58912" y="26920"/>
                    </a:lnTo>
                    <a:lnTo>
                      <a:pt x="59889" y="27099"/>
                    </a:lnTo>
                    <a:cubicBezTo>
                      <a:pt x="60115" y="27147"/>
                      <a:pt x="65377" y="28183"/>
                      <a:pt x="65377" y="33445"/>
                    </a:cubicBezTo>
                    <a:lnTo>
                      <a:pt x="65377" y="80510"/>
                    </a:lnTo>
                    <a:lnTo>
                      <a:pt x="65366" y="80510"/>
                    </a:lnTo>
                    <a:cubicBezTo>
                      <a:pt x="65366" y="85773"/>
                      <a:pt x="60103" y="86809"/>
                      <a:pt x="59877" y="86856"/>
                    </a:cubicBezTo>
                    <a:lnTo>
                      <a:pt x="58912" y="87035"/>
                    </a:lnTo>
                    <a:lnTo>
                      <a:pt x="58912" y="88035"/>
                    </a:lnTo>
                    <a:cubicBezTo>
                      <a:pt x="58912" y="90250"/>
                      <a:pt x="58222" y="91797"/>
                      <a:pt x="56853" y="92643"/>
                    </a:cubicBezTo>
                    <a:cubicBezTo>
                      <a:pt x="55769" y="93310"/>
                      <a:pt x="54602" y="93345"/>
                      <a:pt x="54471" y="93345"/>
                    </a:cubicBezTo>
                    <a:lnTo>
                      <a:pt x="53245" y="93298"/>
                    </a:lnTo>
                    <a:lnTo>
                      <a:pt x="53245" y="94536"/>
                    </a:lnTo>
                    <a:cubicBezTo>
                      <a:pt x="53245" y="97465"/>
                      <a:pt x="52292" y="99560"/>
                      <a:pt x="50423" y="100739"/>
                    </a:cubicBezTo>
                    <a:cubicBezTo>
                      <a:pt x="48875" y="101727"/>
                      <a:pt x="47054" y="101870"/>
                      <a:pt x="46125" y="101870"/>
                    </a:cubicBezTo>
                    <a:cubicBezTo>
                      <a:pt x="45780" y="101870"/>
                      <a:pt x="45589" y="101858"/>
                      <a:pt x="45565" y="101858"/>
                    </a:cubicBezTo>
                    <a:lnTo>
                      <a:pt x="44256" y="101727"/>
                    </a:lnTo>
                    <a:lnTo>
                      <a:pt x="44256" y="103037"/>
                    </a:lnTo>
                    <a:cubicBezTo>
                      <a:pt x="44256" y="105894"/>
                      <a:pt x="40231" y="108371"/>
                      <a:pt x="36779" y="109621"/>
                    </a:cubicBezTo>
                    <a:cubicBezTo>
                      <a:pt x="35076" y="110240"/>
                      <a:pt x="33981" y="111074"/>
                      <a:pt x="33290" y="111812"/>
                    </a:cubicBezTo>
                    <a:cubicBezTo>
                      <a:pt x="32588" y="111074"/>
                      <a:pt x="31504" y="110240"/>
                      <a:pt x="29813" y="109621"/>
                    </a:cubicBezTo>
                    <a:cubicBezTo>
                      <a:pt x="26361" y="108371"/>
                      <a:pt x="22324" y="105894"/>
                      <a:pt x="22324" y="103037"/>
                    </a:cubicBezTo>
                    <a:lnTo>
                      <a:pt x="22324" y="101703"/>
                    </a:lnTo>
                    <a:lnTo>
                      <a:pt x="21015" y="101846"/>
                    </a:lnTo>
                    <a:cubicBezTo>
                      <a:pt x="21015" y="101846"/>
                      <a:pt x="20800" y="101858"/>
                      <a:pt x="20479" y="101858"/>
                    </a:cubicBezTo>
                    <a:cubicBezTo>
                      <a:pt x="19538" y="101858"/>
                      <a:pt x="17741" y="101703"/>
                      <a:pt x="16181" y="100727"/>
                    </a:cubicBezTo>
                    <a:cubicBezTo>
                      <a:pt x="14300" y="99548"/>
                      <a:pt x="13347" y="97453"/>
                      <a:pt x="13347" y="94524"/>
                    </a:cubicBezTo>
                    <a:lnTo>
                      <a:pt x="13347" y="93286"/>
                    </a:lnTo>
                    <a:lnTo>
                      <a:pt x="12109" y="93333"/>
                    </a:lnTo>
                    <a:cubicBezTo>
                      <a:pt x="11978" y="93333"/>
                      <a:pt x="10823" y="93310"/>
                      <a:pt x="9728" y="92631"/>
                    </a:cubicBezTo>
                    <a:cubicBezTo>
                      <a:pt x="8358" y="91786"/>
                      <a:pt x="7680" y="90238"/>
                      <a:pt x="7680" y="88011"/>
                    </a:cubicBezTo>
                    <a:lnTo>
                      <a:pt x="7680" y="87023"/>
                    </a:lnTo>
                    <a:lnTo>
                      <a:pt x="6692" y="86844"/>
                    </a:lnTo>
                    <a:cubicBezTo>
                      <a:pt x="6477" y="86797"/>
                      <a:pt x="1203" y="85749"/>
                      <a:pt x="1203" y="80498"/>
                    </a:cubicBezTo>
                    <a:lnTo>
                      <a:pt x="1203" y="33421"/>
                    </a:lnTo>
                    <a:cubicBezTo>
                      <a:pt x="1203" y="28171"/>
                      <a:pt x="6477" y="27135"/>
                      <a:pt x="6692" y="27087"/>
                    </a:cubicBezTo>
                    <a:lnTo>
                      <a:pt x="7668" y="26909"/>
                    </a:lnTo>
                    <a:lnTo>
                      <a:pt x="7668" y="25908"/>
                    </a:lnTo>
                    <a:cubicBezTo>
                      <a:pt x="7668" y="23694"/>
                      <a:pt x="8346" y="22146"/>
                      <a:pt x="9716" y="21301"/>
                    </a:cubicBezTo>
                    <a:cubicBezTo>
                      <a:pt x="10799" y="20622"/>
                      <a:pt x="11966" y="20598"/>
                      <a:pt x="12097" y="20598"/>
                    </a:cubicBezTo>
                    <a:lnTo>
                      <a:pt x="13335" y="20646"/>
                    </a:lnTo>
                    <a:lnTo>
                      <a:pt x="13335" y="19408"/>
                    </a:lnTo>
                    <a:cubicBezTo>
                      <a:pt x="13335" y="16479"/>
                      <a:pt x="14288" y="14371"/>
                      <a:pt x="16157" y="13204"/>
                    </a:cubicBezTo>
                    <a:cubicBezTo>
                      <a:pt x="17717" y="12216"/>
                      <a:pt x="19526" y="12073"/>
                      <a:pt x="20467" y="12073"/>
                    </a:cubicBezTo>
                    <a:cubicBezTo>
                      <a:pt x="20812" y="12073"/>
                      <a:pt x="21003" y="12085"/>
                      <a:pt x="21015" y="12085"/>
                    </a:cubicBezTo>
                    <a:lnTo>
                      <a:pt x="22324" y="12216"/>
                    </a:lnTo>
                    <a:lnTo>
                      <a:pt x="22324" y="10907"/>
                    </a:lnTo>
                    <a:cubicBezTo>
                      <a:pt x="22324" y="8049"/>
                      <a:pt x="26361" y="5561"/>
                      <a:pt x="29813" y="4311"/>
                    </a:cubicBezTo>
                    <a:cubicBezTo>
                      <a:pt x="31504" y="3703"/>
                      <a:pt x="32611" y="2870"/>
                      <a:pt x="33290" y="2132"/>
                    </a:cubicBezTo>
                    <a:close/>
                    <a:moveTo>
                      <a:pt x="33278" y="0"/>
                    </a:moveTo>
                    <a:cubicBezTo>
                      <a:pt x="33278" y="0"/>
                      <a:pt x="32635" y="2025"/>
                      <a:pt x="29373" y="3215"/>
                    </a:cubicBezTo>
                    <a:cubicBezTo>
                      <a:pt x="26134" y="4394"/>
                      <a:pt x="21122" y="7085"/>
                      <a:pt x="21122" y="10918"/>
                    </a:cubicBezTo>
                    <a:cubicBezTo>
                      <a:pt x="21122" y="10918"/>
                      <a:pt x="20879" y="10893"/>
                      <a:pt x="20473" y="10893"/>
                    </a:cubicBezTo>
                    <a:cubicBezTo>
                      <a:pt x="18410" y="10893"/>
                      <a:pt x="12145" y="11542"/>
                      <a:pt x="12145" y="19420"/>
                    </a:cubicBezTo>
                    <a:cubicBezTo>
                      <a:pt x="12145" y="19420"/>
                      <a:pt x="12130" y="19419"/>
                      <a:pt x="12102" y="19419"/>
                    </a:cubicBezTo>
                    <a:cubicBezTo>
                      <a:pt x="11583" y="19419"/>
                      <a:pt x="6477" y="19580"/>
                      <a:pt x="6477" y="25908"/>
                    </a:cubicBezTo>
                    <a:cubicBezTo>
                      <a:pt x="6477" y="25908"/>
                      <a:pt x="0" y="27075"/>
                      <a:pt x="0" y="33421"/>
                    </a:cubicBezTo>
                    <a:lnTo>
                      <a:pt x="0" y="80510"/>
                    </a:lnTo>
                    <a:cubicBezTo>
                      <a:pt x="0" y="86868"/>
                      <a:pt x="6477" y="88035"/>
                      <a:pt x="6477" y="88035"/>
                    </a:cubicBezTo>
                    <a:cubicBezTo>
                      <a:pt x="6477" y="94364"/>
                      <a:pt x="11583" y="94524"/>
                      <a:pt x="12102" y="94524"/>
                    </a:cubicBezTo>
                    <a:cubicBezTo>
                      <a:pt x="12130" y="94524"/>
                      <a:pt x="12145" y="94524"/>
                      <a:pt x="12145" y="94524"/>
                    </a:cubicBezTo>
                    <a:cubicBezTo>
                      <a:pt x="12145" y="102380"/>
                      <a:pt x="18361" y="103040"/>
                      <a:pt x="20448" y="103040"/>
                    </a:cubicBezTo>
                    <a:cubicBezTo>
                      <a:pt x="20869" y="103040"/>
                      <a:pt x="21122" y="103013"/>
                      <a:pt x="21122" y="103013"/>
                    </a:cubicBezTo>
                    <a:cubicBezTo>
                      <a:pt x="21122" y="106859"/>
                      <a:pt x="26134" y="109550"/>
                      <a:pt x="29373" y="110728"/>
                    </a:cubicBezTo>
                    <a:cubicBezTo>
                      <a:pt x="32623" y="111907"/>
                      <a:pt x="33278" y="113943"/>
                      <a:pt x="33278" y="113943"/>
                    </a:cubicBezTo>
                    <a:cubicBezTo>
                      <a:pt x="33278" y="113943"/>
                      <a:pt x="33933" y="111919"/>
                      <a:pt x="37172" y="110728"/>
                    </a:cubicBezTo>
                    <a:cubicBezTo>
                      <a:pt x="40422" y="109550"/>
                      <a:pt x="45434" y="106859"/>
                      <a:pt x="45434" y="103013"/>
                    </a:cubicBezTo>
                    <a:cubicBezTo>
                      <a:pt x="45434" y="103013"/>
                      <a:pt x="45683" y="103039"/>
                      <a:pt x="46097" y="103039"/>
                    </a:cubicBezTo>
                    <a:cubicBezTo>
                      <a:pt x="48172" y="103039"/>
                      <a:pt x="54412" y="102385"/>
                      <a:pt x="54412" y="94524"/>
                    </a:cubicBezTo>
                    <a:cubicBezTo>
                      <a:pt x="54412" y="94524"/>
                      <a:pt x="54426" y="94524"/>
                      <a:pt x="54454" y="94524"/>
                    </a:cubicBezTo>
                    <a:cubicBezTo>
                      <a:pt x="54973" y="94524"/>
                      <a:pt x="60079" y="94364"/>
                      <a:pt x="60079" y="88035"/>
                    </a:cubicBezTo>
                    <a:cubicBezTo>
                      <a:pt x="60079" y="88035"/>
                      <a:pt x="66556" y="86868"/>
                      <a:pt x="66556" y="80510"/>
                    </a:cubicBezTo>
                    <a:lnTo>
                      <a:pt x="66556" y="33421"/>
                    </a:lnTo>
                    <a:cubicBezTo>
                      <a:pt x="66556" y="27075"/>
                      <a:pt x="60079" y="25908"/>
                      <a:pt x="60079" y="25908"/>
                    </a:cubicBezTo>
                    <a:cubicBezTo>
                      <a:pt x="60079" y="19580"/>
                      <a:pt x="54973" y="19419"/>
                      <a:pt x="54454" y="19419"/>
                    </a:cubicBezTo>
                    <a:cubicBezTo>
                      <a:pt x="54426" y="19419"/>
                      <a:pt x="54412" y="19420"/>
                      <a:pt x="54412" y="19420"/>
                    </a:cubicBezTo>
                    <a:cubicBezTo>
                      <a:pt x="54412" y="11551"/>
                      <a:pt x="48193" y="10892"/>
                      <a:pt x="46107" y="10892"/>
                    </a:cubicBezTo>
                    <a:cubicBezTo>
                      <a:pt x="45687" y="10892"/>
                      <a:pt x="45434" y="10918"/>
                      <a:pt x="45434" y="10918"/>
                    </a:cubicBezTo>
                    <a:cubicBezTo>
                      <a:pt x="45434" y="7085"/>
                      <a:pt x="40422" y="4394"/>
                      <a:pt x="37183" y="3215"/>
                    </a:cubicBezTo>
                    <a:cubicBezTo>
                      <a:pt x="33933" y="2036"/>
                      <a:pt x="33278" y="0"/>
                      <a:pt x="33278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69138"/>
                  </a:gs>
                  <a:gs pos="100000">
                    <a:srgbClr val="FFD966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/>
              </a:p>
            </p:txBody>
          </p:sp>
        </p:grpSp>
        <p:sp>
          <p:nvSpPr>
            <p:cNvPr id="51" name="مربع نص 50"/>
            <p:cNvSpPr txBox="1"/>
            <p:nvPr/>
          </p:nvSpPr>
          <p:spPr>
            <a:xfrm>
              <a:off x="8619945" y="1644989"/>
              <a:ext cx="452387" cy="42041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ar-SA" sz="1800" dirty="0">
                  <a:solidFill>
                    <a:schemeClr val="bg1"/>
                  </a:solidFill>
                  <a:effectLst>
                    <a:glow rad="76200">
                      <a:srgbClr val="A2540E"/>
                    </a:glow>
                  </a:effectLst>
                  <a:latin typeface="AbdoMaster-Bold" panose="02000500030000020004" pitchFamily="50" charset="-78"/>
                  <a:cs typeface="AbdoMaster-Bold" panose="02000500030000020004" pitchFamily="50" charset="-78"/>
                </a:rPr>
                <a:t>3</a:t>
              </a:r>
            </a:p>
          </p:txBody>
        </p:sp>
      </p:grpSp>
      <p:grpSp>
        <p:nvGrpSpPr>
          <p:cNvPr id="69" name="Google Shape;1526;p38"/>
          <p:cNvGrpSpPr/>
          <p:nvPr/>
        </p:nvGrpSpPr>
        <p:grpSpPr>
          <a:xfrm>
            <a:off x="4098205" y="1501455"/>
            <a:ext cx="4404050" cy="2966605"/>
            <a:chOff x="2564520" y="997834"/>
            <a:chExt cx="2770548" cy="1616170"/>
          </a:xfrm>
          <a:solidFill>
            <a:srgbClr val="FEE9DA"/>
          </a:solidFill>
        </p:grpSpPr>
        <p:sp>
          <p:nvSpPr>
            <p:cNvPr id="70" name="Google Shape;1527;p38"/>
            <p:cNvSpPr/>
            <p:nvPr/>
          </p:nvSpPr>
          <p:spPr>
            <a:xfrm rot="5400000">
              <a:off x="3141709" y="420645"/>
              <a:ext cx="1616170" cy="2770548"/>
            </a:xfrm>
            <a:custGeom>
              <a:avLst/>
              <a:gdLst/>
              <a:ahLst/>
              <a:cxnLst/>
              <a:rect l="l" t="t" r="r" b="b"/>
              <a:pathLst>
                <a:path w="66557" h="113944" extrusionOk="0">
                  <a:moveTo>
                    <a:pt x="33290" y="2132"/>
                  </a:moveTo>
                  <a:cubicBezTo>
                    <a:pt x="33993" y="2870"/>
                    <a:pt x="35076" y="3703"/>
                    <a:pt x="36779" y="4311"/>
                  </a:cubicBezTo>
                  <a:cubicBezTo>
                    <a:pt x="40231" y="5561"/>
                    <a:pt x="44268" y="8049"/>
                    <a:pt x="44268" y="10907"/>
                  </a:cubicBezTo>
                  <a:lnTo>
                    <a:pt x="44268" y="12228"/>
                  </a:lnTo>
                  <a:lnTo>
                    <a:pt x="45577" y="12097"/>
                  </a:lnTo>
                  <a:cubicBezTo>
                    <a:pt x="45577" y="12097"/>
                    <a:pt x="45780" y="12085"/>
                    <a:pt x="46113" y="12085"/>
                  </a:cubicBezTo>
                  <a:cubicBezTo>
                    <a:pt x="47042" y="12085"/>
                    <a:pt x="48852" y="12228"/>
                    <a:pt x="50411" y="13216"/>
                  </a:cubicBezTo>
                  <a:cubicBezTo>
                    <a:pt x="52281" y="14395"/>
                    <a:pt x="53233" y="16491"/>
                    <a:pt x="53233" y="19420"/>
                  </a:cubicBezTo>
                  <a:lnTo>
                    <a:pt x="53233" y="20658"/>
                  </a:lnTo>
                  <a:lnTo>
                    <a:pt x="54471" y="20610"/>
                  </a:lnTo>
                  <a:cubicBezTo>
                    <a:pt x="54602" y="20610"/>
                    <a:pt x="55769" y="20622"/>
                    <a:pt x="56853" y="21313"/>
                  </a:cubicBezTo>
                  <a:cubicBezTo>
                    <a:pt x="58222" y="22158"/>
                    <a:pt x="58912" y="23706"/>
                    <a:pt x="58912" y="25920"/>
                  </a:cubicBezTo>
                  <a:lnTo>
                    <a:pt x="58912" y="26920"/>
                  </a:lnTo>
                  <a:lnTo>
                    <a:pt x="59889" y="27099"/>
                  </a:lnTo>
                  <a:cubicBezTo>
                    <a:pt x="60115" y="27147"/>
                    <a:pt x="65377" y="28183"/>
                    <a:pt x="65377" y="33445"/>
                  </a:cubicBezTo>
                  <a:lnTo>
                    <a:pt x="65377" y="80510"/>
                  </a:lnTo>
                  <a:lnTo>
                    <a:pt x="65366" y="80510"/>
                  </a:lnTo>
                  <a:cubicBezTo>
                    <a:pt x="65366" y="85773"/>
                    <a:pt x="60103" y="86809"/>
                    <a:pt x="59877" y="86856"/>
                  </a:cubicBezTo>
                  <a:lnTo>
                    <a:pt x="58912" y="87035"/>
                  </a:lnTo>
                  <a:lnTo>
                    <a:pt x="58912" y="88035"/>
                  </a:lnTo>
                  <a:cubicBezTo>
                    <a:pt x="58912" y="90250"/>
                    <a:pt x="58222" y="91797"/>
                    <a:pt x="56853" y="92643"/>
                  </a:cubicBezTo>
                  <a:cubicBezTo>
                    <a:pt x="55769" y="93310"/>
                    <a:pt x="54602" y="93345"/>
                    <a:pt x="54471" y="93345"/>
                  </a:cubicBezTo>
                  <a:lnTo>
                    <a:pt x="53245" y="93298"/>
                  </a:lnTo>
                  <a:lnTo>
                    <a:pt x="53245" y="94536"/>
                  </a:lnTo>
                  <a:cubicBezTo>
                    <a:pt x="53245" y="97465"/>
                    <a:pt x="52292" y="99560"/>
                    <a:pt x="50423" y="100739"/>
                  </a:cubicBezTo>
                  <a:cubicBezTo>
                    <a:pt x="48875" y="101727"/>
                    <a:pt x="47054" y="101870"/>
                    <a:pt x="46125" y="101870"/>
                  </a:cubicBezTo>
                  <a:cubicBezTo>
                    <a:pt x="45780" y="101870"/>
                    <a:pt x="45589" y="101858"/>
                    <a:pt x="45565" y="101858"/>
                  </a:cubicBezTo>
                  <a:lnTo>
                    <a:pt x="44256" y="101727"/>
                  </a:lnTo>
                  <a:lnTo>
                    <a:pt x="44256" y="103037"/>
                  </a:lnTo>
                  <a:cubicBezTo>
                    <a:pt x="44256" y="105894"/>
                    <a:pt x="40231" y="108371"/>
                    <a:pt x="36779" y="109621"/>
                  </a:cubicBezTo>
                  <a:cubicBezTo>
                    <a:pt x="35076" y="110240"/>
                    <a:pt x="33981" y="111074"/>
                    <a:pt x="33290" y="111812"/>
                  </a:cubicBezTo>
                  <a:cubicBezTo>
                    <a:pt x="32588" y="111074"/>
                    <a:pt x="31504" y="110240"/>
                    <a:pt x="29813" y="109621"/>
                  </a:cubicBezTo>
                  <a:cubicBezTo>
                    <a:pt x="26361" y="108371"/>
                    <a:pt x="22324" y="105894"/>
                    <a:pt x="22324" y="103037"/>
                  </a:cubicBezTo>
                  <a:lnTo>
                    <a:pt x="22324" y="101703"/>
                  </a:lnTo>
                  <a:lnTo>
                    <a:pt x="21015" y="101846"/>
                  </a:lnTo>
                  <a:cubicBezTo>
                    <a:pt x="21015" y="101846"/>
                    <a:pt x="20800" y="101858"/>
                    <a:pt x="20479" y="101858"/>
                  </a:cubicBezTo>
                  <a:cubicBezTo>
                    <a:pt x="19538" y="101858"/>
                    <a:pt x="17741" y="101703"/>
                    <a:pt x="16181" y="100727"/>
                  </a:cubicBezTo>
                  <a:cubicBezTo>
                    <a:pt x="14300" y="99548"/>
                    <a:pt x="13347" y="97453"/>
                    <a:pt x="13347" y="94524"/>
                  </a:cubicBezTo>
                  <a:lnTo>
                    <a:pt x="13347" y="93286"/>
                  </a:lnTo>
                  <a:lnTo>
                    <a:pt x="12109" y="93333"/>
                  </a:lnTo>
                  <a:cubicBezTo>
                    <a:pt x="11978" y="93333"/>
                    <a:pt x="10823" y="93310"/>
                    <a:pt x="9728" y="92631"/>
                  </a:cubicBezTo>
                  <a:cubicBezTo>
                    <a:pt x="8358" y="91786"/>
                    <a:pt x="7680" y="90238"/>
                    <a:pt x="7680" y="88011"/>
                  </a:cubicBezTo>
                  <a:lnTo>
                    <a:pt x="7680" y="87023"/>
                  </a:lnTo>
                  <a:lnTo>
                    <a:pt x="6692" y="86844"/>
                  </a:lnTo>
                  <a:cubicBezTo>
                    <a:pt x="6477" y="86797"/>
                    <a:pt x="1203" y="85749"/>
                    <a:pt x="1203" y="80498"/>
                  </a:cubicBezTo>
                  <a:lnTo>
                    <a:pt x="1203" y="33421"/>
                  </a:lnTo>
                  <a:cubicBezTo>
                    <a:pt x="1203" y="28171"/>
                    <a:pt x="6477" y="27135"/>
                    <a:pt x="6692" y="27087"/>
                  </a:cubicBezTo>
                  <a:lnTo>
                    <a:pt x="7668" y="26909"/>
                  </a:lnTo>
                  <a:lnTo>
                    <a:pt x="7668" y="25908"/>
                  </a:lnTo>
                  <a:cubicBezTo>
                    <a:pt x="7668" y="23694"/>
                    <a:pt x="8346" y="22146"/>
                    <a:pt x="9716" y="21301"/>
                  </a:cubicBezTo>
                  <a:cubicBezTo>
                    <a:pt x="10799" y="20622"/>
                    <a:pt x="11966" y="20598"/>
                    <a:pt x="12097" y="20598"/>
                  </a:cubicBezTo>
                  <a:lnTo>
                    <a:pt x="13335" y="20646"/>
                  </a:lnTo>
                  <a:lnTo>
                    <a:pt x="13335" y="19408"/>
                  </a:lnTo>
                  <a:cubicBezTo>
                    <a:pt x="13335" y="16479"/>
                    <a:pt x="14288" y="14371"/>
                    <a:pt x="16157" y="13204"/>
                  </a:cubicBezTo>
                  <a:cubicBezTo>
                    <a:pt x="17717" y="12216"/>
                    <a:pt x="19526" y="12073"/>
                    <a:pt x="20467" y="12073"/>
                  </a:cubicBezTo>
                  <a:cubicBezTo>
                    <a:pt x="20812" y="12073"/>
                    <a:pt x="21003" y="12085"/>
                    <a:pt x="21015" y="12085"/>
                  </a:cubicBezTo>
                  <a:lnTo>
                    <a:pt x="22324" y="12216"/>
                  </a:lnTo>
                  <a:lnTo>
                    <a:pt x="22324" y="10907"/>
                  </a:lnTo>
                  <a:cubicBezTo>
                    <a:pt x="22324" y="8049"/>
                    <a:pt x="26361" y="5561"/>
                    <a:pt x="29813" y="4311"/>
                  </a:cubicBezTo>
                  <a:cubicBezTo>
                    <a:pt x="31504" y="3703"/>
                    <a:pt x="32611" y="2870"/>
                    <a:pt x="33290" y="2132"/>
                  </a:cubicBezTo>
                  <a:close/>
                  <a:moveTo>
                    <a:pt x="33278" y="0"/>
                  </a:moveTo>
                  <a:cubicBezTo>
                    <a:pt x="33278" y="0"/>
                    <a:pt x="32635" y="2025"/>
                    <a:pt x="29373" y="3215"/>
                  </a:cubicBezTo>
                  <a:cubicBezTo>
                    <a:pt x="26134" y="4394"/>
                    <a:pt x="21122" y="7085"/>
                    <a:pt x="21122" y="10918"/>
                  </a:cubicBezTo>
                  <a:cubicBezTo>
                    <a:pt x="21122" y="10918"/>
                    <a:pt x="20879" y="10893"/>
                    <a:pt x="20473" y="10893"/>
                  </a:cubicBezTo>
                  <a:cubicBezTo>
                    <a:pt x="18410" y="10893"/>
                    <a:pt x="12145" y="11542"/>
                    <a:pt x="12145" y="19420"/>
                  </a:cubicBezTo>
                  <a:cubicBezTo>
                    <a:pt x="12145" y="19420"/>
                    <a:pt x="12130" y="19419"/>
                    <a:pt x="12102" y="19419"/>
                  </a:cubicBezTo>
                  <a:cubicBezTo>
                    <a:pt x="11583" y="19419"/>
                    <a:pt x="6477" y="19580"/>
                    <a:pt x="6477" y="25908"/>
                  </a:cubicBezTo>
                  <a:cubicBezTo>
                    <a:pt x="6477" y="25908"/>
                    <a:pt x="0" y="27075"/>
                    <a:pt x="0" y="33421"/>
                  </a:cubicBezTo>
                  <a:lnTo>
                    <a:pt x="0" y="80510"/>
                  </a:lnTo>
                  <a:cubicBezTo>
                    <a:pt x="0" y="86868"/>
                    <a:pt x="6477" y="88035"/>
                    <a:pt x="6477" y="88035"/>
                  </a:cubicBezTo>
                  <a:cubicBezTo>
                    <a:pt x="6477" y="94364"/>
                    <a:pt x="11583" y="94524"/>
                    <a:pt x="12102" y="94524"/>
                  </a:cubicBezTo>
                  <a:cubicBezTo>
                    <a:pt x="12130" y="94524"/>
                    <a:pt x="12145" y="94524"/>
                    <a:pt x="12145" y="94524"/>
                  </a:cubicBezTo>
                  <a:cubicBezTo>
                    <a:pt x="12145" y="102380"/>
                    <a:pt x="18361" y="103040"/>
                    <a:pt x="20448" y="103040"/>
                  </a:cubicBezTo>
                  <a:cubicBezTo>
                    <a:pt x="20869" y="103040"/>
                    <a:pt x="21122" y="103013"/>
                    <a:pt x="21122" y="103013"/>
                  </a:cubicBezTo>
                  <a:cubicBezTo>
                    <a:pt x="21122" y="106859"/>
                    <a:pt x="26134" y="109550"/>
                    <a:pt x="29373" y="110728"/>
                  </a:cubicBezTo>
                  <a:cubicBezTo>
                    <a:pt x="32623" y="111907"/>
                    <a:pt x="33278" y="113943"/>
                    <a:pt x="33278" y="113943"/>
                  </a:cubicBezTo>
                  <a:cubicBezTo>
                    <a:pt x="33278" y="113943"/>
                    <a:pt x="33933" y="111919"/>
                    <a:pt x="37172" y="110728"/>
                  </a:cubicBezTo>
                  <a:cubicBezTo>
                    <a:pt x="40422" y="109550"/>
                    <a:pt x="45434" y="106859"/>
                    <a:pt x="45434" y="103013"/>
                  </a:cubicBezTo>
                  <a:cubicBezTo>
                    <a:pt x="45434" y="103013"/>
                    <a:pt x="45683" y="103039"/>
                    <a:pt x="46097" y="103039"/>
                  </a:cubicBezTo>
                  <a:cubicBezTo>
                    <a:pt x="48172" y="103039"/>
                    <a:pt x="54412" y="102385"/>
                    <a:pt x="54412" y="94524"/>
                  </a:cubicBezTo>
                  <a:cubicBezTo>
                    <a:pt x="54412" y="94524"/>
                    <a:pt x="54426" y="94524"/>
                    <a:pt x="54454" y="94524"/>
                  </a:cubicBezTo>
                  <a:cubicBezTo>
                    <a:pt x="54973" y="94524"/>
                    <a:pt x="60079" y="94364"/>
                    <a:pt x="60079" y="88035"/>
                  </a:cubicBezTo>
                  <a:cubicBezTo>
                    <a:pt x="60079" y="88035"/>
                    <a:pt x="66556" y="86868"/>
                    <a:pt x="66556" y="80510"/>
                  </a:cubicBezTo>
                  <a:lnTo>
                    <a:pt x="66556" y="33421"/>
                  </a:lnTo>
                  <a:cubicBezTo>
                    <a:pt x="66556" y="27075"/>
                    <a:pt x="60079" y="25908"/>
                    <a:pt x="60079" y="25908"/>
                  </a:cubicBezTo>
                  <a:cubicBezTo>
                    <a:pt x="60079" y="19580"/>
                    <a:pt x="54973" y="19419"/>
                    <a:pt x="54454" y="19419"/>
                  </a:cubicBezTo>
                  <a:cubicBezTo>
                    <a:pt x="54426" y="19419"/>
                    <a:pt x="54412" y="19420"/>
                    <a:pt x="54412" y="19420"/>
                  </a:cubicBezTo>
                  <a:cubicBezTo>
                    <a:pt x="54412" y="11551"/>
                    <a:pt x="48193" y="10892"/>
                    <a:pt x="46107" y="10892"/>
                  </a:cubicBezTo>
                  <a:cubicBezTo>
                    <a:pt x="45687" y="10892"/>
                    <a:pt x="45434" y="10918"/>
                    <a:pt x="45434" y="10918"/>
                  </a:cubicBezTo>
                  <a:cubicBezTo>
                    <a:pt x="45434" y="7085"/>
                    <a:pt x="40422" y="4394"/>
                    <a:pt x="37183" y="3215"/>
                  </a:cubicBezTo>
                  <a:cubicBezTo>
                    <a:pt x="33933" y="2036"/>
                    <a:pt x="33278" y="0"/>
                    <a:pt x="3327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1" name="Google Shape;1528;p38"/>
            <p:cNvGrpSpPr/>
            <p:nvPr/>
          </p:nvGrpSpPr>
          <p:grpSpPr>
            <a:xfrm>
              <a:off x="2637686" y="1024211"/>
              <a:ext cx="2623985" cy="1563441"/>
              <a:chOff x="5930800" y="-1718525"/>
              <a:chExt cx="2767625" cy="1649025"/>
            </a:xfrm>
            <a:grpFill/>
          </p:grpSpPr>
          <p:sp>
            <p:nvSpPr>
              <p:cNvPr id="72" name="Google Shape;1529;p38"/>
              <p:cNvSpPr/>
              <p:nvPr/>
            </p:nvSpPr>
            <p:spPr>
              <a:xfrm>
                <a:off x="6389475" y="-1500650"/>
                <a:ext cx="3119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12217" extrusionOk="0">
                    <a:moveTo>
                      <a:pt x="4084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1" y="2989"/>
                    </a:lnTo>
                    <a:lnTo>
                      <a:pt x="4084" y="1084"/>
                    </a:lnTo>
                    <a:close/>
                    <a:moveTo>
                      <a:pt x="8394" y="1036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6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65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42" y="6454"/>
                    </a:moveTo>
                    <a:lnTo>
                      <a:pt x="3060" y="8763"/>
                    </a:lnTo>
                    <a:lnTo>
                      <a:pt x="1096" y="8252"/>
                    </a:lnTo>
                    <a:lnTo>
                      <a:pt x="2168" y="6454"/>
                    </a:lnTo>
                    <a:close/>
                    <a:moveTo>
                      <a:pt x="6644" y="6954"/>
                    </a:moveTo>
                    <a:lnTo>
                      <a:pt x="9026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92" y="11192"/>
                    </a:lnTo>
                    <a:lnTo>
                      <a:pt x="3632" y="9180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65"/>
                    </a:lnTo>
                    <a:lnTo>
                      <a:pt x="4275" y="382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30"/>
                    </a:lnTo>
                    <a:lnTo>
                      <a:pt x="3561" y="11538"/>
                    </a:lnTo>
                    <a:lnTo>
                      <a:pt x="3751" y="12216"/>
                    </a:lnTo>
                    <a:lnTo>
                      <a:pt x="4382" y="11859"/>
                    </a:lnTo>
                    <a:lnTo>
                      <a:pt x="6394" y="10740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02"/>
                    </a:lnTo>
                    <a:lnTo>
                      <a:pt x="9740" y="9335"/>
                    </a:lnTo>
                    <a:lnTo>
                      <a:pt x="11895" y="8763"/>
                    </a:lnTo>
                    <a:lnTo>
                      <a:pt x="12478" y="8621"/>
                    </a:lnTo>
                    <a:lnTo>
                      <a:pt x="12478" y="8359"/>
                    </a:lnTo>
                    <a:lnTo>
                      <a:pt x="12240" y="7978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466" y="3691"/>
                    </a:lnTo>
                    <a:lnTo>
                      <a:pt x="12466" y="3513"/>
                    </a:lnTo>
                    <a:lnTo>
                      <a:pt x="11847" y="3346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1530;p38"/>
              <p:cNvSpPr/>
              <p:nvPr/>
            </p:nvSpPr>
            <p:spPr>
              <a:xfrm>
                <a:off x="6469850" y="-1717650"/>
                <a:ext cx="231600" cy="217325"/>
              </a:xfrm>
              <a:custGeom>
                <a:avLst/>
                <a:gdLst/>
                <a:ahLst/>
                <a:cxnLst/>
                <a:rect l="l" t="t" r="r" b="b"/>
                <a:pathLst>
                  <a:path w="9264" h="8693" extrusionOk="0">
                    <a:moveTo>
                      <a:pt x="9251" y="1"/>
                    </a:moveTo>
                    <a:cubicBezTo>
                      <a:pt x="8692" y="49"/>
                      <a:pt x="8192" y="132"/>
                      <a:pt x="7704" y="263"/>
                    </a:cubicBezTo>
                    <a:lnTo>
                      <a:pt x="8263" y="418"/>
                    </a:lnTo>
                    <a:lnTo>
                      <a:pt x="7192" y="2215"/>
                    </a:lnTo>
                    <a:lnTo>
                      <a:pt x="4644" y="2215"/>
                    </a:lnTo>
                    <a:cubicBezTo>
                      <a:pt x="4453" y="2430"/>
                      <a:pt x="4275" y="2668"/>
                      <a:pt x="4108" y="2906"/>
                    </a:cubicBezTo>
                    <a:lnTo>
                      <a:pt x="7299" y="2906"/>
                    </a:lnTo>
                    <a:lnTo>
                      <a:pt x="8311" y="4609"/>
                    </a:lnTo>
                    <a:lnTo>
                      <a:pt x="6239" y="5144"/>
                    </a:lnTo>
                    <a:lnTo>
                      <a:pt x="4036" y="3001"/>
                    </a:lnTo>
                    <a:cubicBezTo>
                      <a:pt x="4025" y="3025"/>
                      <a:pt x="4013" y="3037"/>
                      <a:pt x="3989" y="3061"/>
                    </a:cubicBezTo>
                    <a:cubicBezTo>
                      <a:pt x="3870" y="3239"/>
                      <a:pt x="3751" y="3442"/>
                      <a:pt x="3655" y="3620"/>
                    </a:cubicBezTo>
                    <a:lnTo>
                      <a:pt x="5811" y="5704"/>
                    </a:lnTo>
                    <a:lnTo>
                      <a:pt x="5287" y="7609"/>
                    </a:lnTo>
                    <a:lnTo>
                      <a:pt x="3429" y="6561"/>
                    </a:lnTo>
                    <a:lnTo>
                      <a:pt x="3429" y="4037"/>
                    </a:lnTo>
                    <a:cubicBezTo>
                      <a:pt x="3024" y="4823"/>
                      <a:pt x="2822" y="5525"/>
                      <a:pt x="2727" y="5906"/>
                    </a:cubicBezTo>
                    <a:lnTo>
                      <a:pt x="2727" y="6656"/>
                    </a:lnTo>
                    <a:lnTo>
                      <a:pt x="977" y="7633"/>
                    </a:lnTo>
                    <a:lnTo>
                      <a:pt x="691" y="6597"/>
                    </a:lnTo>
                    <a:cubicBezTo>
                      <a:pt x="453" y="6633"/>
                      <a:pt x="215" y="6704"/>
                      <a:pt x="0" y="6764"/>
                    </a:cubicBezTo>
                    <a:lnTo>
                      <a:pt x="346" y="8002"/>
                    </a:lnTo>
                    <a:lnTo>
                      <a:pt x="536" y="8692"/>
                    </a:lnTo>
                    <a:lnTo>
                      <a:pt x="1167" y="8335"/>
                    </a:lnTo>
                    <a:lnTo>
                      <a:pt x="3179" y="7216"/>
                    </a:lnTo>
                    <a:lnTo>
                      <a:pt x="5108" y="8300"/>
                    </a:lnTo>
                    <a:lnTo>
                      <a:pt x="5739" y="8657"/>
                    </a:lnTo>
                    <a:lnTo>
                      <a:pt x="5930" y="7978"/>
                    </a:lnTo>
                    <a:lnTo>
                      <a:pt x="6525" y="5799"/>
                    </a:lnTo>
                    <a:lnTo>
                      <a:pt x="8680" y="5240"/>
                    </a:lnTo>
                    <a:lnTo>
                      <a:pt x="9263" y="5085"/>
                    </a:lnTo>
                    <a:lnTo>
                      <a:pt x="9263" y="4835"/>
                    </a:lnTo>
                    <a:lnTo>
                      <a:pt x="9025" y="4454"/>
                    </a:lnTo>
                    <a:lnTo>
                      <a:pt x="7858" y="2501"/>
                    </a:lnTo>
                    <a:lnTo>
                      <a:pt x="8978" y="620"/>
                    </a:lnTo>
                    <a:lnTo>
                      <a:pt x="9251" y="144"/>
                    </a:lnTo>
                    <a:lnTo>
                      <a:pt x="92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1531;p38"/>
              <p:cNvSpPr/>
              <p:nvPr/>
            </p:nvSpPr>
            <p:spPr>
              <a:xfrm>
                <a:off x="6160275" y="-1414625"/>
                <a:ext cx="225650" cy="22087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8835" extrusionOk="0">
                    <a:moveTo>
                      <a:pt x="6990" y="3013"/>
                    </a:moveTo>
                    <a:lnTo>
                      <a:pt x="8002" y="4727"/>
                    </a:lnTo>
                    <a:lnTo>
                      <a:pt x="5930" y="5263"/>
                    </a:lnTo>
                    <a:lnTo>
                      <a:pt x="3620" y="3013"/>
                    </a:lnTo>
                    <a:close/>
                    <a:moveTo>
                      <a:pt x="3120" y="3513"/>
                    </a:moveTo>
                    <a:lnTo>
                      <a:pt x="5501" y="5811"/>
                    </a:lnTo>
                    <a:lnTo>
                      <a:pt x="4978" y="7716"/>
                    </a:lnTo>
                    <a:lnTo>
                      <a:pt x="3120" y="6680"/>
                    </a:lnTo>
                    <a:lnTo>
                      <a:pt x="3120" y="3513"/>
                    </a:lnTo>
                    <a:close/>
                    <a:moveTo>
                      <a:pt x="8549" y="0"/>
                    </a:moveTo>
                    <a:lnTo>
                      <a:pt x="8549" y="12"/>
                    </a:lnTo>
                    <a:lnTo>
                      <a:pt x="8240" y="12"/>
                    </a:lnTo>
                    <a:cubicBezTo>
                      <a:pt x="7585" y="12"/>
                      <a:pt x="6966" y="48"/>
                      <a:pt x="6394" y="143"/>
                    </a:cubicBezTo>
                    <a:lnTo>
                      <a:pt x="7954" y="548"/>
                    </a:lnTo>
                    <a:lnTo>
                      <a:pt x="6883" y="2346"/>
                    </a:lnTo>
                    <a:lnTo>
                      <a:pt x="3608" y="2346"/>
                    </a:lnTo>
                    <a:lnTo>
                      <a:pt x="5751" y="262"/>
                    </a:lnTo>
                    <a:lnTo>
                      <a:pt x="5751" y="262"/>
                    </a:lnTo>
                    <a:cubicBezTo>
                      <a:pt x="5228" y="381"/>
                      <a:pt x="4739" y="536"/>
                      <a:pt x="4275" y="727"/>
                    </a:cubicBezTo>
                    <a:lnTo>
                      <a:pt x="3096" y="1870"/>
                    </a:lnTo>
                    <a:lnTo>
                      <a:pt x="3096" y="1370"/>
                    </a:lnTo>
                    <a:cubicBezTo>
                      <a:pt x="2442" y="1810"/>
                      <a:pt x="1882" y="2382"/>
                      <a:pt x="1418" y="3048"/>
                    </a:cubicBezTo>
                    <a:lnTo>
                      <a:pt x="1894" y="3048"/>
                    </a:lnTo>
                    <a:lnTo>
                      <a:pt x="822" y="4084"/>
                    </a:lnTo>
                    <a:cubicBezTo>
                      <a:pt x="596" y="4584"/>
                      <a:pt x="417" y="5084"/>
                      <a:pt x="298" y="5561"/>
                    </a:cubicBezTo>
                    <a:lnTo>
                      <a:pt x="2382" y="3537"/>
                    </a:lnTo>
                    <a:lnTo>
                      <a:pt x="2382" y="6811"/>
                    </a:lnTo>
                    <a:lnTo>
                      <a:pt x="632" y="7799"/>
                    </a:lnTo>
                    <a:lnTo>
                      <a:pt x="179" y="6156"/>
                    </a:lnTo>
                    <a:cubicBezTo>
                      <a:pt x="48" y="6918"/>
                      <a:pt x="1" y="7573"/>
                      <a:pt x="1" y="8049"/>
                    </a:cubicBezTo>
                    <a:lnTo>
                      <a:pt x="1" y="8168"/>
                    </a:lnTo>
                    <a:lnTo>
                      <a:pt x="179" y="8835"/>
                    </a:lnTo>
                    <a:lnTo>
                      <a:pt x="810" y="8478"/>
                    </a:lnTo>
                    <a:lnTo>
                      <a:pt x="2823" y="7358"/>
                    </a:lnTo>
                    <a:lnTo>
                      <a:pt x="4751" y="8454"/>
                    </a:lnTo>
                    <a:lnTo>
                      <a:pt x="5382" y="8811"/>
                    </a:lnTo>
                    <a:lnTo>
                      <a:pt x="5573" y="8120"/>
                    </a:lnTo>
                    <a:lnTo>
                      <a:pt x="6168" y="5954"/>
                    </a:lnTo>
                    <a:lnTo>
                      <a:pt x="8323" y="5382"/>
                    </a:lnTo>
                    <a:lnTo>
                      <a:pt x="9026" y="5203"/>
                    </a:lnTo>
                    <a:lnTo>
                      <a:pt x="8669" y="4596"/>
                    </a:lnTo>
                    <a:lnTo>
                      <a:pt x="7537" y="2596"/>
                    </a:lnTo>
                    <a:lnTo>
                      <a:pt x="8657" y="727"/>
                    </a:lnTo>
                    <a:lnTo>
                      <a:pt x="9014" y="108"/>
                    </a:lnTo>
                    <a:lnTo>
                      <a:pt x="854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1532;p38"/>
              <p:cNvSpPr/>
              <p:nvPr/>
            </p:nvSpPr>
            <p:spPr>
              <a:xfrm>
                <a:off x="7018425" y="-1500650"/>
                <a:ext cx="3116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17" extrusionOk="0">
                    <a:moveTo>
                      <a:pt x="4072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72" y="1084"/>
                    </a:lnTo>
                    <a:close/>
                    <a:moveTo>
                      <a:pt x="8394" y="1036"/>
                    </a:moveTo>
                    <a:lnTo>
                      <a:pt x="8942" y="3049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36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20" y="3525"/>
                    </a:lnTo>
                    <a:close/>
                    <a:moveTo>
                      <a:pt x="9514" y="3465"/>
                    </a:moveTo>
                    <a:lnTo>
                      <a:pt x="11478" y="3965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02" y="6454"/>
                    </a:moveTo>
                    <a:lnTo>
                      <a:pt x="11514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30" y="6454"/>
                    </a:moveTo>
                    <a:lnTo>
                      <a:pt x="3048" y="8763"/>
                    </a:lnTo>
                    <a:lnTo>
                      <a:pt x="1084" y="8252"/>
                    </a:lnTo>
                    <a:lnTo>
                      <a:pt x="2156" y="6454"/>
                    </a:lnTo>
                    <a:close/>
                    <a:moveTo>
                      <a:pt x="6632" y="6954"/>
                    </a:moveTo>
                    <a:lnTo>
                      <a:pt x="9014" y="9252"/>
                    </a:lnTo>
                    <a:lnTo>
                      <a:pt x="8502" y="11157"/>
                    </a:lnTo>
                    <a:lnTo>
                      <a:pt x="6632" y="10121"/>
                    </a:lnTo>
                    <a:lnTo>
                      <a:pt x="6632" y="6954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80" y="11192"/>
                    </a:lnTo>
                    <a:lnTo>
                      <a:pt x="3632" y="9180"/>
                    </a:lnTo>
                    <a:lnTo>
                      <a:pt x="5942" y="6930"/>
                    </a:lnTo>
                    <a:close/>
                    <a:moveTo>
                      <a:pt x="8835" y="1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2"/>
                    </a:lnTo>
                    <a:lnTo>
                      <a:pt x="3644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70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30"/>
                    </a:lnTo>
                    <a:lnTo>
                      <a:pt x="3560" y="11538"/>
                    </a:lnTo>
                    <a:lnTo>
                      <a:pt x="3751" y="12216"/>
                    </a:lnTo>
                    <a:lnTo>
                      <a:pt x="4370" y="11859"/>
                    </a:lnTo>
                    <a:lnTo>
                      <a:pt x="6382" y="10740"/>
                    </a:lnTo>
                    <a:lnTo>
                      <a:pt x="8323" y="11835"/>
                    </a:lnTo>
                    <a:lnTo>
                      <a:pt x="8942" y="12192"/>
                    </a:lnTo>
                    <a:lnTo>
                      <a:pt x="9133" y="11502"/>
                    </a:lnTo>
                    <a:lnTo>
                      <a:pt x="9728" y="9335"/>
                    </a:lnTo>
                    <a:lnTo>
                      <a:pt x="11895" y="8763"/>
                    </a:lnTo>
                    <a:lnTo>
                      <a:pt x="12466" y="8621"/>
                    </a:lnTo>
                    <a:lnTo>
                      <a:pt x="12466" y="8359"/>
                    </a:lnTo>
                    <a:lnTo>
                      <a:pt x="12228" y="7978"/>
                    </a:lnTo>
                    <a:lnTo>
                      <a:pt x="11073" y="6025"/>
                    </a:lnTo>
                    <a:lnTo>
                      <a:pt x="12192" y="4156"/>
                    </a:lnTo>
                    <a:lnTo>
                      <a:pt x="12454" y="3691"/>
                    </a:lnTo>
                    <a:lnTo>
                      <a:pt x="12454" y="3513"/>
                    </a:lnTo>
                    <a:lnTo>
                      <a:pt x="11847" y="3346"/>
                    </a:lnTo>
                    <a:lnTo>
                      <a:pt x="9609" y="2775"/>
                    </a:lnTo>
                    <a:lnTo>
                      <a:pt x="9037" y="679"/>
                    </a:lnTo>
                    <a:lnTo>
                      <a:pt x="8835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1533;p38"/>
              <p:cNvSpPr/>
              <p:nvPr/>
            </p:nvSpPr>
            <p:spPr>
              <a:xfrm>
                <a:off x="7018125" y="-1717950"/>
                <a:ext cx="311675" cy="2173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8693" extrusionOk="0">
                    <a:moveTo>
                      <a:pt x="10514" y="2918"/>
                    </a:moveTo>
                    <a:lnTo>
                      <a:pt x="11526" y="4621"/>
                    </a:lnTo>
                    <a:lnTo>
                      <a:pt x="9466" y="5156"/>
                    </a:lnTo>
                    <a:lnTo>
                      <a:pt x="7156" y="2918"/>
                    </a:lnTo>
                    <a:close/>
                    <a:moveTo>
                      <a:pt x="5442" y="2918"/>
                    </a:moveTo>
                    <a:lnTo>
                      <a:pt x="3060" y="5216"/>
                    </a:lnTo>
                    <a:lnTo>
                      <a:pt x="1096" y="4716"/>
                    </a:lnTo>
                    <a:lnTo>
                      <a:pt x="2168" y="2918"/>
                    </a:lnTo>
                    <a:close/>
                    <a:moveTo>
                      <a:pt x="6644" y="3406"/>
                    </a:moveTo>
                    <a:lnTo>
                      <a:pt x="9026" y="5716"/>
                    </a:lnTo>
                    <a:lnTo>
                      <a:pt x="8514" y="7621"/>
                    </a:lnTo>
                    <a:lnTo>
                      <a:pt x="6644" y="6573"/>
                    </a:lnTo>
                    <a:lnTo>
                      <a:pt x="6644" y="3406"/>
                    </a:lnTo>
                    <a:close/>
                    <a:moveTo>
                      <a:pt x="5954" y="3394"/>
                    </a:moveTo>
                    <a:lnTo>
                      <a:pt x="5954" y="6668"/>
                    </a:lnTo>
                    <a:lnTo>
                      <a:pt x="4192" y="7645"/>
                    </a:lnTo>
                    <a:lnTo>
                      <a:pt x="3644" y="5633"/>
                    </a:lnTo>
                    <a:lnTo>
                      <a:pt x="5954" y="3394"/>
                    </a:lnTo>
                    <a:close/>
                    <a:moveTo>
                      <a:pt x="417" y="1"/>
                    </a:moveTo>
                    <a:lnTo>
                      <a:pt x="1" y="96"/>
                    </a:lnTo>
                    <a:lnTo>
                      <a:pt x="370" y="715"/>
                    </a:lnTo>
                    <a:lnTo>
                      <a:pt x="1525" y="2656"/>
                    </a:lnTo>
                    <a:lnTo>
                      <a:pt x="417" y="4537"/>
                    </a:lnTo>
                    <a:lnTo>
                      <a:pt x="36" y="5144"/>
                    </a:lnTo>
                    <a:lnTo>
                      <a:pt x="739" y="5323"/>
                    </a:lnTo>
                    <a:lnTo>
                      <a:pt x="2977" y="5906"/>
                    </a:lnTo>
                    <a:lnTo>
                      <a:pt x="3549" y="8002"/>
                    </a:lnTo>
                    <a:lnTo>
                      <a:pt x="3751" y="8693"/>
                    </a:lnTo>
                    <a:lnTo>
                      <a:pt x="4370" y="8335"/>
                    </a:lnTo>
                    <a:lnTo>
                      <a:pt x="6382" y="7216"/>
                    </a:lnTo>
                    <a:lnTo>
                      <a:pt x="8311" y="8300"/>
                    </a:lnTo>
                    <a:lnTo>
                      <a:pt x="8942" y="8657"/>
                    </a:lnTo>
                    <a:lnTo>
                      <a:pt x="9133" y="7978"/>
                    </a:lnTo>
                    <a:lnTo>
                      <a:pt x="9728" y="5799"/>
                    </a:lnTo>
                    <a:lnTo>
                      <a:pt x="11883" y="5240"/>
                    </a:lnTo>
                    <a:lnTo>
                      <a:pt x="12466" y="5085"/>
                    </a:lnTo>
                    <a:lnTo>
                      <a:pt x="12466" y="4835"/>
                    </a:lnTo>
                    <a:lnTo>
                      <a:pt x="12228" y="4442"/>
                    </a:lnTo>
                    <a:lnTo>
                      <a:pt x="11073" y="2501"/>
                    </a:lnTo>
                    <a:lnTo>
                      <a:pt x="12181" y="620"/>
                    </a:lnTo>
                    <a:lnTo>
                      <a:pt x="12466" y="156"/>
                    </a:lnTo>
                    <a:lnTo>
                      <a:pt x="12466" y="1"/>
                    </a:lnTo>
                    <a:lnTo>
                      <a:pt x="9776" y="1"/>
                    </a:lnTo>
                    <a:lnTo>
                      <a:pt x="11490" y="442"/>
                    </a:lnTo>
                    <a:lnTo>
                      <a:pt x="10419" y="2239"/>
                    </a:lnTo>
                    <a:lnTo>
                      <a:pt x="7144" y="2239"/>
                    </a:lnTo>
                    <a:lnTo>
                      <a:pt x="9442" y="1"/>
                    </a:lnTo>
                    <a:lnTo>
                      <a:pt x="8454" y="1"/>
                    </a:lnTo>
                    <a:lnTo>
                      <a:pt x="6632" y="1751"/>
                    </a:lnTo>
                    <a:lnTo>
                      <a:pt x="6632" y="1"/>
                    </a:lnTo>
                    <a:lnTo>
                      <a:pt x="5930" y="1"/>
                    </a:lnTo>
                    <a:lnTo>
                      <a:pt x="5930" y="1751"/>
                    </a:lnTo>
                    <a:lnTo>
                      <a:pt x="4120" y="1"/>
                    </a:lnTo>
                    <a:lnTo>
                      <a:pt x="3120" y="1"/>
                    </a:lnTo>
                    <a:lnTo>
                      <a:pt x="5430" y="2239"/>
                    </a:lnTo>
                    <a:lnTo>
                      <a:pt x="2060" y="2239"/>
                    </a:lnTo>
                    <a:lnTo>
                      <a:pt x="1048" y="537"/>
                    </a:lnTo>
                    <a:lnTo>
                      <a:pt x="312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1534;p38"/>
              <p:cNvSpPr/>
              <p:nvPr/>
            </p:nvSpPr>
            <p:spPr>
              <a:xfrm>
                <a:off x="6700525" y="-1500350"/>
                <a:ext cx="3149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17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18" y="1024"/>
                    </a:moveTo>
                    <a:lnTo>
                      <a:pt x="8966" y="3037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18" y="1024"/>
                    </a:lnTo>
                    <a:close/>
                    <a:moveTo>
                      <a:pt x="3144" y="3513"/>
                    </a:moveTo>
                    <a:lnTo>
                      <a:pt x="5454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53"/>
                    </a:lnTo>
                    <a:lnTo>
                      <a:pt x="10419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42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68" y="6442"/>
                    </a:lnTo>
                    <a:close/>
                    <a:moveTo>
                      <a:pt x="5454" y="6442"/>
                    </a:moveTo>
                    <a:lnTo>
                      <a:pt x="3072" y="8751"/>
                    </a:lnTo>
                    <a:lnTo>
                      <a:pt x="1108" y="8240"/>
                    </a:lnTo>
                    <a:lnTo>
                      <a:pt x="2179" y="6442"/>
                    </a:lnTo>
                    <a:close/>
                    <a:moveTo>
                      <a:pt x="6656" y="6942"/>
                    </a:moveTo>
                    <a:lnTo>
                      <a:pt x="9037" y="9240"/>
                    </a:lnTo>
                    <a:lnTo>
                      <a:pt x="8514" y="11145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18"/>
                    </a:moveTo>
                    <a:lnTo>
                      <a:pt x="5954" y="10192"/>
                    </a:lnTo>
                    <a:lnTo>
                      <a:pt x="4204" y="11180"/>
                    </a:lnTo>
                    <a:lnTo>
                      <a:pt x="3656" y="9168"/>
                    </a:lnTo>
                    <a:lnTo>
                      <a:pt x="5954" y="6918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81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7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1" y="11538"/>
                    </a:lnTo>
                    <a:lnTo>
                      <a:pt x="3751" y="12216"/>
                    </a:lnTo>
                    <a:lnTo>
                      <a:pt x="4382" y="11859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02"/>
                    </a:lnTo>
                    <a:lnTo>
                      <a:pt x="9740" y="9335"/>
                    </a:lnTo>
                    <a:lnTo>
                      <a:pt x="11895" y="8763"/>
                    </a:lnTo>
                    <a:lnTo>
                      <a:pt x="12597" y="8585"/>
                    </a:lnTo>
                    <a:lnTo>
                      <a:pt x="12240" y="7978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7"/>
                    </a:lnTo>
                    <a:lnTo>
                      <a:pt x="11847" y="3358"/>
                    </a:lnTo>
                    <a:lnTo>
                      <a:pt x="9621" y="2786"/>
                    </a:lnTo>
                    <a:lnTo>
                      <a:pt x="9037" y="679"/>
                    </a:lnTo>
                    <a:lnTo>
                      <a:pt x="884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1535;p38"/>
              <p:cNvSpPr/>
              <p:nvPr/>
            </p:nvSpPr>
            <p:spPr>
              <a:xfrm>
                <a:off x="6700525" y="-1718525"/>
                <a:ext cx="314650" cy="217600"/>
              </a:xfrm>
              <a:custGeom>
                <a:avLst/>
                <a:gdLst/>
                <a:ahLst/>
                <a:cxnLst/>
                <a:rect l="l" t="t" r="r" b="b"/>
                <a:pathLst>
                  <a:path w="12586" h="8704" extrusionOk="0">
                    <a:moveTo>
                      <a:pt x="10526" y="2941"/>
                    </a:moveTo>
                    <a:lnTo>
                      <a:pt x="11538" y="4644"/>
                    </a:lnTo>
                    <a:lnTo>
                      <a:pt x="9466" y="5179"/>
                    </a:lnTo>
                    <a:lnTo>
                      <a:pt x="7168" y="2941"/>
                    </a:lnTo>
                    <a:close/>
                    <a:moveTo>
                      <a:pt x="5454" y="2941"/>
                    </a:moveTo>
                    <a:lnTo>
                      <a:pt x="3072" y="5239"/>
                    </a:lnTo>
                    <a:lnTo>
                      <a:pt x="1108" y="4739"/>
                    </a:lnTo>
                    <a:lnTo>
                      <a:pt x="2179" y="2941"/>
                    </a:lnTo>
                    <a:close/>
                    <a:moveTo>
                      <a:pt x="6656" y="3429"/>
                    </a:moveTo>
                    <a:lnTo>
                      <a:pt x="9037" y="5739"/>
                    </a:lnTo>
                    <a:lnTo>
                      <a:pt x="8514" y="7644"/>
                    </a:lnTo>
                    <a:lnTo>
                      <a:pt x="6656" y="6596"/>
                    </a:lnTo>
                    <a:lnTo>
                      <a:pt x="6656" y="3429"/>
                    </a:lnTo>
                    <a:close/>
                    <a:moveTo>
                      <a:pt x="5954" y="3417"/>
                    </a:moveTo>
                    <a:lnTo>
                      <a:pt x="5954" y="6691"/>
                    </a:lnTo>
                    <a:lnTo>
                      <a:pt x="4204" y="7668"/>
                    </a:lnTo>
                    <a:lnTo>
                      <a:pt x="3656" y="5656"/>
                    </a:lnTo>
                    <a:lnTo>
                      <a:pt x="5954" y="3417"/>
                    </a:lnTo>
                    <a:close/>
                    <a:moveTo>
                      <a:pt x="394" y="0"/>
                    </a:moveTo>
                    <a:lnTo>
                      <a:pt x="1" y="107"/>
                    </a:lnTo>
                    <a:lnTo>
                      <a:pt x="358" y="726"/>
                    </a:lnTo>
                    <a:lnTo>
                      <a:pt x="1525" y="2667"/>
                    </a:lnTo>
                    <a:lnTo>
                      <a:pt x="405" y="4548"/>
                    </a:lnTo>
                    <a:lnTo>
                      <a:pt x="36" y="5156"/>
                    </a:lnTo>
                    <a:lnTo>
                      <a:pt x="739" y="5334"/>
                    </a:lnTo>
                    <a:lnTo>
                      <a:pt x="2965" y="5918"/>
                    </a:lnTo>
                    <a:lnTo>
                      <a:pt x="3549" y="8013"/>
                    </a:lnTo>
                    <a:lnTo>
                      <a:pt x="3739" y="8704"/>
                    </a:lnTo>
                    <a:lnTo>
                      <a:pt x="4370" y="8346"/>
                    </a:lnTo>
                    <a:lnTo>
                      <a:pt x="6370" y="7227"/>
                    </a:lnTo>
                    <a:lnTo>
                      <a:pt x="8311" y="8311"/>
                    </a:lnTo>
                    <a:lnTo>
                      <a:pt x="8930" y="8668"/>
                    </a:lnTo>
                    <a:lnTo>
                      <a:pt x="9133" y="7989"/>
                    </a:lnTo>
                    <a:lnTo>
                      <a:pt x="9728" y="5810"/>
                    </a:lnTo>
                    <a:lnTo>
                      <a:pt x="11883" y="5251"/>
                    </a:lnTo>
                    <a:lnTo>
                      <a:pt x="12586" y="5072"/>
                    </a:lnTo>
                    <a:lnTo>
                      <a:pt x="12228" y="4453"/>
                    </a:lnTo>
                    <a:lnTo>
                      <a:pt x="11062" y="2512"/>
                    </a:lnTo>
                    <a:lnTo>
                      <a:pt x="12181" y="631"/>
                    </a:lnTo>
                    <a:lnTo>
                      <a:pt x="12538" y="24"/>
                    </a:lnTo>
                    <a:lnTo>
                      <a:pt x="12478" y="0"/>
                    </a:lnTo>
                    <a:lnTo>
                      <a:pt x="9752" y="0"/>
                    </a:lnTo>
                    <a:lnTo>
                      <a:pt x="11490" y="453"/>
                    </a:lnTo>
                    <a:lnTo>
                      <a:pt x="10419" y="2250"/>
                    </a:lnTo>
                    <a:lnTo>
                      <a:pt x="7144" y="2250"/>
                    </a:lnTo>
                    <a:lnTo>
                      <a:pt x="9454" y="0"/>
                    </a:lnTo>
                    <a:lnTo>
                      <a:pt x="8454" y="0"/>
                    </a:lnTo>
                    <a:lnTo>
                      <a:pt x="6644" y="1762"/>
                    </a:lnTo>
                    <a:lnTo>
                      <a:pt x="6644" y="0"/>
                    </a:lnTo>
                    <a:lnTo>
                      <a:pt x="5942" y="0"/>
                    </a:lnTo>
                    <a:lnTo>
                      <a:pt x="5942" y="1762"/>
                    </a:lnTo>
                    <a:lnTo>
                      <a:pt x="4120" y="0"/>
                    </a:lnTo>
                    <a:lnTo>
                      <a:pt x="3132" y="0"/>
                    </a:lnTo>
                    <a:lnTo>
                      <a:pt x="5430" y="2250"/>
                    </a:lnTo>
                    <a:lnTo>
                      <a:pt x="2072" y="2250"/>
                    </a:lnTo>
                    <a:lnTo>
                      <a:pt x="1060" y="536"/>
                    </a:lnTo>
                    <a:lnTo>
                      <a:pt x="313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1536;p38"/>
              <p:cNvSpPr/>
              <p:nvPr/>
            </p:nvSpPr>
            <p:spPr>
              <a:xfrm>
                <a:off x="7647075" y="-1500650"/>
                <a:ext cx="3119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12217" extrusionOk="0">
                    <a:moveTo>
                      <a:pt x="4084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84" y="1084"/>
                    </a:lnTo>
                    <a:close/>
                    <a:moveTo>
                      <a:pt x="8394" y="1036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6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65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42" y="6454"/>
                    </a:moveTo>
                    <a:lnTo>
                      <a:pt x="3060" y="8763"/>
                    </a:lnTo>
                    <a:lnTo>
                      <a:pt x="1096" y="8252"/>
                    </a:lnTo>
                    <a:lnTo>
                      <a:pt x="2167" y="6454"/>
                    </a:lnTo>
                    <a:close/>
                    <a:moveTo>
                      <a:pt x="6644" y="6954"/>
                    </a:moveTo>
                    <a:lnTo>
                      <a:pt x="9025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91" y="11192"/>
                    </a:lnTo>
                    <a:lnTo>
                      <a:pt x="3632" y="9180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65"/>
                    </a:lnTo>
                    <a:lnTo>
                      <a:pt x="4275" y="382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81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30"/>
                    </a:lnTo>
                    <a:lnTo>
                      <a:pt x="3560" y="11538"/>
                    </a:lnTo>
                    <a:lnTo>
                      <a:pt x="3751" y="12216"/>
                    </a:lnTo>
                    <a:lnTo>
                      <a:pt x="4382" y="11859"/>
                    </a:lnTo>
                    <a:lnTo>
                      <a:pt x="6394" y="10740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4" y="11502"/>
                    </a:lnTo>
                    <a:lnTo>
                      <a:pt x="9740" y="9335"/>
                    </a:lnTo>
                    <a:lnTo>
                      <a:pt x="11895" y="8763"/>
                    </a:lnTo>
                    <a:lnTo>
                      <a:pt x="12478" y="8621"/>
                    </a:lnTo>
                    <a:lnTo>
                      <a:pt x="12478" y="8359"/>
                    </a:lnTo>
                    <a:lnTo>
                      <a:pt x="12240" y="7978"/>
                    </a:lnTo>
                    <a:lnTo>
                      <a:pt x="11073" y="6025"/>
                    </a:lnTo>
                    <a:lnTo>
                      <a:pt x="12192" y="4156"/>
                    </a:lnTo>
                    <a:lnTo>
                      <a:pt x="12466" y="3691"/>
                    </a:lnTo>
                    <a:lnTo>
                      <a:pt x="12466" y="3513"/>
                    </a:lnTo>
                    <a:lnTo>
                      <a:pt x="11847" y="3346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1537;p38"/>
              <p:cNvSpPr/>
              <p:nvPr/>
            </p:nvSpPr>
            <p:spPr>
              <a:xfrm>
                <a:off x="7646775" y="-1718525"/>
                <a:ext cx="311975" cy="217600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8704" extrusionOk="0">
                    <a:moveTo>
                      <a:pt x="10526" y="2941"/>
                    </a:moveTo>
                    <a:lnTo>
                      <a:pt x="11538" y="4644"/>
                    </a:lnTo>
                    <a:lnTo>
                      <a:pt x="9466" y="5179"/>
                    </a:lnTo>
                    <a:lnTo>
                      <a:pt x="7156" y="2941"/>
                    </a:lnTo>
                    <a:close/>
                    <a:moveTo>
                      <a:pt x="5454" y="2941"/>
                    </a:moveTo>
                    <a:lnTo>
                      <a:pt x="3072" y="5239"/>
                    </a:lnTo>
                    <a:lnTo>
                      <a:pt x="1108" y="4739"/>
                    </a:lnTo>
                    <a:lnTo>
                      <a:pt x="2179" y="2941"/>
                    </a:lnTo>
                    <a:close/>
                    <a:moveTo>
                      <a:pt x="6656" y="3429"/>
                    </a:moveTo>
                    <a:lnTo>
                      <a:pt x="9037" y="5739"/>
                    </a:lnTo>
                    <a:lnTo>
                      <a:pt x="8514" y="7644"/>
                    </a:lnTo>
                    <a:lnTo>
                      <a:pt x="6656" y="6596"/>
                    </a:lnTo>
                    <a:lnTo>
                      <a:pt x="6656" y="3429"/>
                    </a:lnTo>
                    <a:close/>
                    <a:moveTo>
                      <a:pt x="5954" y="3417"/>
                    </a:moveTo>
                    <a:lnTo>
                      <a:pt x="5954" y="6691"/>
                    </a:lnTo>
                    <a:lnTo>
                      <a:pt x="4203" y="7668"/>
                    </a:lnTo>
                    <a:lnTo>
                      <a:pt x="3644" y="5656"/>
                    </a:lnTo>
                    <a:lnTo>
                      <a:pt x="5954" y="3417"/>
                    </a:lnTo>
                    <a:close/>
                    <a:moveTo>
                      <a:pt x="417" y="0"/>
                    </a:moveTo>
                    <a:lnTo>
                      <a:pt x="1" y="107"/>
                    </a:lnTo>
                    <a:lnTo>
                      <a:pt x="370" y="726"/>
                    </a:lnTo>
                    <a:lnTo>
                      <a:pt x="1536" y="2667"/>
                    </a:lnTo>
                    <a:lnTo>
                      <a:pt x="417" y="4548"/>
                    </a:lnTo>
                    <a:lnTo>
                      <a:pt x="48" y="5156"/>
                    </a:lnTo>
                    <a:lnTo>
                      <a:pt x="751" y="5334"/>
                    </a:lnTo>
                    <a:lnTo>
                      <a:pt x="2977" y="5918"/>
                    </a:lnTo>
                    <a:lnTo>
                      <a:pt x="3561" y="8013"/>
                    </a:lnTo>
                    <a:lnTo>
                      <a:pt x="3751" y="8704"/>
                    </a:lnTo>
                    <a:lnTo>
                      <a:pt x="4382" y="8346"/>
                    </a:lnTo>
                    <a:lnTo>
                      <a:pt x="6382" y="7227"/>
                    </a:lnTo>
                    <a:lnTo>
                      <a:pt x="8323" y="8311"/>
                    </a:lnTo>
                    <a:lnTo>
                      <a:pt x="8942" y="8668"/>
                    </a:lnTo>
                    <a:lnTo>
                      <a:pt x="9145" y="7989"/>
                    </a:lnTo>
                    <a:lnTo>
                      <a:pt x="9740" y="5810"/>
                    </a:lnTo>
                    <a:lnTo>
                      <a:pt x="11895" y="5251"/>
                    </a:lnTo>
                    <a:lnTo>
                      <a:pt x="12478" y="5096"/>
                    </a:lnTo>
                    <a:lnTo>
                      <a:pt x="12478" y="4846"/>
                    </a:lnTo>
                    <a:lnTo>
                      <a:pt x="12240" y="4453"/>
                    </a:lnTo>
                    <a:lnTo>
                      <a:pt x="11073" y="2512"/>
                    </a:lnTo>
                    <a:lnTo>
                      <a:pt x="12193" y="631"/>
                    </a:lnTo>
                    <a:lnTo>
                      <a:pt x="12335" y="393"/>
                    </a:lnTo>
                    <a:cubicBezTo>
                      <a:pt x="11597" y="143"/>
                      <a:pt x="10764" y="0"/>
                      <a:pt x="9883" y="0"/>
                    </a:cubicBezTo>
                    <a:lnTo>
                      <a:pt x="9776" y="0"/>
                    </a:lnTo>
                    <a:lnTo>
                      <a:pt x="11490" y="453"/>
                    </a:lnTo>
                    <a:lnTo>
                      <a:pt x="10419" y="2250"/>
                    </a:lnTo>
                    <a:lnTo>
                      <a:pt x="7144" y="2250"/>
                    </a:lnTo>
                    <a:lnTo>
                      <a:pt x="9454" y="0"/>
                    </a:lnTo>
                    <a:lnTo>
                      <a:pt x="8454" y="0"/>
                    </a:lnTo>
                    <a:lnTo>
                      <a:pt x="6644" y="1762"/>
                    </a:lnTo>
                    <a:lnTo>
                      <a:pt x="6644" y="0"/>
                    </a:lnTo>
                    <a:lnTo>
                      <a:pt x="5942" y="0"/>
                    </a:lnTo>
                    <a:lnTo>
                      <a:pt x="5942" y="1762"/>
                    </a:lnTo>
                    <a:lnTo>
                      <a:pt x="4120" y="0"/>
                    </a:lnTo>
                    <a:lnTo>
                      <a:pt x="3132" y="0"/>
                    </a:lnTo>
                    <a:lnTo>
                      <a:pt x="5430" y="2250"/>
                    </a:lnTo>
                    <a:lnTo>
                      <a:pt x="2072" y="2250"/>
                    </a:lnTo>
                    <a:lnTo>
                      <a:pt x="1060" y="536"/>
                    </a:lnTo>
                    <a:lnTo>
                      <a:pt x="313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1538;p38"/>
              <p:cNvSpPr/>
              <p:nvPr/>
            </p:nvSpPr>
            <p:spPr>
              <a:xfrm>
                <a:off x="7329475" y="-1500350"/>
                <a:ext cx="3146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86" h="12217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06" y="1024"/>
                    </a:moveTo>
                    <a:lnTo>
                      <a:pt x="8954" y="3037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06" y="1024"/>
                    </a:lnTo>
                    <a:close/>
                    <a:moveTo>
                      <a:pt x="3144" y="3513"/>
                    </a:moveTo>
                    <a:lnTo>
                      <a:pt x="5442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53"/>
                    </a:lnTo>
                    <a:lnTo>
                      <a:pt x="10418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42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56" y="6442"/>
                    </a:lnTo>
                    <a:close/>
                    <a:moveTo>
                      <a:pt x="5442" y="6442"/>
                    </a:moveTo>
                    <a:lnTo>
                      <a:pt x="3060" y="8751"/>
                    </a:lnTo>
                    <a:lnTo>
                      <a:pt x="1096" y="8240"/>
                    </a:lnTo>
                    <a:lnTo>
                      <a:pt x="2167" y="6442"/>
                    </a:lnTo>
                    <a:close/>
                    <a:moveTo>
                      <a:pt x="6656" y="6942"/>
                    </a:moveTo>
                    <a:lnTo>
                      <a:pt x="9037" y="9240"/>
                    </a:lnTo>
                    <a:lnTo>
                      <a:pt x="8513" y="11145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18"/>
                    </a:moveTo>
                    <a:lnTo>
                      <a:pt x="5954" y="10192"/>
                    </a:lnTo>
                    <a:lnTo>
                      <a:pt x="4192" y="11180"/>
                    </a:lnTo>
                    <a:lnTo>
                      <a:pt x="3644" y="9168"/>
                    </a:lnTo>
                    <a:lnTo>
                      <a:pt x="5954" y="6918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81"/>
                    </a:lnTo>
                    <a:lnTo>
                      <a:pt x="3644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70" y="4239"/>
                    </a:lnTo>
                    <a:lnTo>
                      <a:pt x="1525" y="6192"/>
                    </a:lnTo>
                    <a:lnTo>
                      <a:pt x="417" y="8073"/>
                    </a:lnTo>
                    <a:lnTo>
                      <a:pt x="36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16"/>
                    </a:lnTo>
                    <a:lnTo>
                      <a:pt x="4370" y="11859"/>
                    </a:lnTo>
                    <a:lnTo>
                      <a:pt x="6382" y="10752"/>
                    </a:lnTo>
                    <a:lnTo>
                      <a:pt x="8323" y="11835"/>
                    </a:lnTo>
                    <a:lnTo>
                      <a:pt x="8942" y="12192"/>
                    </a:lnTo>
                    <a:lnTo>
                      <a:pt x="9133" y="11502"/>
                    </a:lnTo>
                    <a:lnTo>
                      <a:pt x="9728" y="9335"/>
                    </a:lnTo>
                    <a:lnTo>
                      <a:pt x="11895" y="8763"/>
                    </a:lnTo>
                    <a:lnTo>
                      <a:pt x="12585" y="8585"/>
                    </a:lnTo>
                    <a:lnTo>
                      <a:pt x="12228" y="7978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7"/>
                    </a:lnTo>
                    <a:lnTo>
                      <a:pt x="11847" y="3358"/>
                    </a:lnTo>
                    <a:lnTo>
                      <a:pt x="9609" y="2786"/>
                    </a:lnTo>
                    <a:lnTo>
                      <a:pt x="9037" y="679"/>
                    </a:lnTo>
                    <a:lnTo>
                      <a:pt x="883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1539;p38"/>
              <p:cNvSpPr/>
              <p:nvPr/>
            </p:nvSpPr>
            <p:spPr>
              <a:xfrm>
                <a:off x="7329175" y="-1718525"/>
                <a:ext cx="314350" cy="217600"/>
              </a:xfrm>
              <a:custGeom>
                <a:avLst/>
                <a:gdLst/>
                <a:ahLst/>
                <a:cxnLst/>
                <a:rect l="l" t="t" r="r" b="b"/>
                <a:pathLst>
                  <a:path w="12574" h="8704" extrusionOk="0">
                    <a:moveTo>
                      <a:pt x="10538" y="2941"/>
                    </a:moveTo>
                    <a:lnTo>
                      <a:pt x="11550" y="4644"/>
                    </a:lnTo>
                    <a:lnTo>
                      <a:pt x="9478" y="5179"/>
                    </a:lnTo>
                    <a:lnTo>
                      <a:pt x="7168" y="2941"/>
                    </a:lnTo>
                    <a:close/>
                    <a:moveTo>
                      <a:pt x="5454" y="2941"/>
                    </a:moveTo>
                    <a:lnTo>
                      <a:pt x="3072" y="5239"/>
                    </a:lnTo>
                    <a:lnTo>
                      <a:pt x="1108" y="4739"/>
                    </a:lnTo>
                    <a:lnTo>
                      <a:pt x="2179" y="2941"/>
                    </a:lnTo>
                    <a:close/>
                    <a:moveTo>
                      <a:pt x="6668" y="3429"/>
                    </a:moveTo>
                    <a:lnTo>
                      <a:pt x="9049" y="5739"/>
                    </a:lnTo>
                    <a:lnTo>
                      <a:pt x="8525" y="7644"/>
                    </a:lnTo>
                    <a:lnTo>
                      <a:pt x="6668" y="6596"/>
                    </a:lnTo>
                    <a:lnTo>
                      <a:pt x="6668" y="3429"/>
                    </a:lnTo>
                    <a:close/>
                    <a:moveTo>
                      <a:pt x="5966" y="3417"/>
                    </a:moveTo>
                    <a:lnTo>
                      <a:pt x="5966" y="6691"/>
                    </a:lnTo>
                    <a:lnTo>
                      <a:pt x="4204" y="7668"/>
                    </a:lnTo>
                    <a:lnTo>
                      <a:pt x="3656" y="5656"/>
                    </a:lnTo>
                    <a:lnTo>
                      <a:pt x="5966" y="3417"/>
                    </a:lnTo>
                    <a:close/>
                    <a:moveTo>
                      <a:pt x="417" y="0"/>
                    </a:moveTo>
                    <a:lnTo>
                      <a:pt x="1" y="107"/>
                    </a:lnTo>
                    <a:lnTo>
                      <a:pt x="358" y="726"/>
                    </a:lnTo>
                    <a:lnTo>
                      <a:pt x="1513" y="2667"/>
                    </a:lnTo>
                    <a:lnTo>
                      <a:pt x="394" y="4548"/>
                    </a:lnTo>
                    <a:lnTo>
                      <a:pt x="24" y="5156"/>
                    </a:lnTo>
                    <a:lnTo>
                      <a:pt x="727" y="5334"/>
                    </a:lnTo>
                    <a:lnTo>
                      <a:pt x="2953" y="5918"/>
                    </a:lnTo>
                    <a:lnTo>
                      <a:pt x="3537" y="8013"/>
                    </a:lnTo>
                    <a:lnTo>
                      <a:pt x="3727" y="8704"/>
                    </a:lnTo>
                    <a:lnTo>
                      <a:pt x="4358" y="8346"/>
                    </a:lnTo>
                    <a:lnTo>
                      <a:pt x="6370" y="7227"/>
                    </a:lnTo>
                    <a:lnTo>
                      <a:pt x="8299" y="8311"/>
                    </a:lnTo>
                    <a:lnTo>
                      <a:pt x="8930" y="8668"/>
                    </a:lnTo>
                    <a:lnTo>
                      <a:pt x="9121" y="7989"/>
                    </a:lnTo>
                    <a:lnTo>
                      <a:pt x="9716" y="5810"/>
                    </a:lnTo>
                    <a:lnTo>
                      <a:pt x="11871" y="5251"/>
                    </a:lnTo>
                    <a:lnTo>
                      <a:pt x="12574" y="5072"/>
                    </a:lnTo>
                    <a:lnTo>
                      <a:pt x="12216" y="4453"/>
                    </a:lnTo>
                    <a:lnTo>
                      <a:pt x="11050" y="2512"/>
                    </a:lnTo>
                    <a:lnTo>
                      <a:pt x="12169" y="631"/>
                    </a:lnTo>
                    <a:lnTo>
                      <a:pt x="12526" y="24"/>
                    </a:lnTo>
                    <a:lnTo>
                      <a:pt x="12466" y="0"/>
                    </a:lnTo>
                    <a:lnTo>
                      <a:pt x="9740" y="0"/>
                    </a:lnTo>
                    <a:lnTo>
                      <a:pt x="11502" y="453"/>
                    </a:lnTo>
                    <a:lnTo>
                      <a:pt x="10430" y="2250"/>
                    </a:lnTo>
                    <a:lnTo>
                      <a:pt x="7156" y="2250"/>
                    </a:lnTo>
                    <a:lnTo>
                      <a:pt x="9466" y="0"/>
                    </a:lnTo>
                    <a:lnTo>
                      <a:pt x="8466" y="0"/>
                    </a:lnTo>
                    <a:lnTo>
                      <a:pt x="6644" y="1762"/>
                    </a:lnTo>
                    <a:lnTo>
                      <a:pt x="6644" y="0"/>
                    </a:lnTo>
                    <a:lnTo>
                      <a:pt x="5942" y="0"/>
                    </a:lnTo>
                    <a:lnTo>
                      <a:pt x="5942" y="1762"/>
                    </a:lnTo>
                    <a:lnTo>
                      <a:pt x="4132" y="0"/>
                    </a:lnTo>
                    <a:lnTo>
                      <a:pt x="3132" y="0"/>
                    </a:lnTo>
                    <a:lnTo>
                      <a:pt x="5442" y="2250"/>
                    </a:lnTo>
                    <a:lnTo>
                      <a:pt x="2072" y="2250"/>
                    </a:lnTo>
                    <a:lnTo>
                      <a:pt x="1060" y="536"/>
                    </a:lnTo>
                    <a:lnTo>
                      <a:pt x="313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1540;p38"/>
              <p:cNvSpPr/>
              <p:nvPr/>
            </p:nvSpPr>
            <p:spPr>
              <a:xfrm>
                <a:off x="8276625" y="-1411950"/>
                <a:ext cx="173250" cy="217625"/>
              </a:xfrm>
              <a:custGeom>
                <a:avLst/>
                <a:gdLst/>
                <a:ahLst/>
                <a:cxnLst/>
                <a:rect l="l" t="t" r="r" b="b"/>
                <a:pathLst>
                  <a:path w="6930" h="8705" extrusionOk="0">
                    <a:moveTo>
                      <a:pt x="5406" y="2906"/>
                    </a:moveTo>
                    <a:lnTo>
                      <a:pt x="3024" y="5215"/>
                    </a:lnTo>
                    <a:lnTo>
                      <a:pt x="1060" y="4704"/>
                    </a:lnTo>
                    <a:lnTo>
                      <a:pt x="2131" y="2906"/>
                    </a:lnTo>
                    <a:close/>
                    <a:moveTo>
                      <a:pt x="381" y="1"/>
                    </a:moveTo>
                    <a:lnTo>
                      <a:pt x="0" y="108"/>
                    </a:lnTo>
                    <a:lnTo>
                      <a:pt x="381" y="727"/>
                    </a:lnTo>
                    <a:lnTo>
                      <a:pt x="1536" y="2668"/>
                    </a:lnTo>
                    <a:lnTo>
                      <a:pt x="417" y="4549"/>
                    </a:lnTo>
                    <a:lnTo>
                      <a:pt x="48" y="5156"/>
                    </a:lnTo>
                    <a:lnTo>
                      <a:pt x="750" y="5335"/>
                    </a:lnTo>
                    <a:lnTo>
                      <a:pt x="2977" y="5918"/>
                    </a:lnTo>
                    <a:lnTo>
                      <a:pt x="3560" y="8013"/>
                    </a:lnTo>
                    <a:lnTo>
                      <a:pt x="3751" y="8704"/>
                    </a:lnTo>
                    <a:lnTo>
                      <a:pt x="4382" y="8347"/>
                    </a:lnTo>
                    <a:lnTo>
                      <a:pt x="6394" y="7228"/>
                    </a:lnTo>
                    <a:lnTo>
                      <a:pt x="6930" y="7525"/>
                    </a:lnTo>
                    <a:cubicBezTo>
                      <a:pt x="6906" y="7287"/>
                      <a:pt x="6894" y="7001"/>
                      <a:pt x="6870" y="6704"/>
                    </a:cubicBezTo>
                    <a:lnTo>
                      <a:pt x="6632" y="6573"/>
                    </a:lnTo>
                    <a:lnTo>
                      <a:pt x="6632" y="5394"/>
                    </a:lnTo>
                    <a:cubicBezTo>
                      <a:pt x="6477" y="4799"/>
                      <a:pt x="6251" y="4168"/>
                      <a:pt x="5930" y="3561"/>
                    </a:cubicBezTo>
                    <a:lnTo>
                      <a:pt x="5930" y="6680"/>
                    </a:lnTo>
                    <a:lnTo>
                      <a:pt x="4167" y="7656"/>
                    </a:lnTo>
                    <a:lnTo>
                      <a:pt x="3620" y="5644"/>
                    </a:lnTo>
                    <a:lnTo>
                      <a:pt x="5882" y="3465"/>
                    </a:lnTo>
                    <a:cubicBezTo>
                      <a:pt x="5822" y="3358"/>
                      <a:pt x="5763" y="3239"/>
                      <a:pt x="5691" y="3132"/>
                    </a:cubicBezTo>
                    <a:cubicBezTo>
                      <a:pt x="5477" y="2799"/>
                      <a:pt x="5251" y="2501"/>
                      <a:pt x="5001" y="2239"/>
                    </a:cubicBezTo>
                    <a:lnTo>
                      <a:pt x="2072" y="2239"/>
                    </a:lnTo>
                    <a:lnTo>
                      <a:pt x="1060" y="524"/>
                    </a:lnTo>
                    <a:lnTo>
                      <a:pt x="1881" y="322"/>
                    </a:lnTo>
                    <a:cubicBezTo>
                      <a:pt x="1405" y="191"/>
                      <a:pt x="917" y="60"/>
                      <a:pt x="38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1541;p38"/>
              <p:cNvSpPr/>
              <p:nvPr/>
            </p:nvSpPr>
            <p:spPr>
              <a:xfrm>
                <a:off x="7958125" y="-1500350"/>
                <a:ext cx="3149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17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18" y="1024"/>
                    </a:moveTo>
                    <a:lnTo>
                      <a:pt x="8966" y="3037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18" y="1024"/>
                    </a:lnTo>
                    <a:close/>
                    <a:moveTo>
                      <a:pt x="3144" y="3513"/>
                    </a:moveTo>
                    <a:lnTo>
                      <a:pt x="5454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53"/>
                    </a:lnTo>
                    <a:lnTo>
                      <a:pt x="10418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42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68" y="6442"/>
                    </a:lnTo>
                    <a:close/>
                    <a:moveTo>
                      <a:pt x="5454" y="6442"/>
                    </a:moveTo>
                    <a:lnTo>
                      <a:pt x="3072" y="8751"/>
                    </a:lnTo>
                    <a:lnTo>
                      <a:pt x="1108" y="8240"/>
                    </a:lnTo>
                    <a:lnTo>
                      <a:pt x="2179" y="6442"/>
                    </a:lnTo>
                    <a:close/>
                    <a:moveTo>
                      <a:pt x="6656" y="6942"/>
                    </a:moveTo>
                    <a:lnTo>
                      <a:pt x="9037" y="9240"/>
                    </a:lnTo>
                    <a:lnTo>
                      <a:pt x="8513" y="11145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18"/>
                    </a:moveTo>
                    <a:lnTo>
                      <a:pt x="5954" y="10192"/>
                    </a:lnTo>
                    <a:lnTo>
                      <a:pt x="4203" y="11180"/>
                    </a:lnTo>
                    <a:lnTo>
                      <a:pt x="3656" y="9168"/>
                    </a:lnTo>
                    <a:lnTo>
                      <a:pt x="5954" y="6918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81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16"/>
                    </a:lnTo>
                    <a:lnTo>
                      <a:pt x="4382" y="11859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02"/>
                    </a:lnTo>
                    <a:lnTo>
                      <a:pt x="9740" y="9335"/>
                    </a:lnTo>
                    <a:lnTo>
                      <a:pt x="11895" y="8763"/>
                    </a:lnTo>
                    <a:lnTo>
                      <a:pt x="12597" y="8585"/>
                    </a:lnTo>
                    <a:lnTo>
                      <a:pt x="12240" y="7978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7"/>
                    </a:lnTo>
                    <a:lnTo>
                      <a:pt x="11847" y="3358"/>
                    </a:lnTo>
                    <a:lnTo>
                      <a:pt x="9621" y="2786"/>
                    </a:lnTo>
                    <a:lnTo>
                      <a:pt x="9037" y="679"/>
                    </a:lnTo>
                    <a:lnTo>
                      <a:pt x="884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1542;p38"/>
              <p:cNvSpPr/>
              <p:nvPr/>
            </p:nvSpPr>
            <p:spPr>
              <a:xfrm>
                <a:off x="7959025" y="-1704850"/>
                <a:ext cx="229225" cy="204225"/>
              </a:xfrm>
              <a:custGeom>
                <a:avLst/>
                <a:gdLst/>
                <a:ahLst/>
                <a:cxnLst/>
                <a:rect l="l" t="t" r="r" b="b"/>
                <a:pathLst>
                  <a:path w="9169" h="8169" extrusionOk="0">
                    <a:moveTo>
                      <a:pt x="203" y="1"/>
                    </a:moveTo>
                    <a:lnTo>
                      <a:pt x="322" y="191"/>
                    </a:lnTo>
                    <a:lnTo>
                      <a:pt x="1489" y="2144"/>
                    </a:lnTo>
                    <a:lnTo>
                      <a:pt x="369" y="4013"/>
                    </a:lnTo>
                    <a:lnTo>
                      <a:pt x="0" y="4620"/>
                    </a:lnTo>
                    <a:lnTo>
                      <a:pt x="691" y="4799"/>
                    </a:lnTo>
                    <a:lnTo>
                      <a:pt x="2929" y="5382"/>
                    </a:lnTo>
                    <a:lnTo>
                      <a:pt x="3513" y="7478"/>
                    </a:lnTo>
                    <a:lnTo>
                      <a:pt x="3703" y="8169"/>
                    </a:lnTo>
                    <a:lnTo>
                      <a:pt x="4322" y="7811"/>
                    </a:lnTo>
                    <a:lnTo>
                      <a:pt x="6334" y="6692"/>
                    </a:lnTo>
                    <a:lnTo>
                      <a:pt x="8275" y="7776"/>
                    </a:lnTo>
                    <a:lnTo>
                      <a:pt x="8894" y="8133"/>
                    </a:lnTo>
                    <a:lnTo>
                      <a:pt x="9085" y="7454"/>
                    </a:lnTo>
                    <a:lnTo>
                      <a:pt x="9168" y="7204"/>
                    </a:lnTo>
                    <a:cubicBezTo>
                      <a:pt x="8989" y="7037"/>
                      <a:pt x="8775" y="6895"/>
                      <a:pt x="8561" y="6764"/>
                    </a:cubicBezTo>
                    <a:lnTo>
                      <a:pt x="8466" y="7085"/>
                    </a:lnTo>
                    <a:lnTo>
                      <a:pt x="6703" y="6097"/>
                    </a:lnTo>
                    <a:cubicBezTo>
                      <a:pt x="6453" y="6049"/>
                      <a:pt x="6191" y="6002"/>
                      <a:pt x="5906" y="5978"/>
                    </a:cubicBezTo>
                    <a:lnTo>
                      <a:pt x="5906" y="6144"/>
                    </a:lnTo>
                    <a:lnTo>
                      <a:pt x="4144" y="7121"/>
                    </a:lnTo>
                    <a:lnTo>
                      <a:pt x="3596" y="5121"/>
                    </a:lnTo>
                    <a:lnTo>
                      <a:pt x="4251" y="4478"/>
                    </a:lnTo>
                    <a:cubicBezTo>
                      <a:pt x="4179" y="4263"/>
                      <a:pt x="4072" y="4025"/>
                      <a:pt x="3965" y="3787"/>
                    </a:cubicBezTo>
                    <a:lnTo>
                      <a:pt x="3036" y="4704"/>
                    </a:lnTo>
                    <a:lnTo>
                      <a:pt x="1072" y="4192"/>
                    </a:lnTo>
                    <a:lnTo>
                      <a:pt x="2143" y="2394"/>
                    </a:lnTo>
                    <a:lnTo>
                      <a:pt x="3155" y="2394"/>
                    </a:lnTo>
                    <a:cubicBezTo>
                      <a:pt x="2977" y="2156"/>
                      <a:pt x="2798" y="1918"/>
                      <a:pt x="2620" y="1703"/>
                    </a:cubicBezTo>
                    <a:lnTo>
                      <a:pt x="2048" y="1703"/>
                    </a:lnTo>
                    <a:lnTo>
                      <a:pt x="1405" y="632"/>
                    </a:lnTo>
                    <a:cubicBezTo>
                      <a:pt x="1036" y="382"/>
                      <a:pt x="631" y="156"/>
                      <a:pt x="20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543;p38"/>
              <p:cNvSpPr/>
              <p:nvPr/>
            </p:nvSpPr>
            <p:spPr>
              <a:xfrm>
                <a:off x="5930800" y="-894325"/>
                <a:ext cx="141700" cy="225350"/>
              </a:xfrm>
              <a:custGeom>
                <a:avLst/>
                <a:gdLst/>
                <a:ahLst/>
                <a:cxnLst/>
                <a:rect l="l" t="t" r="r" b="b"/>
                <a:pathLst>
                  <a:path w="5668" h="9014" extrusionOk="0">
                    <a:moveTo>
                      <a:pt x="2036" y="0"/>
                    </a:moveTo>
                    <a:lnTo>
                      <a:pt x="1417" y="358"/>
                    </a:lnTo>
                    <a:lnTo>
                      <a:pt x="0" y="1143"/>
                    </a:lnTo>
                    <a:cubicBezTo>
                      <a:pt x="155" y="1310"/>
                      <a:pt x="286" y="1489"/>
                      <a:pt x="429" y="1703"/>
                    </a:cubicBezTo>
                    <a:lnTo>
                      <a:pt x="1607" y="1048"/>
                    </a:lnTo>
                    <a:lnTo>
                      <a:pt x="2155" y="3048"/>
                    </a:lnTo>
                    <a:lnTo>
                      <a:pt x="1476" y="3727"/>
                    </a:lnTo>
                    <a:cubicBezTo>
                      <a:pt x="1488" y="3751"/>
                      <a:pt x="1500" y="3787"/>
                      <a:pt x="1500" y="3810"/>
                    </a:cubicBezTo>
                    <a:cubicBezTo>
                      <a:pt x="1584" y="4025"/>
                      <a:pt x="1655" y="4215"/>
                      <a:pt x="1738" y="4418"/>
                    </a:cubicBezTo>
                    <a:lnTo>
                      <a:pt x="2727" y="3465"/>
                    </a:lnTo>
                    <a:lnTo>
                      <a:pt x="4691" y="3977"/>
                    </a:lnTo>
                    <a:lnTo>
                      <a:pt x="3620" y="5775"/>
                    </a:lnTo>
                    <a:lnTo>
                      <a:pt x="2322" y="5775"/>
                    </a:lnTo>
                    <a:cubicBezTo>
                      <a:pt x="2429" y="6001"/>
                      <a:pt x="2548" y="6239"/>
                      <a:pt x="2667" y="6466"/>
                    </a:cubicBezTo>
                    <a:lnTo>
                      <a:pt x="3703" y="6466"/>
                    </a:lnTo>
                    <a:lnTo>
                      <a:pt x="4715" y="8180"/>
                    </a:lnTo>
                    <a:lnTo>
                      <a:pt x="3822" y="8418"/>
                    </a:lnTo>
                    <a:cubicBezTo>
                      <a:pt x="3977" y="8621"/>
                      <a:pt x="4108" y="8811"/>
                      <a:pt x="4262" y="9014"/>
                    </a:cubicBezTo>
                    <a:lnTo>
                      <a:pt x="5096" y="8799"/>
                    </a:lnTo>
                    <a:lnTo>
                      <a:pt x="5667" y="8656"/>
                    </a:lnTo>
                    <a:lnTo>
                      <a:pt x="5667" y="8394"/>
                    </a:lnTo>
                    <a:lnTo>
                      <a:pt x="5429" y="8013"/>
                    </a:lnTo>
                    <a:lnTo>
                      <a:pt x="4274" y="6061"/>
                    </a:lnTo>
                    <a:lnTo>
                      <a:pt x="5394" y="4191"/>
                    </a:lnTo>
                    <a:lnTo>
                      <a:pt x="5656" y="3727"/>
                    </a:lnTo>
                    <a:lnTo>
                      <a:pt x="5656" y="3549"/>
                    </a:lnTo>
                    <a:lnTo>
                      <a:pt x="5048" y="3382"/>
                    </a:lnTo>
                    <a:lnTo>
                      <a:pt x="2810" y="2787"/>
                    </a:lnTo>
                    <a:lnTo>
                      <a:pt x="2238" y="691"/>
                    </a:lnTo>
                    <a:lnTo>
                      <a:pt x="2036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1544;p38"/>
              <p:cNvSpPr/>
              <p:nvPr/>
            </p:nvSpPr>
            <p:spPr>
              <a:xfrm>
                <a:off x="5932275" y="-1120850"/>
                <a:ext cx="139925" cy="225350"/>
              </a:xfrm>
              <a:custGeom>
                <a:avLst/>
                <a:gdLst/>
                <a:ahLst/>
                <a:cxnLst/>
                <a:rect l="l" t="t" r="r" b="b"/>
                <a:pathLst>
                  <a:path w="5597" h="9014" extrusionOk="0">
                    <a:moveTo>
                      <a:pt x="4275" y="1"/>
                    </a:moveTo>
                    <a:cubicBezTo>
                      <a:pt x="4120" y="191"/>
                      <a:pt x="3977" y="394"/>
                      <a:pt x="3822" y="596"/>
                    </a:cubicBezTo>
                    <a:lnTo>
                      <a:pt x="4620" y="799"/>
                    </a:lnTo>
                    <a:lnTo>
                      <a:pt x="3537" y="2608"/>
                    </a:lnTo>
                    <a:lnTo>
                      <a:pt x="2608" y="2608"/>
                    </a:lnTo>
                    <a:cubicBezTo>
                      <a:pt x="2489" y="2835"/>
                      <a:pt x="2382" y="3049"/>
                      <a:pt x="2263" y="3287"/>
                    </a:cubicBezTo>
                    <a:lnTo>
                      <a:pt x="3632" y="3287"/>
                    </a:lnTo>
                    <a:lnTo>
                      <a:pt x="4644" y="5001"/>
                    </a:lnTo>
                    <a:lnTo>
                      <a:pt x="2572" y="5537"/>
                    </a:lnTo>
                    <a:lnTo>
                      <a:pt x="1667" y="4656"/>
                    </a:lnTo>
                    <a:cubicBezTo>
                      <a:pt x="1584" y="4871"/>
                      <a:pt x="1501" y="5073"/>
                      <a:pt x="1429" y="5287"/>
                    </a:cubicBezTo>
                    <a:cubicBezTo>
                      <a:pt x="1417" y="5311"/>
                      <a:pt x="1417" y="5335"/>
                      <a:pt x="1406" y="5359"/>
                    </a:cubicBezTo>
                    <a:lnTo>
                      <a:pt x="2144" y="6085"/>
                    </a:lnTo>
                    <a:lnTo>
                      <a:pt x="1620" y="7990"/>
                    </a:lnTo>
                    <a:lnTo>
                      <a:pt x="417" y="7311"/>
                    </a:lnTo>
                    <a:cubicBezTo>
                      <a:pt x="286" y="7514"/>
                      <a:pt x="132" y="7692"/>
                      <a:pt x="1" y="7859"/>
                    </a:cubicBezTo>
                    <a:lnTo>
                      <a:pt x="1441" y="8657"/>
                    </a:lnTo>
                    <a:lnTo>
                      <a:pt x="2072" y="9014"/>
                    </a:lnTo>
                    <a:lnTo>
                      <a:pt x="2263" y="8335"/>
                    </a:lnTo>
                    <a:lnTo>
                      <a:pt x="2858" y="6156"/>
                    </a:lnTo>
                    <a:lnTo>
                      <a:pt x="5013" y="5597"/>
                    </a:lnTo>
                    <a:lnTo>
                      <a:pt x="5597" y="5442"/>
                    </a:lnTo>
                    <a:lnTo>
                      <a:pt x="5597" y="5192"/>
                    </a:lnTo>
                    <a:lnTo>
                      <a:pt x="5358" y="4811"/>
                    </a:lnTo>
                    <a:lnTo>
                      <a:pt x="4203" y="2858"/>
                    </a:lnTo>
                    <a:lnTo>
                      <a:pt x="5311" y="977"/>
                    </a:lnTo>
                    <a:lnTo>
                      <a:pt x="5585" y="525"/>
                    </a:lnTo>
                    <a:lnTo>
                      <a:pt x="5585" y="346"/>
                    </a:lnTo>
                    <a:lnTo>
                      <a:pt x="4977" y="179"/>
                    </a:lnTo>
                    <a:lnTo>
                      <a:pt x="4275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1545;p38"/>
              <p:cNvSpPr/>
              <p:nvPr/>
            </p:nvSpPr>
            <p:spPr>
              <a:xfrm>
                <a:off x="6389475" y="-894325"/>
                <a:ext cx="3119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12229" extrusionOk="0">
                    <a:moveTo>
                      <a:pt x="4084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1" y="2989"/>
                    </a:lnTo>
                    <a:lnTo>
                      <a:pt x="4084" y="1084"/>
                    </a:lnTo>
                    <a:close/>
                    <a:moveTo>
                      <a:pt x="8394" y="1048"/>
                    </a:moveTo>
                    <a:lnTo>
                      <a:pt x="8954" y="3048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48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42" y="6466"/>
                    </a:moveTo>
                    <a:lnTo>
                      <a:pt x="3060" y="8763"/>
                    </a:lnTo>
                    <a:lnTo>
                      <a:pt x="1096" y="8263"/>
                    </a:lnTo>
                    <a:lnTo>
                      <a:pt x="2168" y="6466"/>
                    </a:lnTo>
                    <a:close/>
                    <a:moveTo>
                      <a:pt x="6644" y="6954"/>
                    </a:moveTo>
                    <a:lnTo>
                      <a:pt x="9026" y="9264"/>
                    </a:lnTo>
                    <a:lnTo>
                      <a:pt x="8502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92" y="11192"/>
                    </a:lnTo>
                    <a:lnTo>
                      <a:pt x="3632" y="9180"/>
                    </a:lnTo>
                    <a:lnTo>
                      <a:pt x="5942" y="6942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3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51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1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14"/>
                    </a:lnTo>
                    <a:lnTo>
                      <a:pt x="9740" y="9335"/>
                    </a:lnTo>
                    <a:lnTo>
                      <a:pt x="11895" y="8775"/>
                    </a:lnTo>
                    <a:lnTo>
                      <a:pt x="12478" y="8621"/>
                    </a:lnTo>
                    <a:lnTo>
                      <a:pt x="12478" y="8371"/>
                    </a:lnTo>
                    <a:lnTo>
                      <a:pt x="12240" y="7978"/>
                    </a:lnTo>
                    <a:lnTo>
                      <a:pt x="11073" y="6037"/>
                    </a:lnTo>
                    <a:lnTo>
                      <a:pt x="12193" y="4156"/>
                    </a:lnTo>
                    <a:lnTo>
                      <a:pt x="12466" y="3691"/>
                    </a:lnTo>
                    <a:lnTo>
                      <a:pt x="12466" y="3513"/>
                    </a:lnTo>
                    <a:lnTo>
                      <a:pt x="11847" y="3346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1546;p38"/>
              <p:cNvSpPr/>
              <p:nvPr/>
            </p:nvSpPr>
            <p:spPr>
              <a:xfrm>
                <a:off x="6389475" y="-1200025"/>
                <a:ext cx="3116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17" extrusionOk="0">
                    <a:moveTo>
                      <a:pt x="4084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1" y="2977"/>
                    </a:lnTo>
                    <a:lnTo>
                      <a:pt x="4084" y="1072"/>
                    </a:lnTo>
                    <a:close/>
                    <a:moveTo>
                      <a:pt x="8394" y="1037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7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42" y="6454"/>
                    </a:moveTo>
                    <a:lnTo>
                      <a:pt x="3060" y="8764"/>
                    </a:lnTo>
                    <a:lnTo>
                      <a:pt x="1096" y="8252"/>
                    </a:lnTo>
                    <a:lnTo>
                      <a:pt x="2168" y="6454"/>
                    </a:lnTo>
                    <a:close/>
                    <a:moveTo>
                      <a:pt x="6644" y="6942"/>
                    </a:moveTo>
                    <a:lnTo>
                      <a:pt x="9026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92" y="11193"/>
                    </a:lnTo>
                    <a:lnTo>
                      <a:pt x="3632" y="9181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65"/>
                    </a:lnTo>
                    <a:lnTo>
                      <a:pt x="4275" y="382"/>
                    </a:lnTo>
                    <a:lnTo>
                      <a:pt x="3656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1" y="3632"/>
                    </a:lnTo>
                    <a:lnTo>
                      <a:pt x="358" y="4239"/>
                    </a:lnTo>
                    <a:lnTo>
                      <a:pt x="1525" y="6192"/>
                    </a:lnTo>
                    <a:lnTo>
                      <a:pt x="405" y="8061"/>
                    </a:lnTo>
                    <a:lnTo>
                      <a:pt x="36" y="8680"/>
                    </a:lnTo>
                    <a:lnTo>
                      <a:pt x="739" y="8847"/>
                    </a:lnTo>
                    <a:lnTo>
                      <a:pt x="2965" y="9431"/>
                    </a:lnTo>
                    <a:lnTo>
                      <a:pt x="3549" y="11526"/>
                    </a:lnTo>
                    <a:lnTo>
                      <a:pt x="3739" y="12217"/>
                    </a:lnTo>
                    <a:lnTo>
                      <a:pt x="4370" y="11859"/>
                    </a:lnTo>
                    <a:lnTo>
                      <a:pt x="6370" y="10740"/>
                    </a:lnTo>
                    <a:lnTo>
                      <a:pt x="8311" y="11836"/>
                    </a:lnTo>
                    <a:lnTo>
                      <a:pt x="8930" y="12193"/>
                    </a:lnTo>
                    <a:lnTo>
                      <a:pt x="9133" y="11502"/>
                    </a:lnTo>
                    <a:lnTo>
                      <a:pt x="9728" y="9323"/>
                    </a:lnTo>
                    <a:lnTo>
                      <a:pt x="11883" y="8764"/>
                    </a:lnTo>
                    <a:lnTo>
                      <a:pt x="12466" y="8609"/>
                    </a:lnTo>
                    <a:lnTo>
                      <a:pt x="12466" y="8359"/>
                    </a:lnTo>
                    <a:lnTo>
                      <a:pt x="12228" y="7978"/>
                    </a:lnTo>
                    <a:lnTo>
                      <a:pt x="11061" y="6025"/>
                    </a:lnTo>
                    <a:lnTo>
                      <a:pt x="12181" y="4144"/>
                    </a:lnTo>
                    <a:lnTo>
                      <a:pt x="12466" y="3704"/>
                    </a:lnTo>
                    <a:lnTo>
                      <a:pt x="12466" y="3525"/>
                    </a:lnTo>
                    <a:lnTo>
                      <a:pt x="11847" y="3358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1547;p38"/>
              <p:cNvSpPr/>
              <p:nvPr/>
            </p:nvSpPr>
            <p:spPr>
              <a:xfrm>
                <a:off x="6071875" y="-894025"/>
                <a:ext cx="3146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86" h="12229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06" y="1036"/>
                    </a:moveTo>
                    <a:lnTo>
                      <a:pt x="8954" y="3036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06" y="1036"/>
                    </a:lnTo>
                    <a:close/>
                    <a:moveTo>
                      <a:pt x="3144" y="3513"/>
                    </a:moveTo>
                    <a:lnTo>
                      <a:pt x="5442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65"/>
                    </a:lnTo>
                    <a:lnTo>
                      <a:pt x="10419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54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56" y="6454"/>
                    </a:lnTo>
                    <a:close/>
                    <a:moveTo>
                      <a:pt x="5442" y="6454"/>
                    </a:moveTo>
                    <a:lnTo>
                      <a:pt x="3061" y="8751"/>
                    </a:lnTo>
                    <a:lnTo>
                      <a:pt x="1096" y="8251"/>
                    </a:lnTo>
                    <a:lnTo>
                      <a:pt x="2168" y="6454"/>
                    </a:lnTo>
                    <a:close/>
                    <a:moveTo>
                      <a:pt x="6656" y="6942"/>
                    </a:moveTo>
                    <a:lnTo>
                      <a:pt x="9037" y="9252"/>
                    </a:lnTo>
                    <a:lnTo>
                      <a:pt x="8514" y="11157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30"/>
                    </a:moveTo>
                    <a:lnTo>
                      <a:pt x="5954" y="10204"/>
                    </a:lnTo>
                    <a:lnTo>
                      <a:pt x="4192" y="11180"/>
                    </a:lnTo>
                    <a:lnTo>
                      <a:pt x="3644" y="9168"/>
                    </a:lnTo>
                    <a:lnTo>
                      <a:pt x="5954" y="6930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3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70" y="4251"/>
                    </a:lnTo>
                    <a:lnTo>
                      <a:pt x="1525" y="6192"/>
                    </a:lnTo>
                    <a:lnTo>
                      <a:pt x="417" y="8073"/>
                    </a:lnTo>
                    <a:lnTo>
                      <a:pt x="36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1" y="11538"/>
                    </a:lnTo>
                    <a:lnTo>
                      <a:pt x="3751" y="12228"/>
                    </a:lnTo>
                    <a:lnTo>
                      <a:pt x="4370" y="11871"/>
                    </a:lnTo>
                    <a:lnTo>
                      <a:pt x="6382" y="10752"/>
                    </a:lnTo>
                    <a:lnTo>
                      <a:pt x="8323" y="11835"/>
                    </a:lnTo>
                    <a:lnTo>
                      <a:pt x="8942" y="12192"/>
                    </a:lnTo>
                    <a:lnTo>
                      <a:pt x="9133" y="11514"/>
                    </a:lnTo>
                    <a:lnTo>
                      <a:pt x="9728" y="9335"/>
                    </a:lnTo>
                    <a:lnTo>
                      <a:pt x="11895" y="8775"/>
                    </a:lnTo>
                    <a:lnTo>
                      <a:pt x="12586" y="8597"/>
                    </a:lnTo>
                    <a:lnTo>
                      <a:pt x="12228" y="7978"/>
                    </a:lnTo>
                    <a:lnTo>
                      <a:pt x="11073" y="6037"/>
                    </a:lnTo>
                    <a:lnTo>
                      <a:pt x="12193" y="4156"/>
                    </a:lnTo>
                    <a:lnTo>
                      <a:pt x="12550" y="3548"/>
                    </a:lnTo>
                    <a:lnTo>
                      <a:pt x="11847" y="3370"/>
                    </a:lnTo>
                    <a:lnTo>
                      <a:pt x="9609" y="2786"/>
                    </a:lnTo>
                    <a:lnTo>
                      <a:pt x="9037" y="691"/>
                    </a:lnTo>
                    <a:lnTo>
                      <a:pt x="883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1548;p38"/>
              <p:cNvSpPr/>
              <p:nvPr/>
            </p:nvSpPr>
            <p:spPr>
              <a:xfrm>
                <a:off x="6072175" y="-1200025"/>
                <a:ext cx="3149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17" extrusionOk="0">
                    <a:moveTo>
                      <a:pt x="4084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394" y="1037"/>
                    </a:moveTo>
                    <a:lnTo>
                      <a:pt x="8942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7"/>
                    </a:lnTo>
                    <a:close/>
                    <a:moveTo>
                      <a:pt x="3132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30" y="6454"/>
                    </a:moveTo>
                    <a:lnTo>
                      <a:pt x="3049" y="8764"/>
                    </a:lnTo>
                    <a:lnTo>
                      <a:pt x="1084" y="8252"/>
                    </a:lnTo>
                    <a:lnTo>
                      <a:pt x="2156" y="6454"/>
                    </a:lnTo>
                    <a:close/>
                    <a:moveTo>
                      <a:pt x="6644" y="6942"/>
                    </a:moveTo>
                    <a:lnTo>
                      <a:pt x="9025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80" y="11193"/>
                    </a:lnTo>
                    <a:lnTo>
                      <a:pt x="3632" y="9181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2"/>
                    </a:lnTo>
                    <a:lnTo>
                      <a:pt x="3644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1" y="3632"/>
                    </a:lnTo>
                    <a:lnTo>
                      <a:pt x="370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31"/>
                    </a:lnTo>
                    <a:lnTo>
                      <a:pt x="3560" y="11538"/>
                    </a:lnTo>
                    <a:lnTo>
                      <a:pt x="3751" y="12217"/>
                    </a:lnTo>
                    <a:lnTo>
                      <a:pt x="4382" y="11859"/>
                    </a:lnTo>
                    <a:lnTo>
                      <a:pt x="6382" y="10740"/>
                    </a:lnTo>
                    <a:lnTo>
                      <a:pt x="8323" y="11836"/>
                    </a:lnTo>
                    <a:lnTo>
                      <a:pt x="8942" y="12193"/>
                    </a:lnTo>
                    <a:lnTo>
                      <a:pt x="9145" y="11502"/>
                    </a:lnTo>
                    <a:lnTo>
                      <a:pt x="9740" y="9335"/>
                    </a:lnTo>
                    <a:lnTo>
                      <a:pt x="11895" y="8764"/>
                    </a:lnTo>
                    <a:lnTo>
                      <a:pt x="12597" y="8585"/>
                    </a:lnTo>
                    <a:lnTo>
                      <a:pt x="12228" y="7978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7"/>
                    </a:lnTo>
                    <a:lnTo>
                      <a:pt x="11847" y="3358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1549;p38"/>
              <p:cNvSpPr/>
              <p:nvPr/>
            </p:nvSpPr>
            <p:spPr>
              <a:xfrm>
                <a:off x="7018425" y="-894325"/>
                <a:ext cx="3116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29" extrusionOk="0">
                    <a:moveTo>
                      <a:pt x="4072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72" y="1084"/>
                    </a:lnTo>
                    <a:close/>
                    <a:moveTo>
                      <a:pt x="8394" y="1048"/>
                    </a:moveTo>
                    <a:lnTo>
                      <a:pt x="8942" y="3048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48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20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02" y="6466"/>
                    </a:moveTo>
                    <a:lnTo>
                      <a:pt x="11514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30" y="6466"/>
                    </a:moveTo>
                    <a:lnTo>
                      <a:pt x="3048" y="8763"/>
                    </a:lnTo>
                    <a:lnTo>
                      <a:pt x="1084" y="8263"/>
                    </a:lnTo>
                    <a:lnTo>
                      <a:pt x="2156" y="6466"/>
                    </a:lnTo>
                    <a:close/>
                    <a:moveTo>
                      <a:pt x="6632" y="6954"/>
                    </a:moveTo>
                    <a:lnTo>
                      <a:pt x="9014" y="9264"/>
                    </a:lnTo>
                    <a:lnTo>
                      <a:pt x="8502" y="11169"/>
                    </a:lnTo>
                    <a:lnTo>
                      <a:pt x="6632" y="10121"/>
                    </a:lnTo>
                    <a:lnTo>
                      <a:pt x="6632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80" y="11192"/>
                    </a:lnTo>
                    <a:lnTo>
                      <a:pt x="3632" y="9180"/>
                    </a:lnTo>
                    <a:lnTo>
                      <a:pt x="5942" y="6942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3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70" y="4251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70" y="11871"/>
                    </a:lnTo>
                    <a:lnTo>
                      <a:pt x="6382" y="10752"/>
                    </a:lnTo>
                    <a:lnTo>
                      <a:pt x="8323" y="11835"/>
                    </a:lnTo>
                    <a:lnTo>
                      <a:pt x="8942" y="12192"/>
                    </a:lnTo>
                    <a:lnTo>
                      <a:pt x="9133" y="11514"/>
                    </a:lnTo>
                    <a:lnTo>
                      <a:pt x="9728" y="9335"/>
                    </a:lnTo>
                    <a:lnTo>
                      <a:pt x="11895" y="8775"/>
                    </a:lnTo>
                    <a:lnTo>
                      <a:pt x="12466" y="8621"/>
                    </a:lnTo>
                    <a:lnTo>
                      <a:pt x="12466" y="8371"/>
                    </a:lnTo>
                    <a:lnTo>
                      <a:pt x="12228" y="7978"/>
                    </a:lnTo>
                    <a:lnTo>
                      <a:pt x="11073" y="6037"/>
                    </a:lnTo>
                    <a:lnTo>
                      <a:pt x="12192" y="4156"/>
                    </a:lnTo>
                    <a:lnTo>
                      <a:pt x="12454" y="3691"/>
                    </a:lnTo>
                    <a:lnTo>
                      <a:pt x="12454" y="3513"/>
                    </a:lnTo>
                    <a:lnTo>
                      <a:pt x="11847" y="3346"/>
                    </a:lnTo>
                    <a:lnTo>
                      <a:pt x="9609" y="2787"/>
                    </a:lnTo>
                    <a:lnTo>
                      <a:pt x="9037" y="691"/>
                    </a:lnTo>
                    <a:lnTo>
                      <a:pt x="883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1550;p38"/>
              <p:cNvSpPr/>
              <p:nvPr/>
            </p:nvSpPr>
            <p:spPr>
              <a:xfrm>
                <a:off x="7018425" y="-1200025"/>
                <a:ext cx="3113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55" h="12217" extrusionOk="0">
                    <a:moveTo>
                      <a:pt x="4072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0" y="2977"/>
                    </a:lnTo>
                    <a:lnTo>
                      <a:pt x="4072" y="1072"/>
                    </a:lnTo>
                    <a:close/>
                    <a:moveTo>
                      <a:pt x="8394" y="1037"/>
                    </a:moveTo>
                    <a:lnTo>
                      <a:pt x="8942" y="3049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37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20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02" y="6454"/>
                    </a:moveTo>
                    <a:lnTo>
                      <a:pt x="11514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30" y="6454"/>
                    </a:moveTo>
                    <a:lnTo>
                      <a:pt x="3048" y="8764"/>
                    </a:lnTo>
                    <a:lnTo>
                      <a:pt x="1084" y="8252"/>
                    </a:lnTo>
                    <a:lnTo>
                      <a:pt x="2156" y="6454"/>
                    </a:lnTo>
                    <a:close/>
                    <a:moveTo>
                      <a:pt x="6632" y="6942"/>
                    </a:moveTo>
                    <a:lnTo>
                      <a:pt x="9014" y="9252"/>
                    </a:lnTo>
                    <a:lnTo>
                      <a:pt x="8502" y="11157"/>
                    </a:lnTo>
                    <a:lnTo>
                      <a:pt x="6632" y="10121"/>
                    </a:lnTo>
                    <a:lnTo>
                      <a:pt x="6632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80" y="11193"/>
                    </a:lnTo>
                    <a:lnTo>
                      <a:pt x="3632" y="9181"/>
                    </a:lnTo>
                    <a:lnTo>
                      <a:pt x="5942" y="6930"/>
                    </a:lnTo>
                    <a:close/>
                    <a:moveTo>
                      <a:pt x="8835" y="1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2"/>
                    </a:lnTo>
                    <a:lnTo>
                      <a:pt x="3644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13" y="6192"/>
                    </a:lnTo>
                    <a:lnTo>
                      <a:pt x="405" y="8061"/>
                    </a:lnTo>
                    <a:lnTo>
                      <a:pt x="24" y="8680"/>
                    </a:lnTo>
                    <a:lnTo>
                      <a:pt x="727" y="8847"/>
                    </a:lnTo>
                    <a:lnTo>
                      <a:pt x="2965" y="9431"/>
                    </a:lnTo>
                    <a:lnTo>
                      <a:pt x="3537" y="11526"/>
                    </a:lnTo>
                    <a:lnTo>
                      <a:pt x="3739" y="12217"/>
                    </a:lnTo>
                    <a:lnTo>
                      <a:pt x="4358" y="11859"/>
                    </a:lnTo>
                    <a:lnTo>
                      <a:pt x="6370" y="10740"/>
                    </a:lnTo>
                    <a:lnTo>
                      <a:pt x="8299" y="11836"/>
                    </a:lnTo>
                    <a:lnTo>
                      <a:pt x="8930" y="12193"/>
                    </a:lnTo>
                    <a:lnTo>
                      <a:pt x="9121" y="11502"/>
                    </a:lnTo>
                    <a:lnTo>
                      <a:pt x="9716" y="9323"/>
                    </a:lnTo>
                    <a:lnTo>
                      <a:pt x="11871" y="8764"/>
                    </a:lnTo>
                    <a:lnTo>
                      <a:pt x="12454" y="8609"/>
                    </a:lnTo>
                    <a:lnTo>
                      <a:pt x="12454" y="8359"/>
                    </a:lnTo>
                    <a:lnTo>
                      <a:pt x="12216" y="7978"/>
                    </a:lnTo>
                    <a:lnTo>
                      <a:pt x="11061" y="6025"/>
                    </a:lnTo>
                    <a:lnTo>
                      <a:pt x="12169" y="4144"/>
                    </a:lnTo>
                    <a:lnTo>
                      <a:pt x="12454" y="3704"/>
                    </a:lnTo>
                    <a:lnTo>
                      <a:pt x="12454" y="3525"/>
                    </a:lnTo>
                    <a:lnTo>
                      <a:pt x="11847" y="3358"/>
                    </a:lnTo>
                    <a:lnTo>
                      <a:pt x="9609" y="2775"/>
                    </a:lnTo>
                    <a:lnTo>
                      <a:pt x="9037" y="679"/>
                    </a:lnTo>
                    <a:lnTo>
                      <a:pt x="8835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1551;p38"/>
              <p:cNvSpPr/>
              <p:nvPr/>
            </p:nvSpPr>
            <p:spPr>
              <a:xfrm>
                <a:off x="6700525" y="-894025"/>
                <a:ext cx="3149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29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18" y="1036"/>
                    </a:moveTo>
                    <a:lnTo>
                      <a:pt x="8966" y="3036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18" y="1036"/>
                    </a:lnTo>
                    <a:close/>
                    <a:moveTo>
                      <a:pt x="3144" y="3513"/>
                    </a:moveTo>
                    <a:lnTo>
                      <a:pt x="5454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65"/>
                    </a:lnTo>
                    <a:lnTo>
                      <a:pt x="10419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54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68" y="6454"/>
                    </a:lnTo>
                    <a:close/>
                    <a:moveTo>
                      <a:pt x="5454" y="6454"/>
                    </a:moveTo>
                    <a:lnTo>
                      <a:pt x="3072" y="8751"/>
                    </a:lnTo>
                    <a:lnTo>
                      <a:pt x="1108" y="8251"/>
                    </a:lnTo>
                    <a:lnTo>
                      <a:pt x="2179" y="6454"/>
                    </a:lnTo>
                    <a:close/>
                    <a:moveTo>
                      <a:pt x="6656" y="6942"/>
                    </a:moveTo>
                    <a:lnTo>
                      <a:pt x="9037" y="9252"/>
                    </a:lnTo>
                    <a:lnTo>
                      <a:pt x="8514" y="11157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30"/>
                    </a:moveTo>
                    <a:lnTo>
                      <a:pt x="5954" y="10204"/>
                    </a:lnTo>
                    <a:lnTo>
                      <a:pt x="4204" y="11180"/>
                    </a:lnTo>
                    <a:lnTo>
                      <a:pt x="3656" y="9168"/>
                    </a:lnTo>
                    <a:lnTo>
                      <a:pt x="5954" y="6930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3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51"/>
                    </a:lnTo>
                    <a:lnTo>
                      <a:pt x="1537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1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14"/>
                    </a:lnTo>
                    <a:lnTo>
                      <a:pt x="9740" y="9335"/>
                    </a:lnTo>
                    <a:lnTo>
                      <a:pt x="11895" y="8775"/>
                    </a:lnTo>
                    <a:lnTo>
                      <a:pt x="12597" y="8597"/>
                    </a:lnTo>
                    <a:lnTo>
                      <a:pt x="12240" y="7978"/>
                    </a:lnTo>
                    <a:lnTo>
                      <a:pt x="11073" y="6037"/>
                    </a:lnTo>
                    <a:lnTo>
                      <a:pt x="12193" y="4156"/>
                    </a:lnTo>
                    <a:lnTo>
                      <a:pt x="12550" y="3548"/>
                    </a:lnTo>
                    <a:lnTo>
                      <a:pt x="11847" y="3370"/>
                    </a:lnTo>
                    <a:lnTo>
                      <a:pt x="9621" y="2786"/>
                    </a:lnTo>
                    <a:lnTo>
                      <a:pt x="9037" y="691"/>
                    </a:lnTo>
                    <a:lnTo>
                      <a:pt x="884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1552;p38"/>
              <p:cNvSpPr/>
              <p:nvPr/>
            </p:nvSpPr>
            <p:spPr>
              <a:xfrm>
                <a:off x="6700825" y="-1200025"/>
                <a:ext cx="3149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17" extrusionOk="0">
                    <a:moveTo>
                      <a:pt x="4084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406" y="1037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406" y="1037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56" y="6454"/>
                    </a:lnTo>
                    <a:close/>
                    <a:moveTo>
                      <a:pt x="5442" y="6454"/>
                    </a:moveTo>
                    <a:lnTo>
                      <a:pt x="3060" y="8764"/>
                    </a:lnTo>
                    <a:lnTo>
                      <a:pt x="1096" y="8252"/>
                    </a:lnTo>
                    <a:lnTo>
                      <a:pt x="2167" y="6454"/>
                    </a:lnTo>
                    <a:close/>
                    <a:moveTo>
                      <a:pt x="6644" y="6942"/>
                    </a:moveTo>
                    <a:lnTo>
                      <a:pt x="9025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92" y="11193"/>
                    </a:lnTo>
                    <a:lnTo>
                      <a:pt x="3644" y="9181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65"/>
                    </a:lnTo>
                    <a:lnTo>
                      <a:pt x="4275" y="382"/>
                    </a:lnTo>
                    <a:lnTo>
                      <a:pt x="3656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31"/>
                    </a:lnTo>
                    <a:lnTo>
                      <a:pt x="3560" y="11538"/>
                    </a:lnTo>
                    <a:lnTo>
                      <a:pt x="3751" y="12217"/>
                    </a:lnTo>
                    <a:lnTo>
                      <a:pt x="4382" y="11859"/>
                    </a:lnTo>
                    <a:lnTo>
                      <a:pt x="6394" y="10740"/>
                    </a:lnTo>
                    <a:lnTo>
                      <a:pt x="8323" y="11836"/>
                    </a:lnTo>
                    <a:lnTo>
                      <a:pt x="8954" y="12193"/>
                    </a:lnTo>
                    <a:lnTo>
                      <a:pt x="9145" y="11502"/>
                    </a:lnTo>
                    <a:lnTo>
                      <a:pt x="9740" y="9335"/>
                    </a:lnTo>
                    <a:lnTo>
                      <a:pt x="11895" y="8764"/>
                    </a:lnTo>
                    <a:lnTo>
                      <a:pt x="12597" y="8585"/>
                    </a:lnTo>
                    <a:lnTo>
                      <a:pt x="12240" y="7978"/>
                    </a:lnTo>
                    <a:lnTo>
                      <a:pt x="11085" y="6025"/>
                    </a:lnTo>
                    <a:lnTo>
                      <a:pt x="12193" y="4156"/>
                    </a:lnTo>
                    <a:lnTo>
                      <a:pt x="12550" y="3537"/>
                    </a:lnTo>
                    <a:lnTo>
                      <a:pt x="11859" y="3358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1553;p38"/>
              <p:cNvSpPr/>
              <p:nvPr/>
            </p:nvSpPr>
            <p:spPr>
              <a:xfrm>
                <a:off x="7647075" y="-894325"/>
                <a:ext cx="3119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12229" extrusionOk="0">
                    <a:moveTo>
                      <a:pt x="4084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84" y="1084"/>
                    </a:lnTo>
                    <a:close/>
                    <a:moveTo>
                      <a:pt x="8394" y="1048"/>
                    </a:moveTo>
                    <a:lnTo>
                      <a:pt x="8954" y="3048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48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42" y="6466"/>
                    </a:moveTo>
                    <a:lnTo>
                      <a:pt x="3060" y="8763"/>
                    </a:lnTo>
                    <a:lnTo>
                      <a:pt x="1096" y="8263"/>
                    </a:lnTo>
                    <a:lnTo>
                      <a:pt x="2167" y="6466"/>
                    </a:lnTo>
                    <a:close/>
                    <a:moveTo>
                      <a:pt x="6644" y="6954"/>
                    </a:moveTo>
                    <a:lnTo>
                      <a:pt x="9025" y="9264"/>
                    </a:lnTo>
                    <a:lnTo>
                      <a:pt x="8502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91" y="11192"/>
                    </a:lnTo>
                    <a:lnTo>
                      <a:pt x="3632" y="9180"/>
                    </a:lnTo>
                    <a:lnTo>
                      <a:pt x="5942" y="6942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3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81" y="4251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4" y="11514"/>
                    </a:lnTo>
                    <a:lnTo>
                      <a:pt x="9740" y="9335"/>
                    </a:lnTo>
                    <a:lnTo>
                      <a:pt x="11895" y="8775"/>
                    </a:lnTo>
                    <a:lnTo>
                      <a:pt x="12478" y="8621"/>
                    </a:lnTo>
                    <a:lnTo>
                      <a:pt x="12478" y="8371"/>
                    </a:lnTo>
                    <a:lnTo>
                      <a:pt x="12240" y="7978"/>
                    </a:lnTo>
                    <a:lnTo>
                      <a:pt x="11073" y="6037"/>
                    </a:lnTo>
                    <a:lnTo>
                      <a:pt x="12192" y="4156"/>
                    </a:lnTo>
                    <a:lnTo>
                      <a:pt x="12466" y="3691"/>
                    </a:lnTo>
                    <a:lnTo>
                      <a:pt x="12466" y="3513"/>
                    </a:lnTo>
                    <a:lnTo>
                      <a:pt x="11847" y="3346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1554;p38"/>
              <p:cNvSpPr/>
              <p:nvPr/>
            </p:nvSpPr>
            <p:spPr>
              <a:xfrm>
                <a:off x="7647075" y="-1200025"/>
                <a:ext cx="3116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17" extrusionOk="0">
                    <a:moveTo>
                      <a:pt x="4084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394" y="1037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7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42" y="6454"/>
                    </a:moveTo>
                    <a:lnTo>
                      <a:pt x="3060" y="8764"/>
                    </a:lnTo>
                    <a:lnTo>
                      <a:pt x="1096" y="8252"/>
                    </a:lnTo>
                    <a:lnTo>
                      <a:pt x="2167" y="6454"/>
                    </a:lnTo>
                    <a:close/>
                    <a:moveTo>
                      <a:pt x="6644" y="6942"/>
                    </a:moveTo>
                    <a:lnTo>
                      <a:pt x="9025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91" y="11193"/>
                    </a:lnTo>
                    <a:lnTo>
                      <a:pt x="3632" y="9181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2"/>
                    </a:lnTo>
                    <a:lnTo>
                      <a:pt x="3644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24" y="6192"/>
                    </a:lnTo>
                    <a:lnTo>
                      <a:pt x="405" y="8061"/>
                    </a:lnTo>
                    <a:lnTo>
                      <a:pt x="36" y="8680"/>
                    </a:lnTo>
                    <a:lnTo>
                      <a:pt x="727" y="8847"/>
                    </a:lnTo>
                    <a:lnTo>
                      <a:pt x="2965" y="9431"/>
                    </a:lnTo>
                    <a:lnTo>
                      <a:pt x="3549" y="11526"/>
                    </a:lnTo>
                    <a:lnTo>
                      <a:pt x="3739" y="12217"/>
                    </a:lnTo>
                    <a:lnTo>
                      <a:pt x="4370" y="11859"/>
                    </a:lnTo>
                    <a:lnTo>
                      <a:pt x="6370" y="10740"/>
                    </a:lnTo>
                    <a:lnTo>
                      <a:pt x="8311" y="11836"/>
                    </a:lnTo>
                    <a:lnTo>
                      <a:pt x="8930" y="12193"/>
                    </a:lnTo>
                    <a:lnTo>
                      <a:pt x="9133" y="11502"/>
                    </a:lnTo>
                    <a:lnTo>
                      <a:pt x="9728" y="9323"/>
                    </a:lnTo>
                    <a:lnTo>
                      <a:pt x="11883" y="8764"/>
                    </a:lnTo>
                    <a:lnTo>
                      <a:pt x="12466" y="8609"/>
                    </a:lnTo>
                    <a:lnTo>
                      <a:pt x="12466" y="8359"/>
                    </a:lnTo>
                    <a:lnTo>
                      <a:pt x="12228" y="7978"/>
                    </a:lnTo>
                    <a:lnTo>
                      <a:pt x="11061" y="6025"/>
                    </a:lnTo>
                    <a:lnTo>
                      <a:pt x="12181" y="4144"/>
                    </a:lnTo>
                    <a:lnTo>
                      <a:pt x="12466" y="3704"/>
                    </a:lnTo>
                    <a:lnTo>
                      <a:pt x="12466" y="3525"/>
                    </a:lnTo>
                    <a:lnTo>
                      <a:pt x="11847" y="3358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1555;p38"/>
              <p:cNvSpPr/>
              <p:nvPr/>
            </p:nvSpPr>
            <p:spPr>
              <a:xfrm>
                <a:off x="7329475" y="-894025"/>
                <a:ext cx="3146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86" h="12229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06" y="1036"/>
                    </a:moveTo>
                    <a:lnTo>
                      <a:pt x="8954" y="3036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06" y="1036"/>
                    </a:lnTo>
                    <a:close/>
                    <a:moveTo>
                      <a:pt x="3144" y="3513"/>
                    </a:moveTo>
                    <a:lnTo>
                      <a:pt x="5442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65"/>
                    </a:lnTo>
                    <a:lnTo>
                      <a:pt x="10418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54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56" y="6454"/>
                    </a:lnTo>
                    <a:close/>
                    <a:moveTo>
                      <a:pt x="5442" y="6454"/>
                    </a:moveTo>
                    <a:lnTo>
                      <a:pt x="3060" y="8751"/>
                    </a:lnTo>
                    <a:lnTo>
                      <a:pt x="1096" y="8251"/>
                    </a:lnTo>
                    <a:lnTo>
                      <a:pt x="2167" y="6454"/>
                    </a:lnTo>
                    <a:close/>
                    <a:moveTo>
                      <a:pt x="6656" y="6942"/>
                    </a:moveTo>
                    <a:lnTo>
                      <a:pt x="9037" y="9252"/>
                    </a:lnTo>
                    <a:lnTo>
                      <a:pt x="8513" y="11157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30"/>
                    </a:moveTo>
                    <a:lnTo>
                      <a:pt x="5954" y="10204"/>
                    </a:lnTo>
                    <a:lnTo>
                      <a:pt x="4192" y="11180"/>
                    </a:lnTo>
                    <a:lnTo>
                      <a:pt x="3644" y="9168"/>
                    </a:lnTo>
                    <a:lnTo>
                      <a:pt x="5954" y="6930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3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70" y="4251"/>
                    </a:lnTo>
                    <a:lnTo>
                      <a:pt x="1525" y="6192"/>
                    </a:lnTo>
                    <a:lnTo>
                      <a:pt x="417" y="8073"/>
                    </a:lnTo>
                    <a:lnTo>
                      <a:pt x="36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70" y="11871"/>
                    </a:lnTo>
                    <a:lnTo>
                      <a:pt x="6382" y="10752"/>
                    </a:lnTo>
                    <a:lnTo>
                      <a:pt x="8323" y="11835"/>
                    </a:lnTo>
                    <a:lnTo>
                      <a:pt x="8942" y="12192"/>
                    </a:lnTo>
                    <a:lnTo>
                      <a:pt x="9133" y="11514"/>
                    </a:lnTo>
                    <a:lnTo>
                      <a:pt x="9728" y="9335"/>
                    </a:lnTo>
                    <a:lnTo>
                      <a:pt x="11895" y="8775"/>
                    </a:lnTo>
                    <a:lnTo>
                      <a:pt x="12585" y="8597"/>
                    </a:lnTo>
                    <a:lnTo>
                      <a:pt x="12228" y="7978"/>
                    </a:lnTo>
                    <a:lnTo>
                      <a:pt x="11073" y="6037"/>
                    </a:lnTo>
                    <a:lnTo>
                      <a:pt x="12193" y="4156"/>
                    </a:lnTo>
                    <a:lnTo>
                      <a:pt x="12550" y="3548"/>
                    </a:lnTo>
                    <a:lnTo>
                      <a:pt x="11847" y="3370"/>
                    </a:lnTo>
                    <a:lnTo>
                      <a:pt x="9609" y="2786"/>
                    </a:lnTo>
                    <a:lnTo>
                      <a:pt x="9037" y="691"/>
                    </a:lnTo>
                    <a:lnTo>
                      <a:pt x="883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1556;p38"/>
              <p:cNvSpPr/>
              <p:nvPr/>
            </p:nvSpPr>
            <p:spPr>
              <a:xfrm>
                <a:off x="7329775" y="-1200025"/>
                <a:ext cx="3149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17" extrusionOk="0">
                    <a:moveTo>
                      <a:pt x="4084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394" y="1037"/>
                    </a:moveTo>
                    <a:lnTo>
                      <a:pt x="8942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7"/>
                    </a:lnTo>
                    <a:close/>
                    <a:moveTo>
                      <a:pt x="3132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6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30" y="6454"/>
                    </a:moveTo>
                    <a:lnTo>
                      <a:pt x="3048" y="8764"/>
                    </a:lnTo>
                    <a:lnTo>
                      <a:pt x="1084" y="8252"/>
                    </a:lnTo>
                    <a:lnTo>
                      <a:pt x="2155" y="6454"/>
                    </a:lnTo>
                    <a:close/>
                    <a:moveTo>
                      <a:pt x="6644" y="6942"/>
                    </a:moveTo>
                    <a:lnTo>
                      <a:pt x="9025" y="9252"/>
                    </a:lnTo>
                    <a:lnTo>
                      <a:pt x="8501" y="11157"/>
                    </a:lnTo>
                    <a:lnTo>
                      <a:pt x="6644" y="10121"/>
                    </a:lnTo>
                    <a:lnTo>
                      <a:pt x="6644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80" y="11193"/>
                    </a:lnTo>
                    <a:lnTo>
                      <a:pt x="3632" y="9181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2"/>
                    </a:lnTo>
                    <a:lnTo>
                      <a:pt x="3644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70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31"/>
                    </a:lnTo>
                    <a:lnTo>
                      <a:pt x="3560" y="11538"/>
                    </a:lnTo>
                    <a:lnTo>
                      <a:pt x="3751" y="12217"/>
                    </a:lnTo>
                    <a:lnTo>
                      <a:pt x="4382" y="11859"/>
                    </a:lnTo>
                    <a:lnTo>
                      <a:pt x="6382" y="10740"/>
                    </a:lnTo>
                    <a:lnTo>
                      <a:pt x="8323" y="11836"/>
                    </a:lnTo>
                    <a:lnTo>
                      <a:pt x="8942" y="12193"/>
                    </a:lnTo>
                    <a:lnTo>
                      <a:pt x="9144" y="11502"/>
                    </a:lnTo>
                    <a:lnTo>
                      <a:pt x="9740" y="9335"/>
                    </a:lnTo>
                    <a:lnTo>
                      <a:pt x="11895" y="8764"/>
                    </a:lnTo>
                    <a:lnTo>
                      <a:pt x="12597" y="8585"/>
                    </a:lnTo>
                    <a:lnTo>
                      <a:pt x="12228" y="7978"/>
                    </a:lnTo>
                    <a:lnTo>
                      <a:pt x="11073" y="6025"/>
                    </a:lnTo>
                    <a:lnTo>
                      <a:pt x="12192" y="4156"/>
                    </a:lnTo>
                    <a:lnTo>
                      <a:pt x="12550" y="3537"/>
                    </a:lnTo>
                    <a:lnTo>
                      <a:pt x="11847" y="3358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557;p38"/>
              <p:cNvSpPr/>
              <p:nvPr/>
            </p:nvSpPr>
            <p:spPr>
              <a:xfrm>
                <a:off x="8276025" y="-894325"/>
                <a:ext cx="3116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29" extrusionOk="0">
                    <a:moveTo>
                      <a:pt x="4072" y="1084"/>
                    </a:moveTo>
                    <a:lnTo>
                      <a:pt x="5930" y="2132"/>
                    </a:lnTo>
                    <a:lnTo>
                      <a:pt x="5930" y="5299"/>
                    </a:lnTo>
                    <a:lnTo>
                      <a:pt x="3548" y="2989"/>
                    </a:lnTo>
                    <a:lnTo>
                      <a:pt x="4072" y="1084"/>
                    </a:lnTo>
                    <a:close/>
                    <a:moveTo>
                      <a:pt x="8394" y="1048"/>
                    </a:moveTo>
                    <a:lnTo>
                      <a:pt x="8942" y="3048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48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20" y="3525"/>
                    </a:lnTo>
                    <a:close/>
                    <a:moveTo>
                      <a:pt x="9502" y="3465"/>
                    </a:moveTo>
                    <a:lnTo>
                      <a:pt x="11466" y="3977"/>
                    </a:lnTo>
                    <a:lnTo>
                      <a:pt x="10395" y="5775"/>
                    </a:lnTo>
                    <a:lnTo>
                      <a:pt x="7120" y="5775"/>
                    </a:lnTo>
                    <a:lnTo>
                      <a:pt x="9502" y="3465"/>
                    </a:lnTo>
                    <a:close/>
                    <a:moveTo>
                      <a:pt x="10502" y="6466"/>
                    </a:moveTo>
                    <a:lnTo>
                      <a:pt x="11514" y="8168"/>
                    </a:lnTo>
                    <a:lnTo>
                      <a:pt x="9442" y="8704"/>
                    </a:lnTo>
                    <a:lnTo>
                      <a:pt x="7144" y="6466"/>
                    </a:lnTo>
                    <a:close/>
                    <a:moveTo>
                      <a:pt x="5430" y="6466"/>
                    </a:moveTo>
                    <a:lnTo>
                      <a:pt x="3048" y="8763"/>
                    </a:lnTo>
                    <a:lnTo>
                      <a:pt x="1084" y="8263"/>
                    </a:lnTo>
                    <a:lnTo>
                      <a:pt x="2155" y="6466"/>
                    </a:lnTo>
                    <a:close/>
                    <a:moveTo>
                      <a:pt x="6632" y="6954"/>
                    </a:moveTo>
                    <a:lnTo>
                      <a:pt x="9013" y="9264"/>
                    </a:lnTo>
                    <a:lnTo>
                      <a:pt x="8501" y="11169"/>
                    </a:lnTo>
                    <a:lnTo>
                      <a:pt x="6632" y="10121"/>
                    </a:lnTo>
                    <a:lnTo>
                      <a:pt x="6632" y="6954"/>
                    </a:lnTo>
                    <a:close/>
                    <a:moveTo>
                      <a:pt x="5930" y="6942"/>
                    </a:moveTo>
                    <a:lnTo>
                      <a:pt x="5930" y="10216"/>
                    </a:lnTo>
                    <a:lnTo>
                      <a:pt x="4179" y="11192"/>
                    </a:lnTo>
                    <a:lnTo>
                      <a:pt x="3632" y="9180"/>
                    </a:lnTo>
                    <a:lnTo>
                      <a:pt x="5930" y="6942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3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69" y="4251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70" y="11871"/>
                    </a:lnTo>
                    <a:lnTo>
                      <a:pt x="6382" y="10752"/>
                    </a:lnTo>
                    <a:lnTo>
                      <a:pt x="8180" y="11764"/>
                    </a:lnTo>
                    <a:cubicBezTo>
                      <a:pt x="8525" y="11692"/>
                      <a:pt x="8859" y="11550"/>
                      <a:pt x="9180" y="11395"/>
                    </a:cubicBezTo>
                    <a:lnTo>
                      <a:pt x="9752" y="9335"/>
                    </a:lnTo>
                    <a:lnTo>
                      <a:pt x="11907" y="8775"/>
                    </a:lnTo>
                    <a:lnTo>
                      <a:pt x="12133" y="8716"/>
                    </a:lnTo>
                    <a:cubicBezTo>
                      <a:pt x="12228" y="8573"/>
                      <a:pt x="12335" y="8430"/>
                      <a:pt x="12431" y="8275"/>
                    </a:cubicBezTo>
                    <a:lnTo>
                      <a:pt x="12252" y="7966"/>
                    </a:lnTo>
                    <a:lnTo>
                      <a:pt x="11085" y="6013"/>
                    </a:lnTo>
                    <a:lnTo>
                      <a:pt x="12204" y="4144"/>
                    </a:lnTo>
                    <a:lnTo>
                      <a:pt x="12466" y="3680"/>
                    </a:lnTo>
                    <a:lnTo>
                      <a:pt x="12466" y="3501"/>
                    </a:lnTo>
                    <a:lnTo>
                      <a:pt x="11859" y="3334"/>
                    </a:lnTo>
                    <a:lnTo>
                      <a:pt x="9609" y="2787"/>
                    </a:lnTo>
                    <a:lnTo>
                      <a:pt x="9037" y="691"/>
                    </a:lnTo>
                    <a:lnTo>
                      <a:pt x="883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558;p38"/>
              <p:cNvSpPr/>
              <p:nvPr/>
            </p:nvSpPr>
            <p:spPr>
              <a:xfrm>
                <a:off x="8276625" y="-1199425"/>
                <a:ext cx="311950" cy="304825"/>
              </a:xfrm>
              <a:custGeom>
                <a:avLst/>
                <a:gdLst/>
                <a:ahLst/>
                <a:cxnLst/>
                <a:rect l="l" t="t" r="r" b="b"/>
                <a:pathLst>
                  <a:path w="12478" h="12193" extrusionOk="0">
                    <a:moveTo>
                      <a:pt x="4048" y="1048"/>
                    </a:moveTo>
                    <a:lnTo>
                      <a:pt x="5906" y="2084"/>
                    </a:lnTo>
                    <a:lnTo>
                      <a:pt x="5906" y="5251"/>
                    </a:lnTo>
                    <a:lnTo>
                      <a:pt x="3524" y="2953"/>
                    </a:lnTo>
                    <a:lnTo>
                      <a:pt x="4048" y="1048"/>
                    </a:lnTo>
                    <a:close/>
                    <a:moveTo>
                      <a:pt x="8370" y="1013"/>
                    </a:moveTo>
                    <a:lnTo>
                      <a:pt x="8918" y="3025"/>
                    </a:lnTo>
                    <a:lnTo>
                      <a:pt x="6608" y="5275"/>
                    </a:lnTo>
                    <a:lnTo>
                      <a:pt x="6608" y="2001"/>
                    </a:lnTo>
                    <a:lnTo>
                      <a:pt x="8370" y="1013"/>
                    </a:lnTo>
                    <a:close/>
                    <a:moveTo>
                      <a:pt x="3096" y="3501"/>
                    </a:moveTo>
                    <a:lnTo>
                      <a:pt x="5406" y="5751"/>
                    </a:lnTo>
                    <a:lnTo>
                      <a:pt x="2048" y="5751"/>
                    </a:lnTo>
                    <a:lnTo>
                      <a:pt x="1036" y="4037"/>
                    </a:lnTo>
                    <a:lnTo>
                      <a:pt x="3096" y="3501"/>
                    </a:lnTo>
                    <a:close/>
                    <a:moveTo>
                      <a:pt x="9478" y="3442"/>
                    </a:moveTo>
                    <a:lnTo>
                      <a:pt x="11442" y="3942"/>
                    </a:lnTo>
                    <a:lnTo>
                      <a:pt x="10371" y="5751"/>
                    </a:lnTo>
                    <a:lnTo>
                      <a:pt x="7096" y="5751"/>
                    </a:lnTo>
                    <a:lnTo>
                      <a:pt x="9478" y="3442"/>
                    </a:lnTo>
                    <a:close/>
                    <a:moveTo>
                      <a:pt x="10478" y="6430"/>
                    </a:moveTo>
                    <a:lnTo>
                      <a:pt x="11490" y="8144"/>
                    </a:lnTo>
                    <a:lnTo>
                      <a:pt x="9418" y="8680"/>
                    </a:lnTo>
                    <a:lnTo>
                      <a:pt x="7120" y="6430"/>
                    </a:lnTo>
                    <a:close/>
                    <a:moveTo>
                      <a:pt x="5406" y="6430"/>
                    </a:moveTo>
                    <a:lnTo>
                      <a:pt x="3024" y="8740"/>
                    </a:lnTo>
                    <a:lnTo>
                      <a:pt x="1060" y="8228"/>
                    </a:lnTo>
                    <a:lnTo>
                      <a:pt x="2131" y="6430"/>
                    </a:lnTo>
                    <a:close/>
                    <a:moveTo>
                      <a:pt x="6608" y="6918"/>
                    </a:moveTo>
                    <a:lnTo>
                      <a:pt x="8989" y="9228"/>
                    </a:lnTo>
                    <a:lnTo>
                      <a:pt x="8477" y="11133"/>
                    </a:lnTo>
                    <a:lnTo>
                      <a:pt x="6608" y="10097"/>
                    </a:lnTo>
                    <a:lnTo>
                      <a:pt x="6608" y="6918"/>
                    </a:lnTo>
                    <a:close/>
                    <a:moveTo>
                      <a:pt x="5906" y="6906"/>
                    </a:moveTo>
                    <a:lnTo>
                      <a:pt x="5906" y="10180"/>
                    </a:lnTo>
                    <a:lnTo>
                      <a:pt x="4155" y="11169"/>
                    </a:lnTo>
                    <a:lnTo>
                      <a:pt x="3608" y="9157"/>
                    </a:lnTo>
                    <a:lnTo>
                      <a:pt x="5906" y="6906"/>
                    </a:lnTo>
                    <a:close/>
                    <a:moveTo>
                      <a:pt x="3655" y="1"/>
                    </a:moveTo>
                    <a:lnTo>
                      <a:pt x="3453" y="691"/>
                    </a:lnTo>
                    <a:lnTo>
                      <a:pt x="2858" y="2858"/>
                    </a:lnTo>
                    <a:lnTo>
                      <a:pt x="703" y="3430"/>
                    </a:lnTo>
                    <a:lnTo>
                      <a:pt x="0" y="3608"/>
                    </a:lnTo>
                    <a:lnTo>
                      <a:pt x="381" y="4215"/>
                    </a:lnTo>
                    <a:lnTo>
                      <a:pt x="1536" y="6168"/>
                    </a:lnTo>
                    <a:lnTo>
                      <a:pt x="417" y="8037"/>
                    </a:lnTo>
                    <a:lnTo>
                      <a:pt x="48" y="8656"/>
                    </a:lnTo>
                    <a:lnTo>
                      <a:pt x="750" y="8835"/>
                    </a:lnTo>
                    <a:lnTo>
                      <a:pt x="2977" y="9407"/>
                    </a:lnTo>
                    <a:lnTo>
                      <a:pt x="3560" y="11514"/>
                    </a:lnTo>
                    <a:lnTo>
                      <a:pt x="3751" y="12193"/>
                    </a:lnTo>
                    <a:lnTo>
                      <a:pt x="4382" y="11835"/>
                    </a:lnTo>
                    <a:lnTo>
                      <a:pt x="6394" y="10716"/>
                    </a:lnTo>
                    <a:lnTo>
                      <a:pt x="8323" y="11812"/>
                    </a:lnTo>
                    <a:lnTo>
                      <a:pt x="8954" y="12169"/>
                    </a:lnTo>
                    <a:lnTo>
                      <a:pt x="9144" y="11478"/>
                    </a:lnTo>
                    <a:lnTo>
                      <a:pt x="9740" y="9311"/>
                    </a:lnTo>
                    <a:lnTo>
                      <a:pt x="11895" y="8740"/>
                    </a:lnTo>
                    <a:lnTo>
                      <a:pt x="12478" y="8597"/>
                    </a:lnTo>
                    <a:lnTo>
                      <a:pt x="12478" y="8335"/>
                    </a:lnTo>
                    <a:lnTo>
                      <a:pt x="12240" y="7954"/>
                    </a:lnTo>
                    <a:lnTo>
                      <a:pt x="11073" y="6001"/>
                    </a:lnTo>
                    <a:lnTo>
                      <a:pt x="12192" y="4132"/>
                    </a:lnTo>
                    <a:lnTo>
                      <a:pt x="12323" y="3858"/>
                    </a:lnTo>
                    <a:cubicBezTo>
                      <a:pt x="12204" y="3692"/>
                      <a:pt x="12109" y="3525"/>
                      <a:pt x="11990" y="3382"/>
                    </a:cubicBezTo>
                    <a:lnTo>
                      <a:pt x="11835" y="3334"/>
                    </a:lnTo>
                    <a:lnTo>
                      <a:pt x="9609" y="2751"/>
                    </a:lnTo>
                    <a:lnTo>
                      <a:pt x="9073" y="786"/>
                    </a:lnTo>
                    <a:cubicBezTo>
                      <a:pt x="8727" y="632"/>
                      <a:pt x="8370" y="513"/>
                      <a:pt x="8013" y="429"/>
                    </a:cubicBezTo>
                    <a:lnTo>
                      <a:pt x="6215" y="1441"/>
                    </a:lnTo>
                    <a:lnTo>
                      <a:pt x="4275" y="358"/>
                    </a:lnTo>
                    <a:lnTo>
                      <a:pt x="3655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559;p38"/>
              <p:cNvSpPr/>
              <p:nvPr/>
            </p:nvSpPr>
            <p:spPr>
              <a:xfrm>
                <a:off x="7958125" y="-894025"/>
                <a:ext cx="3149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29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18" y="1036"/>
                    </a:moveTo>
                    <a:lnTo>
                      <a:pt x="8966" y="3036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18" y="1036"/>
                    </a:lnTo>
                    <a:close/>
                    <a:moveTo>
                      <a:pt x="3144" y="3513"/>
                    </a:moveTo>
                    <a:lnTo>
                      <a:pt x="5454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65"/>
                    </a:lnTo>
                    <a:lnTo>
                      <a:pt x="10418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54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68" y="6454"/>
                    </a:lnTo>
                    <a:close/>
                    <a:moveTo>
                      <a:pt x="5454" y="6454"/>
                    </a:moveTo>
                    <a:lnTo>
                      <a:pt x="3072" y="8751"/>
                    </a:lnTo>
                    <a:lnTo>
                      <a:pt x="1108" y="8251"/>
                    </a:lnTo>
                    <a:lnTo>
                      <a:pt x="2179" y="6454"/>
                    </a:lnTo>
                    <a:close/>
                    <a:moveTo>
                      <a:pt x="6656" y="6942"/>
                    </a:moveTo>
                    <a:lnTo>
                      <a:pt x="9037" y="9252"/>
                    </a:lnTo>
                    <a:lnTo>
                      <a:pt x="8513" y="11157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30"/>
                    </a:moveTo>
                    <a:lnTo>
                      <a:pt x="5954" y="10204"/>
                    </a:lnTo>
                    <a:lnTo>
                      <a:pt x="4203" y="11180"/>
                    </a:lnTo>
                    <a:lnTo>
                      <a:pt x="3656" y="9168"/>
                    </a:lnTo>
                    <a:lnTo>
                      <a:pt x="5954" y="6930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3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51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14"/>
                    </a:lnTo>
                    <a:lnTo>
                      <a:pt x="9740" y="9335"/>
                    </a:lnTo>
                    <a:lnTo>
                      <a:pt x="11895" y="8775"/>
                    </a:lnTo>
                    <a:lnTo>
                      <a:pt x="12597" y="8597"/>
                    </a:lnTo>
                    <a:lnTo>
                      <a:pt x="12240" y="7978"/>
                    </a:lnTo>
                    <a:lnTo>
                      <a:pt x="11073" y="6037"/>
                    </a:lnTo>
                    <a:lnTo>
                      <a:pt x="12193" y="4156"/>
                    </a:lnTo>
                    <a:lnTo>
                      <a:pt x="12550" y="3548"/>
                    </a:lnTo>
                    <a:lnTo>
                      <a:pt x="11847" y="3370"/>
                    </a:lnTo>
                    <a:lnTo>
                      <a:pt x="9621" y="2786"/>
                    </a:lnTo>
                    <a:lnTo>
                      <a:pt x="9037" y="691"/>
                    </a:lnTo>
                    <a:lnTo>
                      <a:pt x="884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560;p38"/>
              <p:cNvSpPr/>
              <p:nvPr/>
            </p:nvSpPr>
            <p:spPr>
              <a:xfrm>
                <a:off x="7958725" y="-1200025"/>
                <a:ext cx="3143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74" h="12217" extrusionOk="0">
                    <a:moveTo>
                      <a:pt x="4072" y="1072"/>
                    </a:moveTo>
                    <a:lnTo>
                      <a:pt x="5930" y="2108"/>
                    </a:lnTo>
                    <a:lnTo>
                      <a:pt x="5930" y="5275"/>
                    </a:lnTo>
                    <a:lnTo>
                      <a:pt x="3548" y="2977"/>
                    </a:lnTo>
                    <a:lnTo>
                      <a:pt x="4072" y="1072"/>
                    </a:lnTo>
                    <a:close/>
                    <a:moveTo>
                      <a:pt x="8394" y="1037"/>
                    </a:moveTo>
                    <a:lnTo>
                      <a:pt x="8942" y="3049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37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60" y="5775"/>
                    </a:lnTo>
                    <a:lnTo>
                      <a:pt x="1048" y="4061"/>
                    </a:lnTo>
                    <a:lnTo>
                      <a:pt x="3120" y="3525"/>
                    </a:lnTo>
                    <a:close/>
                    <a:moveTo>
                      <a:pt x="9502" y="3466"/>
                    </a:moveTo>
                    <a:lnTo>
                      <a:pt x="11466" y="3966"/>
                    </a:lnTo>
                    <a:lnTo>
                      <a:pt x="10394" y="5775"/>
                    </a:lnTo>
                    <a:lnTo>
                      <a:pt x="7120" y="5775"/>
                    </a:lnTo>
                    <a:lnTo>
                      <a:pt x="9502" y="3466"/>
                    </a:lnTo>
                    <a:close/>
                    <a:moveTo>
                      <a:pt x="10502" y="6454"/>
                    </a:moveTo>
                    <a:lnTo>
                      <a:pt x="11514" y="8168"/>
                    </a:lnTo>
                    <a:lnTo>
                      <a:pt x="9442" y="8704"/>
                    </a:lnTo>
                    <a:lnTo>
                      <a:pt x="7144" y="6454"/>
                    </a:lnTo>
                    <a:close/>
                    <a:moveTo>
                      <a:pt x="5430" y="6454"/>
                    </a:moveTo>
                    <a:lnTo>
                      <a:pt x="3048" y="8764"/>
                    </a:lnTo>
                    <a:lnTo>
                      <a:pt x="1084" y="8252"/>
                    </a:lnTo>
                    <a:lnTo>
                      <a:pt x="2155" y="6454"/>
                    </a:lnTo>
                    <a:close/>
                    <a:moveTo>
                      <a:pt x="6632" y="6942"/>
                    </a:moveTo>
                    <a:lnTo>
                      <a:pt x="9013" y="9252"/>
                    </a:lnTo>
                    <a:lnTo>
                      <a:pt x="8489" y="11157"/>
                    </a:lnTo>
                    <a:lnTo>
                      <a:pt x="6632" y="10121"/>
                    </a:lnTo>
                    <a:lnTo>
                      <a:pt x="6632" y="6942"/>
                    </a:lnTo>
                    <a:close/>
                    <a:moveTo>
                      <a:pt x="5930" y="6930"/>
                    </a:moveTo>
                    <a:lnTo>
                      <a:pt x="5930" y="10204"/>
                    </a:lnTo>
                    <a:lnTo>
                      <a:pt x="4179" y="11193"/>
                    </a:lnTo>
                    <a:lnTo>
                      <a:pt x="3632" y="9181"/>
                    </a:lnTo>
                    <a:lnTo>
                      <a:pt x="5930" y="6930"/>
                    </a:lnTo>
                    <a:close/>
                    <a:moveTo>
                      <a:pt x="8835" y="1"/>
                    </a:moveTo>
                    <a:lnTo>
                      <a:pt x="8216" y="358"/>
                    </a:lnTo>
                    <a:lnTo>
                      <a:pt x="6203" y="1465"/>
                    </a:lnTo>
                    <a:lnTo>
                      <a:pt x="4263" y="382"/>
                    </a:lnTo>
                    <a:lnTo>
                      <a:pt x="3644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691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12" y="6192"/>
                    </a:lnTo>
                    <a:lnTo>
                      <a:pt x="393" y="8061"/>
                    </a:lnTo>
                    <a:lnTo>
                      <a:pt x="24" y="8680"/>
                    </a:lnTo>
                    <a:lnTo>
                      <a:pt x="727" y="8859"/>
                    </a:lnTo>
                    <a:lnTo>
                      <a:pt x="2953" y="9431"/>
                    </a:lnTo>
                    <a:lnTo>
                      <a:pt x="3536" y="11538"/>
                    </a:lnTo>
                    <a:lnTo>
                      <a:pt x="3727" y="12217"/>
                    </a:lnTo>
                    <a:lnTo>
                      <a:pt x="4358" y="11859"/>
                    </a:lnTo>
                    <a:lnTo>
                      <a:pt x="6370" y="10740"/>
                    </a:lnTo>
                    <a:lnTo>
                      <a:pt x="8299" y="11836"/>
                    </a:lnTo>
                    <a:lnTo>
                      <a:pt x="8930" y="12193"/>
                    </a:lnTo>
                    <a:lnTo>
                      <a:pt x="9121" y="11502"/>
                    </a:lnTo>
                    <a:lnTo>
                      <a:pt x="9716" y="9335"/>
                    </a:lnTo>
                    <a:lnTo>
                      <a:pt x="11871" y="8764"/>
                    </a:lnTo>
                    <a:lnTo>
                      <a:pt x="12573" y="8585"/>
                    </a:lnTo>
                    <a:lnTo>
                      <a:pt x="12216" y="7978"/>
                    </a:lnTo>
                    <a:lnTo>
                      <a:pt x="11049" y="6025"/>
                    </a:lnTo>
                    <a:lnTo>
                      <a:pt x="12169" y="4156"/>
                    </a:lnTo>
                    <a:lnTo>
                      <a:pt x="12538" y="3537"/>
                    </a:lnTo>
                    <a:lnTo>
                      <a:pt x="11847" y="3358"/>
                    </a:lnTo>
                    <a:lnTo>
                      <a:pt x="9609" y="2775"/>
                    </a:lnTo>
                    <a:lnTo>
                      <a:pt x="9025" y="679"/>
                    </a:lnTo>
                    <a:lnTo>
                      <a:pt x="8835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561;p38"/>
              <p:cNvSpPr/>
              <p:nvPr/>
            </p:nvSpPr>
            <p:spPr>
              <a:xfrm>
                <a:off x="8664750" y="-893425"/>
                <a:ext cx="32475" cy="47650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1906" extrusionOk="0">
                    <a:moveTo>
                      <a:pt x="537" y="0"/>
                    </a:moveTo>
                    <a:lnTo>
                      <a:pt x="346" y="679"/>
                    </a:lnTo>
                    <a:lnTo>
                      <a:pt x="1" y="1905"/>
                    </a:lnTo>
                    <a:cubicBezTo>
                      <a:pt x="453" y="1250"/>
                      <a:pt x="894" y="774"/>
                      <a:pt x="1299" y="429"/>
                    </a:cubicBezTo>
                    <a:lnTo>
                      <a:pt x="1168" y="357"/>
                    </a:lnTo>
                    <a:lnTo>
                      <a:pt x="53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562;p38"/>
              <p:cNvSpPr/>
              <p:nvPr/>
            </p:nvSpPr>
            <p:spPr>
              <a:xfrm>
                <a:off x="8587075" y="-819900"/>
                <a:ext cx="64025" cy="72650"/>
              </a:xfrm>
              <a:custGeom>
                <a:avLst/>
                <a:gdLst/>
                <a:ahLst/>
                <a:cxnLst/>
                <a:rect l="l" t="t" r="r" b="b"/>
                <a:pathLst>
                  <a:path w="2561" h="2906" extrusionOk="0">
                    <a:moveTo>
                      <a:pt x="2560" y="0"/>
                    </a:moveTo>
                    <a:lnTo>
                      <a:pt x="703" y="476"/>
                    </a:lnTo>
                    <a:lnTo>
                      <a:pt x="0" y="655"/>
                    </a:lnTo>
                    <a:lnTo>
                      <a:pt x="370" y="1262"/>
                    </a:lnTo>
                    <a:lnTo>
                      <a:pt x="1334" y="2905"/>
                    </a:lnTo>
                    <a:cubicBezTo>
                      <a:pt x="1453" y="2655"/>
                      <a:pt x="1572" y="2381"/>
                      <a:pt x="1691" y="2131"/>
                    </a:cubicBezTo>
                    <a:lnTo>
                      <a:pt x="1072" y="1084"/>
                    </a:lnTo>
                    <a:lnTo>
                      <a:pt x="2227" y="786"/>
                    </a:lnTo>
                    <a:cubicBezTo>
                      <a:pt x="2334" y="512"/>
                      <a:pt x="2441" y="238"/>
                      <a:pt x="256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563;p38"/>
              <p:cNvSpPr/>
              <p:nvPr/>
            </p:nvSpPr>
            <p:spPr>
              <a:xfrm>
                <a:off x="8668925" y="-936300"/>
                <a:ext cx="29500" cy="42000"/>
              </a:xfrm>
              <a:custGeom>
                <a:avLst/>
                <a:gdLst/>
                <a:ahLst/>
                <a:cxnLst/>
                <a:rect l="l" t="t" r="r" b="b"/>
                <a:pathLst>
                  <a:path w="1180" h="1680" extrusionOk="0">
                    <a:moveTo>
                      <a:pt x="1" y="1"/>
                    </a:moveTo>
                    <a:lnTo>
                      <a:pt x="286" y="1001"/>
                    </a:lnTo>
                    <a:lnTo>
                      <a:pt x="477" y="1679"/>
                    </a:lnTo>
                    <a:lnTo>
                      <a:pt x="1096" y="1322"/>
                    </a:lnTo>
                    <a:lnTo>
                      <a:pt x="1179" y="1275"/>
                    </a:lnTo>
                    <a:cubicBezTo>
                      <a:pt x="822" y="977"/>
                      <a:pt x="405" y="560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564;p38"/>
              <p:cNvSpPr/>
              <p:nvPr/>
            </p:nvSpPr>
            <p:spPr>
              <a:xfrm>
                <a:off x="8587375" y="-1038975"/>
                <a:ext cx="63725" cy="72650"/>
              </a:xfrm>
              <a:custGeom>
                <a:avLst/>
                <a:gdLst/>
                <a:ahLst/>
                <a:cxnLst/>
                <a:rect l="l" t="t" r="r" b="b"/>
                <a:pathLst>
                  <a:path w="2549" h="2906" extrusionOk="0">
                    <a:moveTo>
                      <a:pt x="1346" y="0"/>
                    </a:moveTo>
                    <a:lnTo>
                      <a:pt x="369" y="1631"/>
                    </a:lnTo>
                    <a:lnTo>
                      <a:pt x="0" y="2250"/>
                    </a:lnTo>
                    <a:lnTo>
                      <a:pt x="703" y="2429"/>
                    </a:lnTo>
                    <a:lnTo>
                      <a:pt x="2548" y="2905"/>
                    </a:lnTo>
                    <a:cubicBezTo>
                      <a:pt x="2453" y="2667"/>
                      <a:pt x="2334" y="2393"/>
                      <a:pt x="2239" y="2107"/>
                    </a:cubicBezTo>
                    <a:lnTo>
                      <a:pt x="1084" y="1810"/>
                    </a:lnTo>
                    <a:lnTo>
                      <a:pt x="1703" y="774"/>
                    </a:lnTo>
                    <a:cubicBezTo>
                      <a:pt x="1584" y="524"/>
                      <a:pt x="1477" y="250"/>
                      <a:pt x="134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565;p38"/>
              <p:cNvSpPr/>
              <p:nvPr/>
            </p:nvSpPr>
            <p:spPr>
              <a:xfrm>
                <a:off x="6467750" y="-287700"/>
                <a:ext cx="233400" cy="217300"/>
              </a:xfrm>
              <a:custGeom>
                <a:avLst/>
                <a:gdLst/>
                <a:ahLst/>
                <a:cxnLst/>
                <a:rect l="l" t="t" r="r" b="b"/>
                <a:pathLst>
                  <a:path w="9336" h="8692" extrusionOk="0">
                    <a:moveTo>
                      <a:pt x="5716" y="0"/>
                    </a:moveTo>
                    <a:lnTo>
                      <a:pt x="5085" y="358"/>
                    </a:lnTo>
                    <a:lnTo>
                      <a:pt x="3085" y="1465"/>
                    </a:lnTo>
                    <a:lnTo>
                      <a:pt x="1144" y="381"/>
                    </a:lnTo>
                    <a:lnTo>
                      <a:pt x="525" y="24"/>
                    </a:lnTo>
                    <a:lnTo>
                      <a:pt x="322" y="715"/>
                    </a:lnTo>
                    <a:lnTo>
                      <a:pt x="1" y="1917"/>
                    </a:lnTo>
                    <a:cubicBezTo>
                      <a:pt x="227" y="1977"/>
                      <a:pt x="441" y="2036"/>
                      <a:pt x="680" y="2084"/>
                    </a:cubicBezTo>
                    <a:lnTo>
                      <a:pt x="965" y="1060"/>
                    </a:lnTo>
                    <a:lnTo>
                      <a:pt x="2823" y="2096"/>
                    </a:lnTo>
                    <a:lnTo>
                      <a:pt x="2823" y="2786"/>
                    </a:lnTo>
                    <a:cubicBezTo>
                      <a:pt x="2930" y="3156"/>
                      <a:pt x="3144" y="3870"/>
                      <a:pt x="3525" y="4656"/>
                    </a:cubicBezTo>
                    <a:lnTo>
                      <a:pt x="3525" y="2013"/>
                    </a:lnTo>
                    <a:lnTo>
                      <a:pt x="5287" y="1024"/>
                    </a:lnTo>
                    <a:lnTo>
                      <a:pt x="5835" y="3036"/>
                    </a:lnTo>
                    <a:lnTo>
                      <a:pt x="3739" y="5072"/>
                    </a:lnTo>
                    <a:cubicBezTo>
                      <a:pt x="3835" y="5263"/>
                      <a:pt x="3954" y="5442"/>
                      <a:pt x="4073" y="5644"/>
                    </a:cubicBezTo>
                    <a:cubicBezTo>
                      <a:pt x="4097" y="5656"/>
                      <a:pt x="4097" y="5668"/>
                      <a:pt x="4109" y="5680"/>
                    </a:cubicBezTo>
                    <a:lnTo>
                      <a:pt x="6395" y="3465"/>
                    </a:lnTo>
                    <a:lnTo>
                      <a:pt x="8359" y="3977"/>
                    </a:lnTo>
                    <a:lnTo>
                      <a:pt x="7288" y="5775"/>
                    </a:lnTo>
                    <a:lnTo>
                      <a:pt x="4180" y="5775"/>
                    </a:lnTo>
                    <a:cubicBezTo>
                      <a:pt x="4347" y="6013"/>
                      <a:pt x="4525" y="6251"/>
                      <a:pt x="4716" y="6454"/>
                    </a:cubicBezTo>
                    <a:lnTo>
                      <a:pt x="7383" y="6454"/>
                    </a:lnTo>
                    <a:lnTo>
                      <a:pt x="8395" y="8168"/>
                    </a:lnTo>
                    <a:lnTo>
                      <a:pt x="7585" y="8382"/>
                    </a:lnTo>
                    <a:cubicBezTo>
                      <a:pt x="8061" y="8525"/>
                      <a:pt x="8573" y="8644"/>
                      <a:pt x="9109" y="8692"/>
                    </a:cubicBezTo>
                    <a:lnTo>
                      <a:pt x="9335" y="8632"/>
                    </a:lnTo>
                    <a:lnTo>
                      <a:pt x="9335" y="8382"/>
                    </a:lnTo>
                    <a:lnTo>
                      <a:pt x="9097" y="7989"/>
                    </a:lnTo>
                    <a:lnTo>
                      <a:pt x="7930" y="6037"/>
                    </a:lnTo>
                    <a:lnTo>
                      <a:pt x="9050" y="4168"/>
                    </a:lnTo>
                    <a:lnTo>
                      <a:pt x="9312" y="3703"/>
                    </a:lnTo>
                    <a:lnTo>
                      <a:pt x="9312" y="3525"/>
                    </a:lnTo>
                    <a:lnTo>
                      <a:pt x="8704" y="3358"/>
                    </a:lnTo>
                    <a:lnTo>
                      <a:pt x="6490" y="2775"/>
                    </a:lnTo>
                    <a:lnTo>
                      <a:pt x="5906" y="679"/>
                    </a:lnTo>
                    <a:lnTo>
                      <a:pt x="5716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566;p38"/>
              <p:cNvSpPr/>
              <p:nvPr/>
            </p:nvSpPr>
            <p:spPr>
              <a:xfrm>
                <a:off x="6389475" y="-593700"/>
                <a:ext cx="3116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29" extrusionOk="0">
                    <a:moveTo>
                      <a:pt x="4084" y="1072"/>
                    </a:moveTo>
                    <a:lnTo>
                      <a:pt x="5942" y="2120"/>
                    </a:lnTo>
                    <a:lnTo>
                      <a:pt x="5942" y="5287"/>
                    </a:lnTo>
                    <a:lnTo>
                      <a:pt x="3561" y="2977"/>
                    </a:lnTo>
                    <a:lnTo>
                      <a:pt x="4084" y="1072"/>
                    </a:lnTo>
                    <a:close/>
                    <a:moveTo>
                      <a:pt x="8394" y="1049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49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42" y="6466"/>
                    </a:moveTo>
                    <a:lnTo>
                      <a:pt x="3060" y="8764"/>
                    </a:lnTo>
                    <a:lnTo>
                      <a:pt x="1096" y="8264"/>
                    </a:lnTo>
                    <a:lnTo>
                      <a:pt x="2168" y="6466"/>
                    </a:lnTo>
                    <a:close/>
                    <a:moveTo>
                      <a:pt x="6644" y="6954"/>
                    </a:moveTo>
                    <a:lnTo>
                      <a:pt x="9026" y="9264"/>
                    </a:lnTo>
                    <a:lnTo>
                      <a:pt x="8502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92" y="11193"/>
                    </a:lnTo>
                    <a:lnTo>
                      <a:pt x="3632" y="9192"/>
                    </a:lnTo>
                    <a:lnTo>
                      <a:pt x="5942" y="6942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4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4"/>
                    </a:lnTo>
                    <a:lnTo>
                      <a:pt x="1" y="3632"/>
                    </a:lnTo>
                    <a:lnTo>
                      <a:pt x="358" y="4239"/>
                    </a:lnTo>
                    <a:lnTo>
                      <a:pt x="1525" y="6192"/>
                    </a:lnTo>
                    <a:lnTo>
                      <a:pt x="405" y="8073"/>
                    </a:lnTo>
                    <a:lnTo>
                      <a:pt x="36" y="8680"/>
                    </a:lnTo>
                    <a:lnTo>
                      <a:pt x="739" y="8859"/>
                    </a:lnTo>
                    <a:lnTo>
                      <a:pt x="2965" y="9442"/>
                    </a:lnTo>
                    <a:lnTo>
                      <a:pt x="3549" y="11538"/>
                    </a:lnTo>
                    <a:lnTo>
                      <a:pt x="3739" y="12228"/>
                    </a:lnTo>
                    <a:lnTo>
                      <a:pt x="4370" y="11871"/>
                    </a:lnTo>
                    <a:lnTo>
                      <a:pt x="6370" y="10752"/>
                    </a:lnTo>
                    <a:lnTo>
                      <a:pt x="8311" y="11836"/>
                    </a:lnTo>
                    <a:lnTo>
                      <a:pt x="8930" y="12193"/>
                    </a:lnTo>
                    <a:lnTo>
                      <a:pt x="9133" y="11514"/>
                    </a:lnTo>
                    <a:lnTo>
                      <a:pt x="9728" y="9335"/>
                    </a:lnTo>
                    <a:lnTo>
                      <a:pt x="11883" y="8776"/>
                    </a:lnTo>
                    <a:lnTo>
                      <a:pt x="12466" y="8621"/>
                    </a:lnTo>
                    <a:lnTo>
                      <a:pt x="12466" y="8371"/>
                    </a:lnTo>
                    <a:lnTo>
                      <a:pt x="12228" y="7978"/>
                    </a:lnTo>
                    <a:lnTo>
                      <a:pt x="11061" y="6025"/>
                    </a:lnTo>
                    <a:lnTo>
                      <a:pt x="12181" y="4156"/>
                    </a:lnTo>
                    <a:lnTo>
                      <a:pt x="12466" y="3704"/>
                    </a:lnTo>
                    <a:lnTo>
                      <a:pt x="12466" y="3525"/>
                    </a:lnTo>
                    <a:lnTo>
                      <a:pt x="11847" y="3370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567;p38"/>
              <p:cNvSpPr/>
              <p:nvPr/>
            </p:nvSpPr>
            <p:spPr>
              <a:xfrm>
                <a:off x="6160875" y="-593400"/>
                <a:ext cx="225650" cy="219700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8788" extrusionOk="0">
                    <a:moveTo>
                      <a:pt x="4846" y="1013"/>
                    </a:moveTo>
                    <a:lnTo>
                      <a:pt x="5394" y="3025"/>
                    </a:lnTo>
                    <a:lnTo>
                      <a:pt x="3096" y="5275"/>
                    </a:lnTo>
                    <a:lnTo>
                      <a:pt x="3096" y="2001"/>
                    </a:lnTo>
                    <a:lnTo>
                      <a:pt x="4846" y="1013"/>
                    </a:lnTo>
                    <a:close/>
                    <a:moveTo>
                      <a:pt x="5966" y="3453"/>
                    </a:moveTo>
                    <a:lnTo>
                      <a:pt x="7930" y="3965"/>
                    </a:lnTo>
                    <a:lnTo>
                      <a:pt x="6859" y="5763"/>
                    </a:lnTo>
                    <a:lnTo>
                      <a:pt x="3584" y="5763"/>
                    </a:lnTo>
                    <a:lnTo>
                      <a:pt x="5966" y="3453"/>
                    </a:lnTo>
                    <a:close/>
                    <a:moveTo>
                      <a:pt x="5275" y="1"/>
                    </a:moveTo>
                    <a:lnTo>
                      <a:pt x="4656" y="358"/>
                    </a:lnTo>
                    <a:lnTo>
                      <a:pt x="2644" y="1477"/>
                    </a:lnTo>
                    <a:lnTo>
                      <a:pt x="715" y="394"/>
                    </a:lnTo>
                    <a:lnTo>
                      <a:pt x="84" y="36"/>
                    </a:lnTo>
                    <a:lnTo>
                      <a:pt x="12" y="298"/>
                    </a:lnTo>
                    <a:cubicBezTo>
                      <a:pt x="12" y="405"/>
                      <a:pt x="1" y="584"/>
                      <a:pt x="1" y="810"/>
                    </a:cubicBezTo>
                    <a:cubicBezTo>
                      <a:pt x="1" y="1239"/>
                      <a:pt x="24" y="1822"/>
                      <a:pt x="132" y="2489"/>
                    </a:cubicBezTo>
                    <a:lnTo>
                      <a:pt x="513" y="1060"/>
                    </a:lnTo>
                    <a:lnTo>
                      <a:pt x="2382" y="2108"/>
                    </a:lnTo>
                    <a:lnTo>
                      <a:pt x="2382" y="5275"/>
                    </a:lnTo>
                    <a:lnTo>
                      <a:pt x="274" y="3239"/>
                    </a:lnTo>
                    <a:lnTo>
                      <a:pt x="274" y="3239"/>
                    </a:lnTo>
                    <a:cubicBezTo>
                      <a:pt x="393" y="3715"/>
                      <a:pt x="560" y="4204"/>
                      <a:pt x="786" y="4692"/>
                    </a:cubicBezTo>
                    <a:lnTo>
                      <a:pt x="1870" y="5751"/>
                    </a:lnTo>
                    <a:lnTo>
                      <a:pt x="1382" y="5751"/>
                    </a:lnTo>
                    <a:cubicBezTo>
                      <a:pt x="1846" y="6430"/>
                      <a:pt x="2406" y="7002"/>
                      <a:pt x="3072" y="7442"/>
                    </a:cubicBezTo>
                    <a:lnTo>
                      <a:pt x="3072" y="6906"/>
                    </a:lnTo>
                    <a:lnTo>
                      <a:pt x="4311" y="8097"/>
                    </a:lnTo>
                    <a:cubicBezTo>
                      <a:pt x="4763" y="8299"/>
                      <a:pt x="5251" y="8442"/>
                      <a:pt x="5775" y="8549"/>
                    </a:cubicBezTo>
                    <a:lnTo>
                      <a:pt x="3584" y="6418"/>
                    </a:lnTo>
                    <a:lnTo>
                      <a:pt x="6942" y="6418"/>
                    </a:lnTo>
                    <a:lnTo>
                      <a:pt x="7954" y="8133"/>
                    </a:lnTo>
                    <a:lnTo>
                      <a:pt x="6097" y="8609"/>
                    </a:lnTo>
                    <a:cubicBezTo>
                      <a:pt x="6740" y="8728"/>
                      <a:pt x="7418" y="8787"/>
                      <a:pt x="8156" y="8787"/>
                    </a:cubicBezTo>
                    <a:lnTo>
                      <a:pt x="8335" y="8740"/>
                    </a:lnTo>
                    <a:lnTo>
                      <a:pt x="9026" y="8561"/>
                    </a:lnTo>
                    <a:lnTo>
                      <a:pt x="8668" y="7954"/>
                    </a:lnTo>
                    <a:lnTo>
                      <a:pt x="7513" y="6037"/>
                    </a:lnTo>
                    <a:lnTo>
                      <a:pt x="8633" y="4156"/>
                    </a:lnTo>
                    <a:lnTo>
                      <a:pt x="8990" y="3549"/>
                    </a:lnTo>
                    <a:lnTo>
                      <a:pt x="8287" y="3370"/>
                    </a:lnTo>
                    <a:lnTo>
                      <a:pt x="6049" y="2787"/>
                    </a:lnTo>
                    <a:lnTo>
                      <a:pt x="5477" y="691"/>
                    </a:lnTo>
                    <a:lnTo>
                      <a:pt x="5275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568;p38"/>
              <p:cNvSpPr/>
              <p:nvPr/>
            </p:nvSpPr>
            <p:spPr>
              <a:xfrm>
                <a:off x="7018425" y="-287700"/>
                <a:ext cx="311975" cy="217900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8716" extrusionOk="0">
                    <a:moveTo>
                      <a:pt x="4072" y="1084"/>
                    </a:moveTo>
                    <a:lnTo>
                      <a:pt x="5942" y="2120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72" y="1084"/>
                    </a:lnTo>
                    <a:close/>
                    <a:moveTo>
                      <a:pt x="8394" y="1036"/>
                    </a:moveTo>
                    <a:lnTo>
                      <a:pt x="8942" y="3048"/>
                    </a:lnTo>
                    <a:lnTo>
                      <a:pt x="6632" y="5299"/>
                    </a:lnTo>
                    <a:lnTo>
                      <a:pt x="6632" y="2024"/>
                    </a:lnTo>
                    <a:lnTo>
                      <a:pt x="8394" y="1036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0"/>
                    </a:lnTo>
                    <a:lnTo>
                      <a:pt x="3120" y="3525"/>
                    </a:lnTo>
                    <a:close/>
                    <a:moveTo>
                      <a:pt x="9514" y="3465"/>
                    </a:moveTo>
                    <a:lnTo>
                      <a:pt x="11478" y="3965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02" y="6454"/>
                    </a:moveTo>
                    <a:lnTo>
                      <a:pt x="11514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1"/>
                    </a:lnTo>
                    <a:lnTo>
                      <a:pt x="3644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70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203" y="8716"/>
                    </a:lnTo>
                    <a:lnTo>
                      <a:pt x="2929" y="8716"/>
                    </a:lnTo>
                    <a:lnTo>
                      <a:pt x="1108" y="8239"/>
                    </a:lnTo>
                    <a:lnTo>
                      <a:pt x="2179" y="6442"/>
                    </a:lnTo>
                    <a:lnTo>
                      <a:pt x="5454" y="6442"/>
                    </a:lnTo>
                    <a:lnTo>
                      <a:pt x="3120" y="8716"/>
                    </a:lnTo>
                    <a:lnTo>
                      <a:pt x="4120" y="8716"/>
                    </a:lnTo>
                    <a:lnTo>
                      <a:pt x="5966" y="6930"/>
                    </a:lnTo>
                    <a:lnTo>
                      <a:pt x="5966" y="8716"/>
                    </a:lnTo>
                    <a:lnTo>
                      <a:pt x="6668" y="8716"/>
                    </a:lnTo>
                    <a:lnTo>
                      <a:pt x="6668" y="6930"/>
                    </a:lnTo>
                    <a:lnTo>
                      <a:pt x="8513" y="8716"/>
                    </a:lnTo>
                    <a:lnTo>
                      <a:pt x="12097" y="8716"/>
                    </a:lnTo>
                    <a:lnTo>
                      <a:pt x="12478" y="8620"/>
                    </a:lnTo>
                    <a:lnTo>
                      <a:pt x="12478" y="8359"/>
                    </a:lnTo>
                    <a:lnTo>
                      <a:pt x="12252" y="7978"/>
                    </a:lnTo>
                    <a:lnTo>
                      <a:pt x="11085" y="6025"/>
                    </a:lnTo>
                    <a:lnTo>
                      <a:pt x="12204" y="4156"/>
                    </a:lnTo>
                    <a:lnTo>
                      <a:pt x="12466" y="3691"/>
                    </a:lnTo>
                    <a:lnTo>
                      <a:pt x="12466" y="3513"/>
                    </a:lnTo>
                    <a:lnTo>
                      <a:pt x="11859" y="3346"/>
                    </a:lnTo>
                    <a:lnTo>
                      <a:pt x="9609" y="2775"/>
                    </a:lnTo>
                    <a:lnTo>
                      <a:pt x="9037" y="679"/>
                    </a:lnTo>
                    <a:lnTo>
                      <a:pt x="883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569;p38"/>
              <p:cNvSpPr/>
              <p:nvPr/>
            </p:nvSpPr>
            <p:spPr>
              <a:xfrm>
                <a:off x="7018425" y="-593700"/>
                <a:ext cx="3113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55" h="12229" extrusionOk="0">
                    <a:moveTo>
                      <a:pt x="4072" y="1072"/>
                    </a:moveTo>
                    <a:lnTo>
                      <a:pt x="5942" y="2120"/>
                    </a:lnTo>
                    <a:lnTo>
                      <a:pt x="5942" y="5287"/>
                    </a:lnTo>
                    <a:lnTo>
                      <a:pt x="3560" y="2977"/>
                    </a:lnTo>
                    <a:lnTo>
                      <a:pt x="4072" y="1072"/>
                    </a:lnTo>
                    <a:close/>
                    <a:moveTo>
                      <a:pt x="8394" y="1049"/>
                    </a:moveTo>
                    <a:lnTo>
                      <a:pt x="8942" y="3049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49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20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02" y="6466"/>
                    </a:moveTo>
                    <a:lnTo>
                      <a:pt x="11514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30" y="6466"/>
                    </a:moveTo>
                    <a:lnTo>
                      <a:pt x="3048" y="8764"/>
                    </a:lnTo>
                    <a:lnTo>
                      <a:pt x="1084" y="8264"/>
                    </a:lnTo>
                    <a:lnTo>
                      <a:pt x="2156" y="6466"/>
                    </a:lnTo>
                    <a:close/>
                    <a:moveTo>
                      <a:pt x="6632" y="6954"/>
                    </a:moveTo>
                    <a:lnTo>
                      <a:pt x="9014" y="9264"/>
                    </a:lnTo>
                    <a:lnTo>
                      <a:pt x="8502" y="11169"/>
                    </a:lnTo>
                    <a:lnTo>
                      <a:pt x="6632" y="10121"/>
                    </a:lnTo>
                    <a:lnTo>
                      <a:pt x="6632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80" y="11193"/>
                    </a:lnTo>
                    <a:lnTo>
                      <a:pt x="3632" y="9192"/>
                    </a:lnTo>
                    <a:lnTo>
                      <a:pt x="5942" y="6942"/>
                    </a:lnTo>
                    <a:close/>
                    <a:moveTo>
                      <a:pt x="8835" y="1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4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13" y="6192"/>
                    </a:lnTo>
                    <a:lnTo>
                      <a:pt x="405" y="8073"/>
                    </a:lnTo>
                    <a:lnTo>
                      <a:pt x="24" y="8680"/>
                    </a:lnTo>
                    <a:lnTo>
                      <a:pt x="727" y="8859"/>
                    </a:lnTo>
                    <a:lnTo>
                      <a:pt x="2965" y="9442"/>
                    </a:lnTo>
                    <a:lnTo>
                      <a:pt x="3537" y="11538"/>
                    </a:lnTo>
                    <a:lnTo>
                      <a:pt x="3739" y="12228"/>
                    </a:lnTo>
                    <a:lnTo>
                      <a:pt x="4358" y="11871"/>
                    </a:lnTo>
                    <a:lnTo>
                      <a:pt x="6370" y="10752"/>
                    </a:lnTo>
                    <a:lnTo>
                      <a:pt x="8299" y="11836"/>
                    </a:lnTo>
                    <a:lnTo>
                      <a:pt x="8930" y="12193"/>
                    </a:lnTo>
                    <a:lnTo>
                      <a:pt x="9121" y="11514"/>
                    </a:lnTo>
                    <a:lnTo>
                      <a:pt x="9716" y="9335"/>
                    </a:lnTo>
                    <a:lnTo>
                      <a:pt x="11871" y="8776"/>
                    </a:lnTo>
                    <a:lnTo>
                      <a:pt x="12454" y="8621"/>
                    </a:lnTo>
                    <a:lnTo>
                      <a:pt x="12454" y="8371"/>
                    </a:lnTo>
                    <a:lnTo>
                      <a:pt x="12216" y="7978"/>
                    </a:lnTo>
                    <a:lnTo>
                      <a:pt x="11061" y="6025"/>
                    </a:lnTo>
                    <a:lnTo>
                      <a:pt x="12169" y="4156"/>
                    </a:lnTo>
                    <a:lnTo>
                      <a:pt x="12454" y="3704"/>
                    </a:lnTo>
                    <a:lnTo>
                      <a:pt x="12454" y="3525"/>
                    </a:lnTo>
                    <a:lnTo>
                      <a:pt x="11847" y="3370"/>
                    </a:lnTo>
                    <a:lnTo>
                      <a:pt x="9609" y="2787"/>
                    </a:lnTo>
                    <a:lnTo>
                      <a:pt x="9037" y="691"/>
                    </a:lnTo>
                    <a:lnTo>
                      <a:pt x="8835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570;p38"/>
              <p:cNvSpPr/>
              <p:nvPr/>
            </p:nvSpPr>
            <p:spPr>
              <a:xfrm>
                <a:off x="6700525" y="-287400"/>
                <a:ext cx="316150" cy="217900"/>
              </a:xfrm>
              <a:custGeom>
                <a:avLst/>
                <a:gdLst/>
                <a:ahLst/>
                <a:cxnLst/>
                <a:rect l="l" t="t" r="r" b="b"/>
                <a:pathLst>
                  <a:path w="12646" h="8716" extrusionOk="0">
                    <a:moveTo>
                      <a:pt x="4096" y="1072"/>
                    </a:moveTo>
                    <a:lnTo>
                      <a:pt x="5954" y="2108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18" y="1024"/>
                    </a:moveTo>
                    <a:lnTo>
                      <a:pt x="8966" y="3036"/>
                    </a:lnTo>
                    <a:lnTo>
                      <a:pt x="6656" y="5287"/>
                    </a:lnTo>
                    <a:lnTo>
                      <a:pt x="6656" y="2012"/>
                    </a:lnTo>
                    <a:lnTo>
                      <a:pt x="8418" y="1024"/>
                    </a:lnTo>
                    <a:close/>
                    <a:moveTo>
                      <a:pt x="3144" y="3513"/>
                    </a:moveTo>
                    <a:lnTo>
                      <a:pt x="5454" y="5763"/>
                    </a:lnTo>
                    <a:lnTo>
                      <a:pt x="2084" y="5763"/>
                    </a:lnTo>
                    <a:lnTo>
                      <a:pt x="1072" y="4048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53"/>
                    </a:lnTo>
                    <a:lnTo>
                      <a:pt x="10419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42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68" y="6442"/>
                    </a:lnTo>
                    <a:close/>
                    <a:moveTo>
                      <a:pt x="8847" y="0"/>
                    </a:moveTo>
                    <a:lnTo>
                      <a:pt x="8216" y="357"/>
                    </a:lnTo>
                    <a:lnTo>
                      <a:pt x="6216" y="1477"/>
                    </a:lnTo>
                    <a:lnTo>
                      <a:pt x="4275" y="381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7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167" y="8704"/>
                    </a:lnTo>
                    <a:cubicBezTo>
                      <a:pt x="334" y="8716"/>
                      <a:pt x="489" y="8716"/>
                      <a:pt x="655" y="8716"/>
                    </a:cubicBezTo>
                    <a:lnTo>
                      <a:pt x="2953" y="8716"/>
                    </a:lnTo>
                    <a:lnTo>
                      <a:pt x="1132" y="8239"/>
                    </a:lnTo>
                    <a:lnTo>
                      <a:pt x="2203" y="6442"/>
                    </a:lnTo>
                    <a:lnTo>
                      <a:pt x="5477" y="6442"/>
                    </a:lnTo>
                    <a:lnTo>
                      <a:pt x="3144" y="8716"/>
                    </a:lnTo>
                    <a:lnTo>
                      <a:pt x="4144" y="8716"/>
                    </a:lnTo>
                    <a:lnTo>
                      <a:pt x="5989" y="6930"/>
                    </a:lnTo>
                    <a:lnTo>
                      <a:pt x="5989" y="8716"/>
                    </a:lnTo>
                    <a:lnTo>
                      <a:pt x="6692" y="8716"/>
                    </a:lnTo>
                    <a:lnTo>
                      <a:pt x="6692" y="6930"/>
                    </a:lnTo>
                    <a:lnTo>
                      <a:pt x="8537" y="8716"/>
                    </a:lnTo>
                    <a:lnTo>
                      <a:pt x="12121" y="8716"/>
                    </a:lnTo>
                    <a:lnTo>
                      <a:pt x="12645" y="8585"/>
                    </a:lnTo>
                    <a:lnTo>
                      <a:pt x="12288" y="7977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6"/>
                    </a:lnTo>
                    <a:lnTo>
                      <a:pt x="11847" y="3358"/>
                    </a:lnTo>
                    <a:lnTo>
                      <a:pt x="9621" y="2786"/>
                    </a:lnTo>
                    <a:lnTo>
                      <a:pt x="9037" y="679"/>
                    </a:lnTo>
                    <a:lnTo>
                      <a:pt x="884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571;p38"/>
              <p:cNvSpPr/>
              <p:nvPr/>
            </p:nvSpPr>
            <p:spPr>
              <a:xfrm>
                <a:off x="6700825" y="-593700"/>
                <a:ext cx="3149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29" extrusionOk="0">
                    <a:moveTo>
                      <a:pt x="4084" y="1072"/>
                    </a:moveTo>
                    <a:lnTo>
                      <a:pt x="5942" y="2120"/>
                    </a:lnTo>
                    <a:lnTo>
                      <a:pt x="5942" y="5287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406" y="1049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406" y="1049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56" y="6466"/>
                    </a:lnTo>
                    <a:close/>
                    <a:moveTo>
                      <a:pt x="5442" y="6466"/>
                    </a:moveTo>
                    <a:lnTo>
                      <a:pt x="3060" y="8764"/>
                    </a:lnTo>
                    <a:lnTo>
                      <a:pt x="1096" y="8264"/>
                    </a:lnTo>
                    <a:lnTo>
                      <a:pt x="2167" y="6466"/>
                    </a:lnTo>
                    <a:close/>
                    <a:moveTo>
                      <a:pt x="6644" y="6954"/>
                    </a:moveTo>
                    <a:lnTo>
                      <a:pt x="9025" y="9264"/>
                    </a:lnTo>
                    <a:lnTo>
                      <a:pt x="8502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92" y="11193"/>
                    </a:lnTo>
                    <a:lnTo>
                      <a:pt x="3644" y="9192"/>
                    </a:lnTo>
                    <a:lnTo>
                      <a:pt x="5942" y="6942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4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4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94" y="10752"/>
                    </a:lnTo>
                    <a:lnTo>
                      <a:pt x="8323" y="11836"/>
                    </a:lnTo>
                    <a:lnTo>
                      <a:pt x="8954" y="12193"/>
                    </a:lnTo>
                    <a:lnTo>
                      <a:pt x="9145" y="11514"/>
                    </a:lnTo>
                    <a:lnTo>
                      <a:pt x="9740" y="9335"/>
                    </a:lnTo>
                    <a:lnTo>
                      <a:pt x="11895" y="8776"/>
                    </a:lnTo>
                    <a:lnTo>
                      <a:pt x="12597" y="8597"/>
                    </a:lnTo>
                    <a:lnTo>
                      <a:pt x="12240" y="7978"/>
                    </a:lnTo>
                    <a:lnTo>
                      <a:pt x="11085" y="6025"/>
                    </a:lnTo>
                    <a:lnTo>
                      <a:pt x="12193" y="4156"/>
                    </a:lnTo>
                    <a:lnTo>
                      <a:pt x="12550" y="3549"/>
                    </a:lnTo>
                    <a:lnTo>
                      <a:pt x="11859" y="3370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572;p38"/>
              <p:cNvSpPr/>
              <p:nvPr/>
            </p:nvSpPr>
            <p:spPr>
              <a:xfrm>
                <a:off x="7647075" y="-287700"/>
                <a:ext cx="311975" cy="217900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8716" extrusionOk="0">
                    <a:moveTo>
                      <a:pt x="4084" y="1084"/>
                    </a:moveTo>
                    <a:lnTo>
                      <a:pt x="5942" y="2120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84" y="1084"/>
                    </a:lnTo>
                    <a:close/>
                    <a:moveTo>
                      <a:pt x="8394" y="1036"/>
                    </a:moveTo>
                    <a:lnTo>
                      <a:pt x="8954" y="3048"/>
                    </a:lnTo>
                    <a:lnTo>
                      <a:pt x="6644" y="5299"/>
                    </a:lnTo>
                    <a:lnTo>
                      <a:pt x="6644" y="2024"/>
                    </a:lnTo>
                    <a:lnTo>
                      <a:pt x="8394" y="1036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0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65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65"/>
                    </a:lnTo>
                    <a:lnTo>
                      <a:pt x="4275" y="381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81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215" y="8716"/>
                    </a:lnTo>
                    <a:lnTo>
                      <a:pt x="2929" y="8716"/>
                    </a:lnTo>
                    <a:lnTo>
                      <a:pt x="1120" y="8239"/>
                    </a:lnTo>
                    <a:lnTo>
                      <a:pt x="2191" y="6442"/>
                    </a:lnTo>
                    <a:lnTo>
                      <a:pt x="5465" y="6442"/>
                    </a:lnTo>
                    <a:lnTo>
                      <a:pt x="3132" y="8716"/>
                    </a:lnTo>
                    <a:lnTo>
                      <a:pt x="4120" y="8716"/>
                    </a:lnTo>
                    <a:lnTo>
                      <a:pt x="5977" y="6930"/>
                    </a:lnTo>
                    <a:lnTo>
                      <a:pt x="5977" y="8716"/>
                    </a:lnTo>
                    <a:lnTo>
                      <a:pt x="6668" y="8716"/>
                    </a:lnTo>
                    <a:lnTo>
                      <a:pt x="6668" y="6930"/>
                    </a:lnTo>
                    <a:lnTo>
                      <a:pt x="8513" y="8716"/>
                    </a:lnTo>
                    <a:lnTo>
                      <a:pt x="9906" y="8716"/>
                    </a:lnTo>
                    <a:cubicBezTo>
                      <a:pt x="10823" y="8716"/>
                      <a:pt x="11669" y="8585"/>
                      <a:pt x="12443" y="8299"/>
                    </a:cubicBezTo>
                    <a:lnTo>
                      <a:pt x="12252" y="7978"/>
                    </a:lnTo>
                    <a:lnTo>
                      <a:pt x="11085" y="6025"/>
                    </a:lnTo>
                    <a:lnTo>
                      <a:pt x="12204" y="4156"/>
                    </a:lnTo>
                    <a:lnTo>
                      <a:pt x="12478" y="3691"/>
                    </a:lnTo>
                    <a:lnTo>
                      <a:pt x="12478" y="3513"/>
                    </a:lnTo>
                    <a:lnTo>
                      <a:pt x="11871" y="3346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573;p38"/>
              <p:cNvSpPr/>
              <p:nvPr/>
            </p:nvSpPr>
            <p:spPr>
              <a:xfrm>
                <a:off x="7647075" y="-593700"/>
                <a:ext cx="3116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29" extrusionOk="0">
                    <a:moveTo>
                      <a:pt x="4084" y="1072"/>
                    </a:moveTo>
                    <a:lnTo>
                      <a:pt x="5942" y="2120"/>
                    </a:lnTo>
                    <a:lnTo>
                      <a:pt x="5942" y="5287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394" y="1049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49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42" y="6466"/>
                    </a:moveTo>
                    <a:lnTo>
                      <a:pt x="3060" y="8764"/>
                    </a:lnTo>
                    <a:lnTo>
                      <a:pt x="1096" y="8264"/>
                    </a:lnTo>
                    <a:lnTo>
                      <a:pt x="2167" y="6466"/>
                    </a:lnTo>
                    <a:close/>
                    <a:moveTo>
                      <a:pt x="6644" y="6954"/>
                    </a:moveTo>
                    <a:lnTo>
                      <a:pt x="9025" y="9264"/>
                    </a:lnTo>
                    <a:lnTo>
                      <a:pt x="8502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91" y="11193"/>
                    </a:lnTo>
                    <a:lnTo>
                      <a:pt x="3632" y="9192"/>
                    </a:lnTo>
                    <a:lnTo>
                      <a:pt x="5942" y="6942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4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24" y="6192"/>
                    </a:lnTo>
                    <a:lnTo>
                      <a:pt x="405" y="8073"/>
                    </a:lnTo>
                    <a:lnTo>
                      <a:pt x="36" y="8680"/>
                    </a:lnTo>
                    <a:lnTo>
                      <a:pt x="727" y="8859"/>
                    </a:lnTo>
                    <a:lnTo>
                      <a:pt x="2965" y="9442"/>
                    </a:lnTo>
                    <a:lnTo>
                      <a:pt x="3549" y="11538"/>
                    </a:lnTo>
                    <a:lnTo>
                      <a:pt x="3739" y="12228"/>
                    </a:lnTo>
                    <a:lnTo>
                      <a:pt x="4370" y="11871"/>
                    </a:lnTo>
                    <a:lnTo>
                      <a:pt x="6370" y="10752"/>
                    </a:lnTo>
                    <a:lnTo>
                      <a:pt x="8311" y="11836"/>
                    </a:lnTo>
                    <a:lnTo>
                      <a:pt x="8930" y="12193"/>
                    </a:lnTo>
                    <a:lnTo>
                      <a:pt x="9133" y="11514"/>
                    </a:lnTo>
                    <a:lnTo>
                      <a:pt x="9728" y="9335"/>
                    </a:lnTo>
                    <a:lnTo>
                      <a:pt x="11883" y="8776"/>
                    </a:lnTo>
                    <a:lnTo>
                      <a:pt x="12466" y="8621"/>
                    </a:lnTo>
                    <a:lnTo>
                      <a:pt x="12466" y="8371"/>
                    </a:lnTo>
                    <a:lnTo>
                      <a:pt x="12228" y="7978"/>
                    </a:lnTo>
                    <a:lnTo>
                      <a:pt x="11061" y="6025"/>
                    </a:lnTo>
                    <a:lnTo>
                      <a:pt x="12181" y="4156"/>
                    </a:lnTo>
                    <a:lnTo>
                      <a:pt x="12466" y="3704"/>
                    </a:lnTo>
                    <a:lnTo>
                      <a:pt x="12466" y="3525"/>
                    </a:lnTo>
                    <a:lnTo>
                      <a:pt x="11847" y="3370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574;p38"/>
              <p:cNvSpPr/>
              <p:nvPr/>
            </p:nvSpPr>
            <p:spPr>
              <a:xfrm>
                <a:off x="7329475" y="-287400"/>
                <a:ext cx="315550" cy="217900"/>
              </a:xfrm>
              <a:custGeom>
                <a:avLst/>
                <a:gdLst/>
                <a:ahLst/>
                <a:cxnLst/>
                <a:rect l="l" t="t" r="r" b="b"/>
                <a:pathLst>
                  <a:path w="12622" h="8716" extrusionOk="0">
                    <a:moveTo>
                      <a:pt x="4096" y="1072"/>
                    </a:moveTo>
                    <a:lnTo>
                      <a:pt x="5954" y="2108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06" y="1024"/>
                    </a:moveTo>
                    <a:lnTo>
                      <a:pt x="8954" y="3036"/>
                    </a:lnTo>
                    <a:lnTo>
                      <a:pt x="6656" y="5287"/>
                    </a:lnTo>
                    <a:lnTo>
                      <a:pt x="6656" y="2012"/>
                    </a:lnTo>
                    <a:lnTo>
                      <a:pt x="8406" y="1024"/>
                    </a:lnTo>
                    <a:close/>
                    <a:moveTo>
                      <a:pt x="3144" y="3513"/>
                    </a:moveTo>
                    <a:lnTo>
                      <a:pt x="5442" y="5763"/>
                    </a:lnTo>
                    <a:lnTo>
                      <a:pt x="2084" y="5763"/>
                    </a:lnTo>
                    <a:lnTo>
                      <a:pt x="1072" y="4048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53"/>
                    </a:lnTo>
                    <a:lnTo>
                      <a:pt x="10418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42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56" y="6442"/>
                    </a:lnTo>
                    <a:close/>
                    <a:moveTo>
                      <a:pt x="8835" y="0"/>
                    </a:moveTo>
                    <a:lnTo>
                      <a:pt x="8216" y="357"/>
                    </a:lnTo>
                    <a:lnTo>
                      <a:pt x="6204" y="1477"/>
                    </a:lnTo>
                    <a:lnTo>
                      <a:pt x="4275" y="381"/>
                    </a:lnTo>
                    <a:lnTo>
                      <a:pt x="3644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70" y="4239"/>
                    </a:lnTo>
                    <a:lnTo>
                      <a:pt x="1525" y="6192"/>
                    </a:lnTo>
                    <a:lnTo>
                      <a:pt x="417" y="8061"/>
                    </a:lnTo>
                    <a:lnTo>
                      <a:pt x="36" y="8680"/>
                    </a:lnTo>
                    <a:lnTo>
                      <a:pt x="203" y="8716"/>
                    </a:lnTo>
                    <a:lnTo>
                      <a:pt x="2929" y="8716"/>
                    </a:lnTo>
                    <a:lnTo>
                      <a:pt x="1108" y="8251"/>
                    </a:lnTo>
                    <a:lnTo>
                      <a:pt x="2179" y="6442"/>
                    </a:lnTo>
                    <a:lnTo>
                      <a:pt x="5454" y="6442"/>
                    </a:lnTo>
                    <a:lnTo>
                      <a:pt x="3120" y="8716"/>
                    </a:lnTo>
                    <a:lnTo>
                      <a:pt x="4120" y="8716"/>
                    </a:lnTo>
                    <a:lnTo>
                      <a:pt x="5966" y="6930"/>
                    </a:lnTo>
                    <a:lnTo>
                      <a:pt x="5966" y="8716"/>
                    </a:lnTo>
                    <a:lnTo>
                      <a:pt x="6668" y="8716"/>
                    </a:lnTo>
                    <a:lnTo>
                      <a:pt x="6668" y="6930"/>
                    </a:lnTo>
                    <a:lnTo>
                      <a:pt x="8513" y="8716"/>
                    </a:lnTo>
                    <a:lnTo>
                      <a:pt x="12097" y="8716"/>
                    </a:lnTo>
                    <a:lnTo>
                      <a:pt x="12621" y="8585"/>
                    </a:lnTo>
                    <a:lnTo>
                      <a:pt x="12264" y="7977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6"/>
                    </a:lnTo>
                    <a:lnTo>
                      <a:pt x="11847" y="3358"/>
                    </a:lnTo>
                    <a:lnTo>
                      <a:pt x="9609" y="2786"/>
                    </a:lnTo>
                    <a:lnTo>
                      <a:pt x="9037" y="679"/>
                    </a:lnTo>
                    <a:lnTo>
                      <a:pt x="883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575;p38"/>
              <p:cNvSpPr/>
              <p:nvPr/>
            </p:nvSpPr>
            <p:spPr>
              <a:xfrm>
                <a:off x="7329775" y="-593700"/>
                <a:ext cx="3149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29" extrusionOk="0">
                    <a:moveTo>
                      <a:pt x="4084" y="1072"/>
                    </a:moveTo>
                    <a:lnTo>
                      <a:pt x="5942" y="2120"/>
                    </a:lnTo>
                    <a:lnTo>
                      <a:pt x="5942" y="5287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394" y="1049"/>
                    </a:moveTo>
                    <a:lnTo>
                      <a:pt x="8942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49"/>
                    </a:lnTo>
                    <a:close/>
                    <a:moveTo>
                      <a:pt x="3132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6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30" y="6466"/>
                    </a:moveTo>
                    <a:lnTo>
                      <a:pt x="3048" y="8764"/>
                    </a:lnTo>
                    <a:lnTo>
                      <a:pt x="1084" y="8264"/>
                    </a:lnTo>
                    <a:lnTo>
                      <a:pt x="2155" y="6466"/>
                    </a:lnTo>
                    <a:close/>
                    <a:moveTo>
                      <a:pt x="6644" y="6954"/>
                    </a:moveTo>
                    <a:lnTo>
                      <a:pt x="9025" y="9264"/>
                    </a:lnTo>
                    <a:lnTo>
                      <a:pt x="8501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80" y="11193"/>
                    </a:lnTo>
                    <a:lnTo>
                      <a:pt x="3632" y="9192"/>
                    </a:lnTo>
                    <a:lnTo>
                      <a:pt x="5942" y="6942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4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70" y="4239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82" y="10752"/>
                    </a:lnTo>
                    <a:lnTo>
                      <a:pt x="8323" y="11836"/>
                    </a:lnTo>
                    <a:lnTo>
                      <a:pt x="8942" y="12193"/>
                    </a:lnTo>
                    <a:lnTo>
                      <a:pt x="9144" y="11514"/>
                    </a:lnTo>
                    <a:lnTo>
                      <a:pt x="9740" y="9335"/>
                    </a:lnTo>
                    <a:lnTo>
                      <a:pt x="11895" y="8776"/>
                    </a:lnTo>
                    <a:lnTo>
                      <a:pt x="12597" y="8597"/>
                    </a:lnTo>
                    <a:lnTo>
                      <a:pt x="12228" y="7978"/>
                    </a:lnTo>
                    <a:lnTo>
                      <a:pt x="11073" y="6025"/>
                    </a:lnTo>
                    <a:lnTo>
                      <a:pt x="12192" y="4156"/>
                    </a:lnTo>
                    <a:lnTo>
                      <a:pt x="12550" y="3549"/>
                    </a:lnTo>
                    <a:lnTo>
                      <a:pt x="11847" y="3370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576;p38"/>
              <p:cNvSpPr/>
              <p:nvPr/>
            </p:nvSpPr>
            <p:spPr>
              <a:xfrm>
                <a:off x="8276025" y="-593400"/>
                <a:ext cx="173550" cy="217625"/>
              </a:xfrm>
              <a:custGeom>
                <a:avLst/>
                <a:gdLst/>
                <a:ahLst/>
                <a:cxnLst/>
                <a:rect l="l" t="t" r="r" b="b"/>
                <a:pathLst>
                  <a:path w="6942" h="8705" extrusionOk="0">
                    <a:moveTo>
                      <a:pt x="3120" y="3513"/>
                    </a:moveTo>
                    <a:lnTo>
                      <a:pt x="5430" y="5763"/>
                    </a:lnTo>
                    <a:lnTo>
                      <a:pt x="2072" y="5763"/>
                    </a:lnTo>
                    <a:lnTo>
                      <a:pt x="1060" y="4049"/>
                    </a:lnTo>
                    <a:lnTo>
                      <a:pt x="3120" y="3513"/>
                    </a:lnTo>
                    <a:close/>
                    <a:moveTo>
                      <a:pt x="3644" y="1"/>
                    </a:moveTo>
                    <a:lnTo>
                      <a:pt x="3453" y="691"/>
                    </a:lnTo>
                    <a:lnTo>
                      <a:pt x="2858" y="2870"/>
                    </a:lnTo>
                    <a:lnTo>
                      <a:pt x="691" y="3430"/>
                    </a:lnTo>
                    <a:lnTo>
                      <a:pt x="0" y="3608"/>
                    </a:lnTo>
                    <a:lnTo>
                      <a:pt x="369" y="4215"/>
                    </a:lnTo>
                    <a:lnTo>
                      <a:pt x="1536" y="6168"/>
                    </a:lnTo>
                    <a:lnTo>
                      <a:pt x="417" y="8049"/>
                    </a:lnTo>
                    <a:lnTo>
                      <a:pt x="48" y="8657"/>
                    </a:lnTo>
                    <a:lnTo>
                      <a:pt x="239" y="8704"/>
                    </a:lnTo>
                    <a:cubicBezTo>
                      <a:pt x="786" y="8645"/>
                      <a:pt x="1310" y="8537"/>
                      <a:pt x="1786" y="8406"/>
                    </a:cubicBezTo>
                    <a:lnTo>
                      <a:pt x="1120" y="8228"/>
                    </a:lnTo>
                    <a:lnTo>
                      <a:pt x="2191" y="6418"/>
                    </a:lnTo>
                    <a:lnTo>
                      <a:pt x="5037" y="6418"/>
                    </a:lnTo>
                    <a:cubicBezTo>
                      <a:pt x="5275" y="6156"/>
                      <a:pt x="5501" y="5870"/>
                      <a:pt x="5703" y="5561"/>
                    </a:cubicBezTo>
                    <a:cubicBezTo>
                      <a:pt x="5775" y="5442"/>
                      <a:pt x="5834" y="5335"/>
                      <a:pt x="5906" y="5216"/>
                    </a:cubicBezTo>
                    <a:lnTo>
                      <a:pt x="3572" y="2953"/>
                    </a:lnTo>
                    <a:lnTo>
                      <a:pt x="4096" y="1048"/>
                    </a:lnTo>
                    <a:lnTo>
                      <a:pt x="5930" y="2108"/>
                    </a:lnTo>
                    <a:lnTo>
                      <a:pt x="5930" y="5144"/>
                    </a:lnTo>
                    <a:cubicBezTo>
                      <a:pt x="6263" y="4525"/>
                      <a:pt x="6489" y="3906"/>
                      <a:pt x="6632" y="3311"/>
                    </a:cubicBezTo>
                    <a:lnTo>
                      <a:pt x="6632" y="2001"/>
                    </a:lnTo>
                    <a:lnTo>
                      <a:pt x="6882" y="1846"/>
                    </a:lnTo>
                    <a:cubicBezTo>
                      <a:pt x="6918" y="1548"/>
                      <a:pt x="6930" y="1275"/>
                      <a:pt x="6942" y="1037"/>
                    </a:cubicBezTo>
                    <a:lnTo>
                      <a:pt x="6942" y="1037"/>
                    </a:lnTo>
                    <a:lnTo>
                      <a:pt x="6204" y="1453"/>
                    </a:lnTo>
                    <a:lnTo>
                      <a:pt x="4263" y="358"/>
                    </a:lnTo>
                    <a:lnTo>
                      <a:pt x="364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577;p38"/>
              <p:cNvSpPr/>
              <p:nvPr/>
            </p:nvSpPr>
            <p:spPr>
              <a:xfrm>
                <a:off x="7958725" y="-287700"/>
                <a:ext cx="228325" cy="203925"/>
              </a:xfrm>
              <a:custGeom>
                <a:avLst/>
                <a:gdLst/>
                <a:ahLst/>
                <a:cxnLst/>
                <a:rect l="l" t="t" r="r" b="b"/>
                <a:pathLst>
                  <a:path w="9133" h="8157" extrusionOk="0">
                    <a:moveTo>
                      <a:pt x="8835" y="0"/>
                    </a:moveTo>
                    <a:lnTo>
                      <a:pt x="8216" y="358"/>
                    </a:lnTo>
                    <a:lnTo>
                      <a:pt x="6203" y="1465"/>
                    </a:lnTo>
                    <a:lnTo>
                      <a:pt x="4263" y="381"/>
                    </a:lnTo>
                    <a:lnTo>
                      <a:pt x="3644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691" y="3453"/>
                    </a:lnTo>
                    <a:lnTo>
                      <a:pt x="0" y="3632"/>
                    </a:lnTo>
                    <a:lnTo>
                      <a:pt x="369" y="4239"/>
                    </a:lnTo>
                    <a:lnTo>
                      <a:pt x="1524" y="6192"/>
                    </a:lnTo>
                    <a:lnTo>
                      <a:pt x="417" y="8061"/>
                    </a:lnTo>
                    <a:lnTo>
                      <a:pt x="358" y="8156"/>
                    </a:lnTo>
                    <a:cubicBezTo>
                      <a:pt x="786" y="7966"/>
                      <a:pt x="1203" y="7739"/>
                      <a:pt x="1584" y="7454"/>
                    </a:cubicBezTo>
                    <a:lnTo>
                      <a:pt x="2179" y="6442"/>
                    </a:lnTo>
                    <a:lnTo>
                      <a:pt x="2691" y="6442"/>
                    </a:lnTo>
                    <a:cubicBezTo>
                      <a:pt x="2882" y="6239"/>
                      <a:pt x="3060" y="6001"/>
                      <a:pt x="3227" y="5751"/>
                    </a:cubicBezTo>
                    <a:lnTo>
                      <a:pt x="2096" y="5751"/>
                    </a:lnTo>
                    <a:lnTo>
                      <a:pt x="1084" y="4048"/>
                    </a:lnTo>
                    <a:lnTo>
                      <a:pt x="3155" y="3513"/>
                    </a:lnTo>
                    <a:lnTo>
                      <a:pt x="4025" y="4358"/>
                    </a:lnTo>
                    <a:cubicBezTo>
                      <a:pt x="4144" y="4120"/>
                      <a:pt x="4239" y="3882"/>
                      <a:pt x="4310" y="3667"/>
                    </a:cubicBezTo>
                    <a:lnTo>
                      <a:pt x="3584" y="2953"/>
                    </a:lnTo>
                    <a:lnTo>
                      <a:pt x="4108" y="1048"/>
                    </a:lnTo>
                    <a:lnTo>
                      <a:pt x="5965" y="2096"/>
                    </a:lnTo>
                    <a:lnTo>
                      <a:pt x="5965" y="2179"/>
                    </a:lnTo>
                    <a:cubicBezTo>
                      <a:pt x="6168" y="2179"/>
                      <a:pt x="6406" y="2155"/>
                      <a:pt x="6632" y="2108"/>
                    </a:cubicBezTo>
                    <a:lnTo>
                      <a:pt x="6632" y="2024"/>
                    </a:lnTo>
                    <a:lnTo>
                      <a:pt x="8394" y="1036"/>
                    </a:lnTo>
                    <a:lnTo>
                      <a:pt x="8513" y="1453"/>
                    </a:lnTo>
                    <a:cubicBezTo>
                      <a:pt x="8728" y="1334"/>
                      <a:pt x="8942" y="1203"/>
                      <a:pt x="9132" y="1048"/>
                    </a:cubicBezTo>
                    <a:lnTo>
                      <a:pt x="9025" y="679"/>
                    </a:lnTo>
                    <a:lnTo>
                      <a:pt x="883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578;p38"/>
              <p:cNvSpPr/>
              <p:nvPr/>
            </p:nvSpPr>
            <p:spPr>
              <a:xfrm>
                <a:off x="7958725" y="-593700"/>
                <a:ext cx="3143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74" h="12229" extrusionOk="0">
                    <a:moveTo>
                      <a:pt x="4072" y="1072"/>
                    </a:moveTo>
                    <a:lnTo>
                      <a:pt x="5930" y="2120"/>
                    </a:lnTo>
                    <a:lnTo>
                      <a:pt x="5930" y="5287"/>
                    </a:lnTo>
                    <a:lnTo>
                      <a:pt x="3548" y="2977"/>
                    </a:lnTo>
                    <a:lnTo>
                      <a:pt x="4072" y="1072"/>
                    </a:lnTo>
                    <a:close/>
                    <a:moveTo>
                      <a:pt x="8394" y="1049"/>
                    </a:moveTo>
                    <a:lnTo>
                      <a:pt x="8942" y="3049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49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60" y="5775"/>
                    </a:lnTo>
                    <a:lnTo>
                      <a:pt x="1048" y="4061"/>
                    </a:lnTo>
                    <a:lnTo>
                      <a:pt x="3120" y="3525"/>
                    </a:lnTo>
                    <a:close/>
                    <a:moveTo>
                      <a:pt x="9502" y="3465"/>
                    </a:moveTo>
                    <a:lnTo>
                      <a:pt x="11466" y="3977"/>
                    </a:lnTo>
                    <a:lnTo>
                      <a:pt x="10394" y="5775"/>
                    </a:lnTo>
                    <a:lnTo>
                      <a:pt x="7120" y="5775"/>
                    </a:lnTo>
                    <a:lnTo>
                      <a:pt x="9502" y="3465"/>
                    </a:lnTo>
                    <a:close/>
                    <a:moveTo>
                      <a:pt x="10502" y="6466"/>
                    </a:moveTo>
                    <a:lnTo>
                      <a:pt x="11514" y="8168"/>
                    </a:lnTo>
                    <a:lnTo>
                      <a:pt x="9442" y="8704"/>
                    </a:lnTo>
                    <a:lnTo>
                      <a:pt x="7144" y="6466"/>
                    </a:lnTo>
                    <a:close/>
                    <a:moveTo>
                      <a:pt x="5430" y="6466"/>
                    </a:moveTo>
                    <a:lnTo>
                      <a:pt x="3048" y="8764"/>
                    </a:lnTo>
                    <a:lnTo>
                      <a:pt x="1084" y="8264"/>
                    </a:lnTo>
                    <a:lnTo>
                      <a:pt x="2155" y="6466"/>
                    </a:lnTo>
                    <a:close/>
                    <a:moveTo>
                      <a:pt x="6632" y="6954"/>
                    </a:moveTo>
                    <a:lnTo>
                      <a:pt x="9013" y="9264"/>
                    </a:lnTo>
                    <a:lnTo>
                      <a:pt x="8489" y="11169"/>
                    </a:lnTo>
                    <a:lnTo>
                      <a:pt x="6632" y="10121"/>
                    </a:lnTo>
                    <a:lnTo>
                      <a:pt x="6632" y="6954"/>
                    </a:lnTo>
                    <a:close/>
                    <a:moveTo>
                      <a:pt x="5930" y="6942"/>
                    </a:moveTo>
                    <a:lnTo>
                      <a:pt x="5930" y="10216"/>
                    </a:lnTo>
                    <a:lnTo>
                      <a:pt x="4179" y="11193"/>
                    </a:lnTo>
                    <a:lnTo>
                      <a:pt x="3632" y="9192"/>
                    </a:lnTo>
                    <a:lnTo>
                      <a:pt x="5930" y="6942"/>
                    </a:lnTo>
                    <a:close/>
                    <a:moveTo>
                      <a:pt x="8835" y="1"/>
                    </a:moveTo>
                    <a:lnTo>
                      <a:pt x="8216" y="358"/>
                    </a:lnTo>
                    <a:lnTo>
                      <a:pt x="6203" y="1477"/>
                    </a:lnTo>
                    <a:lnTo>
                      <a:pt x="4263" y="394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691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12" y="6192"/>
                    </a:lnTo>
                    <a:lnTo>
                      <a:pt x="393" y="8073"/>
                    </a:lnTo>
                    <a:lnTo>
                      <a:pt x="24" y="8680"/>
                    </a:lnTo>
                    <a:lnTo>
                      <a:pt x="727" y="8859"/>
                    </a:lnTo>
                    <a:lnTo>
                      <a:pt x="2953" y="9442"/>
                    </a:lnTo>
                    <a:lnTo>
                      <a:pt x="3536" y="11538"/>
                    </a:lnTo>
                    <a:lnTo>
                      <a:pt x="3727" y="12228"/>
                    </a:lnTo>
                    <a:lnTo>
                      <a:pt x="4358" y="11871"/>
                    </a:lnTo>
                    <a:lnTo>
                      <a:pt x="6370" y="10752"/>
                    </a:lnTo>
                    <a:lnTo>
                      <a:pt x="8299" y="11836"/>
                    </a:lnTo>
                    <a:lnTo>
                      <a:pt x="8930" y="12193"/>
                    </a:lnTo>
                    <a:lnTo>
                      <a:pt x="9121" y="11514"/>
                    </a:lnTo>
                    <a:lnTo>
                      <a:pt x="9716" y="9335"/>
                    </a:lnTo>
                    <a:lnTo>
                      <a:pt x="11871" y="8776"/>
                    </a:lnTo>
                    <a:lnTo>
                      <a:pt x="12573" y="8597"/>
                    </a:lnTo>
                    <a:lnTo>
                      <a:pt x="12216" y="7978"/>
                    </a:lnTo>
                    <a:lnTo>
                      <a:pt x="11049" y="6025"/>
                    </a:lnTo>
                    <a:lnTo>
                      <a:pt x="12169" y="4156"/>
                    </a:lnTo>
                    <a:lnTo>
                      <a:pt x="12538" y="3549"/>
                    </a:lnTo>
                    <a:lnTo>
                      <a:pt x="11847" y="3370"/>
                    </a:lnTo>
                    <a:lnTo>
                      <a:pt x="9609" y="2787"/>
                    </a:lnTo>
                    <a:lnTo>
                      <a:pt x="9025" y="691"/>
                    </a:lnTo>
                    <a:lnTo>
                      <a:pt x="8835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2" name="مربع نص 121">
            <a:extLst>
              <a:ext uri="{FF2B5EF4-FFF2-40B4-BE49-F238E27FC236}">
                <a16:creationId xmlns:a16="http://schemas.microsoft.com/office/drawing/2014/main" id="{C301AA7F-EF74-4806-9686-ED66E192751E}"/>
              </a:ext>
            </a:extLst>
          </p:cNvPr>
          <p:cNvSpPr txBox="1"/>
          <p:nvPr/>
        </p:nvSpPr>
        <p:spPr>
          <a:xfrm>
            <a:off x="3791007" y="1167584"/>
            <a:ext cx="481908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r" rtl="1"/>
            <a:r>
              <a:rPr lang="ar-SA" sz="1800" dirty="0">
                <a:solidFill>
                  <a:schemeClr val="accent6">
                    <a:lumMod val="90000"/>
                  </a:schemeClr>
                </a:solidFill>
                <a:effectLst>
                  <a:glow rad="88900">
                    <a:srgbClr val="743200"/>
                  </a:glow>
                </a:effectLst>
                <a:latin typeface="Hacen Casablanca" panose="02000000000000000000" pitchFamily="2" charset="-78"/>
                <a:cs typeface="Hacen Casablanca" panose="02000000000000000000" pitchFamily="2" charset="-78"/>
              </a:rPr>
              <a:t>إن الجزاء من جنس العمل.</a:t>
            </a:r>
            <a:endParaRPr lang="en-US" sz="1800" dirty="0">
              <a:solidFill>
                <a:schemeClr val="accent6">
                  <a:lumMod val="90000"/>
                </a:schemeClr>
              </a:solidFill>
              <a:effectLst>
                <a:glow rad="88900">
                  <a:srgbClr val="743200"/>
                </a:glow>
              </a:effectLst>
              <a:latin typeface="Hacen Casablanca" panose="02000000000000000000" pitchFamily="2" charset="-78"/>
              <a:cs typeface="Hacen Casablanca" panose="02000000000000000000" pitchFamily="2" charset="-78"/>
            </a:endParaRPr>
          </a:p>
        </p:txBody>
      </p:sp>
      <p:sp>
        <p:nvSpPr>
          <p:cNvPr id="123" name="مربع نص 122">
            <a:extLst>
              <a:ext uri="{FF2B5EF4-FFF2-40B4-BE49-F238E27FC236}">
                <a16:creationId xmlns:a16="http://schemas.microsoft.com/office/drawing/2014/main" id="{C301AA7F-EF74-4806-9686-ED66E192751E}"/>
              </a:ext>
            </a:extLst>
          </p:cNvPr>
          <p:cNvSpPr txBox="1"/>
          <p:nvPr/>
        </p:nvSpPr>
        <p:spPr>
          <a:xfrm>
            <a:off x="3445206" y="1863696"/>
            <a:ext cx="518566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r" rtl="1">
              <a:defRPr sz="1600">
                <a:solidFill>
                  <a:schemeClr val="accent6">
                    <a:lumMod val="90000"/>
                  </a:schemeClr>
                </a:solidFill>
                <a:effectLst>
                  <a:glow rad="88900">
                    <a:srgbClr val="743200"/>
                  </a:glow>
                </a:effectLst>
                <a:latin typeface="Hacen Casablanca" panose="02000000000000000000" pitchFamily="2" charset="-78"/>
                <a:cs typeface="Hacen Casablanca" panose="02000000000000000000" pitchFamily="2" charset="-78"/>
              </a:defRPr>
            </a:lvl1pPr>
          </a:lstStyle>
          <a:p>
            <a:r>
              <a:rPr lang="ar-SA" sz="1800" dirty="0"/>
              <a:t>إن الله لا يقبل عمل كافر، قال تعالى:</a:t>
            </a:r>
          </a:p>
        </p:txBody>
      </p:sp>
      <p:sp>
        <p:nvSpPr>
          <p:cNvPr id="124" name="مربع نص 123">
            <a:extLst>
              <a:ext uri="{FF2B5EF4-FFF2-40B4-BE49-F238E27FC236}">
                <a16:creationId xmlns:a16="http://schemas.microsoft.com/office/drawing/2014/main" id="{C301AA7F-EF74-4806-9686-ED66E192751E}"/>
              </a:ext>
            </a:extLst>
          </p:cNvPr>
          <p:cNvSpPr txBox="1"/>
          <p:nvPr/>
        </p:nvSpPr>
        <p:spPr>
          <a:xfrm>
            <a:off x="3803484" y="2733351"/>
            <a:ext cx="4815493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1800" dirty="0">
                <a:solidFill>
                  <a:schemeClr val="accent6">
                    <a:lumMod val="90000"/>
                  </a:schemeClr>
                </a:solidFill>
                <a:effectLst>
                  <a:glow rad="88900">
                    <a:srgbClr val="743200"/>
                  </a:glow>
                </a:effectLst>
                <a:latin typeface="Hacen Casablanca" panose="02000000000000000000" pitchFamily="2" charset="-78"/>
                <a:cs typeface="Hacen Casablanca" panose="02000000000000000000" pitchFamily="2" charset="-78"/>
              </a:rPr>
              <a:t>الجنة حرام على كل كافر قال تعالى: </a:t>
            </a:r>
          </a:p>
        </p:txBody>
      </p:sp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DE49C93C-F1CA-48FF-802B-7C2F3C7C7DF2}"/>
              </a:ext>
            </a:extLst>
          </p:cNvPr>
          <p:cNvGrpSpPr/>
          <p:nvPr/>
        </p:nvGrpSpPr>
        <p:grpSpPr>
          <a:xfrm>
            <a:off x="236857" y="1498151"/>
            <a:ext cx="3709636" cy="3097353"/>
            <a:chOff x="236857" y="1498151"/>
            <a:chExt cx="3709636" cy="3097353"/>
          </a:xfrm>
        </p:grpSpPr>
        <p:sp>
          <p:nvSpPr>
            <p:cNvPr id="1138" name="Google Shape;1138;p29"/>
            <p:cNvSpPr/>
            <p:nvPr/>
          </p:nvSpPr>
          <p:spPr>
            <a:xfrm>
              <a:off x="256265" y="1538600"/>
              <a:ext cx="3669971" cy="3037432"/>
            </a:xfrm>
            <a:custGeom>
              <a:avLst/>
              <a:gdLst/>
              <a:ahLst/>
              <a:cxnLst/>
              <a:rect l="l" t="t" r="r" b="b"/>
              <a:pathLst>
                <a:path w="56163" h="46483" extrusionOk="0">
                  <a:moveTo>
                    <a:pt x="28088" y="1"/>
                  </a:moveTo>
                  <a:cubicBezTo>
                    <a:pt x="27683" y="644"/>
                    <a:pt x="26766" y="1668"/>
                    <a:pt x="24861" y="2370"/>
                  </a:cubicBezTo>
                  <a:cubicBezTo>
                    <a:pt x="21551" y="3573"/>
                    <a:pt x="18015" y="5847"/>
                    <a:pt x="18015" y="8668"/>
                  </a:cubicBezTo>
                  <a:lnTo>
                    <a:pt x="18015" y="8990"/>
                  </a:lnTo>
                  <a:lnTo>
                    <a:pt x="17682" y="8966"/>
                  </a:lnTo>
                  <a:cubicBezTo>
                    <a:pt x="17682" y="8966"/>
                    <a:pt x="17479" y="8942"/>
                    <a:pt x="17158" y="8942"/>
                  </a:cubicBezTo>
                  <a:cubicBezTo>
                    <a:pt x="16277" y="8942"/>
                    <a:pt x="14574" y="9073"/>
                    <a:pt x="13098" y="10014"/>
                  </a:cubicBezTo>
                  <a:cubicBezTo>
                    <a:pt x="11288" y="11181"/>
                    <a:pt x="10359" y="13157"/>
                    <a:pt x="10359" y="15919"/>
                  </a:cubicBezTo>
                  <a:lnTo>
                    <a:pt x="10359" y="16241"/>
                  </a:lnTo>
                  <a:lnTo>
                    <a:pt x="10050" y="16217"/>
                  </a:lnTo>
                  <a:lnTo>
                    <a:pt x="10026" y="16217"/>
                  </a:lnTo>
                  <a:cubicBezTo>
                    <a:pt x="9562" y="16217"/>
                    <a:pt x="5525" y="16372"/>
                    <a:pt x="5525" y="21456"/>
                  </a:cubicBezTo>
                  <a:lnTo>
                    <a:pt x="5525" y="21718"/>
                  </a:lnTo>
                  <a:lnTo>
                    <a:pt x="5287" y="21753"/>
                  </a:lnTo>
                  <a:cubicBezTo>
                    <a:pt x="5061" y="21801"/>
                    <a:pt x="1" y="22765"/>
                    <a:pt x="1" y="27873"/>
                  </a:cubicBezTo>
                  <a:lnTo>
                    <a:pt x="1" y="46483"/>
                  </a:lnTo>
                  <a:lnTo>
                    <a:pt x="56163" y="46483"/>
                  </a:lnTo>
                  <a:lnTo>
                    <a:pt x="56163" y="27873"/>
                  </a:lnTo>
                  <a:cubicBezTo>
                    <a:pt x="56163" y="22777"/>
                    <a:pt x="51091" y="21801"/>
                    <a:pt x="50876" y="21765"/>
                  </a:cubicBezTo>
                  <a:lnTo>
                    <a:pt x="50638" y="21718"/>
                  </a:lnTo>
                  <a:lnTo>
                    <a:pt x="50638" y="21468"/>
                  </a:lnTo>
                  <a:cubicBezTo>
                    <a:pt x="50638" y="16372"/>
                    <a:pt x="46602" y="16229"/>
                    <a:pt x="46150" y="16229"/>
                  </a:cubicBezTo>
                  <a:lnTo>
                    <a:pt x="46114" y="16229"/>
                  </a:lnTo>
                  <a:lnTo>
                    <a:pt x="45804" y="16241"/>
                  </a:lnTo>
                  <a:lnTo>
                    <a:pt x="45804" y="15931"/>
                  </a:lnTo>
                  <a:cubicBezTo>
                    <a:pt x="45804" y="13157"/>
                    <a:pt x="44876" y="11169"/>
                    <a:pt x="43066" y="10014"/>
                  </a:cubicBezTo>
                  <a:cubicBezTo>
                    <a:pt x="41589" y="9085"/>
                    <a:pt x="39899" y="8942"/>
                    <a:pt x="39018" y="8942"/>
                  </a:cubicBezTo>
                  <a:cubicBezTo>
                    <a:pt x="38684" y="8942"/>
                    <a:pt x="38482" y="8966"/>
                    <a:pt x="38482" y="8966"/>
                  </a:cubicBezTo>
                  <a:lnTo>
                    <a:pt x="38149" y="8990"/>
                  </a:lnTo>
                  <a:lnTo>
                    <a:pt x="38149" y="8668"/>
                  </a:lnTo>
                  <a:cubicBezTo>
                    <a:pt x="38149" y="5847"/>
                    <a:pt x="34624" y="3573"/>
                    <a:pt x="31302" y="2370"/>
                  </a:cubicBezTo>
                  <a:cubicBezTo>
                    <a:pt x="29397" y="1668"/>
                    <a:pt x="28493" y="644"/>
                    <a:pt x="28088" y="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  <a:effectLst>
              <a:outerShdw blurRad="271463" dist="171450" dir="5400000" algn="bl" rotWithShape="0">
                <a:srgbClr val="CEA37C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29"/>
            <p:cNvSpPr/>
            <p:nvPr/>
          </p:nvSpPr>
          <p:spPr>
            <a:xfrm>
              <a:off x="1489983" y="2531076"/>
              <a:ext cx="86100" cy="86100"/>
            </a:xfrm>
            <a:prstGeom prst="star4">
              <a:avLst>
                <a:gd name="adj" fmla="val 2247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29"/>
            <p:cNvSpPr/>
            <p:nvPr/>
          </p:nvSpPr>
          <p:spPr>
            <a:xfrm>
              <a:off x="1305133" y="2704601"/>
              <a:ext cx="86100" cy="86100"/>
            </a:xfrm>
            <a:prstGeom prst="star4">
              <a:avLst>
                <a:gd name="adj" fmla="val 2247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29"/>
            <p:cNvSpPr/>
            <p:nvPr/>
          </p:nvSpPr>
          <p:spPr>
            <a:xfrm>
              <a:off x="2931083" y="3003801"/>
              <a:ext cx="86100" cy="86100"/>
            </a:xfrm>
            <a:prstGeom prst="star4">
              <a:avLst>
                <a:gd name="adj" fmla="val 2247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29"/>
            <p:cNvSpPr/>
            <p:nvPr/>
          </p:nvSpPr>
          <p:spPr>
            <a:xfrm>
              <a:off x="3387908" y="3801076"/>
              <a:ext cx="86100" cy="86100"/>
            </a:xfrm>
            <a:prstGeom prst="star4">
              <a:avLst>
                <a:gd name="adj" fmla="val 2247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29"/>
            <p:cNvSpPr/>
            <p:nvPr/>
          </p:nvSpPr>
          <p:spPr>
            <a:xfrm>
              <a:off x="1065233" y="2334526"/>
              <a:ext cx="2052879" cy="2211603"/>
            </a:xfrm>
            <a:custGeom>
              <a:avLst/>
              <a:gdLst/>
              <a:ahLst/>
              <a:cxnLst/>
              <a:rect l="l" t="t" r="r" b="b"/>
              <a:pathLst>
                <a:path w="28040" h="30208" extrusionOk="0">
                  <a:moveTo>
                    <a:pt x="4477" y="18122"/>
                  </a:moveTo>
                  <a:lnTo>
                    <a:pt x="4477" y="18182"/>
                  </a:lnTo>
                  <a:cubicBezTo>
                    <a:pt x="4466" y="18146"/>
                    <a:pt x="4466" y="18134"/>
                    <a:pt x="4477" y="18122"/>
                  </a:cubicBezTo>
                  <a:close/>
                  <a:moveTo>
                    <a:pt x="24492" y="16753"/>
                  </a:moveTo>
                  <a:lnTo>
                    <a:pt x="24492" y="16753"/>
                  </a:lnTo>
                  <a:cubicBezTo>
                    <a:pt x="24480" y="16860"/>
                    <a:pt x="24468" y="17063"/>
                    <a:pt x="24468" y="17170"/>
                  </a:cubicBezTo>
                  <a:cubicBezTo>
                    <a:pt x="24373" y="17194"/>
                    <a:pt x="24313" y="17277"/>
                    <a:pt x="24313" y="17372"/>
                  </a:cubicBezTo>
                  <a:cubicBezTo>
                    <a:pt x="24313" y="17408"/>
                    <a:pt x="24313" y="17420"/>
                    <a:pt x="24337" y="17455"/>
                  </a:cubicBezTo>
                  <a:lnTo>
                    <a:pt x="24278" y="17455"/>
                  </a:lnTo>
                  <a:cubicBezTo>
                    <a:pt x="24289" y="17515"/>
                    <a:pt x="24349" y="17539"/>
                    <a:pt x="24385" y="17551"/>
                  </a:cubicBezTo>
                  <a:lnTo>
                    <a:pt x="24385" y="19158"/>
                  </a:lnTo>
                  <a:lnTo>
                    <a:pt x="24039" y="19158"/>
                  </a:lnTo>
                  <a:lnTo>
                    <a:pt x="24039" y="17039"/>
                  </a:lnTo>
                  <a:lnTo>
                    <a:pt x="24301" y="17074"/>
                  </a:lnTo>
                  <a:lnTo>
                    <a:pt x="24492" y="16753"/>
                  </a:lnTo>
                  <a:close/>
                  <a:moveTo>
                    <a:pt x="3513" y="16753"/>
                  </a:moveTo>
                  <a:lnTo>
                    <a:pt x="3692" y="17098"/>
                  </a:lnTo>
                  <a:lnTo>
                    <a:pt x="3954" y="17051"/>
                  </a:lnTo>
                  <a:lnTo>
                    <a:pt x="3954" y="19182"/>
                  </a:lnTo>
                  <a:lnTo>
                    <a:pt x="3620" y="19182"/>
                  </a:lnTo>
                  <a:lnTo>
                    <a:pt x="3620" y="17551"/>
                  </a:lnTo>
                  <a:cubicBezTo>
                    <a:pt x="3680" y="17539"/>
                    <a:pt x="3715" y="17515"/>
                    <a:pt x="3727" y="17455"/>
                  </a:cubicBezTo>
                  <a:lnTo>
                    <a:pt x="3680" y="17455"/>
                  </a:lnTo>
                  <a:cubicBezTo>
                    <a:pt x="3692" y="17420"/>
                    <a:pt x="3692" y="17408"/>
                    <a:pt x="3692" y="17372"/>
                  </a:cubicBezTo>
                  <a:cubicBezTo>
                    <a:pt x="3692" y="17289"/>
                    <a:pt x="3632" y="17194"/>
                    <a:pt x="3537" y="17170"/>
                  </a:cubicBezTo>
                  <a:cubicBezTo>
                    <a:pt x="3537" y="17063"/>
                    <a:pt x="3525" y="16860"/>
                    <a:pt x="3513" y="16753"/>
                  </a:cubicBezTo>
                  <a:close/>
                  <a:moveTo>
                    <a:pt x="477" y="17670"/>
                  </a:moveTo>
                  <a:lnTo>
                    <a:pt x="477" y="19563"/>
                  </a:lnTo>
                  <a:lnTo>
                    <a:pt x="429" y="19563"/>
                  </a:lnTo>
                  <a:lnTo>
                    <a:pt x="429" y="17694"/>
                  </a:lnTo>
                  <a:cubicBezTo>
                    <a:pt x="441" y="17694"/>
                    <a:pt x="465" y="17670"/>
                    <a:pt x="477" y="17670"/>
                  </a:cubicBezTo>
                  <a:close/>
                  <a:moveTo>
                    <a:pt x="27528" y="17670"/>
                  </a:moveTo>
                  <a:cubicBezTo>
                    <a:pt x="27552" y="17694"/>
                    <a:pt x="27564" y="17694"/>
                    <a:pt x="27576" y="17694"/>
                  </a:cubicBezTo>
                  <a:lnTo>
                    <a:pt x="27576" y="19575"/>
                  </a:lnTo>
                  <a:lnTo>
                    <a:pt x="27528" y="19575"/>
                  </a:lnTo>
                  <a:lnTo>
                    <a:pt x="27528" y="17670"/>
                  </a:lnTo>
                  <a:close/>
                  <a:moveTo>
                    <a:pt x="14002" y="1"/>
                  </a:moveTo>
                  <a:lnTo>
                    <a:pt x="13860" y="334"/>
                  </a:lnTo>
                  <a:cubicBezTo>
                    <a:pt x="13860" y="334"/>
                    <a:pt x="13871" y="370"/>
                    <a:pt x="13955" y="382"/>
                  </a:cubicBezTo>
                  <a:lnTo>
                    <a:pt x="13955" y="406"/>
                  </a:lnTo>
                  <a:cubicBezTo>
                    <a:pt x="13895" y="430"/>
                    <a:pt x="13871" y="489"/>
                    <a:pt x="13871" y="549"/>
                  </a:cubicBezTo>
                  <a:cubicBezTo>
                    <a:pt x="13871" y="608"/>
                    <a:pt x="13919" y="656"/>
                    <a:pt x="13955" y="680"/>
                  </a:cubicBezTo>
                  <a:lnTo>
                    <a:pt x="13955" y="846"/>
                  </a:lnTo>
                  <a:cubicBezTo>
                    <a:pt x="13776" y="822"/>
                    <a:pt x="13633" y="692"/>
                    <a:pt x="13598" y="513"/>
                  </a:cubicBezTo>
                  <a:cubicBezTo>
                    <a:pt x="13598" y="549"/>
                    <a:pt x="13586" y="561"/>
                    <a:pt x="13586" y="584"/>
                  </a:cubicBezTo>
                  <a:cubicBezTo>
                    <a:pt x="13586" y="799"/>
                    <a:pt x="13752" y="977"/>
                    <a:pt x="13943" y="989"/>
                  </a:cubicBezTo>
                  <a:lnTo>
                    <a:pt x="13943" y="1203"/>
                  </a:lnTo>
                  <a:cubicBezTo>
                    <a:pt x="13824" y="1227"/>
                    <a:pt x="13752" y="1323"/>
                    <a:pt x="13752" y="1442"/>
                  </a:cubicBezTo>
                  <a:cubicBezTo>
                    <a:pt x="13752" y="1561"/>
                    <a:pt x="13836" y="1644"/>
                    <a:pt x="13943" y="1680"/>
                  </a:cubicBezTo>
                  <a:lnTo>
                    <a:pt x="13943" y="1799"/>
                  </a:lnTo>
                  <a:cubicBezTo>
                    <a:pt x="13871" y="1811"/>
                    <a:pt x="13824" y="1823"/>
                    <a:pt x="13824" y="1858"/>
                  </a:cubicBezTo>
                  <a:cubicBezTo>
                    <a:pt x="13824" y="1882"/>
                    <a:pt x="13871" y="1894"/>
                    <a:pt x="13943" y="1918"/>
                  </a:cubicBezTo>
                  <a:lnTo>
                    <a:pt x="13943" y="2168"/>
                  </a:lnTo>
                  <a:cubicBezTo>
                    <a:pt x="13883" y="2180"/>
                    <a:pt x="13824" y="2192"/>
                    <a:pt x="13824" y="2227"/>
                  </a:cubicBezTo>
                  <a:cubicBezTo>
                    <a:pt x="13824" y="2227"/>
                    <a:pt x="13824" y="2239"/>
                    <a:pt x="13836" y="2239"/>
                  </a:cubicBezTo>
                  <a:cubicBezTo>
                    <a:pt x="13705" y="2299"/>
                    <a:pt x="13598" y="2430"/>
                    <a:pt x="13598" y="2597"/>
                  </a:cubicBezTo>
                  <a:cubicBezTo>
                    <a:pt x="13598" y="2787"/>
                    <a:pt x="13752" y="2954"/>
                    <a:pt x="13931" y="2989"/>
                  </a:cubicBezTo>
                  <a:lnTo>
                    <a:pt x="13931" y="3085"/>
                  </a:lnTo>
                  <a:cubicBezTo>
                    <a:pt x="13812" y="3120"/>
                    <a:pt x="13717" y="3228"/>
                    <a:pt x="13717" y="3359"/>
                  </a:cubicBezTo>
                  <a:cubicBezTo>
                    <a:pt x="13717" y="3489"/>
                    <a:pt x="13812" y="3597"/>
                    <a:pt x="13931" y="3620"/>
                  </a:cubicBezTo>
                  <a:lnTo>
                    <a:pt x="13931" y="3668"/>
                  </a:lnTo>
                  <a:cubicBezTo>
                    <a:pt x="13800" y="3704"/>
                    <a:pt x="13693" y="3823"/>
                    <a:pt x="13681" y="3954"/>
                  </a:cubicBezTo>
                  <a:lnTo>
                    <a:pt x="13645" y="3954"/>
                  </a:lnTo>
                  <a:cubicBezTo>
                    <a:pt x="13621" y="3954"/>
                    <a:pt x="13586" y="3978"/>
                    <a:pt x="13586" y="4013"/>
                  </a:cubicBezTo>
                  <a:cubicBezTo>
                    <a:pt x="13586" y="4037"/>
                    <a:pt x="13621" y="4073"/>
                    <a:pt x="13645" y="4073"/>
                  </a:cubicBezTo>
                  <a:cubicBezTo>
                    <a:pt x="13645" y="4073"/>
                    <a:pt x="13467" y="4097"/>
                    <a:pt x="13479" y="4192"/>
                  </a:cubicBezTo>
                  <a:cubicBezTo>
                    <a:pt x="13479" y="4192"/>
                    <a:pt x="13109" y="4323"/>
                    <a:pt x="13264" y="4371"/>
                  </a:cubicBezTo>
                  <a:lnTo>
                    <a:pt x="13348" y="4371"/>
                  </a:lnTo>
                  <a:lnTo>
                    <a:pt x="11990" y="5633"/>
                  </a:lnTo>
                  <a:cubicBezTo>
                    <a:pt x="11919" y="5645"/>
                    <a:pt x="11847" y="5680"/>
                    <a:pt x="11776" y="5704"/>
                  </a:cubicBezTo>
                  <a:cubicBezTo>
                    <a:pt x="11240" y="5942"/>
                    <a:pt x="11312" y="6264"/>
                    <a:pt x="11312" y="6264"/>
                  </a:cubicBezTo>
                  <a:cubicBezTo>
                    <a:pt x="11312" y="6264"/>
                    <a:pt x="5704" y="9121"/>
                    <a:pt x="8216" y="15134"/>
                  </a:cubicBezTo>
                  <a:lnTo>
                    <a:pt x="8216" y="15289"/>
                  </a:lnTo>
                  <a:cubicBezTo>
                    <a:pt x="7823" y="14634"/>
                    <a:pt x="7204" y="14324"/>
                    <a:pt x="7204" y="14324"/>
                  </a:cubicBezTo>
                  <a:cubicBezTo>
                    <a:pt x="7204" y="14324"/>
                    <a:pt x="7228" y="14217"/>
                    <a:pt x="7037" y="14134"/>
                  </a:cubicBezTo>
                  <a:cubicBezTo>
                    <a:pt x="7013" y="14122"/>
                    <a:pt x="6990" y="14122"/>
                    <a:pt x="6966" y="14098"/>
                  </a:cubicBezTo>
                  <a:lnTo>
                    <a:pt x="6490" y="13657"/>
                  </a:lnTo>
                  <a:lnTo>
                    <a:pt x="6513" y="13657"/>
                  </a:lnTo>
                  <a:cubicBezTo>
                    <a:pt x="6561" y="13646"/>
                    <a:pt x="6442" y="13598"/>
                    <a:pt x="6442" y="13598"/>
                  </a:cubicBezTo>
                  <a:cubicBezTo>
                    <a:pt x="6442" y="13562"/>
                    <a:pt x="6382" y="13550"/>
                    <a:pt x="6382" y="13550"/>
                  </a:cubicBezTo>
                  <a:cubicBezTo>
                    <a:pt x="6394" y="13550"/>
                    <a:pt x="6394" y="13538"/>
                    <a:pt x="6394" y="13538"/>
                  </a:cubicBezTo>
                  <a:cubicBezTo>
                    <a:pt x="6394" y="13526"/>
                    <a:pt x="6382" y="13526"/>
                    <a:pt x="6382" y="13526"/>
                  </a:cubicBezTo>
                  <a:lnTo>
                    <a:pt x="6371" y="13526"/>
                  </a:lnTo>
                  <a:cubicBezTo>
                    <a:pt x="6371" y="13479"/>
                    <a:pt x="6323" y="13431"/>
                    <a:pt x="6275" y="13419"/>
                  </a:cubicBezTo>
                  <a:lnTo>
                    <a:pt x="6275" y="13407"/>
                  </a:lnTo>
                  <a:cubicBezTo>
                    <a:pt x="6323" y="13384"/>
                    <a:pt x="6359" y="13360"/>
                    <a:pt x="6359" y="13312"/>
                  </a:cubicBezTo>
                  <a:cubicBezTo>
                    <a:pt x="6359" y="13265"/>
                    <a:pt x="6323" y="13229"/>
                    <a:pt x="6275" y="13229"/>
                  </a:cubicBezTo>
                  <a:lnTo>
                    <a:pt x="6275" y="13181"/>
                  </a:lnTo>
                  <a:cubicBezTo>
                    <a:pt x="6335" y="13169"/>
                    <a:pt x="6394" y="13122"/>
                    <a:pt x="6394" y="13050"/>
                  </a:cubicBezTo>
                  <a:cubicBezTo>
                    <a:pt x="6394" y="12991"/>
                    <a:pt x="6371" y="12943"/>
                    <a:pt x="6311" y="12907"/>
                  </a:cubicBezTo>
                  <a:cubicBezTo>
                    <a:pt x="6311" y="12895"/>
                    <a:pt x="6299" y="12895"/>
                    <a:pt x="6275" y="12895"/>
                  </a:cubicBezTo>
                  <a:lnTo>
                    <a:pt x="6275" y="12812"/>
                  </a:lnTo>
                  <a:cubicBezTo>
                    <a:pt x="6299" y="12812"/>
                    <a:pt x="6311" y="12788"/>
                    <a:pt x="6311" y="12788"/>
                  </a:cubicBezTo>
                  <a:cubicBezTo>
                    <a:pt x="6311" y="12776"/>
                    <a:pt x="6299" y="12776"/>
                    <a:pt x="6275" y="12776"/>
                  </a:cubicBezTo>
                  <a:lnTo>
                    <a:pt x="6275" y="12729"/>
                  </a:lnTo>
                  <a:cubicBezTo>
                    <a:pt x="6311" y="12717"/>
                    <a:pt x="6335" y="12693"/>
                    <a:pt x="6335" y="12657"/>
                  </a:cubicBezTo>
                  <a:cubicBezTo>
                    <a:pt x="6335" y="12610"/>
                    <a:pt x="6311" y="12586"/>
                    <a:pt x="6275" y="12586"/>
                  </a:cubicBezTo>
                  <a:lnTo>
                    <a:pt x="6275" y="12514"/>
                  </a:lnTo>
                  <a:cubicBezTo>
                    <a:pt x="6359" y="12491"/>
                    <a:pt x="6394" y="12431"/>
                    <a:pt x="6394" y="12372"/>
                  </a:cubicBezTo>
                  <a:lnTo>
                    <a:pt x="6394" y="12348"/>
                  </a:lnTo>
                  <a:cubicBezTo>
                    <a:pt x="6382" y="12407"/>
                    <a:pt x="6335" y="12455"/>
                    <a:pt x="6275" y="12467"/>
                  </a:cubicBezTo>
                  <a:lnTo>
                    <a:pt x="6275" y="12407"/>
                  </a:lnTo>
                  <a:cubicBezTo>
                    <a:pt x="6299" y="12395"/>
                    <a:pt x="6311" y="12395"/>
                    <a:pt x="6311" y="12360"/>
                  </a:cubicBezTo>
                  <a:cubicBezTo>
                    <a:pt x="6311" y="12336"/>
                    <a:pt x="6299" y="12336"/>
                    <a:pt x="6275" y="12312"/>
                  </a:cubicBezTo>
                  <a:lnTo>
                    <a:pt x="6275" y="12300"/>
                  </a:lnTo>
                  <a:cubicBezTo>
                    <a:pt x="6311" y="12300"/>
                    <a:pt x="6311" y="12288"/>
                    <a:pt x="6311" y="12288"/>
                  </a:cubicBezTo>
                  <a:lnTo>
                    <a:pt x="6251" y="12193"/>
                  </a:lnTo>
                  <a:lnTo>
                    <a:pt x="6192" y="12288"/>
                  </a:lnTo>
                  <a:cubicBezTo>
                    <a:pt x="6192" y="12288"/>
                    <a:pt x="6192" y="12300"/>
                    <a:pt x="6216" y="12300"/>
                  </a:cubicBezTo>
                  <a:lnTo>
                    <a:pt x="6216" y="12312"/>
                  </a:lnTo>
                  <a:cubicBezTo>
                    <a:pt x="6204" y="12336"/>
                    <a:pt x="6192" y="12336"/>
                    <a:pt x="6192" y="12360"/>
                  </a:cubicBezTo>
                  <a:cubicBezTo>
                    <a:pt x="6192" y="12372"/>
                    <a:pt x="6204" y="12395"/>
                    <a:pt x="6216" y="12407"/>
                  </a:cubicBezTo>
                  <a:lnTo>
                    <a:pt x="6216" y="12467"/>
                  </a:lnTo>
                  <a:cubicBezTo>
                    <a:pt x="6156" y="12455"/>
                    <a:pt x="6121" y="12407"/>
                    <a:pt x="6097" y="12348"/>
                  </a:cubicBezTo>
                  <a:lnTo>
                    <a:pt x="6097" y="12372"/>
                  </a:lnTo>
                  <a:cubicBezTo>
                    <a:pt x="6097" y="12455"/>
                    <a:pt x="6156" y="12514"/>
                    <a:pt x="6216" y="12514"/>
                  </a:cubicBezTo>
                  <a:lnTo>
                    <a:pt x="6216" y="12586"/>
                  </a:lnTo>
                  <a:cubicBezTo>
                    <a:pt x="6192" y="12598"/>
                    <a:pt x="6156" y="12633"/>
                    <a:pt x="6156" y="12657"/>
                  </a:cubicBezTo>
                  <a:cubicBezTo>
                    <a:pt x="6156" y="12705"/>
                    <a:pt x="6192" y="12729"/>
                    <a:pt x="6216" y="12729"/>
                  </a:cubicBezTo>
                  <a:lnTo>
                    <a:pt x="6216" y="12776"/>
                  </a:lnTo>
                  <a:cubicBezTo>
                    <a:pt x="6204" y="12776"/>
                    <a:pt x="6192" y="12788"/>
                    <a:pt x="6192" y="12788"/>
                  </a:cubicBezTo>
                  <a:cubicBezTo>
                    <a:pt x="6192" y="12812"/>
                    <a:pt x="6204" y="12812"/>
                    <a:pt x="6216" y="12812"/>
                  </a:cubicBezTo>
                  <a:lnTo>
                    <a:pt x="6216" y="12895"/>
                  </a:lnTo>
                  <a:cubicBezTo>
                    <a:pt x="6204" y="12895"/>
                    <a:pt x="6192" y="12907"/>
                    <a:pt x="6192" y="12907"/>
                  </a:cubicBezTo>
                  <a:cubicBezTo>
                    <a:pt x="6144" y="12931"/>
                    <a:pt x="6097" y="12991"/>
                    <a:pt x="6097" y="13050"/>
                  </a:cubicBezTo>
                  <a:cubicBezTo>
                    <a:pt x="6097" y="13122"/>
                    <a:pt x="6144" y="13169"/>
                    <a:pt x="6216" y="13181"/>
                  </a:cubicBezTo>
                  <a:lnTo>
                    <a:pt x="6216" y="13229"/>
                  </a:lnTo>
                  <a:cubicBezTo>
                    <a:pt x="6180" y="13241"/>
                    <a:pt x="6144" y="13265"/>
                    <a:pt x="6144" y="13312"/>
                  </a:cubicBezTo>
                  <a:cubicBezTo>
                    <a:pt x="6144" y="13360"/>
                    <a:pt x="6180" y="13407"/>
                    <a:pt x="6216" y="13407"/>
                  </a:cubicBezTo>
                  <a:lnTo>
                    <a:pt x="6216" y="13419"/>
                  </a:lnTo>
                  <a:cubicBezTo>
                    <a:pt x="6180" y="13431"/>
                    <a:pt x="6132" y="13467"/>
                    <a:pt x="6132" y="13526"/>
                  </a:cubicBezTo>
                  <a:lnTo>
                    <a:pt x="6109" y="13526"/>
                  </a:lnTo>
                  <a:cubicBezTo>
                    <a:pt x="6097" y="13526"/>
                    <a:pt x="6097" y="13538"/>
                    <a:pt x="6097" y="13538"/>
                  </a:cubicBezTo>
                  <a:cubicBezTo>
                    <a:pt x="6097" y="13550"/>
                    <a:pt x="6109" y="13550"/>
                    <a:pt x="6109" y="13550"/>
                  </a:cubicBezTo>
                  <a:cubicBezTo>
                    <a:pt x="6109" y="13550"/>
                    <a:pt x="6061" y="13562"/>
                    <a:pt x="6061" y="13598"/>
                  </a:cubicBezTo>
                  <a:cubicBezTo>
                    <a:pt x="6061" y="13598"/>
                    <a:pt x="5918" y="13646"/>
                    <a:pt x="5978" y="13657"/>
                  </a:cubicBezTo>
                  <a:lnTo>
                    <a:pt x="6013" y="13657"/>
                  </a:lnTo>
                  <a:lnTo>
                    <a:pt x="5537" y="14098"/>
                  </a:lnTo>
                  <a:cubicBezTo>
                    <a:pt x="5501" y="14098"/>
                    <a:pt x="5489" y="14122"/>
                    <a:pt x="5466" y="14134"/>
                  </a:cubicBezTo>
                  <a:cubicBezTo>
                    <a:pt x="5263" y="14217"/>
                    <a:pt x="5299" y="14324"/>
                    <a:pt x="5299" y="14324"/>
                  </a:cubicBezTo>
                  <a:cubicBezTo>
                    <a:pt x="5299" y="14324"/>
                    <a:pt x="3823" y="15086"/>
                    <a:pt x="3989" y="16634"/>
                  </a:cubicBezTo>
                  <a:lnTo>
                    <a:pt x="3501" y="16717"/>
                  </a:lnTo>
                  <a:cubicBezTo>
                    <a:pt x="3501" y="16693"/>
                    <a:pt x="3477" y="16682"/>
                    <a:pt x="3477" y="16682"/>
                  </a:cubicBezTo>
                  <a:cubicBezTo>
                    <a:pt x="3442" y="16682"/>
                    <a:pt x="3418" y="17015"/>
                    <a:pt x="3406" y="17170"/>
                  </a:cubicBezTo>
                  <a:cubicBezTo>
                    <a:pt x="3323" y="17194"/>
                    <a:pt x="3263" y="17277"/>
                    <a:pt x="3263" y="17372"/>
                  </a:cubicBezTo>
                  <a:cubicBezTo>
                    <a:pt x="3263" y="17408"/>
                    <a:pt x="3263" y="17420"/>
                    <a:pt x="3275" y="17455"/>
                  </a:cubicBezTo>
                  <a:lnTo>
                    <a:pt x="3215" y="17455"/>
                  </a:lnTo>
                  <a:cubicBezTo>
                    <a:pt x="3227" y="17515"/>
                    <a:pt x="3287" y="17539"/>
                    <a:pt x="3334" y="17551"/>
                  </a:cubicBezTo>
                  <a:lnTo>
                    <a:pt x="3334" y="19158"/>
                  </a:lnTo>
                  <a:lnTo>
                    <a:pt x="2263" y="19313"/>
                  </a:lnTo>
                  <a:lnTo>
                    <a:pt x="2263" y="19146"/>
                  </a:lnTo>
                  <a:lnTo>
                    <a:pt x="2501" y="18920"/>
                  </a:lnTo>
                  <a:lnTo>
                    <a:pt x="2275" y="18741"/>
                  </a:lnTo>
                  <a:lnTo>
                    <a:pt x="2275" y="18468"/>
                  </a:lnTo>
                  <a:lnTo>
                    <a:pt x="1632" y="17646"/>
                  </a:lnTo>
                  <a:lnTo>
                    <a:pt x="1632" y="16824"/>
                  </a:lnTo>
                  <a:cubicBezTo>
                    <a:pt x="1691" y="16813"/>
                    <a:pt x="1739" y="16777"/>
                    <a:pt x="1751" y="16717"/>
                  </a:cubicBezTo>
                  <a:lnTo>
                    <a:pt x="1679" y="16717"/>
                  </a:lnTo>
                  <a:cubicBezTo>
                    <a:pt x="1691" y="16693"/>
                    <a:pt x="1691" y="16682"/>
                    <a:pt x="1691" y="16646"/>
                  </a:cubicBezTo>
                  <a:cubicBezTo>
                    <a:pt x="1691" y="16563"/>
                    <a:pt x="1632" y="16467"/>
                    <a:pt x="1549" y="16443"/>
                  </a:cubicBezTo>
                  <a:cubicBezTo>
                    <a:pt x="1549" y="16289"/>
                    <a:pt x="1513" y="15943"/>
                    <a:pt x="1489" y="15943"/>
                  </a:cubicBezTo>
                  <a:cubicBezTo>
                    <a:pt x="1441" y="15943"/>
                    <a:pt x="1429" y="16289"/>
                    <a:pt x="1418" y="16443"/>
                  </a:cubicBezTo>
                  <a:cubicBezTo>
                    <a:pt x="1322" y="16467"/>
                    <a:pt x="1263" y="16539"/>
                    <a:pt x="1263" y="16646"/>
                  </a:cubicBezTo>
                  <a:cubicBezTo>
                    <a:pt x="1263" y="16682"/>
                    <a:pt x="1263" y="16693"/>
                    <a:pt x="1275" y="16717"/>
                  </a:cubicBezTo>
                  <a:lnTo>
                    <a:pt x="1215" y="16717"/>
                  </a:lnTo>
                  <a:cubicBezTo>
                    <a:pt x="1239" y="16777"/>
                    <a:pt x="1298" y="16813"/>
                    <a:pt x="1334" y="16824"/>
                  </a:cubicBezTo>
                  <a:lnTo>
                    <a:pt x="1334" y="17479"/>
                  </a:lnTo>
                  <a:lnTo>
                    <a:pt x="775" y="17479"/>
                  </a:lnTo>
                  <a:lnTo>
                    <a:pt x="775" y="15753"/>
                  </a:lnTo>
                  <a:cubicBezTo>
                    <a:pt x="834" y="15741"/>
                    <a:pt x="882" y="15705"/>
                    <a:pt x="894" y="15646"/>
                  </a:cubicBezTo>
                  <a:lnTo>
                    <a:pt x="834" y="15646"/>
                  </a:lnTo>
                  <a:cubicBezTo>
                    <a:pt x="846" y="15622"/>
                    <a:pt x="846" y="15610"/>
                    <a:pt x="846" y="15574"/>
                  </a:cubicBezTo>
                  <a:cubicBezTo>
                    <a:pt x="846" y="15491"/>
                    <a:pt x="787" y="15396"/>
                    <a:pt x="703" y="15372"/>
                  </a:cubicBezTo>
                  <a:cubicBezTo>
                    <a:pt x="703" y="15217"/>
                    <a:pt x="667" y="14872"/>
                    <a:pt x="644" y="14872"/>
                  </a:cubicBezTo>
                  <a:cubicBezTo>
                    <a:pt x="596" y="14872"/>
                    <a:pt x="584" y="15217"/>
                    <a:pt x="560" y="15372"/>
                  </a:cubicBezTo>
                  <a:cubicBezTo>
                    <a:pt x="477" y="15396"/>
                    <a:pt x="417" y="15467"/>
                    <a:pt x="417" y="15574"/>
                  </a:cubicBezTo>
                  <a:cubicBezTo>
                    <a:pt x="417" y="15610"/>
                    <a:pt x="417" y="15622"/>
                    <a:pt x="429" y="15646"/>
                  </a:cubicBezTo>
                  <a:lnTo>
                    <a:pt x="370" y="15646"/>
                  </a:lnTo>
                  <a:cubicBezTo>
                    <a:pt x="382" y="15705"/>
                    <a:pt x="441" y="15741"/>
                    <a:pt x="489" y="15753"/>
                  </a:cubicBezTo>
                  <a:lnTo>
                    <a:pt x="489" y="17396"/>
                  </a:lnTo>
                  <a:cubicBezTo>
                    <a:pt x="465" y="17348"/>
                    <a:pt x="417" y="17301"/>
                    <a:pt x="370" y="17289"/>
                  </a:cubicBezTo>
                  <a:cubicBezTo>
                    <a:pt x="370" y="17134"/>
                    <a:pt x="346" y="16801"/>
                    <a:pt x="310" y="16801"/>
                  </a:cubicBezTo>
                  <a:cubicBezTo>
                    <a:pt x="263" y="16801"/>
                    <a:pt x="251" y="17134"/>
                    <a:pt x="239" y="17289"/>
                  </a:cubicBezTo>
                  <a:cubicBezTo>
                    <a:pt x="144" y="17313"/>
                    <a:pt x="84" y="17396"/>
                    <a:pt x="84" y="17491"/>
                  </a:cubicBezTo>
                  <a:cubicBezTo>
                    <a:pt x="84" y="17527"/>
                    <a:pt x="84" y="17539"/>
                    <a:pt x="108" y="17575"/>
                  </a:cubicBezTo>
                  <a:lnTo>
                    <a:pt x="48" y="17575"/>
                  </a:lnTo>
                  <a:cubicBezTo>
                    <a:pt x="60" y="17634"/>
                    <a:pt x="120" y="17658"/>
                    <a:pt x="167" y="17670"/>
                  </a:cubicBezTo>
                  <a:lnTo>
                    <a:pt x="167" y="20170"/>
                  </a:lnTo>
                  <a:lnTo>
                    <a:pt x="84" y="20194"/>
                  </a:lnTo>
                  <a:cubicBezTo>
                    <a:pt x="25" y="20194"/>
                    <a:pt x="1" y="20253"/>
                    <a:pt x="1" y="20289"/>
                  </a:cubicBezTo>
                  <a:cubicBezTo>
                    <a:pt x="1" y="20344"/>
                    <a:pt x="50" y="20398"/>
                    <a:pt x="104" y="20398"/>
                  </a:cubicBezTo>
                  <a:cubicBezTo>
                    <a:pt x="109" y="20398"/>
                    <a:pt x="115" y="20397"/>
                    <a:pt x="120" y="20396"/>
                  </a:cubicBezTo>
                  <a:lnTo>
                    <a:pt x="167" y="20396"/>
                  </a:lnTo>
                  <a:lnTo>
                    <a:pt x="167" y="30207"/>
                  </a:lnTo>
                  <a:lnTo>
                    <a:pt x="27802" y="30207"/>
                  </a:lnTo>
                  <a:lnTo>
                    <a:pt x="27802" y="20396"/>
                  </a:lnTo>
                  <a:lnTo>
                    <a:pt x="27838" y="20396"/>
                  </a:lnTo>
                  <a:cubicBezTo>
                    <a:pt x="27843" y="20397"/>
                    <a:pt x="27848" y="20398"/>
                    <a:pt x="27853" y="20398"/>
                  </a:cubicBezTo>
                  <a:cubicBezTo>
                    <a:pt x="27907" y="20398"/>
                    <a:pt x="27957" y="20344"/>
                    <a:pt x="27957" y="20289"/>
                  </a:cubicBezTo>
                  <a:cubicBezTo>
                    <a:pt x="28040" y="20253"/>
                    <a:pt x="27992" y="20206"/>
                    <a:pt x="27933" y="20194"/>
                  </a:cubicBezTo>
                  <a:lnTo>
                    <a:pt x="27861" y="20170"/>
                  </a:lnTo>
                  <a:lnTo>
                    <a:pt x="27861" y="17670"/>
                  </a:lnTo>
                  <a:cubicBezTo>
                    <a:pt x="27921" y="17658"/>
                    <a:pt x="27968" y="17634"/>
                    <a:pt x="27980" y="17575"/>
                  </a:cubicBezTo>
                  <a:lnTo>
                    <a:pt x="27921" y="17575"/>
                  </a:lnTo>
                  <a:cubicBezTo>
                    <a:pt x="27933" y="17539"/>
                    <a:pt x="27933" y="17527"/>
                    <a:pt x="27933" y="17491"/>
                  </a:cubicBezTo>
                  <a:cubicBezTo>
                    <a:pt x="27933" y="17408"/>
                    <a:pt x="27873" y="17313"/>
                    <a:pt x="27790" y="17289"/>
                  </a:cubicBezTo>
                  <a:cubicBezTo>
                    <a:pt x="27790" y="17134"/>
                    <a:pt x="27766" y="16801"/>
                    <a:pt x="27707" y="16801"/>
                  </a:cubicBezTo>
                  <a:cubicBezTo>
                    <a:pt x="27671" y="16801"/>
                    <a:pt x="27647" y="17134"/>
                    <a:pt x="27647" y="17289"/>
                  </a:cubicBezTo>
                  <a:cubicBezTo>
                    <a:pt x="27587" y="17301"/>
                    <a:pt x="27552" y="17348"/>
                    <a:pt x="27528" y="17396"/>
                  </a:cubicBezTo>
                  <a:lnTo>
                    <a:pt x="27528" y="15753"/>
                  </a:lnTo>
                  <a:cubicBezTo>
                    <a:pt x="27587" y="15741"/>
                    <a:pt x="27635" y="15717"/>
                    <a:pt x="27647" y="15646"/>
                  </a:cubicBezTo>
                  <a:lnTo>
                    <a:pt x="27576" y="15646"/>
                  </a:lnTo>
                  <a:cubicBezTo>
                    <a:pt x="27587" y="15622"/>
                    <a:pt x="27587" y="15610"/>
                    <a:pt x="27587" y="15574"/>
                  </a:cubicBezTo>
                  <a:cubicBezTo>
                    <a:pt x="27587" y="15491"/>
                    <a:pt x="27528" y="15396"/>
                    <a:pt x="27445" y="15372"/>
                  </a:cubicBezTo>
                  <a:cubicBezTo>
                    <a:pt x="27445" y="15217"/>
                    <a:pt x="27433" y="14884"/>
                    <a:pt x="27373" y="14884"/>
                  </a:cubicBezTo>
                  <a:cubicBezTo>
                    <a:pt x="27326" y="14884"/>
                    <a:pt x="27314" y="15217"/>
                    <a:pt x="27314" y="15372"/>
                  </a:cubicBezTo>
                  <a:cubicBezTo>
                    <a:pt x="27218" y="15396"/>
                    <a:pt x="27159" y="15479"/>
                    <a:pt x="27159" y="15574"/>
                  </a:cubicBezTo>
                  <a:cubicBezTo>
                    <a:pt x="27159" y="15610"/>
                    <a:pt x="27159" y="15622"/>
                    <a:pt x="27171" y="15646"/>
                  </a:cubicBezTo>
                  <a:lnTo>
                    <a:pt x="27111" y="15646"/>
                  </a:lnTo>
                  <a:cubicBezTo>
                    <a:pt x="27135" y="15705"/>
                    <a:pt x="27195" y="15741"/>
                    <a:pt x="27230" y="15753"/>
                  </a:cubicBezTo>
                  <a:lnTo>
                    <a:pt x="27230" y="17479"/>
                  </a:lnTo>
                  <a:lnTo>
                    <a:pt x="26671" y="17479"/>
                  </a:lnTo>
                  <a:lnTo>
                    <a:pt x="26671" y="16824"/>
                  </a:lnTo>
                  <a:cubicBezTo>
                    <a:pt x="26730" y="16813"/>
                    <a:pt x="26778" y="16789"/>
                    <a:pt x="26790" y="16729"/>
                  </a:cubicBezTo>
                  <a:lnTo>
                    <a:pt x="26730" y="16729"/>
                  </a:lnTo>
                  <a:cubicBezTo>
                    <a:pt x="26742" y="16693"/>
                    <a:pt x="26742" y="16682"/>
                    <a:pt x="26742" y="16646"/>
                  </a:cubicBezTo>
                  <a:cubicBezTo>
                    <a:pt x="26742" y="16563"/>
                    <a:pt x="26683" y="16467"/>
                    <a:pt x="26599" y="16443"/>
                  </a:cubicBezTo>
                  <a:cubicBezTo>
                    <a:pt x="26599" y="16289"/>
                    <a:pt x="26575" y="15955"/>
                    <a:pt x="26516" y="15955"/>
                  </a:cubicBezTo>
                  <a:cubicBezTo>
                    <a:pt x="26480" y="15955"/>
                    <a:pt x="26456" y="16289"/>
                    <a:pt x="26456" y="16443"/>
                  </a:cubicBezTo>
                  <a:cubicBezTo>
                    <a:pt x="26373" y="16467"/>
                    <a:pt x="26314" y="16551"/>
                    <a:pt x="26314" y="16646"/>
                  </a:cubicBezTo>
                  <a:cubicBezTo>
                    <a:pt x="26314" y="16682"/>
                    <a:pt x="26314" y="16693"/>
                    <a:pt x="26325" y="16729"/>
                  </a:cubicBezTo>
                  <a:lnTo>
                    <a:pt x="26266" y="16729"/>
                  </a:lnTo>
                  <a:cubicBezTo>
                    <a:pt x="26278" y="16777"/>
                    <a:pt x="26337" y="16813"/>
                    <a:pt x="26385" y="16824"/>
                  </a:cubicBezTo>
                  <a:lnTo>
                    <a:pt x="26385" y="17646"/>
                  </a:lnTo>
                  <a:lnTo>
                    <a:pt x="25742" y="18468"/>
                  </a:lnTo>
                  <a:lnTo>
                    <a:pt x="25742" y="18753"/>
                  </a:lnTo>
                  <a:lnTo>
                    <a:pt x="25528" y="18932"/>
                  </a:lnTo>
                  <a:lnTo>
                    <a:pt x="25766" y="19146"/>
                  </a:lnTo>
                  <a:lnTo>
                    <a:pt x="25766" y="19313"/>
                  </a:lnTo>
                  <a:lnTo>
                    <a:pt x="24694" y="19170"/>
                  </a:lnTo>
                  <a:lnTo>
                    <a:pt x="24694" y="17551"/>
                  </a:lnTo>
                  <a:cubicBezTo>
                    <a:pt x="24754" y="17539"/>
                    <a:pt x="24790" y="17515"/>
                    <a:pt x="24813" y="17455"/>
                  </a:cubicBezTo>
                  <a:lnTo>
                    <a:pt x="24754" y="17455"/>
                  </a:lnTo>
                  <a:cubicBezTo>
                    <a:pt x="24766" y="17420"/>
                    <a:pt x="24766" y="17408"/>
                    <a:pt x="24766" y="17372"/>
                  </a:cubicBezTo>
                  <a:cubicBezTo>
                    <a:pt x="24766" y="17289"/>
                    <a:pt x="24706" y="17194"/>
                    <a:pt x="24611" y="17170"/>
                  </a:cubicBezTo>
                  <a:cubicBezTo>
                    <a:pt x="24611" y="17015"/>
                    <a:pt x="24599" y="16682"/>
                    <a:pt x="24539" y="16682"/>
                  </a:cubicBezTo>
                  <a:cubicBezTo>
                    <a:pt x="24528" y="16682"/>
                    <a:pt x="24528" y="16693"/>
                    <a:pt x="24528" y="16717"/>
                  </a:cubicBezTo>
                  <a:lnTo>
                    <a:pt x="24039" y="16634"/>
                  </a:lnTo>
                  <a:cubicBezTo>
                    <a:pt x="24194" y="15074"/>
                    <a:pt x="22730" y="14324"/>
                    <a:pt x="22730" y="14324"/>
                  </a:cubicBezTo>
                  <a:cubicBezTo>
                    <a:pt x="22730" y="14324"/>
                    <a:pt x="22754" y="14217"/>
                    <a:pt x="22563" y="14134"/>
                  </a:cubicBezTo>
                  <a:cubicBezTo>
                    <a:pt x="22527" y="14122"/>
                    <a:pt x="22515" y="14122"/>
                    <a:pt x="22492" y="14098"/>
                  </a:cubicBezTo>
                  <a:lnTo>
                    <a:pt x="22015" y="13657"/>
                  </a:lnTo>
                  <a:lnTo>
                    <a:pt x="22039" y="13657"/>
                  </a:lnTo>
                  <a:cubicBezTo>
                    <a:pt x="22087" y="13646"/>
                    <a:pt x="21968" y="13598"/>
                    <a:pt x="21968" y="13598"/>
                  </a:cubicBezTo>
                  <a:cubicBezTo>
                    <a:pt x="21968" y="13562"/>
                    <a:pt x="21908" y="13550"/>
                    <a:pt x="21908" y="13550"/>
                  </a:cubicBezTo>
                  <a:cubicBezTo>
                    <a:pt x="21920" y="13550"/>
                    <a:pt x="21920" y="13538"/>
                    <a:pt x="21920" y="13538"/>
                  </a:cubicBezTo>
                  <a:cubicBezTo>
                    <a:pt x="21920" y="13526"/>
                    <a:pt x="21908" y="13526"/>
                    <a:pt x="21908" y="13526"/>
                  </a:cubicBezTo>
                  <a:lnTo>
                    <a:pt x="21896" y="13526"/>
                  </a:lnTo>
                  <a:cubicBezTo>
                    <a:pt x="21896" y="13479"/>
                    <a:pt x="21849" y="13431"/>
                    <a:pt x="21801" y="13419"/>
                  </a:cubicBezTo>
                  <a:lnTo>
                    <a:pt x="21801" y="13407"/>
                  </a:lnTo>
                  <a:cubicBezTo>
                    <a:pt x="21849" y="13384"/>
                    <a:pt x="21872" y="13360"/>
                    <a:pt x="21872" y="13312"/>
                  </a:cubicBezTo>
                  <a:cubicBezTo>
                    <a:pt x="21872" y="13265"/>
                    <a:pt x="21849" y="13229"/>
                    <a:pt x="21801" y="13229"/>
                  </a:cubicBezTo>
                  <a:lnTo>
                    <a:pt x="21801" y="13181"/>
                  </a:lnTo>
                  <a:cubicBezTo>
                    <a:pt x="21861" y="13169"/>
                    <a:pt x="21920" y="13122"/>
                    <a:pt x="21920" y="13050"/>
                  </a:cubicBezTo>
                  <a:cubicBezTo>
                    <a:pt x="21920" y="12991"/>
                    <a:pt x="21896" y="12943"/>
                    <a:pt x="21837" y="12907"/>
                  </a:cubicBezTo>
                  <a:cubicBezTo>
                    <a:pt x="21837" y="12895"/>
                    <a:pt x="21813" y="12895"/>
                    <a:pt x="21801" y="12895"/>
                  </a:cubicBezTo>
                  <a:lnTo>
                    <a:pt x="21801" y="12812"/>
                  </a:lnTo>
                  <a:cubicBezTo>
                    <a:pt x="21813" y="12812"/>
                    <a:pt x="21837" y="12788"/>
                    <a:pt x="21837" y="12788"/>
                  </a:cubicBezTo>
                  <a:cubicBezTo>
                    <a:pt x="21837" y="12776"/>
                    <a:pt x="21813" y="12776"/>
                    <a:pt x="21801" y="12776"/>
                  </a:cubicBezTo>
                  <a:lnTo>
                    <a:pt x="21801" y="12729"/>
                  </a:lnTo>
                  <a:cubicBezTo>
                    <a:pt x="21837" y="12717"/>
                    <a:pt x="21861" y="12693"/>
                    <a:pt x="21861" y="12657"/>
                  </a:cubicBezTo>
                  <a:cubicBezTo>
                    <a:pt x="21861" y="12610"/>
                    <a:pt x="21837" y="12586"/>
                    <a:pt x="21801" y="12586"/>
                  </a:cubicBezTo>
                  <a:lnTo>
                    <a:pt x="21801" y="12514"/>
                  </a:lnTo>
                  <a:cubicBezTo>
                    <a:pt x="21872" y="12491"/>
                    <a:pt x="21920" y="12431"/>
                    <a:pt x="21920" y="12372"/>
                  </a:cubicBezTo>
                  <a:lnTo>
                    <a:pt x="21920" y="12348"/>
                  </a:lnTo>
                  <a:cubicBezTo>
                    <a:pt x="21908" y="12407"/>
                    <a:pt x="21861" y="12455"/>
                    <a:pt x="21801" y="12467"/>
                  </a:cubicBezTo>
                  <a:lnTo>
                    <a:pt x="21801" y="12407"/>
                  </a:lnTo>
                  <a:cubicBezTo>
                    <a:pt x="21813" y="12395"/>
                    <a:pt x="21837" y="12395"/>
                    <a:pt x="21837" y="12360"/>
                  </a:cubicBezTo>
                  <a:cubicBezTo>
                    <a:pt x="21837" y="12348"/>
                    <a:pt x="21813" y="12336"/>
                    <a:pt x="21801" y="12312"/>
                  </a:cubicBezTo>
                  <a:lnTo>
                    <a:pt x="21801" y="12300"/>
                  </a:lnTo>
                  <a:cubicBezTo>
                    <a:pt x="21837" y="12300"/>
                    <a:pt x="21837" y="12288"/>
                    <a:pt x="21837" y="12288"/>
                  </a:cubicBezTo>
                  <a:lnTo>
                    <a:pt x="21777" y="12193"/>
                  </a:lnTo>
                  <a:lnTo>
                    <a:pt x="21718" y="12288"/>
                  </a:lnTo>
                  <a:cubicBezTo>
                    <a:pt x="21718" y="12288"/>
                    <a:pt x="21718" y="12300"/>
                    <a:pt x="21742" y="12300"/>
                  </a:cubicBezTo>
                  <a:lnTo>
                    <a:pt x="21742" y="12312"/>
                  </a:lnTo>
                  <a:cubicBezTo>
                    <a:pt x="21730" y="12336"/>
                    <a:pt x="21718" y="12336"/>
                    <a:pt x="21718" y="12360"/>
                  </a:cubicBezTo>
                  <a:cubicBezTo>
                    <a:pt x="21718" y="12372"/>
                    <a:pt x="21730" y="12395"/>
                    <a:pt x="21742" y="12407"/>
                  </a:cubicBezTo>
                  <a:lnTo>
                    <a:pt x="21742" y="12467"/>
                  </a:lnTo>
                  <a:cubicBezTo>
                    <a:pt x="21682" y="12455"/>
                    <a:pt x="21634" y="12407"/>
                    <a:pt x="21622" y="12348"/>
                  </a:cubicBezTo>
                  <a:lnTo>
                    <a:pt x="21622" y="12372"/>
                  </a:lnTo>
                  <a:cubicBezTo>
                    <a:pt x="21622" y="12455"/>
                    <a:pt x="21670" y="12514"/>
                    <a:pt x="21742" y="12514"/>
                  </a:cubicBezTo>
                  <a:lnTo>
                    <a:pt x="21742" y="12586"/>
                  </a:lnTo>
                  <a:cubicBezTo>
                    <a:pt x="21718" y="12598"/>
                    <a:pt x="21682" y="12633"/>
                    <a:pt x="21682" y="12657"/>
                  </a:cubicBezTo>
                  <a:cubicBezTo>
                    <a:pt x="21682" y="12705"/>
                    <a:pt x="21718" y="12729"/>
                    <a:pt x="21742" y="12729"/>
                  </a:cubicBezTo>
                  <a:lnTo>
                    <a:pt x="21742" y="12776"/>
                  </a:lnTo>
                  <a:cubicBezTo>
                    <a:pt x="21730" y="12776"/>
                    <a:pt x="21718" y="12788"/>
                    <a:pt x="21718" y="12788"/>
                  </a:cubicBezTo>
                  <a:cubicBezTo>
                    <a:pt x="21718" y="12812"/>
                    <a:pt x="21730" y="12812"/>
                    <a:pt x="21742" y="12812"/>
                  </a:cubicBezTo>
                  <a:lnTo>
                    <a:pt x="21742" y="12895"/>
                  </a:lnTo>
                  <a:cubicBezTo>
                    <a:pt x="21730" y="12895"/>
                    <a:pt x="21718" y="12907"/>
                    <a:pt x="21718" y="12907"/>
                  </a:cubicBezTo>
                  <a:cubicBezTo>
                    <a:pt x="21670" y="12931"/>
                    <a:pt x="21622" y="12991"/>
                    <a:pt x="21622" y="13050"/>
                  </a:cubicBezTo>
                  <a:cubicBezTo>
                    <a:pt x="21622" y="13122"/>
                    <a:pt x="21670" y="13169"/>
                    <a:pt x="21742" y="13181"/>
                  </a:cubicBezTo>
                  <a:lnTo>
                    <a:pt x="21742" y="13229"/>
                  </a:lnTo>
                  <a:cubicBezTo>
                    <a:pt x="21694" y="13241"/>
                    <a:pt x="21670" y="13265"/>
                    <a:pt x="21670" y="13312"/>
                  </a:cubicBezTo>
                  <a:cubicBezTo>
                    <a:pt x="21670" y="13360"/>
                    <a:pt x="21694" y="13407"/>
                    <a:pt x="21742" y="13407"/>
                  </a:cubicBezTo>
                  <a:lnTo>
                    <a:pt x="21742" y="13419"/>
                  </a:lnTo>
                  <a:cubicBezTo>
                    <a:pt x="21694" y="13431"/>
                    <a:pt x="21658" y="13467"/>
                    <a:pt x="21658" y="13526"/>
                  </a:cubicBezTo>
                  <a:lnTo>
                    <a:pt x="21634" y="13526"/>
                  </a:lnTo>
                  <a:cubicBezTo>
                    <a:pt x="21622" y="13526"/>
                    <a:pt x="21622" y="13538"/>
                    <a:pt x="21622" y="13538"/>
                  </a:cubicBezTo>
                  <a:cubicBezTo>
                    <a:pt x="21622" y="13550"/>
                    <a:pt x="21634" y="13550"/>
                    <a:pt x="21634" y="13550"/>
                  </a:cubicBezTo>
                  <a:cubicBezTo>
                    <a:pt x="21634" y="13550"/>
                    <a:pt x="21575" y="13562"/>
                    <a:pt x="21575" y="13598"/>
                  </a:cubicBezTo>
                  <a:cubicBezTo>
                    <a:pt x="21575" y="13598"/>
                    <a:pt x="21444" y="13646"/>
                    <a:pt x="21503" y="13657"/>
                  </a:cubicBezTo>
                  <a:lnTo>
                    <a:pt x="21539" y="13657"/>
                  </a:lnTo>
                  <a:lnTo>
                    <a:pt x="21063" y="14098"/>
                  </a:lnTo>
                  <a:cubicBezTo>
                    <a:pt x="21027" y="14098"/>
                    <a:pt x="21015" y="14122"/>
                    <a:pt x="20980" y="14134"/>
                  </a:cubicBezTo>
                  <a:cubicBezTo>
                    <a:pt x="20789" y="14217"/>
                    <a:pt x="20825" y="14324"/>
                    <a:pt x="20825" y="14324"/>
                  </a:cubicBezTo>
                  <a:cubicBezTo>
                    <a:pt x="20825" y="14324"/>
                    <a:pt x="20206" y="14634"/>
                    <a:pt x="19813" y="15289"/>
                  </a:cubicBezTo>
                  <a:lnTo>
                    <a:pt x="19813" y="15134"/>
                  </a:lnTo>
                  <a:cubicBezTo>
                    <a:pt x="22325" y="9121"/>
                    <a:pt x="16717" y="6264"/>
                    <a:pt x="16717" y="6264"/>
                  </a:cubicBezTo>
                  <a:cubicBezTo>
                    <a:pt x="16717" y="6264"/>
                    <a:pt x="16800" y="5942"/>
                    <a:pt x="16253" y="5704"/>
                  </a:cubicBezTo>
                  <a:cubicBezTo>
                    <a:pt x="16181" y="5680"/>
                    <a:pt x="16098" y="5645"/>
                    <a:pt x="16027" y="5633"/>
                  </a:cubicBezTo>
                  <a:lnTo>
                    <a:pt x="14669" y="4371"/>
                  </a:lnTo>
                  <a:lnTo>
                    <a:pt x="14764" y="4371"/>
                  </a:lnTo>
                  <a:cubicBezTo>
                    <a:pt x="14895" y="4311"/>
                    <a:pt x="14538" y="4192"/>
                    <a:pt x="14538" y="4192"/>
                  </a:cubicBezTo>
                  <a:cubicBezTo>
                    <a:pt x="14550" y="4121"/>
                    <a:pt x="14372" y="4073"/>
                    <a:pt x="14372" y="4073"/>
                  </a:cubicBezTo>
                  <a:cubicBezTo>
                    <a:pt x="14407" y="4073"/>
                    <a:pt x="14431" y="4037"/>
                    <a:pt x="14431" y="4013"/>
                  </a:cubicBezTo>
                  <a:cubicBezTo>
                    <a:pt x="14431" y="3978"/>
                    <a:pt x="14407" y="3954"/>
                    <a:pt x="14372" y="3954"/>
                  </a:cubicBezTo>
                  <a:lnTo>
                    <a:pt x="14336" y="3954"/>
                  </a:lnTo>
                  <a:cubicBezTo>
                    <a:pt x="14312" y="3823"/>
                    <a:pt x="14217" y="3704"/>
                    <a:pt x="14074" y="3668"/>
                  </a:cubicBezTo>
                  <a:lnTo>
                    <a:pt x="14074" y="3620"/>
                  </a:lnTo>
                  <a:cubicBezTo>
                    <a:pt x="14193" y="3597"/>
                    <a:pt x="14288" y="3489"/>
                    <a:pt x="14288" y="3359"/>
                  </a:cubicBezTo>
                  <a:cubicBezTo>
                    <a:pt x="14288" y="3228"/>
                    <a:pt x="14193" y="3120"/>
                    <a:pt x="14074" y="3085"/>
                  </a:cubicBezTo>
                  <a:lnTo>
                    <a:pt x="14074" y="2989"/>
                  </a:lnTo>
                  <a:cubicBezTo>
                    <a:pt x="14264" y="2954"/>
                    <a:pt x="14407" y="2787"/>
                    <a:pt x="14407" y="2597"/>
                  </a:cubicBezTo>
                  <a:cubicBezTo>
                    <a:pt x="14407" y="2430"/>
                    <a:pt x="14300" y="2299"/>
                    <a:pt x="14169" y="2239"/>
                  </a:cubicBezTo>
                  <a:lnTo>
                    <a:pt x="14181" y="2227"/>
                  </a:lnTo>
                  <a:cubicBezTo>
                    <a:pt x="14181" y="2192"/>
                    <a:pt x="14133" y="2180"/>
                    <a:pt x="14062" y="2168"/>
                  </a:cubicBezTo>
                  <a:lnTo>
                    <a:pt x="14062" y="1918"/>
                  </a:lnTo>
                  <a:cubicBezTo>
                    <a:pt x="14122" y="1894"/>
                    <a:pt x="14181" y="1882"/>
                    <a:pt x="14181" y="1858"/>
                  </a:cubicBezTo>
                  <a:cubicBezTo>
                    <a:pt x="14181" y="1823"/>
                    <a:pt x="14133" y="1811"/>
                    <a:pt x="14062" y="1799"/>
                  </a:cubicBezTo>
                  <a:lnTo>
                    <a:pt x="14062" y="1680"/>
                  </a:lnTo>
                  <a:cubicBezTo>
                    <a:pt x="14169" y="1644"/>
                    <a:pt x="14252" y="1561"/>
                    <a:pt x="14252" y="1442"/>
                  </a:cubicBezTo>
                  <a:cubicBezTo>
                    <a:pt x="14252" y="1323"/>
                    <a:pt x="14169" y="1215"/>
                    <a:pt x="14062" y="1203"/>
                  </a:cubicBezTo>
                  <a:lnTo>
                    <a:pt x="14062" y="989"/>
                  </a:lnTo>
                  <a:cubicBezTo>
                    <a:pt x="14276" y="965"/>
                    <a:pt x="14419" y="799"/>
                    <a:pt x="14419" y="584"/>
                  </a:cubicBezTo>
                  <a:cubicBezTo>
                    <a:pt x="14419" y="561"/>
                    <a:pt x="14419" y="525"/>
                    <a:pt x="14407" y="513"/>
                  </a:cubicBezTo>
                  <a:cubicBezTo>
                    <a:pt x="14372" y="692"/>
                    <a:pt x="14229" y="822"/>
                    <a:pt x="14050" y="846"/>
                  </a:cubicBezTo>
                  <a:lnTo>
                    <a:pt x="14050" y="680"/>
                  </a:lnTo>
                  <a:cubicBezTo>
                    <a:pt x="14110" y="668"/>
                    <a:pt x="14133" y="608"/>
                    <a:pt x="14133" y="549"/>
                  </a:cubicBezTo>
                  <a:cubicBezTo>
                    <a:pt x="14133" y="489"/>
                    <a:pt x="14098" y="430"/>
                    <a:pt x="14050" y="406"/>
                  </a:cubicBezTo>
                  <a:lnTo>
                    <a:pt x="14050" y="382"/>
                  </a:lnTo>
                  <a:cubicBezTo>
                    <a:pt x="14133" y="370"/>
                    <a:pt x="14157" y="334"/>
                    <a:pt x="14157" y="334"/>
                  </a:cubicBezTo>
                  <a:lnTo>
                    <a:pt x="14002" y="1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74000">
                  <a:srgbClr val="7D386F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29"/>
            <p:cNvSpPr/>
            <p:nvPr/>
          </p:nvSpPr>
          <p:spPr>
            <a:xfrm>
              <a:off x="1489983" y="2820351"/>
              <a:ext cx="86100" cy="86100"/>
            </a:xfrm>
            <a:prstGeom prst="star4">
              <a:avLst>
                <a:gd name="adj" fmla="val 2247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29"/>
            <p:cNvSpPr/>
            <p:nvPr/>
          </p:nvSpPr>
          <p:spPr>
            <a:xfrm>
              <a:off x="3564283" y="3645851"/>
              <a:ext cx="86100" cy="86100"/>
            </a:xfrm>
            <a:prstGeom prst="star4">
              <a:avLst>
                <a:gd name="adj" fmla="val 2247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29"/>
            <p:cNvSpPr/>
            <p:nvPr/>
          </p:nvSpPr>
          <p:spPr>
            <a:xfrm>
              <a:off x="236857" y="1498151"/>
              <a:ext cx="3709636" cy="3097353"/>
            </a:xfrm>
            <a:custGeom>
              <a:avLst/>
              <a:gdLst/>
              <a:ahLst/>
              <a:cxnLst/>
              <a:rect l="l" t="t" r="r" b="b"/>
              <a:pathLst>
                <a:path w="56770" h="47400" extrusionOk="0">
                  <a:moveTo>
                    <a:pt x="28373" y="2453"/>
                  </a:moveTo>
                  <a:cubicBezTo>
                    <a:pt x="29016" y="3037"/>
                    <a:pt x="29921" y="3644"/>
                    <a:pt x="31183" y="4108"/>
                  </a:cubicBezTo>
                  <a:cubicBezTo>
                    <a:pt x="34207" y="5204"/>
                    <a:pt x="37255" y="7228"/>
                    <a:pt x="37255" y="9287"/>
                  </a:cubicBezTo>
                  <a:lnTo>
                    <a:pt x="37255" y="10931"/>
                  </a:lnTo>
                  <a:lnTo>
                    <a:pt x="38898" y="10752"/>
                  </a:lnTo>
                  <a:cubicBezTo>
                    <a:pt x="38898" y="10752"/>
                    <a:pt x="39065" y="10740"/>
                    <a:pt x="39315" y="10740"/>
                  </a:cubicBezTo>
                  <a:cubicBezTo>
                    <a:pt x="40053" y="10740"/>
                    <a:pt x="41505" y="10859"/>
                    <a:pt x="42720" y="11633"/>
                  </a:cubicBezTo>
                  <a:cubicBezTo>
                    <a:pt x="44196" y="12562"/>
                    <a:pt x="44911" y="14169"/>
                    <a:pt x="44911" y="16526"/>
                  </a:cubicBezTo>
                  <a:lnTo>
                    <a:pt x="44911" y="18098"/>
                  </a:lnTo>
                  <a:lnTo>
                    <a:pt x="46447" y="18015"/>
                  </a:lnTo>
                  <a:cubicBezTo>
                    <a:pt x="46470" y="18015"/>
                    <a:pt x="47375" y="18015"/>
                    <a:pt x="48209" y="18539"/>
                  </a:cubicBezTo>
                  <a:cubicBezTo>
                    <a:pt x="49221" y="19170"/>
                    <a:pt x="49745" y="20360"/>
                    <a:pt x="49745" y="22063"/>
                  </a:cubicBezTo>
                  <a:lnTo>
                    <a:pt x="49745" y="23313"/>
                  </a:lnTo>
                  <a:lnTo>
                    <a:pt x="50971" y="23539"/>
                  </a:lnTo>
                  <a:cubicBezTo>
                    <a:pt x="50971" y="23539"/>
                    <a:pt x="52126" y="23765"/>
                    <a:pt x="53233" y="24539"/>
                  </a:cubicBezTo>
                  <a:cubicBezTo>
                    <a:pt x="54602" y="25480"/>
                    <a:pt x="55257" y="26766"/>
                    <a:pt x="55257" y="28480"/>
                  </a:cubicBezTo>
                  <a:lnTo>
                    <a:pt x="55257" y="45911"/>
                  </a:lnTo>
                  <a:lnTo>
                    <a:pt x="1489" y="45911"/>
                  </a:lnTo>
                  <a:lnTo>
                    <a:pt x="1489" y="28492"/>
                  </a:lnTo>
                  <a:cubicBezTo>
                    <a:pt x="1489" y="26778"/>
                    <a:pt x="2167" y="25492"/>
                    <a:pt x="3513" y="24551"/>
                  </a:cubicBezTo>
                  <a:cubicBezTo>
                    <a:pt x="4620" y="23789"/>
                    <a:pt x="5775" y="23551"/>
                    <a:pt x="5799" y="23551"/>
                  </a:cubicBezTo>
                  <a:lnTo>
                    <a:pt x="7013" y="23325"/>
                  </a:lnTo>
                  <a:lnTo>
                    <a:pt x="7001" y="22087"/>
                  </a:lnTo>
                  <a:cubicBezTo>
                    <a:pt x="7001" y="20372"/>
                    <a:pt x="7525" y="19182"/>
                    <a:pt x="8537" y="18551"/>
                  </a:cubicBezTo>
                  <a:cubicBezTo>
                    <a:pt x="9370" y="18039"/>
                    <a:pt x="10275" y="18039"/>
                    <a:pt x="10323" y="18039"/>
                  </a:cubicBezTo>
                  <a:lnTo>
                    <a:pt x="11883" y="18110"/>
                  </a:lnTo>
                  <a:lnTo>
                    <a:pt x="11835" y="16550"/>
                  </a:lnTo>
                  <a:cubicBezTo>
                    <a:pt x="11835" y="14181"/>
                    <a:pt x="12549" y="12574"/>
                    <a:pt x="14026" y="11645"/>
                  </a:cubicBezTo>
                  <a:cubicBezTo>
                    <a:pt x="15252" y="10871"/>
                    <a:pt x="16693" y="10752"/>
                    <a:pt x="17431" y="10752"/>
                  </a:cubicBezTo>
                  <a:cubicBezTo>
                    <a:pt x="17693" y="10752"/>
                    <a:pt x="17848" y="10776"/>
                    <a:pt x="17848" y="10776"/>
                  </a:cubicBezTo>
                  <a:lnTo>
                    <a:pt x="19491" y="10919"/>
                  </a:lnTo>
                  <a:lnTo>
                    <a:pt x="19491" y="9287"/>
                  </a:lnTo>
                  <a:cubicBezTo>
                    <a:pt x="19491" y="7228"/>
                    <a:pt x="22539" y="5204"/>
                    <a:pt x="25563" y="4108"/>
                  </a:cubicBezTo>
                  <a:cubicBezTo>
                    <a:pt x="26837" y="3644"/>
                    <a:pt x="27730" y="3037"/>
                    <a:pt x="28373" y="2453"/>
                  </a:cubicBezTo>
                  <a:close/>
                  <a:moveTo>
                    <a:pt x="28385" y="1"/>
                  </a:moveTo>
                  <a:cubicBezTo>
                    <a:pt x="28385" y="1"/>
                    <a:pt x="27837" y="1727"/>
                    <a:pt x="25075" y="2739"/>
                  </a:cubicBezTo>
                  <a:cubicBezTo>
                    <a:pt x="22301" y="3739"/>
                    <a:pt x="18014" y="6037"/>
                    <a:pt x="18014" y="9311"/>
                  </a:cubicBezTo>
                  <a:cubicBezTo>
                    <a:pt x="18014" y="9311"/>
                    <a:pt x="17805" y="9289"/>
                    <a:pt x="17455" y="9289"/>
                  </a:cubicBezTo>
                  <a:cubicBezTo>
                    <a:pt x="15691" y="9289"/>
                    <a:pt x="10359" y="9845"/>
                    <a:pt x="10359" y="16562"/>
                  </a:cubicBezTo>
                  <a:cubicBezTo>
                    <a:pt x="10359" y="16562"/>
                    <a:pt x="10346" y="16562"/>
                    <a:pt x="10321" y="16562"/>
                  </a:cubicBezTo>
                  <a:cubicBezTo>
                    <a:pt x="9873" y="16562"/>
                    <a:pt x="5525" y="16701"/>
                    <a:pt x="5525" y="22099"/>
                  </a:cubicBezTo>
                  <a:cubicBezTo>
                    <a:pt x="5525" y="22099"/>
                    <a:pt x="0" y="23075"/>
                    <a:pt x="0" y="28492"/>
                  </a:cubicBezTo>
                  <a:lnTo>
                    <a:pt x="0" y="47233"/>
                  </a:lnTo>
                  <a:lnTo>
                    <a:pt x="0" y="47399"/>
                  </a:lnTo>
                  <a:lnTo>
                    <a:pt x="56769" y="47399"/>
                  </a:lnTo>
                  <a:lnTo>
                    <a:pt x="56769" y="47233"/>
                  </a:lnTo>
                  <a:lnTo>
                    <a:pt x="56769" y="28492"/>
                  </a:lnTo>
                  <a:cubicBezTo>
                    <a:pt x="56769" y="23087"/>
                    <a:pt x="51245" y="22099"/>
                    <a:pt x="51245" y="22099"/>
                  </a:cubicBezTo>
                  <a:cubicBezTo>
                    <a:pt x="51245" y="16701"/>
                    <a:pt x="46897" y="16562"/>
                    <a:pt x="46448" y="16562"/>
                  </a:cubicBezTo>
                  <a:cubicBezTo>
                    <a:pt x="46424" y="16562"/>
                    <a:pt x="46411" y="16562"/>
                    <a:pt x="46411" y="16562"/>
                  </a:cubicBezTo>
                  <a:cubicBezTo>
                    <a:pt x="46411" y="9850"/>
                    <a:pt x="41110" y="9289"/>
                    <a:pt x="39337" y="9289"/>
                  </a:cubicBezTo>
                  <a:cubicBezTo>
                    <a:pt x="38981" y="9289"/>
                    <a:pt x="38767" y="9311"/>
                    <a:pt x="38767" y="9311"/>
                  </a:cubicBezTo>
                  <a:cubicBezTo>
                    <a:pt x="38767" y="6037"/>
                    <a:pt x="34493" y="3739"/>
                    <a:pt x="31707" y="2739"/>
                  </a:cubicBezTo>
                  <a:cubicBezTo>
                    <a:pt x="28944" y="1727"/>
                    <a:pt x="28385" y="1"/>
                    <a:pt x="28385" y="1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FF2C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27" name="صورة 126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679A73CA-C3FE-4E98-97F0-0D8D5F571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33025" y="3465928"/>
              <a:ext cx="1572017" cy="928918"/>
            </a:xfrm>
            <a:prstGeom prst="rect">
              <a:avLst/>
            </a:prstGeom>
            <a:effectLst/>
          </p:spPr>
        </p:pic>
        <p:grpSp>
          <p:nvGrpSpPr>
            <p:cNvPr id="1143" name="Google Shape;1143;p29"/>
            <p:cNvGrpSpPr/>
            <p:nvPr/>
          </p:nvGrpSpPr>
          <p:grpSpPr>
            <a:xfrm>
              <a:off x="1828953" y="1771906"/>
              <a:ext cx="558125" cy="536100"/>
              <a:chOff x="6535925" y="-2669850"/>
              <a:chExt cx="558125" cy="536100"/>
            </a:xfrm>
          </p:grpSpPr>
          <p:sp>
            <p:nvSpPr>
              <p:cNvPr id="1144" name="Google Shape;1144;p29"/>
              <p:cNvSpPr/>
              <p:nvPr/>
            </p:nvSpPr>
            <p:spPr>
              <a:xfrm>
                <a:off x="6868700" y="-2505750"/>
                <a:ext cx="109575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4383" h="4076" extrusionOk="0">
                    <a:moveTo>
                      <a:pt x="2203" y="0"/>
                    </a:moveTo>
                    <a:cubicBezTo>
                      <a:pt x="2168" y="0"/>
                      <a:pt x="2126" y="15"/>
                      <a:pt x="2084" y="45"/>
                    </a:cubicBezTo>
                    <a:lnTo>
                      <a:pt x="1489" y="1247"/>
                    </a:lnTo>
                    <a:cubicBezTo>
                      <a:pt x="1489" y="1283"/>
                      <a:pt x="1465" y="1295"/>
                      <a:pt x="1429" y="1295"/>
                    </a:cubicBezTo>
                    <a:lnTo>
                      <a:pt x="96" y="1485"/>
                    </a:lnTo>
                    <a:cubicBezTo>
                      <a:pt x="13" y="1509"/>
                      <a:pt x="1" y="1593"/>
                      <a:pt x="48" y="1640"/>
                    </a:cubicBezTo>
                    <a:lnTo>
                      <a:pt x="1013" y="2581"/>
                    </a:lnTo>
                    <a:cubicBezTo>
                      <a:pt x="1048" y="2593"/>
                      <a:pt x="1048" y="2617"/>
                      <a:pt x="1048" y="2652"/>
                    </a:cubicBezTo>
                    <a:lnTo>
                      <a:pt x="822" y="3974"/>
                    </a:lnTo>
                    <a:cubicBezTo>
                      <a:pt x="822" y="4033"/>
                      <a:pt x="871" y="4075"/>
                      <a:pt x="921" y="4075"/>
                    </a:cubicBezTo>
                    <a:cubicBezTo>
                      <a:pt x="932" y="4075"/>
                      <a:pt x="943" y="4073"/>
                      <a:pt x="953" y="4069"/>
                    </a:cubicBezTo>
                    <a:lnTo>
                      <a:pt x="2144" y="3438"/>
                    </a:lnTo>
                    <a:cubicBezTo>
                      <a:pt x="2156" y="3432"/>
                      <a:pt x="2168" y="3429"/>
                      <a:pt x="2181" y="3429"/>
                    </a:cubicBezTo>
                    <a:cubicBezTo>
                      <a:pt x="2194" y="3429"/>
                      <a:pt x="2209" y="3432"/>
                      <a:pt x="2227" y="3438"/>
                    </a:cubicBezTo>
                    <a:lnTo>
                      <a:pt x="3418" y="4069"/>
                    </a:lnTo>
                    <a:cubicBezTo>
                      <a:pt x="3430" y="4073"/>
                      <a:pt x="3443" y="4075"/>
                      <a:pt x="3455" y="4075"/>
                    </a:cubicBezTo>
                    <a:cubicBezTo>
                      <a:pt x="3512" y="4075"/>
                      <a:pt x="3559" y="4033"/>
                      <a:pt x="3549" y="3974"/>
                    </a:cubicBezTo>
                    <a:lnTo>
                      <a:pt x="3322" y="2652"/>
                    </a:lnTo>
                    <a:cubicBezTo>
                      <a:pt x="3322" y="2617"/>
                      <a:pt x="3334" y="2593"/>
                      <a:pt x="3358" y="2581"/>
                    </a:cubicBezTo>
                    <a:lnTo>
                      <a:pt x="4323" y="1640"/>
                    </a:lnTo>
                    <a:cubicBezTo>
                      <a:pt x="4382" y="1593"/>
                      <a:pt x="4346" y="1509"/>
                      <a:pt x="4275" y="1485"/>
                    </a:cubicBezTo>
                    <a:lnTo>
                      <a:pt x="2941" y="1295"/>
                    </a:lnTo>
                    <a:cubicBezTo>
                      <a:pt x="2918" y="1295"/>
                      <a:pt x="2894" y="1283"/>
                      <a:pt x="2882" y="1247"/>
                    </a:cubicBezTo>
                    <a:lnTo>
                      <a:pt x="2287" y="45"/>
                    </a:lnTo>
                    <a:cubicBezTo>
                      <a:pt x="2269" y="15"/>
                      <a:pt x="2239" y="0"/>
                      <a:pt x="220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69138"/>
                  </a:gs>
                  <a:gs pos="50000">
                    <a:srgbClr val="FFF2CC"/>
                  </a:gs>
                  <a:gs pos="100000">
                    <a:srgbClr val="E69138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" name="Google Shape;1145;p29"/>
              <p:cNvSpPr/>
              <p:nvPr/>
            </p:nvSpPr>
            <p:spPr>
              <a:xfrm>
                <a:off x="6572525" y="-2669850"/>
                <a:ext cx="521525" cy="536100"/>
              </a:xfrm>
              <a:custGeom>
                <a:avLst/>
                <a:gdLst/>
                <a:ahLst/>
                <a:cxnLst/>
                <a:rect l="l" t="t" r="r" b="b"/>
                <a:pathLst>
                  <a:path w="20861" h="21444" extrusionOk="0">
                    <a:moveTo>
                      <a:pt x="8204" y="1"/>
                    </a:moveTo>
                    <a:lnTo>
                      <a:pt x="8204" y="1"/>
                    </a:lnTo>
                    <a:cubicBezTo>
                      <a:pt x="3489" y="1191"/>
                      <a:pt x="1" y="5466"/>
                      <a:pt x="1" y="10550"/>
                    </a:cubicBezTo>
                    <a:cubicBezTo>
                      <a:pt x="1" y="16562"/>
                      <a:pt x="4882" y="21444"/>
                      <a:pt x="10895" y="21444"/>
                    </a:cubicBezTo>
                    <a:cubicBezTo>
                      <a:pt x="15336" y="21444"/>
                      <a:pt x="19158" y="18789"/>
                      <a:pt x="20861" y="14979"/>
                    </a:cubicBezTo>
                    <a:lnTo>
                      <a:pt x="20861" y="14979"/>
                    </a:lnTo>
                    <a:cubicBezTo>
                      <a:pt x="19289" y="16027"/>
                      <a:pt x="17146" y="16979"/>
                      <a:pt x="15110" y="16979"/>
                    </a:cubicBezTo>
                    <a:cubicBezTo>
                      <a:pt x="9669" y="16979"/>
                      <a:pt x="4990" y="12455"/>
                      <a:pt x="4990" y="7014"/>
                    </a:cubicBezTo>
                    <a:cubicBezTo>
                      <a:pt x="4990" y="4394"/>
                      <a:pt x="6526" y="1775"/>
                      <a:pt x="8204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E69138"/>
                  </a:gs>
                  <a:gs pos="50000">
                    <a:srgbClr val="FFF2CC"/>
                  </a:gs>
                  <a:gs pos="100000">
                    <a:srgbClr val="E69138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6" name="Google Shape;1146;p29"/>
              <p:cNvSpPr/>
              <p:nvPr/>
            </p:nvSpPr>
            <p:spPr>
              <a:xfrm>
                <a:off x="6535925" y="-2669850"/>
                <a:ext cx="558125" cy="469825"/>
              </a:xfrm>
              <a:custGeom>
                <a:avLst/>
                <a:gdLst/>
                <a:ahLst/>
                <a:cxnLst/>
                <a:rect l="l" t="t" r="r" b="b"/>
                <a:pathLst>
                  <a:path w="22325" h="18793" extrusionOk="0">
                    <a:moveTo>
                      <a:pt x="9668" y="1"/>
                    </a:moveTo>
                    <a:lnTo>
                      <a:pt x="9668" y="1"/>
                    </a:lnTo>
                    <a:cubicBezTo>
                      <a:pt x="9667" y="1"/>
                      <a:pt x="1" y="6109"/>
                      <a:pt x="6585" y="15229"/>
                    </a:cubicBezTo>
                    <a:cubicBezTo>
                      <a:pt x="7896" y="17034"/>
                      <a:pt x="11307" y="18793"/>
                      <a:pt x="14854" y="18793"/>
                    </a:cubicBezTo>
                    <a:cubicBezTo>
                      <a:pt x="17554" y="18793"/>
                      <a:pt x="20333" y="17773"/>
                      <a:pt x="22325" y="14979"/>
                    </a:cubicBezTo>
                    <a:lnTo>
                      <a:pt x="22325" y="14979"/>
                    </a:lnTo>
                    <a:cubicBezTo>
                      <a:pt x="20753" y="16027"/>
                      <a:pt x="18872" y="16646"/>
                      <a:pt x="16824" y="16658"/>
                    </a:cubicBezTo>
                    <a:cubicBezTo>
                      <a:pt x="11383" y="16658"/>
                      <a:pt x="6966" y="12240"/>
                      <a:pt x="6966" y="6787"/>
                    </a:cubicBezTo>
                    <a:cubicBezTo>
                      <a:pt x="6966" y="4156"/>
                      <a:pt x="7990" y="1775"/>
                      <a:pt x="9668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E69138"/>
                  </a:gs>
                  <a:gs pos="50000">
                    <a:srgbClr val="F9CB9C"/>
                  </a:gs>
                  <a:gs pos="100000">
                    <a:srgbClr val="E69138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6" name="مربع نص 125">
            <a:extLst>
              <a:ext uri="{FF2B5EF4-FFF2-40B4-BE49-F238E27FC236}">
                <a16:creationId xmlns:a16="http://schemas.microsoft.com/office/drawing/2014/main" id="{EE397A0E-A55B-4076-9384-978234466809}"/>
              </a:ext>
            </a:extLst>
          </p:cNvPr>
          <p:cNvSpPr txBox="1"/>
          <p:nvPr/>
        </p:nvSpPr>
        <p:spPr>
          <a:xfrm>
            <a:off x="4067983" y="2143423"/>
            <a:ext cx="4600574" cy="432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30000"/>
              </a:lnSpc>
            </a:pPr>
            <a:r>
              <a:rPr lang="ar-SA" sz="1700" b="1" dirty="0">
                <a:solidFill>
                  <a:srgbClr val="C3F2B8"/>
                </a:solidFill>
                <a:effectLst>
                  <a:glow rad="88900">
                    <a:srgbClr val="246A14"/>
                  </a:glow>
                </a:effectLst>
                <a:latin typeface="Rakkas" panose="00000500000000000000" pitchFamily="2" charset="-78"/>
                <a:cs typeface="Rakkas" panose="00000500000000000000" pitchFamily="2" charset="-78"/>
              </a:rPr>
              <a:t>﴿ </a:t>
            </a:r>
            <a:r>
              <a:rPr lang="ar-SA" sz="1700" b="1" dirty="0">
                <a:solidFill>
                  <a:srgbClr val="C3F2B8"/>
                </a:solidFill>
                <a:effectLst>
                  <a:glow rad="88900">
                    <a:srgbClr val="246A14"/>
                  </a:glow>
                </a:effectLst>
                <a:latin typeface="BoutrosNewsH1" pitchFamily="2" charset="-78"/>
                <a:cs typeface="AlWatanHeadlines-Bold" panose="00000700000000000000" pitchFamily="2" charset="-78"/>
              </a:rPr>
              <a:t>وَقَدِمْنَا </a:t>
            </a:r>
            <a:r>
              <a:rPr lang="ar-SA" sz="1700" b="1" dirty="0" err="1">
                <a:solidFill>
                  <a:srgbClr val="C3F2B8"/>
                </a:solidFill>
                <a:effectLst>
                  <a:glow rad="88900">
                    <a:srgbClr val="246A14"/>
                  </a:glow>
                </a:effectLst>
                <a:latin typeface="BoutrosNewsH1" pitchFamily="2" charset="-78"/>
                <a:cs typeface="AlWatanHeadlines-Bold" panose="00000700000000000000" pitchFamily="2" charset="-78"/>
              </a:rPr>
              <a:t>إِلَىٰ</a:t>
            </a:r>
            <a:r>
              <a:rPr lang="ar-SA" sz="1700" b="1" dirty="0">
                <a:solidFill>
                  <a:srgbClr val="C3F2B8"/>
                </a:solidFill>
                <a:effectLst>
                  <a:glow rad="88900">
                    <a:srgbClr val="246A14"/>
                  </a:glow>
                </a:effectLst>
                <a:latin typeface="BoutrosNewsH1" pitchFamily="2" charset="-78"/>
                <a:cs typeface="AlWatanHeadlines-Bold" panose="00000700000000000000" pitchFamily="2" charset="-78"/>
              </a:rPr>
              <a:t> مَا عَمِلُوا مِنْ عَمَلٍ فَجَعَلْنَاهُ هَبَاءً مَّنثُورًا </a:t>
            </a:r>
            <a:r>
              <a:rPr lang="ar-SA" sz="1700" b="1" dirty="0">
                <a:solidFill>
                  <a:srgbClr val="C3F2B8"/>
                </a:solidFill>
                <a:effectLst>
                  <a:glow rad="88900">
                    <a:srgbClr val="246A14"/>
                  </a:glow>
                </a:effectLst>
                <a:latin typeface="Rakkas" panose="00000500000000000000" pitchFamily="2" charset="-78"/>
                <a:cs typeface="Rakkas" panose="00000500000000000000" pitchFamily="2" charset="-78"/>
              </a:rPr>
              <a:t>﴾</a:t>
            </a:r>
            <a:r>
              <a:rPr lang="ar-SA" sz="1700" b="1" dirty="0">
                <a:solidFill>
                  <a:srgbClr val="C3F2B8"/>
                </a:solidFill>
                <a:effectLst>
                  <a:glow rad="88900">
                    <a:srgbClr val="246A14"/>
                  </a:glow>
                </a:effectLst>
                <a:latin typeface="BoutrosNewsH1" pitchFamily="2" charset="-78"/>
                <a:cs typeface="AlWatanHeadlines-Bold" panose="00000700000000000000" pitchFamily="2" charset="-78"/>
              </a:rPr>
              <a:t> </a:t>
            </a:r>
          </a:p>
        </p:txBody>
      </p:sp>
      <p:sp>
        <p:nvSpPr>
          <p:cNvPr id="128" name="مربع نص 127">
            <a:extLst>
              <a:ext uri="{FF2B5EF4-FFF2-40B4-BE49-F238E27FC236}">
                <a16:creationId xmlns:a16="http://schemas.microsoft.com/office/drawing/2014/main" id="{EE397A0E-A55B-4076-9384-978234466809}"/>
              </a:ext>
            </a:extLst>
          </p:cNvPr>
          <p:cNvSpPr txBox="1"/>
          <p:nvPr/>
        </p:nvSpPr>
        <p:spPr>
          <a:xfrm>
            <a:off x="4032488" y="3046938"/>
            <a:ext cx="4600574" cy="432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30000"/>
              </a:lnSpc>
            </a:pPr>
            <a:r>
              <a:rPr lang="ar-SA" sz="1700" b="1" dirty="0">
                <a:solidFill>
                  <a:srgbClr val="C3F2B8"/>
                </a:solidFill>
                <a:effectLst>
                  <a:glow rad="88900">
                    <a:srgbClr val="246A14"/>
                  </a:glow>
                </a:effectLst>
                <a:latin typeface="Rakkas" panose="00000500000000000000" pitchFamily="2" charset="-78"/>
                <a:cs typeface="Rakkas" panose="00000500000000000000" pitchFamily="2" charset="-78"/>
              </a:rPr>
              <a:t>﴿ </a:t>
            </a:r>
            <a:r>
              <a:rPr lang="ar-SA" sz="1700" b="1" dirty="0">
                <a:solidFill>
                  <a:srgbClr val="C3F2B8"/>
                </a:solidFill>
                <a:effectLst>
                  <a:glow rad="88900">
                    <a:srgbClr val="246A14"/>
                  </a:glow>
                </a:effectLst>
                <a:latin typeface="BoutrosNewsH1" pitchFamily="2" charset="-78"/>
                <a:cs typeface="AlWatanHeadlines-Bold" panose="00000700000000000000" pitchFamily="2" charset="-78"/>
              </a:rPr>
              <a:t>إِنَّهُ مَن يُشْرِكْ بِاللَّهِ فَقَدْ حَرَّمَ اللَّهُ عَلَيْهِ الْجَنَّةَ وَمَأْوَاهُ النَّارُ </a:t>
            </a:r>
            <a:r>
              <a:rPr lang="ar-SA" sz="1700" b="1" dirty="0">
                <a:solidFill>
                  <a:srgbClr val="C3F2B8"/>
                </a:solidFill>
                <a:effectLst>
                  <a:glow rad="88900">
                    <a:srgbClr val="246A14"/>
                  </a:glow>
                </a:effectLst>
                <a:latin typeface="Rakkas" panose="00000500000000000000" pitchFamily="2" charset="-78"/>
                <a:cs typeface="Rakkas" panose="00000500000000000000" pitchFamily="2" charset="-78"/>
              </a:rPr>
              <a:t>﴾</a:t>
            </a:r>
            <a:r>
              <a:rPr lang="ar-SA" sz="1700" b="1" dirty="0">
                <a:solidFill>
                  <a:srgbClr val="C3F2B8"/>
                </a:solidFill>
                <a:effectLst>
                  <a:glow rad="88900">
                    <a:srgbClr val="246A14"/>
                  </a:glow>
                </a:effectLst>
                <a:latin typeface="BoutrosNewsH1" pitchFamily="2" charset="-78"/>
                <a:cs typeface="AlWatanHeadlines-Bold" panose="00000700000000000000" pitchFamily="2" charset="-78"/>
              </a:rPr>
              <a:t> </a:t>
            </a:r>
          </a:p>
        </p:txBody>
      </p:sp>
      <p:grpSp>
        <p:nvGrpSpPr>
          <p:cNvPr id="129" name="مجموعة 128"/>
          <p:cNvGrpSpPr/>
          <p:nvPr/>
        </p:nvGrpSpPr>
        <p:grpSpPr>
          <a:xfrm>
            <a:off x="8630951" y="3638125"/>
            <a:ext cx="425282" cy="580622"/>
            <a:chOff x="8598107" y="1498151"/>
            <a:chExt cx="452387" cy="660927"/>
          </a:xfrm>
        </p:grpSpPr>
        <p:grpSp>
          <p:nvGrpSpPr>
            <p:cNvPr id="130" name="Google Shape;1581;p38"/>
            <p:cNvGrpSpPr/>
            <p:nvPr/>
          </p:nvGrpSpPr>
          <p:grpSpPr>
            <a:xfrm rot="5400000">
              <a:off x="8493875" y="1604369"/>
              <a:ext cx="660927" cy="448492"/>
              <a:chOff x="1074165" y="1907849"/>
              <a:chExt cx="1594361" cy="931299"/>
            </a:xfrm>
          </p:grpSpPr>
          <p:sp>
            <p:nvSpPr>
              <p:cNvPr id="132" name="Google Shape;1582;p38"/>
              <p:cNvSpPr/>
              <p:nvPr/>
            </p:nvSpPr>
            <p:spPr>
              <a:xfrm rot="5400000">
                <a:off x="1409776" y="1585895"/>
                <a:ext cx="922805" cy="1575360"/>
              </a:xfrm>
              <a:custGeom>
                <a:avLst/>
                <a:gdLst/>
                <a:ahLst/>
                <a:cxnLst/>
                <a:rect l="l" t="t" r="r" b="b"/>
                <a:pathLst>
                  <a:path w="65950" h="112586" extrusionOk="0">
                    <a:moveTo>
                      <a:pt x="32969" y="0"/>
                    </a:moveTo>
                    <a:cubicBezTo>
                      <a:pt x="32517" y="726"/>
                      <a:pt x="31481" y="1976"/>
                      <a:pt x="29171" y="2810"/>
                    </a:cubicBezTo>
                    <a:cubicBezTo>
                      <a:pt x="25278" y="4227"/>
                      <a:pt x="21111" y="6918"/>
                      <a:pt x="21111" y="10227"/>
                    </a:cubicBezTo>
                    <a:lnTo>
                      <a:pt x="21111" y="10561"/>
                    </a:lnTo>
                    <a:lnTo>
                      <a:pt x="20777" y="10525"/>
                    </a:lnTo>
                    <a:cubicBezTo>
                      <a:pt x="20765" y="10525"/>
                      <a:pt x="20527" y="10501"/>
                      <a:pt x="20134" y="10501"/>
                    </a:cubicBezTo>
                    <a:cubicBezTo>
                      <a:pt x="19098" y="10501"/>
                      <a:pt x="17098" y="10668"/>
                      <a:pt x="15360" y="11763"/>
                    </a:cubicBezTo>
                    <a:cubicBezTo>
                      <a:pt x="13217" y="13121"/>
                      <a:pt x="12133" y="15466"/>
                      <a:pt x="12133" y="18729"/>
                    </a:cubicBezTo>
                    <a:lnTo>
                      <a:pt x="12133" y="19038"/>
                    </a:lnTo>
                    <a:lnTo>
                      <a:pt x="11824" y="19026"/>
                    </a:lnTo>
                    <a:lnTo>
                      <a:pt x="11788" y="19026"/>
                    </a:lnTo>
                    <a:cubicBezTo>
                      <a:pt x="11240" y="19026"/>
                      <a:pt x="6466" y="19193"/>
                      <a:pt x="6466" y="25217"/>
                    </a:cubicBezTo>
                    <a:lnTo>
                      <a:pt x="6466" y="25467"/>
                    </a:lnTo>
                    <a:lnTo>
                      <a:pt x="6228" y="25515"/>
                    </a:lnTo>
                    <a:cubicBezTo>
                      <a:pt x="6216" y="25515"/>
                      <a:pt x="4632" y="25813"/>
                      <a:pt x="3084" y="26860"/>
                    </a:cubicBezTo>
                    <a:cubicBezTo>
                      <a:pt x="1049" y="28242"/>
                      <a:pt x="1" y="30218"/>
                      <a:pt x="1" y="32730"/>
                    </a:cubicBezTo>
                    <a:lnTo>
                      <a:pt x="1" y="79843"/>
                    </a:lnTo>
                    <a:cubicBezTo>
                      <a:pt x="1" y="82355"/>
                      <a:pt x="1025" y="84332"/>
                      <a:pt x="3084" y="85713"/>
                    </a:cubicBezTo>
                    <a:cubicBezTo>
                      <a:pt x="4632" y="86761"/>
                      <a:pt x="6216" y="87058"/>
                      <a:pt x="6228" y="87058"/>
                    </a:cubicBezTo>
                    <a:lnTo>
                      <a:pt x="6466" y="87106"/>
                    </a:lnTo>
                    <a:lnTo>
                      <a:pt x="6466" y="87356"/>
                    </a:lnTo>
                    <a:cubicBezTo>
                      <a:pt x="6466" y="93369"/>
                      <a:pt x="11240" y="93547"/>
                      <a:pt x="11788" y="93547"/>
                    </a:cubicBezTo>
                    <a:lnTo>
                      <a:pt x="11824" y="93547"/>
                    </a:lnTo>
                    <a:lnTo>
                      <a:pt x="12133" y="93535"/>
                    </a:lnTo>
                    <a:lnTo>
                      <a:pt x="12133" y="93845"/>
                    </a:lnTo>
                    <a:cubicBezTo>
                      <a:pt x="12133" y="97107"/>
                      <a:pt x="13217" y="99453"/>
                      <a:pt x="15360" y="100810"/>
                    </a:cubicBezTo>
                    <a:cubicBezTo>
                      <a:pt x="17098" y="101905"/>
                      <a:pt x="19098" y="102072"/>
                      <a:pt x="20134" y="102072"/>
                    </a:cubicBezTo>
                    <a:cubicBezTo>
                      <a:pt x="20539" y="102072"/>
                      <a:pt x="20777" y="102048"/>
                      <a:pt x="20777" y="102048"/>
                    </a:cubicBezTo>
                    <a:lnTo>
                      <a:pt x="21111" y="102013"/>
                    </a:lnTo>
                    <a:lnTo>
                      <a:pt x="21111" y="102346"/>
                    </a:lnTo>
                    <a:cubicBezTo>
                      <a:pt x="21111" y="105644"/>
                      <a:pt x="25278" y="108359"/>
                      <a:pt x="29171" y="109764"/>
                    </a:cubicBezTo>
                    <a:cubicBezTo>
                      <a:pt x="31481" y="110597"/>
                      <a:pt x="32517" y="111847"/>
                      <a:pt x="32969" y="112585"/>
                    </a:cubicBezTo>
                    <a:cubicBezTo>
                      <a:pt x="33410" y="111847"/>
                      <a:pt x="34457" y="110597"/>
                      <a:pt x="36779" y="109775"/>
                    </a:cubicBezTo>
                    <a:cubicBezTo>
                      <a:pt x="40684" y="108359"/>
                      <a:pt x="44852" y="105668"/>
                      <a:pt x="44852" y="102346"/>
                    </a:cubicBezTo>
                    <a:lnTo>
                      <a:pt x="44852" y="102013"/>
                    </a:lnTo>
                    <a:lnTo>
                      <a:pt x="45173" y="102048"/>
                    </a:lnTo>
                    <a:cubicBezTo>
                      <a:pt x="45185" y="102048"/>
                      <a:pt x="45423" y="102072"/>
                      <a:pt x="45816" y="102072"/>
                    </a:cubicBezTo>
                    <a:cubicBezTo>
                      <a:pt x="46852" y="102072"/>
                      <a:pt x="48852" y="101917"/>
                      <a:pt x="50590" y="100810"/>
                    </a:cubicBezTo>
                    <a:cubicBezTo>
                      <a:pt x="52734" y="99453"/>
                      <a:pt x="53817" y="97107"/>
                      <a:pt x="53817" y="93845"/>
                    </a:cubicBezTo>
                    <a:lnTo>
                      <a:pt x="53817" y="93535"/>
                    </a:lnTo>
                    <a:lnTo>
                      <a:pt x="54138" y="93547"/>
                    </a:lnTo>
                    <a:lnTo>
                      <a:pt x="54162" y="93547"/>
                    </a:lnTo>
                    <a:cubicBezTo>
                      <a:pt x="54412" y="93547"/>
                      <a:pt x="55746" y="93500"/>
                      <a:pt x="57008" y="92714"/>
                    </a:cubicBezTo>
                    <a:cubicBezTo>
                      <a:pt x="58663" y="91690"/>
                      <a:pt x="59496" y="89880"/>
                      <a:pt x="59496" y="87344"/>
                    </a:cubicBezTo>
                    <a:lnTo>
                      <a:pt x="59496" y="87082"/>
                    </a:lnTo>
                    <a:lnTo>
                      <a:pt x="59734" y="87046"/>
                    </a:lnTo>
                    <a:cubicBezTo>
                      <a:pt x="59746" y="87046"/>
                      <a:pt x="61318" y="86749"/>
                      <a:pt x="62866" y="85701"/>
                    </a:cubicBezTo>
                    <a:cubicBezTo>
                      <a:pt x="64914" y="84320"/>
                      <a:pt x="65949" y="82343"/>
                      <a:pt x="65949" y="79819"/>
                    </a:cubicBezTo>
                    <a:lnTo>
                      <a:pt x="65949" y="32730"/>
                    </a:lnTo>
                    <a:cubicBezTo>
                      <a:pt x="65949" y="30218"/>
                      <a:pt x="64914" y="28242"/>
                      <a:pt x="62854" y="26860"/>
                    </a:cubicBezTo>
                    <a:cubicBezTo>
                      <a:pt x="61306" y="25813"/>
                      <a:pt x="59723" y="25515"/>
                      <a:pt x="59711" y="25515"/>
                    </a:cubicBezTo>
                    <a:lnTo>
                      <a:pt x="59472" y="25467"/>
                    </a:lnTo>
                    <a:lnTo>
                      <a:pt x="59472" y="25217"/>
                    </a:lnTo>
                    <a:cubicBezTo>
                      <a:pt x="59472" y="19205"/>
                      <a:pt x="54698" y="19026"/>
                      <a:pt x="54150" y="19026"/>
                    </a:cubicBezTo>
                    <a:lnTo>
                      <a:pt x="54115" y="19026"/>
                    </a:lnTo>
                    <a:lnTo>
                      <a:pt x="53805" y="19038"/>
                    </a:lnTo>
                    <a:lnTo>
                      <a:pt x="53805" y="18729"/>
                    </a:lnTo>
                    <a:cubicBezTo>
                      <a:pt x="53805" y="15466"/>
                      <a:pt x="52722" y="13121"/>
                      <a:pt x="50579" y="11763"/>
                    </a:cubicBezTo>
                    <a:cubicBezTo>
                      <a:pt x="48828" y="10668"/>
                      <a:pt x="46840" y="10501"/>
                      <a:pt x="45792" y="10501"/>
                    </a:cubicBezTo>
                    <a:cubicBezTo>
                      <a:pt x="45399" y="10501"/>
                      <a:pt x="45161" y="10525"/>
                      <a:pt x="45161" y="10525"/>
                    </a:cubicBezTo>
                    <a:lnTo>
                      <a:pt x="44828" y="10561"/>
                    </a:lnTo>
                    <a:lnTo>
                      <a:pt x="44828" y="10227"/>
                    </a:lnTo>
                    <a:cubicBezTo>
                      <a:pt x="44828" y="6929"/>
                      <a:pt x="40661" y="4227"/>
                      <a:pt x="36767" y="2810"/>
                    </a:cubicBezTo>
                    <a:cubicBezTo>
                      <a:pt x="34457" y="1976"/>
                      <a:pt x="33410" y="726"/>
                      <a:pt x="3296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/>
                  </a:gs>
                  <a:gs pos="100000">
                    <a:schemeClr val="accent4"/>
                  </a:gs>
                </a:gsLst>
                <a:lin ang="5400700" scaled="0"/>
              </a:gradFill>
              <a:ln>
                <a:noFill/>
              </a:ln>
              <a:effectLst>
                <a:outerShdw blurRad="128588" dist="19050" dir="5400000" algn="bl" rotWithShape="0">
                  <a:srgbClr val="C87434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/>
              </a:p>
            </p:txBody>
          </p:sp>
          <p:sp>
            <p:nvSpPr>
              <p:cNvPr id="133" name="Google Shape;1583;p38"/>
              <p:cNvSpPr/>
              <p:nvPr/>
            </p:nvSpPr>
            <p:spPr>
              <a:xfrm rot="5400000">
                <a:off x="1405696" y="1576318"/>
                <a:ext cx="931299" cy="1594361"/>
              </a:xfrm>
              <a:custGeom>
                <a:avLst/>
                <a:gdLst/>
                <a:ahLst/>
                <a:cxnLst/>
                <a:rect l="l" t="t" r="r" b="b"/>
                <a:pathLst>
                  <a:path w="66557" h="113944" extrusionOk="0">
                    <a:moveTo>
                      <a:pt x="33290" y="2132"/>
                    </a:moveTo>
                    <a:cubicBezTo>
                      <a:pt x="33993" y="2870"/>
                      <a:pt x="35076" y="3703"/>
                      <a:pt x="36779" y="4311"/>
                    </a:cubicBezTo>
                    <a:cubicBezTo>
                      <a:pt x="40231" y="5561"/>
                      <a:pt x="44268" y="8049"/>
                      <a:pt x="44268" y="10907"/>
                    </a:cubicBezTo>
                    <a:lnTo>
                      <a:pt x="44268" y="12228"/>
                    </a:lnTo>
                    <a:lnTo>
                      <a:pt x="45577" y="12097"/>
                    </a:lnTo>
                    <a:cubicBezTo>
                      <a:pt x="45577" y="12097"/>
                      <a:pt x="45780" y="12085"/>
                      <a:pt x="46113" y="12085"/>
                    </a:cubicBezTo>
                    <a:cubicBezTo>
                      <a:pt x="47042" y="12085"/>
                      <a:pt x="48852" y="12228"/>
                      <a:pt x="50411" y="13216"/>
                    </a:cubicBezTo>
                    <a:cubicBezTo>
                      <a:pt x="52281" y="14395"/>
                      <a:pt x="53233" y="16491"/>
                      <a:pt x="53233" y="19420"/>
                    </a:cubicBezTo>
                    <a:lnTo>
                      <a:pt x="53233" y="20658"/>
                    </a:lnTo>
                    <a:lnTo>
                      <a:pt x="54471" y="20610"/>
                    </a:lnTo>
                    <a:cubicBezTo>
                      <a:pt x="54602" y="20610"/>
                      <a:pt x="55769" y="20622"/>
                      <a:pt x="56853" y="21313"/>
                    </a:cubicBezTo>
                    <a:cubicBezTo>
                      <a:pt x="58222" y="22158"/>
                      <a:pt x="58912" y="23706"/>
                      <a:pt x="58912" y="25920"/>
                    </a:cubicBezTo>
                    <a:lnTo>
                      <a:pt x="58912" y="26920"/>
                    </a:lnTo>
                    <a:lnTo>
                      <a:pt x="59889" y="27099"/>
                    </a:lnTo>
                    <a:cubicBezTo>
                      <a:pt x="60115" y="27147"/>
                      <a:pt x="65377" y="28183"/>
                      <a:pt x="65377" y="33445"/>
                    </a:cubicBezTo>
                    <a:lnTo>
                      <a:pt x="65377" y="80510"/>
                    </a:lnTo>
                    <a:lnTo>
                      <a:pt x="65366" y="80510"/>
                    </a:lnTo>
                    <a:cubicBezTo>
                      <a:pt x="65366" y="85773"/>
                      <a:pt x="60103" y="86809"/>
                      <a:pt x="59877" y="86856"/>
                    </a:cubicBezTo>
                    <a:lnTo>
                      <a:pt x="58912" y="87035"/>
                    </a:lnTo>
                    <a:lnTo>
                      <a:pt x="58912" y="88035"/>
                    </a:lnTo>
                    <a:cubicBezTo>
                      <a:pt x="58912" y="90250"/>
                      <a:pt x="58222" y="91797"/>
                      <a:pt x="56853" y="92643"/>
                    </a:cubicBezTo>
                    <a:cubicBezTo>
                      <a:pt x="55769" y="93310"/>
                      <a:pt x="54602" y="93345"/>
                      <a:pt x="54471" y="93345"/>
                    </a:cubicBezTo>
                    <a:lnTo>
                      <a:pt x="53245" y="93298"/>
                    </a:lnTo>
                    <a:lnTo>
                      <a:pt x="53245" y="94536"/>
                    </a:lnTo>
                    <a:cubicBezTo>
                      <a:pt x="53245" y="97465"/>
                      <a:pt x="52292" y="99560"/>
                      <a:pt x="50423" y="100739"/>
                    </a:cubicBezTo>
                    <a:cubicBezTo>
                      <a:pt x="48875" y="101727"/>
                      <a:pt x="47054" y="101870"/>
                      <a:pt x="46125" y="101870"/>
                    </a:cubicBezTo>
                    <a:cubicBezTo>
                      <a:pt x="45780" y="101870"/>
                      <a:pt x="45589" y="101858"/>
                      <a:pt x="45565" y="101858"/>
                    </a:cubicBezTo>
                    <a:lnTo>
                      <a:pt x="44256" y="101727"/>
                    </a:lnTo>
                    <a:lnTo>
                      <a:pt x="44256" y="103037"/>
                    </a:lnTo>
                    <a:cubicBezTo>
                      <a:pt x="44256" y="105894"/>
                      <a:pt x="40231" y="108371"/>
                      <a:pt x="36779" y="109621"/>
                    </a:cubicBezTo>
                    <a:cubicBezTo>
                      <a:pt x="35076" y="110240"/>
                      <a:pt x="33981" y="111074"/>
                      <a:pt x="33290" y="111812"/>
                    </a:cubicBezTo>
                    <a:cubicBezTo>
                      <a:pt x="32588" y="111074"/>
                      <a:pt x="31504" y="110240"/>
                      <a:pt x="29813" y="109621"/>
                    </a:cubicBezTo>
                    <a:cubicBezTo>
                      <a:pt x="26361" y="108371"/>
                      <a:pt x="22324" y="105894"/>
                      <a:pt x="22324" y="103037"/>
                    </a:cubicBezTo>
                    <a:lnTo>
                      <a:pt x="22324" y="101703"/>
                    </a:lnTo>
                    <a:lnTo>
                      <a:pt x="21015" y="101846"/>
                    </a:lnTo>
                    <a:cubicBezTo>
                      <a:pt x="21015" y="101846"/>
                      <a:pt x="20800" y="101858"/>
                      <a:pt x="20479" y="101858"/>
                    </a:cubicBezTo>
                    <a:cubicBezTo>
                      <a:pt x="19538" y="101858"/>
                      <a:pt x="17741" y="101703"/>
                      <a:pt x="16181" y="100727"/>
                    </a:cubicBezTo>
                    <a:cubicBezTo>
                      <a:pt x="14300" y="99548"/>
                      <a:pt x="13347" y="97453"/>
                      <a:pt x="13347" y="94524"/>
                    </a:cubicBezTo>
                    <a:lnTo>
                      <a:pt x="13347" y="93286"/>
                    </a:lnTo>
                    <a:lnTo>
                      <a:pt x="12109" y="93333"/>
                    </a:lnTo>
                    <a:cubicBezTo>
                      <a:pt x="11978" y="93333"/>
                      <a:pt x="10823" y="93310"/>
                      <a:pt x="9728" y="92631"/>
                    </a:cubicBezTo>
                    <a:cubicBezTo>
                      <a:pt x="8358" y="91786"/>
                      <a:pt x="7680" y="90238"/>
                      <a:pt x="7680" y="88011"/>
                    </a:cubicBezTo>
                    <a:lnTo>
                      <a:pt x="7680" y="87023"/>
                    </a:lnTo>
                    <a:lnTo>
                      <a:pt x="6692" y="86844"/>
                    </a:lnTo>
                    <a:cubicBezTo>
                      <a:pt x="6477" y="86797"/>
                      <a:pt x="1203" y="85749"/>
                      <a:pt x="1203" y="80498"/>
                    </a:cubicBezTo>
                    <a:lnTo>
                      <a:pt x="1203" y="33421"/>
                    </a:lnTo>
                    <a:cubicBezTo>
                      <a:pt x="1203" y="28171"/>
                      <a:pt x="6477" y="27135"/>
                      <a:pt x="6692" y="27087"/>
                    </a:cubicBezTo>
                    <a:lnTo>
                      <a:pt x="7668" y="26909"/>
                    </a:lnTo>
                    <a:lnTo>
                      <a:pt x="7668" y="25908"/>
                    </a:lnTo>
                    <a:cubicBezTo>
                      <a:pt x="7668" y="23694"/>
                      <a:pt x="8346" y="22146"/>
                      <a:pt x="9716" y="21301"/>
                    </a:cubicBezTo>
                    <a:cubicBezTo>
                      <a:pt x="10799" y="20622"/>
                      <a:pt x="11966" y="20598"/>
                      <a:pt x="12097" y="20598"/>
                    </a:cubicBezTo>
                    <a:lnTo>
                      <a:pt x="13335" y="20646"/>
                    </a:lnTo>
                    <a:lnTo>
                      <a:pt x="13335" y="19408"/>
                    </a:lnTo>
                    <a:cubicBezTo>
                      <a:pt x="13335" y="16479"/>
                      <a:pt x="14288" y="14371"/>
                      <a:pt x="16157" y="13204"/>
                    </a:cubicBezTo>
                    <a:cubicBezTo>
                      <a:pt x="17717" y="12216"/>
                      <a:pt x="19526" y="12073"/>
                      <a:pt x="20467" y="12073"/>
                    </a:cubicBezTo>
                    <a:cubicBezTo>
                      <a:pt x="20812" y="12073"/>
                      <a:pt x="21003" y="12085"/>
                      <a:pt x="21015" y="12085"/>
                    </a:cubicBezTo>
                    <a:lnTo>
                      <a:pt x="22324" y="12216"/>
                    </a:lnTo>
                    <a:lnTo>
                      <a:pt x="22324" y="10907"/>
                    </a:lnTo>
                    <a:cubicBezTo>
                      <a:pt x="22324" y="8049"/>
                      <a:pt x="26361" y="5561"/>
                      <a:pt x="29813" y="4311"/>
                    </a:cubicBezTo>
                    <a:cubicBezTo>
                      <a:pt x="31504" y="3703"/>
                      <a:pt x="32611" y="2870"/>
                      <a:pt x="33290" y="2132"/>
                    </a:cubicBezTo>
                    <a:close/>
                    <a:moveTo>
                      <a:pt x="33278" y="0"/>
                    </a:moveTo>
                    <a:cubicBezTo>
                      <a:pt x="33278" y="0"/>
                      <a:pt x="32635" y="2025"/>
                      <a:pt x="29373" y="3215"/>
                    </a:cubicBezTo>
                    <a:cubicBezTo>
                      <a:pt x="26134" y="4394"/>
                      <a:pt x="21122" y="7085"/>
                      <a:pt x="21122" y="10918"/>
                    </a:cubicBezTo>
                    <a:cubicBezTo>
                      <a:pt x="21122" y="10918"/>
                      <a:pt x="20879" y="10893"/>
                      <a:pt x="20473" y="10893"/>
                    </a:cubicBezTo>
                    <a:cubicBezTo>
                      <a:pt x="18410" y="10893"/>
                      <a:pt x="12145" y="11542"/>
                      <a:pt x="12145" y="19420"/>
                    </a:cubicBezTo>
                    <a:cubicBezTo>
                      <a:pt x="12145" y="19420"/>
                      <a:pt x="12130" y="19419"/>
                      <a:pt x="12102" y="19419"/>
                    </a:cubicBezTo>
                    <a:cubicBezTo>
                      <a:pt x="11583" y="19419"/>
                      <a:pt x="6477" y="19580"/>
                      <a:pt x="6477" y="25908"/>
                    </a:cubicBezTo>
                    <a:cubicBezTo>
                      <a:pt x="6477" y="25908"/>
                      <a:pt x="0" y="27075"/>
                      <a:pt x="0" y="33421"/>
                    </a:cubicBezTo>
                    <a:lnTo>
                      <a:pt x="0" y="80510"/>
                    </a:lnTo>
                    <a:cubicBezTo>
                      <a:pt x="0" y="86868"/>
                      <a:pt x="6477" y="88035"/>
                      <a:pt x="6477" y="88035"/>
                    </a:cubicBezTo>
                    <a:cubicBezTo>
                      <a:pt x="6477" y="94364"/>
                      <a:pt x="11583" y="94524"/>
                      <a:pt x="12102" y="94524"/>
                    </a:cubicBezTo>
                    <a:cubicBezTo>
                      <a:pt x="12130" y="94524"/>
                      <a:pt x="12145" y="94524"/>
                      <a:pt x="12145" y="94524"/>
                    </a:cubicBezTo>
                    <a:cubicBezTo>
                      <a:pt x="12145" y="102380"/>
                      <a:pt x="18361" y="103040"/>
                      <a:pt x="20448" y="103040"/>
                    </a:cubicBezTo>
                    <a:cubicBezTo>
                      <a:pt x="20869" y="103040"/>
                      <a:pt x="21122" y="103013"/>
                      <a:pt x="21122" y="103013"/>
                    </a:cubicBezTo>
                    <a:cubicBezTo>
                      <a:pt x="21122" y="106859"/>
                      <a:pt x="26134" y="109550"/>
                      <a:pt x="29373" y="110728"/>
                    </a:cubicBezTo>
                    <a:cubicBezTo>
                      <a:pt x="32623" y="111907"/>
                      <a:pt x="33278" y="113943"/>
                      <a:pt x="33278" y="113943"/>
                    </a:cubicBezTo>
                    <a:cubicBezTo>
                      <a:pt x="33278" y="113943"/>
                      <a:pt x="33933" y="111919"/>
                      <a:pt x="37172" y="110728"/>
                    </a:cubicBezTo>
                    <a:cubicBezTo>
                      <a:pt x="40422" y="109550"/>
                      <a:pt x="45434" y="106859"/>
                      <a:pt x="45434" y="103013"/>
                    </a:cubicBezTo>
                    <a:cubicBezTo>
                      <a:pt x="45434" y="103013"/>
                      <a:pt x="45683" y="103039"/>
                      <a:pt x="46097" y="103039"/>
                    </a:cubicBezTo>
                    <a:cubicBezTo>
                      <a:pt x="48172" y="103039"/>
                      <a:pt x="54412" y="102385"/>
                      <a:pt x="54412" y="94524"/>
                    </a:cubicBezTo>
                    <a:cubicBezTo>
                      <a:pt x="54412" y="94524"/>
                      <a:pt x="54426" y="94524"/>
                      <a:pt x="54454" y="94524"/>
                    </a:cubicBezTo>
                    <a:cubicBezTo>
                      <a:pt x="54973" y="94524"/>
                      <a:pt x="60079" y="94364"/>
                      <a:pt x="60079" y="88035"/>
                    </a:cubicBezTo>
                    <a:cubicBezTo>
                      <a:pt x="60079" y="88035"/>
                      <a:pt x="66556" y="86868"/>
                      <a:pt x="66556" y="80510"/>
                    </a:cubicBezTo>
                    <a:lnTo>
                      <a:pt x="66556" y="33421"/>
                    </a:lnTo>
                    <a:cubicBezTo>
                      <a:pt x="66556" y="27075"/>
                      <a:pt x="60079" y="25908"/>
                      <a:pt x="60079" y="25908"/>
                    </a:cubicBezTo>
                    <a:cubicBezTo>
                      <a:pt x="60079" y="19580"/>
                      <a:pt x="54973" y="19419"/>
                      <a:pt x="54454" y="19419"/>
                    </a:cubicBezTo>
                    <a:cubicBezTo>
                      <a:pt x="54426" y="19419"/>
                      <a:pt x="54412" y="19420"/>
                      <a:pt x="54412" y="19420"/>
                    </a:cubicBezTo>
                    <a:cubicBezTo>
                      <a:pt x="54412" y="11551"/>
                      <a:pt x="48193" y="10892"/>
                      <a:pt x="46107" y="10892"/>
                    </a:cubicBezTo>
                    <a:cubicBezTo>
                      <a:pt x="45687" y="10892"/>
                      <a:pt x="45434" y="10918"/>
                      <a:pt x="45434" y="10918"/>
                    </a:cubicBezTo>
                    <a:cubicBezTo>
                      <a:pt x="45434" y="7085"/>
                      <a:pt x="40422" y="4394"/>
                      <a:pt x="37183" y="3215"/>
                    </a:cubicBezTo>
                    <a:cubicBezTo>
                      <a:pt x="33933" y="2036"/>
                      <a:pt x="33278" y="0"/>
                      <a:pt x="33278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69138"/>
                  </a:gs>
                  <a:gs pos="100000">
                    <a:srgbClr val="FFD966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/>
              </a:p>
            </p:txBody>
          </p:sp>
        </p:grpSp>
        <p:sp>
          <p:nvSpPr>
            <p:cNvPr id="131" name="مربع نص 130"/>
            <p:cNvSpPr txBox="1"/>
            <p:nvPr/>
          </p:nvSpPr>
          <p:spPr>
            <a:xfrm>
              <a:off x="8598107" y="1641314"/>
              <a:ext cx="452387" cy="42041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ar-SA" sz="1800" dirty="0">
                  <a:solidFill>
                    <a:schemeClr val="bg1"/>
                  </a:solidFill>
                  <a:effectLst>
                    <a:glow rad="76200">
                      <a:srgbClr val="A2540E"/>
                    </a:glow>
                  </a:effectLst>
                  <a:latin typeface="AbdoMaster-Bold" panose="02000500030000020004" pitchFamily="50" charset="-78"/>
                  <a:cs typeface="AbdoMaster-Bold" panose="02000500030000020004" pitchFamily="50" charset="-78"/>
                </a:rPr>
                <a:t>4</a:t>
              </a:r>
            </a:p>
          </p:txBody>
        </p:sp>
      </p:grpSp>
      <p:sp>
        <p:nvSpPr>
          <p:cNvPr id="134" name="مربع نص 133">
            <a:extLst>
              <a:ext uri="{FF2B5EF4-FFF2-40B4-BE49-F238E27FC236}">
                <a16:creationId xmlns:a16="http://schemas.microsoft.com/office/drawing/2014/main" id="{C301AA7F-EF74-4806-9686-ED66E192751E}"/>
              </a:ext>
            </a:extLst>
          </p:cNvPr>
          <p:cNvSpPr txBox="1"/>
          <p:nvPr/>
        </p:nvSpPr>
        <p:spPr>
          <a:xfrm>
            <a:off x="3766649" y="3606180"/>
            <a:ext cx="4870886" cy="151195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r" rtl="1">
              <a:defRPr sz="1600">
                <a:solidFill>
                  <a:schemeClr val="accent6">
                    <a:lumMod val="90000"/>
                  </a:schemeClr>
                </a:solidFill>
                <a:effectLst>
                  <a:glow rad="88900">
                    <a:srgbClr val="743200"/>
                  </a:glow>
                </a:effectLst>
                <a:latin typeface="Hacen Casablanca" panose="02000000000000000000" pitchFamily="2" charset="-78"/>
                <a:cs typeface="Hacen Casablanca" panose="02000000000000000000" pitchFamily="2" charset="-78"/>
              </a:defRPr>
            </a:lvl1pPr>
          </a:lstStyle>
          <a:p>
            <a:pPr>
              <a:lnSpc>
                <a:spcPct val="130000"/>
              </a:lnSpc>
            </a:pPr>
            <a:r>
              <a:rPr lang="ar-SA" sz="1800" dirty="0"/>
              <a:t>إن فوله تعالى: </a:t>
            </a:r>
            <a:r>
              <a:rPr lang="ar-SA" sz="1800" b="1" dirty="0">
                <a:solidFill>
                  <a:srgbClr val="C3F2B8"/>
                </a:solidFill>
                <a:effectLst>
                  <a:glow rad="88900">
                    <a:srgbClr val="246A14"/>
                  </a:glow>
                </a:effectLst>
                <a:latin typeface="BoutrosNewsH1" pitchFamily="2" charset="-78"/>
                <a:cs typeface="AlWatanHeadlines-Bold" panose="00000700000000000000" pitchFamily="2" charset="-78"/>
              </a:rPr>
              <a:t>(وَلَا يَدْخُلُونَ الْجَنَّةَ </a:t>
            </a:r>
            <a:r>
              <a:rPr lang="ar-SA" sz="1800" b="1" dirty="0" err="1">
                <a:solidFill>
                  <a:srgbClr val="C3F2B8"/>
                </a:solidFill>
                <a:effectLst>
                  <a:glow rad="88900">
                    <a:srgbClr val="246A14"/>
                  </a:glow>
                </a:effectLst>
                <a:latin typeface="BoutrosNewsH1" pitchFamily="2" charset="-78"/>
                <a:cs typeface="AlWatanHeadlines-Bold" panose="00000700000000000000" pitchFamily="2" charset="-78"/>
              </a:rPr>
              <a:t>حَتَّىٰ</a:t>
            </a:r>
            <a:r>
              <a:rPr lang="ar-SA" sz="1800" b="1" dirty="0">
                <a:solidFill>
                  <a:srgbClr val="C3F2B8"/>
                </a:solidFill>
                <a:effectLst>
                  <a:glow rad="88900">
                    <a:srgbClr val="246A14"/>
                  </a:glow>
                </a:effectLst>
                <a:latin typeface="BoutrosNewsH1" pitchFamily="2" charset="-78"/>
                <a:cs typeface="AlWatanHeadlines-Bold" panose="00000700000000000000" pitchFamily="2" charset="-78"/>
              </a:rPr>
              <a:t> يَلِجَ الْجَمَلُ فِي سَمِّ الْخِيَاطِ)</a:t>
            </a:r>
            <a:r>
              <a:rPr lang="ar-SA" sz="1800" dirty="0"/>
              <a:t> ، هو من باب تعليق الشيء بالمحال، والمعنى: كما أنه من المحال </a:t>
            </a:r>
            <a:r>
              <a:rPr lang="ar-SA" sz="1800" dirty="0">
                <a:solidFill>
                  <a:srgbClr val="FFA25D"/>
                </a:solidFill>
              </a:rPr>
              <a:t>دخول الجمل </a:t>
            </a:r>
            <a:r>
              <a:rPr lang="ar-SA" sz="1800" dirty="0"/>
              <a:t>في سم الخياط، فكذلك المكذبون بآيات الله محال </a:t>
            </a:r>
            <a:r>
              <a:rPr lang="ar-SA" sz="1800" dirty="0">
                <a:solidFill>
                  <a:srgbClr val="FFA25D"/>
                </a:solidFill>
              </a:rPr>
              <a:t>دخولهم الجنة</a:t>
            </a:r>
            <a:r>
              <a:rPr lang="ar-SA" sz="1800" dirty="0"/>
              <a:t>.</a:t>
            </a:r>
          </a:p>
        </p:txBody>
      </p:sp>
      <p:pic>
        <p:nvPicPr>
          <p:cNvPr id="8" name="y2mate.com - القرآن الكريم  سورة الفرقان الآية 23 بصوت خاشع وجميل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753.3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97072" y="1838623"/>
            <a:ext cx="609600" cy="609600"/>
          </a:xfrm>
          <a:prstGeom prst="rect">
            <a:avLst/>
          </a:prstGeom>
        </p:spPr>
      </p:pic>
      <p:pic>
        <p:nvPicPr>
          <p:cNvPr id="9" name="y2mate.com - إنه من يشرك بالله فقد حرم الله عليه الجنة للشيخ ياسر الدوسري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5000" end="78504.8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06764" y="259874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 tmFilter="0,0; .5, 1; 1, 1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 tmFilter="0,0; .5, 1; 1, 1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3913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4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750" tmFilter="0,0; .5, 1; 1, 1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6588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25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75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750" tmFilter="0,0; .5, 1; 1, 1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10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22" grpId="0"/>
      <p:bldP spid="123" grpId="0"/>
      <p:bldP spid="124" grpId="0"/>
      <p:bldP spid="1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1" name="Google Shape;1151;p29"/>
          <p:cNvGrpSpPr/>
          <p:nvPr/>
        </p:nvGrpSpPr>
        <p:grpSpPr>
          <a:xfrm>
            <a:off x="3473583" y="-118049"/>
            <a:ext cx="454448" cy="1887747"/>
            <a:chOff x="3846700" y="-166175"/>
            <a:chExt cx="454448" cy="1887747"/>
          </a:xfrm>
        </p:grpSpPr>
        <p:sp>
          <p:nvSpPr>
            <p:cNvPr id="1152" name="Google Shape;1152;p29"/>
            <p:cNvSpPr/>
            <p:nvPr/>
          </p:nvSpPr>
          <p:spPr>
            <a:xfrm>
              <a:off x="4049360" y="-166175"/>
              <a:ext cx="49138" cy="855316"/>
            </a:xfrm>
            <a:custGeom>
              <a:avLst/>
              <a:gdLst/>
              <a:ahLst/>
              <a:cxnLst/>
              <a:rect l="l" t="t" r="r" b="b"/>
              <a:pathLst>
                <a:path w="918" h="15979" extrusionOk="0">
                  <a:moveTo>
                    <a:pt x="453" y="0"/>
                  </a:moveTo>
                  <a:cubicBezTo>
                    <a:pt x="274" y="0"/>
                    <a:pt x="131" y="143"/>
                    <a:pt x="131" y="322"/>
                  </a:cubicBezTo>
                  <a:cubicBezTo>
                    <a:pt x="131" y="488"/>
                    <a:pt x="251" y="619"/>
                    <a:pt x="417" y="655"/>
                  </a:cubicBezTo>
                  <a:cubicBezTo>
                    <a:pt x="251" y="679"/>
                    <a:pt x="131" y="822"/>
                    <a:pt x="131" y="977"/>
                  </a:cubicBezTo>
                  <a:cubicBezTo>
                    <a:pt x="131" y="1143"/>
                    <a:pt x="251" y="1274"/>
                    <a:pt x="417" y="1310"/>
                  </a:cubicBezTo>
                  <a:cubicBezTo>
                    <a:pt x="251" y="1334"/>
                    <a:pt x="131" y="1477"/>
                    <a:pt x="131" y="1631"/>
                  </a:cubicBezTo>
                  <a:cubicBezTo>
                    <a:pt x="131" y="1798"/>
                    <a:pt x="251" y="1929"/>
                    <a:pt x="417" y="1965"/>
                  </a:cubicBezTo>
                  <a:cubicBezTo>
                    <a:pt x="251" y="1989"/>
                    <a:pt x="131" y="2132"/>
                    <a:pt x="131" y="2286"/>
                  </a:cubicBezTo>
                  <a:cubicBezTo>
                    <a:pt x="131" y="2453"/>
                    <a:pt x="251" y="2584"/>
                    <a:pt x="417" y="2620"/>
                  </a:cubicBezTo>
                  <a:cubicBezTo>
                    <a:pt x="251" y="2643"/>
                    <a:pt x="131" y="2786"/>
                    <a:pt x="131" y="2941"/>
                  </a:cubicBezTo>
                  <a:cubicBezTo>
                    <a:pt x="131" y="3108"/>
                    <a:pt x="251" y="3239"/>
                    <a:pt x="417" y="3275"/>
                  </a:cubicBezTo>
                  <a:cubicBezTo>
                    <a:pt x="251" y="3298"/>
                    <a:pt x="131" y="3441"/>
                    <a:pt x="131" y="3596"/>
                  </a:cubicBezTo>
                  <a:cubicBezTo>
                    <a:pt x="131" y="3763"/>
                    <a:pt x="251" y="3894"/>
                    <a:pt x="417" y="3929"/>
                  </a:cubicBezTo>
                  <a:cubicBezTo>
                    <a:pt x="251" y="3953"/>
                    <a:pt x="131" y="4096"/>
                    <a:pt x="131" y="4251"/>
                  </a:cubicBezTo>
                  <a:cubicBezTo>
                    <a:pt x="131" y="4418"/>
                    <a:pt x="251" y="4548"/>
                    <a:pt x="417" y="4584"/>
                  </a:cubicBezTo>
                  <a:cubicBezTo>
                    <a:pt x="251" y="4608"/>
                    <a:pt x="131" y="4751"/>
                    <a:pt x="131" y="4906"/>
                  </a:cubicBezTo>
                  <a:cubicBezTo>
                    <a:pt x="131" y="5072"/>
                    <a:pt x="251" y="5203"/>
                    <a:pt x="417" y="5239"/>
                  </a:cubicBezTo>
                  <a:cubicBezTo>
                    <a:pt x="251" y="5263"/>
                    <a:pt x="131" y="5406"/>
                    <a:pt x="131" y="5561"/>
                  </a:cubicBezTo>
                  <a:cubicBezTo>
                    <a:pt x="131" y="5727"/>
                    <a:pt x="251" y="5858"/>
                    <a:pt x="417" y="5894"/>
                  </a:cubicBezTo>
                  <a:cubicBezTo>
                    <a:pt x="251" y="5918"/>
                    <a:pt x="131" y="6061"/>
                    <a:pt x="131" y="6215"/>
                  </a:cubicBezTo>
                  <a:cubicBezTo>
                    <a:pt x="131" y="6382"/>
                    <a:pt x="251" y="6513"/>
                    <a:pt x="417" y="6549"/>
                  </a:cubicBezTo>
                  <a:cubicBezTo>
                    <a:pt x="251" y="6573"/>
                    <a:pt x="131" y="6715"/>
                    <a:pt x="131" y="6870"/>
                  </a:cubicBezTo>
                  <a:cubicBezTo>
                    <a:pt x="131" y="7037"/>
                    <a:pt x="251" y="7168"/>
                    <a:pt x="417" y="7204"/>
                  </a:cubicBezTo>
                  <a:cubicBezTo>
                    <a:pt x="251" y="7227"/>
                    <a:pt x="131" y="7370"/>
                    <a:pt x="131" y="7525"/>
                  </a:cubicBezTo>
                  <a:cubicBezTo>
                    <a:pt x="131" y="7692"/>
                    <a:pt x="251" y="7823"/>
                    <a:pt x="417" y="7858"/>
                  </a:cubicBezTo>
                  <a:cubicBezTo>
                    <a:pt x="251" y="7882"/>
                    <a:pt x="131" y="8025"/>
                    <a:pt x="131" y="8180"/>
                  </a:cubicBezTo>
                  <a:cubicBezTo>
                    <a:pt x="131" y="8347"/>
                    <a:pt x="251" y="8478"/>
                    <a:pt x="417" y="8513"/>
                  </a:cubicBezTo>
                  <a:cubicBezTo>
                    <a:pt x="251" y="8537"/>
                    <a:pt x="131" y="8680"/>
                    <a:pt x="131" y="8835"/>
                  </a:cubicBezTo>
                  <a:cubicBezTo>
                    <a:pt x="131" y="9001"/>
                    <a:pt x="251" y="9132"/>
                    <a:pt x="417" y="9168"/>
                  </a:cubicBezTo>
                  <a:cubicBezTo>
                    <a:pt x="251" y="9192"/>
                    <a:pt x="131" y="9335"/>
                    <a:pt x="131" y="9490"/>
                  </a:cubicBezTo>
                  <a:cubicBezTo>
                    <a:pt x="131" y="9656"/>
                    <a:pt x="251" y="9787"/>
                    <a:pt x="417" y="9823"/>
                  </a:cubicBezTo>
                  <a:cubicBezTo>
                    <a:pt x="251" y="9847"/>
                    <a:pt x="131" y="9990"/>
                    <a:pt x="131" y="10144"/>
                  </a:cubicBezTo>
                  <a:cubicBezTo>
                    <a:pt x="131" y="10311"/>
                    <a:pt x="251" y="10442"/>
                    <a:pt x="417" y="10478"/>
                  </a:cubicBezTo>
                  <a:cubicBezTo>
                    <a:pt x="251" y="10502"/>
                    <a:pt x="131" y="10644"/>
                    <a:pt x="131" y="10799"/>
                  </a:cubicBezTo>
                  <a:cubicBezTo>
                    <a:pt x="131" y="10966"/>
                    <a:pt x="251" y="11097"/>
                    <a:pt x="417" y="11133"/>
                  </a:cubicBezTo>
                  <a:cubicBezTo>
                    <a:pt x="251" y="11156"/>
                    <a:pt x="131" y="11299"/>
                    <a:pt x="131" y="11454"/>
                  </a:cubicBezTo>
                  <a:cubicBezTo>
                    <a:pt x="131" y="11621"/>
                    <a:pt x="251" y="11752"/>
                    <a:pt x="417" y="11787"/>
                  </a:cubicBezTo>
                  <a:cubicBezTo>
                    <a:pt x="251" y="11811"/>
                    <a:pt x="131" y="11954"/>
                    <a:pt x="131" y="12109"/>
                  </a:cubicBezTo>
                  <a:cubicBezTo>
                    <a:pt x="131" y="12276"/>
                    <a:pt x="251" y="12407"/>
                    <a:pt x="417" y="12442"/>
                  </a:cubicBezTo>
                  <a:cubicBezTo>
                    <a:pt x="251" y="12466"/>
                    <a:pt x="131" y="12609"/>
                    <a:pt x="131" y="12764"/>
                  </a:cubicBezTo>
                  <a:cubicBezTo>
                    <a:pt x="131" y="12930"/>
                    <a:pt x="251" y="13061"/>
                    <a:pt x="417" y="13097"/>
                  </a:cubicBezTo>
                  <a:cubicBezTo>
                    <a:pt x="251" y="13121"/>
                    <a:pt x="131" y="13264"/>
                    <a:pt x="131" y="13419"/>
                  </a:cubicBezTo>
                  <a:cubicBezTo>
                    <a:pt x="131" y="13585"/>
                    <a:pt x="251" y="13716"/>
                    <a:pt x="417" y="13752"/>
                  </a:cubicBezTo>
                  <a:cubicBezTo>
                    <a:pt x="251" y="13776"/>
                    <a:pt x="131" y="13919"/>
                    <a:pt x="131" y="14073"/>
                  </a:cubicBezTo>
                  <a:cubicBezTo>
                    <a:pt x="131" y="14240"/>
                    <a:pt x="251" y="14371"/>
                    <a:pt x="417" y="14407"/>
                  </a:cubicBezTo>
                  <a:cubicBezTo>
                    <a:pt x="251" y="14431"/>
                    <a:pt x="131" y="14574"/>
                    <a:pt x="131" y="14728"/>
                  </a:cubicBezTo>
                  <a:cubicBezTo>
                    <a:pt x="131" y="14895"/>
                    <a:pt x="251" y="15026"/>
                    <a:pt x="417" y="15062"/>
                  </a:cubicBezTo>
                  <a:cubicBezTo>
                    <a:pt x="191" y="15086"/>
                    <a:pt x="0" y="15288"/>
                    <a:pt x="0" y="15526"/>
                  </a:cubicBezTo>
                  <a:cubicBezTo>
                    <a:pt x="0" y="15776"/>
                    <a:pt x="203" y="15978"/>
                    <a:pt x="453" y="15978"/>
                  </a:cubicBezTo>
                  <a:cubicBezTo>
                    <a:pt x="715" y="15978"/>
                    <a:pt x="917" y="15776"/>
                    <a:pt x="917" y="15526"/>
                  </a:cubicBezTo>
                  <a:cubicBezTo>
                    <a:pt x="917" y="15288"/>
                    <a:pt x="727" y="15086"/>
                    <a:pt x="501" y="15062"/>
                  </a:cubicBezTo>
                  <a:cubicBezTo>
                    <a:pt x="667" y="15026"/>
                    <a:pt x="786" y="14895"/>
                    <a:pt x="786" y="14728"/>
                  </a:cubicBezTo>
                  <a:cubicBezTo>
                    <a:pt x="786" y="14574"/>
                    <a:pt x="667" y="14431"/>
                    <a:pt x="501" y="14407"/>
                  </a:cubicBezTo>
                  <a:cubicBezTo>
                    <a:pt x="667" y="14371"/>
                    <a:pt x="786" y="14240"/>
                    <a:pt x="786" y="14073"/>
                  </a:cubicBezTo>
                  <a:cubicBezTo>
                    <a:pt x="786" y="13919"/>
                    <a:pt x="667" y="13776"/>
                    <a:pt x="501" y="13752"/>
                  </a:cubicBezTo>
                  <a:cubicBezTo>
                    <a:pt x="667" y="13716"/>
                    <a:pt x="786" y="13585"/>
                    <a:pt x="786" y="13419"/>
                  </a:cubicBezTo>
                  <a:cubicBezTo>
                    <a:pt x="786" y="13264"/>
                    <a:pt x="667" y="13121"/>
                    <a:pt x="501" y="13097"/>
                  </a:cubicBezTo>
                  <a:cubicBezTo>
                    <a:pt x="667" y="13061"/>
                    <a:pt x="786" y="12930"/>
                    <a:pt x="786" y="12764"/>
                  </a:cubicBezTo>
                  <a:cubicBezTo>
                    <a:pt x="786" y="12609"/>
                    <a:pt x="667" y="12466"/>
                    <a:pt x="501" y="12442"/>
                  </a:cubicBezTo>
                  <a:cubicBezTo>
                    <a:pt x="667" y="12407"/>
                    <a:pt x="786" y="12276"/>
                    <a:pt x="786" y="12109"/>
                  </a:cubicBezTo>
                  <a:cubicBezTo>
                    <a:pt x="786" y="11954"/>
                    <a:pt x="667" y="11811"/>
                    <a:pt x="501" y="11787"/>
                  </a:cubicBezTo>
                  <a:cubicBezTo>
                    <a:pt x="667" y="11752"/>
                    <a:pt x="786" y="11621"/>
                    <a:pt x="786" y="11454"/>
                  </a:cubicBezTo>
                  <a:cubicBezTo>
                    <a:pt x="786" y="11299"/>
                    <a:pt x="667" y="11156"/>
                    <a:pt x="501" y="11133"/>
                  </a:cubicBezTo>
                  <a:cubicBezTo>
                    <a:pt x="667" y="11097"/>
                    <a:pt x="786" y="10966"/>
                    <a:pt x="786" y="10799"/>
                  </a:cubicBezTo>
                  <a:cubicBezTo>
                    <a:pt x="786" y="10644"/>
                    <a:pt x="667" y="10502"/>
                    <a:pt x="501" y="10478"/>
                  </a:cubicBezTo>
                  <a:cubicBezTo>
                    <a:pt x="667" y="10442"/>
                    <a:pt x="786" y="10311"/>
                    <a:pt x="786" y="10144"/>
                  </a:cubicBezTo>
                  <a:cubicBezTo>
                    <a:pt x="786" y="9990"/>
                    <a:pt x="667" y="9847"/>
                    <a:pt x="501" y="9823"/>
                  </a:cubicBezTo>
                  <a:cubicBezTo>
                    <a:pt x="667" y="9787"/>
                    <a:pt x="786" y="9656"/>
                    <a:pt x="786" y="9490"/>
                  </a:cubicBezTo>
                  <a:cubicBezTo>
                    <a:pt x="786" y="9335"/>
                    <a:pt x="667" y="9192"/>
                    <a:pt x="501" y="9168"/>
                  </a:cubicBezTo>
                  <a:cubicBezTo>
                    <a:pt x="667" y="9132"/>
                    <a:pt x="786" y="9001"/>
                    <a:pt x="786" y="8835"/>
                  </a:cubicBezTo>
                  <a:cubicBezTo>
                    <a:pt x="786" y="8680"/>
                    <a:pt x="667" y="8537"/>
                    <a:pt x="501" y="8513"/>
                  </a:cubicBezTo>
                  <a:cubicBezTo>
                    <a:pt x="667" y="8478"/>
                    <a:pt x="786" y="8347"/>
                    <a:pt x="786" y="8180"/>
                  </a:cubicBezTo>
                  <a:cubicBezTo>
                    <a:pt x="786" y="8025"/>
                    <a:pt x="667" y="7882"/>
                    <a:pt x="501" y="7858"/>
                  </a:cubicBezTo>
                  <a:cubicBezTo>
                    <a:pt x="667" y="7823"/>
                    <a:pt x="786" y="7692"/>
                    <a:pt x="786" y="7525"/>
                  </a:cubicBezTo>
                  <a:cubicBezTo>
                    <a:pt x="786" y="7370"/>
                    <a:pt x="667" y="7227"/>
                    <a:pt x="501" y="7204"/>
                  </a:cubicBezTo>
                  <a:cubicBezTo>
                    <a:pt x="667" y="7168"/>
                    <a:pt x="786" y="7037"/>
                    <a:pt x="786" y="6870"/>
                  </a:cubicBezTo>
                  <a:cubicBezTo>
                    <a:pt x="786" y="6715"/>
                    <a:pt x="667" y="6573"/>
                    <a:pt x="501" y="6549"/>
                  </a:cubicBezTo>
                  <a:cubicBezTo>
                    <a:pt x="667" y="6513"/>
                    <a:pt x="786" y="6382"/>
                    <a:pt x="786" y="6215"/>
                  </a:cubicBezTo>
                  <a:cubicBezTo>
                    <a:pt x="786" y="6061"/>
                    <a:pt x="667" y="5918"/>
                    <a:pt x="501" y="5894"/>
                  </a:cubicBezTo>
                  <a:cubicBezTo>
                    <a:pt x="667" y="5858"/>
                    <a:pt x="786" y="5727"/>
                    <a:pt x="786" y="5561"/>
                  </a:cubicBezTo>
                  <a:cubicBezTo>
                    <a:pt x="786" y="5406"/>
                    <a:pt x="667" y="5263"/>
                    <a:pt x="501" y="5239"/>
                  </a:cubicBezTo>
                  <a:cubicBezTo>
                    <a:pt x="667" y="5203"/>
                    <a:pt x="786" y="5072"/>
                    <a:pt x="786" y="4906"/>
                  </a:cubicBezTo>
                  <a:cubicBezTo>
                    <a:pt x="786" y="4751"/>
                    <a:pt x="667" y="4608"/>
                    <a:pt x="501" y="4584"/>
                  </a:cubicBezTo>
                  <a:cubicBezTo>
                    <a:pt x="667" y="4548"/>
                    <a:pt x="786" y="4418"/>
                    <a:pt x="786" y="4251"/>
                  </a:cubicBezTo>
                  <a:cubicBezTo>
                    <a:pt x="786" y="4096"/>
                    <a:pt x="667" y="3953"/>
                    <a:pt x="501" y="3929"/>
                  </a:cubicBezTo>
                  <a:cubicBezTo>
                    <a:pt x="667" y="3894"/>
                    <a:pt x="786" y="3763"/>
                    <a:pt x="786" y="3596"/>
                  </a:cubicBezTo>
                  <a:cubicBezTo>
                    <a:pt x="786" y="3441"/>
                    <a:pt x="667" y="3298"/>
                    <a:pt x="501" y="3275"/>
                  </a:cubicBezTo>
                  <a:cubicBezTo>
                    <a:pt x="667" y="3239"/>
                    <a:pt x="786" y="3108"/>
                    <a:pt x="786" y="2941"/>
                  </a:cubicBezTo>
                  <a:cubicBezTo>
                    <a:pt x="786" y="2786"/>
                    <a:pt x="667" y="2643"/>
                    <a:pt x="501" y="2620"/>
                  </a:cubicBezTo>
                  <a:cubicBezTo>
                    <a:pt x="667" y="2584"/>
                    <a:pt x="786" y="2453"/>
                    <a:pt x="786" y="2286"/>
                  </a:cubicBezTo>
                  <a:cubicBezTo>
                    <a:pt x="786" y="2132"/>
                    <a:pt x="667" y="1989"/>
                    <a:pt x="501" y="1965"/>
                  </a:cubicBezTo>
                  <a:cubicBezTo>
                    <a:pt x="667" y="1929"/>
                    <a:pt x="786" y="1798"/>
                    <a:pt x="786" y="1631"/>
                  </a:cubicBezTo>
                  <a:cubicBezTo>
                    <a:pt x="786" y="1477"/>
                    <a:pt x="667" y="1334"/>
                    <a:pt x="501" y="1310"/>
                  </a:cubicBezTo>
                  <a:cubicBezTo>
                    <a:pt x="667" y="1274"/>
                    <a:pt x="786" y="1143"/>
                    <a:pt x="786" y="977"/>
                  </a:cubicBezTo>
                  <a:cubicBezTo>
                    <a:pt x="786" y="822"/>
                    <a:pt x="667" y="679"/>
                    <a:pt x="501" y="655"/>
                  </a:cubicBezTo>
                  <a:cubicBezTo>
                    <a:pt x="667" y="619"/>
                    <a:pt x="786" y="488"/>
                    <a:pt x="786" y="322"/>
                  </a:cubicBezTo>
                  <a:cubicBezTo>
                    <a:pt x="786" y="143"/>
                    <a:pt x="632" y="0"/>
                    <a:pt x="4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29"/>
            <p:cNvSpPr/>
            <p:nvPr/>
          </p:nvSpPr>
          <p:spPr>
            <a:xfrm>
              <a:off x="3897494" y="1002725"/>
              <a:ext cx="352800" cy="423300"/>
            </a:xfrm>
            <a:prstGeom prst="rect">
              <a:avLst/>
            </a:prstGeom>
            <a:gradFill>
              <a:gsLst>
                <a:gs pos="0">
                  <a:srgbClr val="E69138"/>
                </a:gs>
                <a:gs pos="100000">
                  <a:srgbClr val="FFD96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29"/>
            <p:cNvSpPr/>
            <p:nvPr/>
          </p:nvSpPr>
          <p:spPr>
            <a:xfrm>
              <a:off x="3846700" y="689722"/>
              <a:ext cx="454448" cy="1031850"/>
            </a:xfrm>
            <a:custGeom>
              <a:avLst/>
              <a:gdLst/>
              <a:ahLst/>
              <a:cxnLst/>
              <a:rect l="l" t="t" r="r" b="b"/>
              <a:pathLst>
                <a:path w="8490" h="19277" extrusionOk="0">
                  <a:moveTo>
                    <a:pt x="1834" y="6418"/>
                  </a:moveTo>
                  <a:cubicBezTo>
                    <a:pt x="1834" y="6418"/>
                    <a:pt x="2477" y="6811"/>
                    <a:pt x="2572" y="7466"/>
                  </a:cubicBezTo>
                  <a:cubicBezTo>
                    <a:pt x="2596" y="7573"/>
                    <a:pt x="2608" y="7668"/>
                    <a:pt x="2608" y="7763"/>
                  </a:cubicBezTo>
                  <a:lnTo>
                    <a:pt x="2608" y="13609"/>
                  </a:lnTo>
                  <a:lnTo>
                    <a:pt x="1060" y="13609"/>
                  </a:lnTo>
                  <a:lnTo>
                    <a:pt x="1060" y="7763"/>
                  </a:lnTo>
                  <a:cubicBezTo>
                    <a:pt x="1060" y="7668"/>
                    <a:pt x="1072" y="7573"/>
                    <a:pt x="1084" y="7466"/>
                  </a:cubicBezTo>
                  <a:cubicBezTo>
                    <a:pt x="1191" y="6823"/>
                    <a:pt x="1834" y="6418"/>
                    <a:pt x="1834" y="6418"/>
                  </a:cubicBezTo>
                  <a:close/>
                  <a:moveTo>
                    <a:pt x="4239" y="6418"/>
                  </a:moveTo>
                  <a:cubicBezTo>
                    <a:pt x="4239" y="6418"/>
                    <a:pt x="5370" y="7001"/>
                    <a:pt x="5572" y="7966"/>
                  </a:cubicBezTo>
                  <a:cubicBezTo>
                    <a:pt x="5596" y="8132"/>
                    <a:pt x="5608" y="8287"/>
                    <a:pt x="5632" y="8418"/>
                  </a:cubicBezTo>
                  <a:lnTo>
                    <a:pt x="5632" y="13609"/>
                  </a:lnTo>
                  <a:lnTo>
                    <a:pt x="2858" y="13609"/>
                  </a:lnTo>
                  <a:lnTo>
                    <a:pt x="2858" y="8418"/>
                  </a:lnTo>
                  <a:cubicBezTo>
                    <a:pt x="2858" y="8287"/>
                    <a:pt x="2870" y="8132"/>
                    <a:pt x="2917" y="7966"/>
                  </a:cubicBezTo>
                  <a:cubicBezTo>
                    <a:pt x="3108" y="7001"/>
                    <a:pt x="4239" y="6418"/>
                    <a:pt x="4239" y="6418"/>
                  </a:cubicBezTo>
                  <a:close/>
                  <a:moveTo>
                    <a:pt x="6656" y="6418"/>
                  </a:moveTo>
                  <a:cubicBezTo>
                    <a:pt x="6656" y="6418"/>
                    <a:pt x="7299" y="6811"/>
                    <a:pt x="7394" y="7466"/>
                  </a:cubicBezTo>
                  <a:cubicBezTo>
                    <a:pt x="7418" y="7573"/>
                    <a:pt x="7430" y="7668"/>
                    <a:pt x="7430" y="7763"/>
                  </a:cubicBezTo>
                  <a:lnTo>
                    <a:pt x="7430" y="13609"/>
                  </a:lnTo>
                  <a:lnTo>
                    <a:pt x="5882" y="13609"/>
                  </a:lnTo>
                  <a:lnTo>
                    <a:pt x="5882" y="7763"/>
                  </a:lnTo>
                  <a:cubicBezTo>
                    <a:pt x="5882" y="7668"/>
                    <a:pt x="5894" y="7573"/>
                    <a:pt x="5906" y="7466"/>
                  </a:cubicBezTo>
                  <a:cubicBezTo>
                    <a:pt x="6013" y="6823"/>
                    <a:pt x="6656" y="6418"/>
                    <a:pt x="6656" y="6418"/>
                  </a:cubicBezTo>
                  <a:close/>
                  <a:moveTo>
                    <a:pt x="4239" y="0"/>
                  </a:moveTo>
                  <a:cubicBezTo>
                    <a:pt x="3941" y="0"/>
                    <a:pt x="3703" y="155"/>
                    <a:pt x="3703" y="369"/>
                  </a:cubicBezTo>
                  <a:cubicBezTo>
                    <a:pt x="3703" y="477"/>
                    <a:pt x="3786" y="572"/>
                    <a:pt x="3882" y="655"/>
                  </a:cubicBezTo>
                  <a:cubicBezTo>
                    <a:pt x="3822" y="727"/>
                    <a:pt x="3751" y="786"/>
                    <a:pt x="3667" y="858"/>
                  </a:cubicBezTo>
                  <a:cubicBezTo>
                    <a:pt x="2977" y="1393"/>
                    <a:pt x="1893" y="1632"/>
                    <a:pt x="1893" y="2334"/>
                  </a:cubicBezTo>
                  <a:cubicBezTo>
                    <a:pt x="1893" y="2524"/>
                    <a:pt x="1953" y="2667"/>
                    <a:pt x="2060" y="2763"/>
                  </a:cubicBezTo>
                  <a:cubicBezTo>
                    <a:pt x="1024" y="3322"/>
                    <a:pt x="0" y="3798"/>
                    <a:pt x="0" y="4727"/>
                  </a:cubicBezTo>
                  <a:cubicBezTo>
                    <a:pt x="0" y="5239"/>
                    <a:pt x="238" y="5537"/>
                    <a:pt x="524" y="5692"/>
                  </a:cubicBezTo>
                  <a:cubicBezTo>
                    <a:pt x="429" y="5739"/>
                    <a:pt x="369" y="5834"/>
                    <a:pt x="369" y="5930"/>
                  </a:cubicBezTo>
                  <a:cubicBezTo>
                    <a:pt x="369" y="6084"/>
                    <a:pt x="488" y="6204"/>
                    <a:pt x="643" y="6204"/>
                  </a:cubicBezTo>
                  <a:lnTo>
                    <a:pt x="774" y="6204"/>
                  </a:lnTo>
                  <a:lnTo>
                    <a:pt x="774" y="13835"/>
                  </a:lnTo>
                  <a:lnTo>
                    <a:pt x="643" y="13835"/>
                  </a:lnTo>
                  <a:cubicBezTo>
                    <a:pt x="488" y="13835"/>
                    <a:pt x="369" y="13954"/>
                    <a:pt x="369" y="14097"/>
                  </a:cubicBezTo>
                  <a:cubicBezTo>
                    <a:pt x="369" y="14205"/>
                    <a:pt x="429" y="14300"/>
                    <a:pt x="524" y="14335"/>
                  </a:cubicBezTo>
                  <a:cubicBezTo>
                    <a:pt x="238" y="14502"/>
                    <a:pt x="0" y="14800"/>
                    <a:pt x="0" y="15312"/>
                  </a:cubicBezTo>
                  <a:cubicBezTo>
                    <a:pt x="0" y="16586"/>
                    <a:pt x="1953" y="17014"/>
                    <a:pt x="3191" y="17967"/>
                  </a:cubicBezTo>
                  <a:cubicBezTo>
                    <a:pt x="3989" y="18598"/>
                    <a:pt x="4239" y="19277"/>
                    <a:pt x="4239" y="19277"/>
                  </a:cubicBezTo>
                  <a:cubicBezTo>
                    <a:pt x="4239" y="19277"/>
                    <a:pt x="4501" y="18598"/>
                    <a:pt x="5299" y="17967"/>
                  </a:cubicBezTo>
                  <a:cubicBezTo>
                    <a:pt x="6537" y="17002"/>
                    <a:pt x="8489" y="16574"/>
                    <a:pt x="8489" y="15312"/>
                  </a:cubicBezTo>
                  <a:cubicBezTo>
                    <a:pt x="8489" y="14800"/>
                    <a:pt x="8251" y="14502"/>
                    <a:pt x="7966" y="14335"/>
                  </a:cubicBezTo>
                  <a:cubicBezTo>
                    <a:pt x="8049" y="14300"/>
                    <a:pt x="8108" y="14205"/>
                    <a:pt x="8108" y="14097"/>
                  </a:cubicBezTo>
                  <a:cubicBezTo>
                    <a:pt x="8108" y="13954"/>
                    <a:pt x="7989" y="13835"/>
                    <a:pt x="7847" y="13835"/>
                  </a:cubicBezTo>
                  <a:lnTo>
                    <a:pt x="7716" y="13835"/>
                  </a:lnTo>
                  <a:lnTo>
                    <a:pt x="7716" y="6204"/>
                  </a:lnTo>
                  <a:lnTo>
                    <a:pt x="7847" y="6204"/>
                  </a:lnTo>
                  <a:cubicBezTo>
                    <a:pt x="7989" y="6204"/>
                    <a:pt x="8108" y="6084"/>
                    <a:pt x="8108" y="5930"/>
                  </a:cubicBezTo>
                  <a:cubicBezTo>
                    <a:pt x="8108" y="5834"/>
                    <a:pt x="8049" y="5739"/>
                    <a:pt x="7966" y="5692"/>
                  </a:cubicBezTo>
                  <a:cubicBezTo>
                    <a:pt x="8228" y="5513"/>
                    <a:pt x="8489" y="5239"/>
                    <a:pt x="8489" y="4727"/>
                  </a:cubicBezTo>
                  <a:cubicBezTo>
                    <a:pt x="8489" y="3798"/>
                    <a:pt x="7477" y="3334"/>
                    <a:pt x="6430" y="2763"/>
                  </a:cubicBezTo>
                  <a:cubicBezTo>
                    <a:pt x="6525" y="2655"/>
                    <a:pt x="6596" y="2524"/>
                    <a:pt x="6596" y="2334"/>
                  </a:cubicBezTo>
                  <a:cubicBezTo>
                    <a:pt x="6596" y="1620"/>
                    <a:pt x="5513" y="1381"/>
                    <a:pt x="4822" y="858"/>
                  </a:cubicBezTo>
                  <a:cubicBezTo>
                    <a:pt x="4739" y="786"/>
                    <a:pt x="4656" y="727"/>
                    <a:pt x="4596" y="655"/>
                  </a:cubicBezTo>
                  <a:cubicBezTo>
                    <a:pt x="4703" y="572"/>
                    <a:pt x="4775" y="489"/>
                    <a:pt x="4775" y="369"/>
                  </a:cubicBezTo>
                  <a:cubicBezTo>
                    <a:pt x="4775" y="155"/>
                    <a:pt x="4537" y="0"/>
                    <a:pt x="4239" y="0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  <a:effectLst>
              <a:outerShdw blurRad="257175" dist="47625" dir="5400000" algn="bl" rotWithShape="0">
                <a:srgbClr val="CEA37C">
                  <a:alpha val="8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5" name="Google Shape;1155;p29"/>
          <p:cNvGrpSpPr/>
          <p:nvPr/>
        </p:nvGrpSpPr>
        <p:grpSpPr>
          <a:xfrm>
            <a:off x="2400541" y="-24152"/>
            <a:ext cx="454448" cy="1031850"/>
            <a:chOff x="3846700" y="689722"/>
            <a:chExt cx="454448" cy="1031850"/>
          </a:xfrm>
        </p:grpSpPr>
        <p:sp>
          <p:nvSpPr>
            <p:cNvPr id="1156" name="Google Shape;1156;p29"/>
            <p:cNvSpPr/>
            <p:nvPr/>
          </p:nvSpPr>
          <p:spPr>
            <a:xfrm>
              <a:off x="3897494" y="1002725"/>
              <a:ext cx="352800" cy="423300"/>
            </a:xfrm>
            <a:prstGeom prst="rect">
              <a:avLst/>
            </a:prstGeom>
            <a:gradFill>
              <a:gsLst>
                <a:gs pos="0">
                  <a:srgbClr val="E69138"/>
                </a:gs>
                <a:gs pos="100000">
                  <a:srgbClr val="FFD96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29"/>
            <p:cNvSpPr/>
            <p:nvPr/>
          </p:nvSpPr>
          <p:spPr>
            <a:xfrm>
              <a:off x="3846700" y="689722"/>
              <a:ext cx="454448" cy="1031850"/>
            </a:xfrm>
            <a:custGeom>
              <a:avLst/>
              <a:gdLst/>
              <a:ahLst/>
              <a:cxnLst/>
              <a:rect l="l" t="t" r="r" b="b"/>
              <a:pathLst>
                <a:path w="8490" h="19277" extrusionOk="0">
                  <a:moveTo>
                    <a:pt x="1834" y="6418"/>
                  </a:moveTo>
                  <a:cubicBezTo>
                    <a:pt x="1834" y="6418"/>
                    <a:pt x="2477" y="6811"/>
                    <a:pt x="2572" y="7466"/>
                  </a:cubicBezTo>
                  <a:cubicBezTo>
                    <a:pt x="2596" y="7573"/>
                    <a:pt x="2608" y="7668"/>
                    <a:pt x="2608" y="7763"/>
                  </a:cubicBezTo>
                  <a:lnTo>
                    <a:pt x="2608" y="13609"/>
                  </a:lnTo>
                  <a:lnTo>
                    <a:pt x="1060" y="13609"/>
                  </a:lnTo>
                  <a:lnTo>
                    <a:pt x="1060" y="7763"/>
                  </a:lnTo>
                  <a:cubicBezTo>
                    <a:pt x="1060" y="7668"/>
                    <a:pt x="1072" y="7573"/>
                    <a:pt x="1084" y="7466"/>
                  </a:cubicBezTo>
                  <a:cubicBezTo>
                    <a:pt x="1191" y="6823"/>
                    <a:pt x="1834" y="6418"/>
                    <a:pt x="1834" y="6418"/>
                  </a:cubicBezTo>
                  <a:close/>
                  <a:moveTo>
                    <a:pt x="4239" y="6418"/>
                  </a:moveTo>
                  <a:cubicBezTo>
                    <a:pt x="4239" y="6418"/>
                    <a:pt x="5370" y="7001"/>
                    <a:pt x="5572" y="7966"/>
                  </a:cubicBezTo>
                  <a:cubicBezTo>
                    <a:pt x="5596" y="8132"/>
                    <a:pt x="5608" y="8287"/>
                    <a:pt x="5632" y="8418"/>
                  </a:cubicBezTo>
                  <a:lnTo>
                    <a:pt x="5632" y="13609"/>
                  </a:lnTo>
                  <a:lnTo>
                    <a:pt x="2858" y="13609"/>
                  </a:lnTo>
                  <a:lnTo>
                    <a:pt x="2858" y="8418"/>
                  </a:lnTo>
                  <a:cubicBezTo>
                    <a:pt x="2858" y="8287"/>
                    <a:pt x="2870" y="8132"/>
                    <a:pt x="2917" y="7966"/>
                  </a:cubicBezTo>
                  <a:cubicBezTo>
                    <a:pt x="3108" y="7001"/>
                    <a:pt x="4239" y="6418"/>
                    <a:pt x="4239" y="6418"/>
                  </a:cubicBezTo>
                  <a:close/>
                  <a:moveTo>
                    <a:pt x="6656" y="6418"/>
                  </a:moveTo>
                  <a:cubicBezTo>
                    <a:pt x="6656" y="6418"/>
                    <a:pt x="7299" y="6811"/>
                    <a:pt x="7394" y="7466"/>
                  </a:cubicBezTo>
                  <a:cubicBezTo>
                    <a:pt x="7418" y="7573"/>
                    <a:pt x="7430" y="7668"/>
                    <a:pt x="7430" y="7763"/>
                  </a:cubicBezTo>
                  <a:lnTo>
                    <a:pt x="7430" y="13609"/>
                  </a:lnTo>
                  <a:lnTo>
                    <a:pt x="5882" y="13609"/>
                  </a:lnTo>
                  <a:lnTo>
                    <a:pt x="5882" y="7763"/>
                  </a:lnTo>
                  <a:cubicBezTo>
                    <a:pt x="5882" y="7668"/>
                    <a:pt x="5894" y="7573"/>
                    <a:pt x="5906" y="7466"/>
                  </a:cubicBezTo>
                  <a:cubicBezTo>
                    <a:pt x="6013" y="6823"/>
                    <a:pt x="6656" y="6418"/>
                    <a:pt x="6656" y="6418"/>
                  </a:cubicBezTo>
                  <a:close/>
                  <a:moveTo>
                    <a:pt x="4239" y="0"/>
                  </a:moveTo>
                  <a:cubicBezTo>
                    <a:pt x="3941" y="0"/>
                    <a:pt x="3703" y="155"/>
                    <a:pt x="3703" y="369"/>
                  </a:cubicBezTo>
                  <a:cubicBezTo>
                    <a:pt x="3703" y="477"/>
                    <a:pt x="3786" y="572"/>
                    <a:pt x="3882" y="655"/>
                  </a:cubicBezTo>
                  <a:cubicBezTo>
                    <a:pt x="3822" y="727"/>
                    <a:pt x="3751" y="786"/>
                    <a:pt x="3667" y="858"/>
                  </a:cubicBezTo>
                  <a:cubicBezTo>
                    <a:pt x="2977" y="1393"/>
                    <a:pt x="1893" y="1632"/>
                    <a:pt x="1893" y="2334"/>
                  </a:cubicBezTo>
                  <a:cubicBezTo>
                    <a:pt x="1893" y="2524"/>
                    <a:pt x="1953" y="2667"/>
                    <a:pt x="2060" y="2763"/>
                  </a:cubicBezTo>
                  <a:cubicBezTo>
                    <a:pt x="1024" y="3322"/>
                    <a:pt x="0" y="3798"/>
                    <a:pt x="0" y="4727"/>
                  </a:cubicBezTo>
                  <a:cubicBezTo>
                    <a:pt x="0" y="5239"/>
                    <a:pt x="238" y="5537"/>
                    <a:pt x="524" y="5692"/>
                  </a:cubicBezTo>
                  <a:cubicBezTo>
                    <a:pt x="429" y="5739"/>
                    <a:pt x="369" y="5834"/>
                    <a:pt x="369" y="5930"/>
                  </a:cubicBezTo>
                  <a:cubicBezTo>
                    <a:pt x="369" y="6084"/>
                    <a:pt x="488" y="6204"/>
                    <a:pt x="643" y="6204"/>
                  </a:cubicBezTo>
                  <a:lnTo>
                    <a:pt x="774" y="6204"/>
                  </a:lnTo>
                  <a:lnTo>
                    <a:pt x="774" y="13835"/>
                  </a:lnTo>
                  <a:lnTo>
                    <a:pt x="643" y="13835"/>
                  </a:lnTo>
                  <a:cubicBezTo>
                    <a:pt x="488" y="13835"/>
                    <a:pt x="369" y="13954"/>
                    <a:pt x="369" y="14097"/>
                  </a:cubicBezTo>
                  <a:cubicBezTo>
                    <a:pt x="369" y="14205"/>
                    <a:pt x="429" y="14300"/>
                    <a:pt x="524" y="14335"/>
                  </a:cubicBezTo>
                  <a:cubicBezTo>
                    <a:pt x="238" y="14502"/>
                    <a:pt x="0" y="14800"/>
                    <a:pt x="0" y="15312"/>
                  </a:cubicBezTo>
                  <a:cubicBezTo>
                    <a:pt x="0" y="16586"/>
                    <a:pt x="1953" y="17014"/>
                    <a:pt x="3191" y="17967"/>
                  </a:cubicBezTo>
                  <a:cubicBezTo>
                    <a:pt x="3989" y="18598"/>
                    <a:pt x="4239" y="19277"/>
                    <a:pt x="4239" y="19277"/>
                  </a:cubicBezTo>
                  <a:cubicBezTo>
                    <a:pt x="4239" y="19277"/>
                    <a:pt x="4501" y="18598"/>
                    <a:pt x="5299" y="17967"/>
                  </a:cubicBezTo>
                  <a:cubicBezTo>
                    <a:pt x="6537" y="17002"/>
                    <a:pt x="8489" y="16574"/>
                    <a:pt x="8489" y="15312"/>
                  </a:cubicBezTo>
                  <a:cubicBezTo>
                    <a:pt x="8489" y="14800"/>
                    <a:pt x="8251" y="14502"/>
                    <a:pt x="7966" y="14335"/>
                  </a:cubicBezTo>
                  <a:cubicBezTo>
                    <a:pt x="8049" y="14300"/>
                    <a:pt x="8108" y="14205"/>
                    <a:pt x="8108" y="14097"/>
                  </a:cubicBezTo>
                  <a:cubicBezTo>
                    <a:pt x="8108" y="13954"/>
                    <a:pt x="7989" y="13835"/>
                    <a:pt x="7847" y="13835"/>
                  </a:cubicBezTo>
                  <a:lnTo>
                    <a:pt x="7716" y="13835"/>
                  </a:lnTo>
                  <a:lnTo>
                    <a:pt x="7716" y="6204"/>
                  </a:lnTo>
                  <a:lnTo>
                    <a:pt x="7847" y="6204"/>
                  </a:lnTo>
                  <a:cubicBezTo>
                    <a:pt x="7989" y="6204"/>
                    <a:pt x="8108" y="6084"/>
                    <a:pt x="8108" y="5930"/>
                  </a:cubicBezTo>
                  <a:cubicBezTo>
                    <a:pt x="8108" y="5834"/>
                    <a:pt x="8049" y="5739"/>
                    <a:pt x="7966" y="5692"/>
                  </a:cubicBezTo>
                  <a:cubicBezTo>
                    <a:pt x="8228" y="5513"/>
                    <a:pt x="8489" y="5239"/>
                    <a:pt x="8489" y="4727"/>
                  </a:cubicBezTo>
                  <a:cubicBezTo>
                    <a:pt x="8489" y="3798"/>
                    <a:pt x="7477" y="3334"/>
                    <a:pt x="6430" y="2763"/>
                  </a:cubicBezTo>
                  <a:cubicBezTo>
                    <a:pt x="6525" y="2655"/>
                    <a:pt x="6596" y="2524"/>
                    <a:pt x="6596" y="2334"/>
                  </a:cubicBezTo>
                  <a:cubicBezTo>
                    <a:pt x="6596" y="1620"/>
                    <a:pt x="5513" y="1381"/>
                    <a:pt x="4822" y="858"/>
                  </a:cubicBezTo>
                  <a:cubicBezTo>
                    <a:pt x="4739" y="786"/>
                    <a:pt x="4656" y="727"/>
                    <a:pt x="4596" y="655"/>
                  </a:cubicBezTo>
                  <a:cubicBezTo>
                    <a:pt x="4703" y="572"/>
                    <a:pt x="4775" y="489"/>
                    <a:pt x="4775" y="369"/>
                  </a:cubicBezTo>
                  <a:cubicBezTo>
                    <a:pt x="4775" y="155"/>
                    <a:pt x="4537" y="0"/>
                    <a:pt x="4239" y="0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  <a:effectLst>
              <a:outerShdw blurRad="257175" dist="47625" dir="5400000" algn="bl" rotWithShape="0">
                <a:srgbClr val="CEA37C">
                  <a:alpha val="8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8" name="Google Shape;1158;p29"/>
          <p:cNvGrpSpPr/>
          <p:nvPr/>
        </p:nvGrpSpPr>
        <p:grpSpPr>
          <a:xfrm>
            <a:off x="1327500" y="-24152"/>
            <a:ext cx="454448" cy="1031850"/>
            <a:chOff x="3846700" y="689722"/>
            <a:chExt cx="454448" cy="1031850"/>
          </a:xfrm>
        </p:grpSpPr>
        <p:sp>
          <p:nvSpPr>
            <p:cNvPr id="1159" name="Google Shape;1159;p29"/>
            <p:cNvSpPr/>
            <p:nvPr/>
          </p:nvSpPr>
          <p:spPr>
            <a:xfrm>
              <a:off x="3897494" y="1002725"/>
              <a:ext cx="352800" cy="423300"/>
            </a:xfrm>
            <a:prstGeom prst="rect">
              <a:avLst/>
            </a:prstGeom>
            <a:gradFill>
              <a:gsLst>
                <a:gs pos="0">
                  <a:srgbClr val="E69138"/>
                </a:gs>
                <a:gs pos="100000">
                  <a:srgbClr val="FFD96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29"/>
            <p:cNvSpPr/>
            <p:nvPr/>
          </p:nvSpPr>
          <p:spPr>
            <a:xfrm>
              <a:off x="3846700" y="689722"/>
              <a:ext cx="454448" cy="1031850"/>
            </a:xfrm>
            <a:custGeom>
              <a:avLst/>
              <a:gdLst/>
              <a:ahLst/>
              <a:cxnLst/>
              <a:rect l="l" t="t" r="r" b="b"/>
              <a:pathLst>
                <a:path w="8490" h="19277" extrusionOk="0">
                  <a:moveTo>
                    <a:pt x="1834" y="6418"/>
                  </a:moveTo>
                  <a:cubicBezTo>
                    <a:pt x="1834" y="6418"/>
                    <a:pt x="2477" y="6811"/>
                    <a:pt x="2572" y="7466"/>
                  </a:cubicBezTo>
                  <a:cubicBezTo>
                    <a:pt x="2596" y="7573"/>
                    <a:pt x="2608" y="7668"/>
                    <a:pt x="2608" y="7763"/>
                  </a:cubicBezTo>
                  <a:lnTo>
                    <a:pt x="2608" y="13609"/>
                  </a:lnTo>
                  <a:lnTo>
                    <a:pt x="1060" y="13609"/>
                  </a:lnTo>
                  <a:lnTo>
                    <a:pt x="1060" y="7763"/>
                  </a:lnTo>
                  <a:cubicBezTo>
                    <a:pt x="1060" y="7668"/>
                    <a:pt x="1072" y="7573"/>
                    <a:pt x="1084" y="7466"/>
                  </a:cubicBezTo>
                  <a:cubicBezTo>
                    <a:pt x="1191" y="6823"/>
                    <a:pt x="1834" y="6418"/>
                    <a:pt x="1834" y="6418"/>
                  </a:cubicBezTo>
                  <a:close/>
                  <a:moveTo>
                    <a:pt x="4239" y="6418"/>
                  </a:moveTo>
                  <a:cubicBezTo>
                    <a:pt x="4239" y="6418"/>
                    <a:pt x="5370" y="7001"/>
                    <a:pt x="5572" y="7966"/>
                  </a:cubicBezTo>
                  <a:cubicBezTo>
                    <a:pt x="5596" y="8132"/>
                    <a:pt x="5608" y="8287"/>
                    <a:pt x="5632" y="8418"/>
                  </a:cubicBezTo>
                  <a:lnTo>
                    <a:pt x="5632" y="13609"/>
                  </a:lnTo>
                  <a:lnTo>
                    <a:pt x="2858" y="13609"/>
                  </a:lnTo>
                  <a:lnTo>
                    <a:pt x="2858" y="8418"/>
                  </a:lnTo>
                  <a:cubicBezTo>
                    <a:pt x="2858" y="8287"/>
                    <a:pt x="2870" y="8132"/>
                    <a:pt x="2917" y="7966"/>
                  </a:cubicBezTo>
                  <a:cubicBezTo>
                    <a:pt x="3108" y="7001"/>
                    <a:pt x="4239" y="6418"/>
                    <a:pt x="4239" y="6418"/>
                  </a:cubicBezTo>
                  <a:close/>
                  <a:moveTo>
                    <a:pt x="6656" y="6418"/>
                  </a:moveTo>
                  <a:cubicBezTo>
                    <a:pt x="6656" y="6418"/>
                    <a:pt x="7299" y="6811"/>
                    <a:pt x="7394" y="7466"/>
                  </a:cubicBezTo>
                  <a:cubicBezTo>
                    <a:pt x="7418" y="7573"/>
                    <a:pt x="7430" y="7668"/>
                    <a:pt x="7430" y="7763"/>
                  </a:cubicBezTo>
                  <a:lnTo>
                    <a:pt x="7430" y="13609"/>
                  </a:lnTo>
                  <a:lnTo>
                    <a:pt x="5882" y="13609"/>
                  </a:lnTo>
                  <a:lnTo>
                    <a:pt x="5882" y="7763"/>
                  </a:lnTo>
                  <a:cubicBezTo>
                    <a:pt x="5882" y="7668"/>
                    <a:pt x="5894" y="7573"/>
                    <a:pt x="5906" y="7466"/>
                  </a:cubicBezTo>
                  <a:cubicBezTo>
                    <a:pt x="6013" y="6823"/>
                    <a:pt x="6656" y="6418"/>
                    <a:pt x="6656" y="6418"/>
                  </a:cubicBezTo>
                  <a:close/>
                  <a:moveTo>
                    <a:pt x="4239" y="0"/>
                  </a:moveTo>
                  <a:cubicBezTo>
                    <a:pt x="3941" y="0"/>
                    <a:pt x="3703" y="155"/>
                    <a:pt x="3703" y="369"/>
                  </a:cubicBezTo>
                  <a:cubicBezTo>
                    <a:pt x="3703" y="477"/>
                    <a:pt x="3786" y="572"/>
                    <a:pt x="3882" y="655"/>
                  </a:cubicBezTo>
                  <a:cubicBezTo>
                    <a:pt x="3822" y="727"/>
                    <a:pt x="3751" y="786"/>
                    <a:pt x="3667" y="858"/>
                  </a:cubicBezTo>
                  <a:cubicBezTo>
                    <a:pt x="2977" y="1393"/>
                    <a:pt x="1893" y="1632"/>
                    <a:pt x="1893" y="2334"/>
                  </a:cubicBezTo>
                  <a:cubicBezTo>
                    <a:pt x="1893" y="2524"/>
                    <a:pt x="1953" y="2667"/>
                    <a:pt x="2060" y="2763"/>
                  </a:cubicBezTo>
                  <a:cubicBezTo>
                    <a:pt x="1024" y="3322"/>
                    <a:pt x="0" y="3798"/>
                    <a:pt x="0" y="4727"/>
                  </a:cubicBezTo>
                  <a:cubicBezTo>
                    <a:pt x="0" y="5239"/>
                    <a:pt x="238" y="5537"/>
                    <a:pt x="524" y="5692"/>
                  </a:cubicBezTo>
                  <a:cubicBezTo>
                    <a:pt x="429" y="5739"/>
                    <a:pt x="369" y="5834"/>
                    <a:pt x="369" y="5930"/>
                  </a:cubicBezTo>
                  <a:cubicBezTo>
                    <a:pt x="369" y="6084"/>
                    <a:pt x="488" y="6204"/>
                    <a:pt x="643" y="6204"/>
                  </a:cubicBezTo>
                  <a:lnTo>
                    <a:pt x="774" y="6204"/>
                  </a:lnTo>
                  <a:lnTo>
                    <a:pt x="774" y="13835"/>
                  </a:lnTo>
                  <a:lnTo>
                    <a:pt x="643" y="13835"/>
                  </a:lnTo>
                  <a:cubicBezTo>
                    <a:pt x="488" y="13835"/>
                    <a:pt x="369" y="13954"/>
                    <a:pt x="369" y="14097"/>
                  </a:cubicBezTo>
                  <a:cubicBezTo>
                    <a:pt x="369" y="14205"/>
                    <a:pt x="429" y="14300"/>
                    <a:pt x="524" y="14335"/>
                  </a:cubicBezTo>
                  <a:cubicBezTo>
                    <a:pt x="238" y="14502"/>
                    <a:pt x="0" y="14800"/>
                    <a:pt x="0" y="15312"/>
                  </a:cubicBezTo>
                  <a:cubicBezTo>
                    <a:pt x="0" y="16586"/>
                    <a:pt x="1953" y="17014"/>
                    <a:pt x="3191" y="17967"/>
                  </a:cubicBezTo>
                  <a:cubicBezTo>
                    <a:pt x="3989" y="18598"/>
                    <a:pt x="4239" y="19277"/>
                    <a:pt x="4239" y="19277"/>
                  </a:cubicBezTo>
                  <a:cubicBezTo>
                    <a:pt x="4239" y="19277"/>
                    <a:pt x="4501" y="18598"/>
                    <a:pt x="5299" y="17967"/>
                  </a:cubicBezTo>
                  <a:cubicBezTo>
                    <a:pt x="6537" y="17002"/>
                    <a:pt x="8489" y="16574"/>
                    <a:pt x="8489" y="15312"/>
                  </a:cubicBezTo>
                  <a:cubicBezTo>
                    <a:pt x="8489" y="14800"/>
                    <a:pt x="8251" y="14502"/>
                    <a:pt x="7966" y="14335"/>
                  </a:cubicBezTo>
                  <a:cubicBezTo>
                    <a:pt x="8049" y="14300"/>
                    <a:pt x="8108" y="14205"/>
                    <a:pt x="8108" y="14097"/>
                  </a:cubicBezTo>
                  <a:cubicBezTo>
                    <a:pt x="8108" y="13954"/>
                    <a:pt x="7989" y="13835"/>
                    <a:pt x="7847" y="13835"/>
                  </a:cubicBezTo>
                  <a:lnTo>
                    <a:pt x="7716" y="13835"/>
                  </a:lnTo>
                  <a:lnTo>
                    <a:pt x="7716" y="6204"/>
                  </a:lnTo>
                  <a:lnTo>
                    <a:pt x="7847" y="6204"/>
                  </a:lnTo>
                  <a:cubicBezTo>
                    <a:pt x="7989" y="6204"/>
                    <a:pt x="8108" y="6084"/>
                    <a:pt x="8108" y="5930"/>
                  </a:cubicBezTo>
                  <a:cubicBezTo>
                    <a:pt x="8108" y="5834"/>
                    <a:pt x="8049" y="5739"/>
                    <a:pt x="7966" y="5692"/>
                  </a:cubicBezTo>
                  <a:cubicBezTo>
                    <a:pt x="8228" y="5513"/>
                    <a:pt x="8489" y="5239"/>
                    <a:pt x="8489" y="4727"/>
                  </a:cubicBezTo>
                  <a:cubicBezTo>
                    <a:pt x="8489" y="3798"/>
                    <a:pt x="7477" y="3334"/>
                    <a:pt x="6430" y="2763"/>
                  </a:cubicBezTo>
                  <a:cubicBezTo>
                    <a:pt x="6525" y="2655"/>
                    <a:pt x="6596" y="2524"/>
                    <a:pt x="6596" y="2334"/>
                  </a:cubicBezTo>
                  <a:cubicBezTo>
                    <a:pt x="6596" y="1620"/>
                    <a:pt x="5513" y="1381"/>
                    <a:pt x="4822" y="858"/>
                  </a:cubicBezTo>
                  <a:cubicBezTo>
                    <a:pt x="4739" y="786"/>
                    <a:pt x="4656" y="727"/>
                    <a:pt x="4596" y="655"/>
                  </a:cubicBezTo>
                  <a:cubicBezTo>
                    <a:pt x="4703" y="572"/>
                    <a:pt x="4775" y="489"/>
                    <a:pt x="4775" y="369"/>
                  </a:cubicBezTo>
                  <a:cubicBezTo>
                    <a:pt x="4775" y="155"/>
                    <a:pt x="4537" y="0"/>
                    <a:pt x="4239" y="0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  <a:effectLst>
              <a:outerShdw blurRad="257175" dist="47625" dir="5400000" algn="bl" rotWithShape="0">
                <a:srgbClr val="CEA37C">
                  <a:alpha val="8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1" name="Google Shape;1161;p29"/>
          <p:cNvGrpSpPr/>
          <p:nvPr/>
        </p:nvGrpSpPr>
        <p:grpSpPr>
          <a:xfrm>
            <a:off x="254458" y="-118049"/>
            <a:ext cx="454448" cy="1887747"/>
            <a:chOff x="3846700" y="-166175"/>
            <a:chExt cx="454448" cy="1887747"/>
          </a:xfrm>
        </p:grpSpPr>
        <p:sp>
          <p:nvSpPr>
            <p:cNvPr id="1162" name="Google Shape;1162;p29"/>
            <p:cNvSpPr/>
            <p:nvPr/>
          </p:nvSpPr>
          <p:spPr>
            <a:xfrm>
              <a:off x="4049360" y="-166175"/>
              <a:ext cx="49138" cy="855316"/>
            </a:xfrm>
            <a:custGeom>
              <a:avLst/>
              <a:gdLst/>
              <a:ahLst/>
              <a:cxnLst/>
              <a:rect l="l" t="t" r="r" b="b"/>
              <a:pathLst>
                <a:path w="918" h="15979" extrusionOk="0">
                  <a:moveTo>
                    <a:pt x="453" y="0"/>
                  </a:moveTo>
                  <a:cubicBezTo>
                    <a:pt x="274" y="0"/>
                    <a:pt x="131" y="143"/>
                    <a:pt x="131" y="322"/>
                  </a:cubicBezTo>
                  <a:cubicBezTo>
                    <a:pt x="131" y="488"/>
                    <a:pt x="251" y="619"/>
                    <a:pt x="417" y="655"/>
                  </a:cubicBezTo>
                  <a:cubicBezTo>
                    <a:pt x="251" y="679"/>
                    <a:pt x="131" y="822"/>
                    <a:pt x="131" y="977"/>
                  </a:cubicBezTo>
                  <a:cubicBezTo>
                    <a:pt x="131" y="1143"/>
                    <a:pt x="251" y="1274"/>
                    <a:pt x="417" y="1310"/>
                  </a:cubicBezTo>
                  <a:cubicBezTo>
                    <a:pt x="251" y="1334"/>
                    <a:pt x="131" y="1477"/>
                    <a:pt x="131" y="1631"/>
                  </a:cubicBezTo>
                  <a:cubicBezTo>
                    <a:pt x="131" y="1798"/>
                    <a:pt x="251" y="1929"/>
                    <a:pt x="417" y="1965"/>
                  </a:cubicBezTo>
                  <a:cubicBezTo>
                    <a:pt x="251" y="1989"/>
                    <a:pt x="131" y="2132"/>
                    <a:pt x="131" y="2286"/>
                  </a:cubicBezTo>
                  <a:cubicBezTo>
                    <a:pt x="131" y="2453"/>
                    <a:pt x="251" y="2584"/>
                    <a:pt x="417" y="2620"/>
                  </a:cubicBezTo>
                  <a:cubicBezTo>
                    <a:pt x="251" y="2643"/>
                    <a:pt x="131" y="2786"/>
                    <a:pt x="131" y="2941"/>
                  </a:cubicBezTo>
                  <a:cubicBezTo>
                    <a:pt x="131" y="3108"/>
                    <a:pt x="251" y="3239"/>
                    <a:pt x="417" y="3275"/>
                  </a:cubicBezTo>
                  <a:cubicBezTo>
                    <a:pt x="251" y="3298"/>
                    <a:pt x="131" y="3441"/>
                    <a:pt x="131" y="3596"/>
                  </a:cubicBezTo>
                  <a:cubicBezTo>
                    <a:pt x="131" y="3763"/>
                    <a:pt x="251" y="3894"/>
                    <a:pt x="417" y="3929"/>
                  </a:cubicBezTo>
                  <a:cubicBezTo>
                    <a:pt x="251" y="3953"/>
                    <a:pt x="131" y="4096"/>
                    <a:pt x="131" y="4251"/>
                  </a:cubicBezTo>
                  <a:cubicBezTo>
                    <a:pt x="131" y="4418"/>
                    <a:pt x="251" y="4548"/>
                    <a:pt x="417" y="4584"/>
                  </a:cubicBezTo>
                  <a:cubicBezTo>
                    <a:pt x="251" y="4608"/>
                    <a:pt x="131" y="4751"/>
                    <a:pt x="131" y="4906"/>
                  </a:cubicBezTo>
                  <a:cubicBezTo>
                    <a:pt x="131" y="5072"/>
                    <a:pt x="251" y="5203"/>
                    <a:pt x="417" y="5239"/>
                  </a:cubicBezTo>
                  <a:cubicBezTo>
                    <a:pt x="251" y="5263"/>
                    <a:pt x="131" y="5406"/>
                    <a:pt x="131" y="5561"/>
                  </a:cubicBezTo>
                  <a:cubicBezTo>
                    <a:pt x="131" y="5727"/>
                    <a:pt x="251" y="5858"/>
                    <a:pt x="417" y="5894"/>
                  </a:cubicBezTo>
                  <a:cubicBezTo>
                    <a:pt x="251" y="5918"/>
                    <a:pt x="131" y="6061"/>
                    <a:pt x="131" y="6215"/>
                  </a:cubicBezTo>
                  <a:cubicBezTo>
                    <a:pt x="131" y="6382"/>
                    <a:pt x="251" y="6513"/>
                    <a:pt x="417" y="6549"/>
                  </a:cubicBezTo>
                  <a:cubicBezTo>
                    <a:pt x="251" y="6573"/>
                    <a:pt x="131" y="6715"/>
                    <a:pt x="131" y="6870"/>
                  </a:cubicBezTo>
                  <a:cubicBezTo>
                    <a:pt x="131" y="7037"/>
                    <a:pt x="251" y="7168"/>
                    <a:pt x="417" y="7204"/>
                  </a:cubicBezTo>
                  <a:cubicBezTo>
                    <a:pt x="251" y="7227"/>
                    <a:pt x="131" y="7370"/>
                    <a:pt x="131" y="7525"/>
                  </a:cubicBezTo>
                  <a:cubicBezTo>
                    <a:pt x="131" y="7692"/>
                    <a:pt x="251" y="7823"/>
                    <a:pt x="417" y="7858"/>
                  </a:cubicBezTo>
                  <a:cubicBezTo>
                    <a:pt x="251" y="7882"/>
                    <a:pt x="131" y="8025"/>
                    <a:pt x="131" y="8180"/>
                  </a:cubicBezTo>
                  <a:cubicBezTo>
                    <a:pt x="131" y="8347"/>
                    <a:pt x="251" y="8478"/>
                    <a:pt x="417" y="8513"/>
                  </a:cubicBezTo>
                  <a:cubicBezTo>
                    <a:pt x="251" y="8537"/>
                    <a:pt x="131" y="8680"/>
                    <a:pt x="131" y="8835"/>
                  </a:cubicBezTo>
                  <a:cubicBezTo>
                    <a:pt x="131" y="9001"/>
                    <a:pt x="251" y="9132"/>
                    <a:pt x="417" y="9168"/>
                  </a:cubicBezTo>
                  <a:cubicBezTo>
                    <a:pt x="251" y="9192"/>
                    <a:pt x="131" y="9335"/>
                    <a:pt x="131" y="9490"/>
                  </a:cubicBezTo>
                  <a:cubicBezTo>
                    <a:pt x="131" y="9656"/>
                    <a:pt x="251" y="9787"/>
                    <a:pt x="417" y="9823"/>
                  </a:cubicBezTo>
                  <a:cubicBezTo>
                    <a:pt x="251" y="9847"/>
                    <a:pt x="131" y="9990"/>
                    <a:pt x="131" y="10144"/>
                  </a:cubicBezTo>
                  <a:cubicBezTo>
                    <a:pt x="131" y="10311"/>
                    <a:pt x="251" y="10442"/>
                    <a:pt x="417" y="10478"/>
                  </a:cubicBezTo>
                  <a:cubicBezTo>
                    <a:pt x="251" y="10502"/>
                    <a:pt x="131" y="10644"/>
                    <a:pt x="131" y="10799"/>
                  </a:cubicBezTo>
                  <a:cubicBezTo>
                    <a:pt x="131" y="10966"/>
                    <a:pt x="251" y="11097"/>
                    <a:pt x="417" y="11133"/>
                  </a:cubicBezTo>
                  <a:cubicBezTo>
                    <a:pt x="251" y="11156"/>
                    <a:pt x="131" y="11299"/>
                    <a:pt x="131" y="11454"/>
                  </a:cubicBezTo>
                  <a:cubicBezTo>
                    <a:pt x="131" y="11621"/>
                    <a:pt x="251" y="11752"/>
                    <a:pt x="417" y="11787"/>
                  </a:cubicBezTo>
                  <a:cubicBezTo>
                    <a:pt x="251" y="11811"/>
                    <a:pt x="131" y="11954"/>
                    <a:pt x="131" y="12109"/>
                  </a:cubicBezTo>
                  <a:cubicBezTo>
                    <a:pt x="131" y="12276"/>
                    <a:pt x="251" y="12407"/>
                    <a:pt x="417" y="12442"/>
                  </a:cubicBezTo>
                  <a:cubicBezTo>
                    <a:pt x="251" y="12466"/>
                    <a:pt x="131" y="12609"/>
                    <a:pt x="131" y="12764"/>
                  </a:cubicBezTo>
                  <a:cubicBezTo>
                    <a:pt x="131" y="12930"/>
                    <a:pt x="251" y="13061"/>
                    <a:pt x="417" y="13097"/>
                  </a:cubicBezTo>
                  <a:cubicBezTo>
                    <a:pt x="251" y="13121"/>
                    <a:pt x="131" y="13264"/>
                    <a:pt x="131" y="13419"/>
                  </a:cubicBezTo>
                  <a:cubicBezTo>
                    <a:pt x="131" y="13585"/>
                    <a:pt x="251" y="13716"/>
                    <a:pt x="417" y="13752"/>
                  </a:cubicBezTo>
                  <a:cubicBezTo>
                    <a:pt x="251" y="13776"/>
                    <a:pt x="131" y="13919"/>
                    <a:pt x="131" y="14073"/>
                  </a:cubicBezTo>
                  <a:cubicBezTo>
                    <a:pt x="131" y="14240"/>
                    <a:pt x="251" y="14371"/>
                    <a:pt x="417" y="14407"/>
                  </a:cubicBezTo>
                  <a:cubicBezTo>
                    <a:pt x="251" y="14431"/>
                    <a:pt x="131" y="14574"/>
                    <a:pt x="131" y="14728"/>
                  </a:cubicBezTo>
                  <a:cubicBezTo>
                    <a:pt x="131" y="14895"/>
                    <a:pt x="251" y="15026"/>
                    <a:pt x="417" y="15062"/>
                  </a:cubicBezTo>
                  <a:cubicBezTo>
                    <a:pt x="191" y="15086"/>
                    <a:pt x="0" y="15288"/>
                    <a:pt x="0" y="15526"/>
                  </a:cubicBezTo>
                  <a:cubicBezTo>
                    <a:pt x="0" y="15776"/>
                    <a:pt x="203" y="15978"/>
                    <a:pt x="453" y="15978"/>
                  </a:cubicBezTo>
                  <a:cubicBezTo>
                    <a:pt x="715" y="15978"/>
                    <a:pt x="917" y="15776"/>
                    <a:pt x="917" y="15526"/>
                  </a:cubicBezTo>
                  <a:cubicBezTo>
                    <a:pt x="917" y="15288"/>
                    <a:pt x="727" y="15086"/>
                    <a:pt x="501" y="15062"/>
                  </a:cubicBezTo>
                  <a:cubicBezTo>
                    <a:pt x="667" y="15026"/>
                    <a:pt x="786" y="14895"/>
                    <a:pt x="786" y="14728"/>
                  </a:cubicBezTo>
                  <a:cubicBezTo>
                    <a:pt x="786" y="14574"/>
                    <a:pt x="667" y="14431"/>
                    <a:pt x="501" y="14407"/>
                  </a:cubicBezTo>
                  <a:cubicBezTo>
                    <a:pt x="667" y="14371"/>
                    <a:pt x="786" y="14240"/>
                    <a:pt x="786" y="14073"/>
                  </a:cubicBezTo>
                  <a:cubicBezTo>
                    <a:pt x="786" y="13919"/>
                    <a:pt x="667" y="13776"/>
                    <a:pt x="501" y="13752"/>
                  </a:cubicBezTo>
                  <a:cubicBezTo>
                    <a:pt x="667" y="13716"/>
                    <a:pt x="786" y="13585"/>
                    <a:pt x="786" y="13419"/>
                  </a:cubicBezTo>
                  <a:cubicBezTo>
                    <a:pt x="786" y="13264"/>
                    <a:pt x="667" y="13121"/>
                    <a:pt x="501" y="13097"/>
                  </a:cubicBezTo>
                  <a:cubicBezTo>
                    <a:pt x="667" y="13061"/>
                    <a:pt x="786" y="12930"/>
                    <a:pt x="786" y="12764"/>
                  </a:cubicBezTo>
                  <a:cubicBezTo>
                    <a:pt x="786" y="12609"/>
                    <a:pt x="667" y="12466"/>
                    <a:pt x="501" y="12442"/>
                  </a:cubicBezTo>
                  <a:cubicBezTo>
                    <a:pt x="667" y="12407"/>
                    <a:pt x="786" y="12276"/>
                    <a:pt x="786" y="12109"/>
                  </a:cubicBezTo>
                  <a:cubicBezTo>
                    <a:pt x="786" y="11954"/>
                    <a:pt x="667" y="11811"/>
                    <a:pt x="501" y="11787"/>
                  </a:cubicBezTo>
                  <a:cubicBezTo>
                    <a:pt x="667" y="11752"/>
                    <a:pt x="786" y="11621"/>
                    <a:pt x="786" y="11454"/>
                  </a:cubicBezTo>
                  <a:cubicBezTo>
                    <a:pt x="786" y="11299"/>
                    <a:pt x="667" y="11156"/>
                    <a:pt x="501" y="11133"/>
                  </a:cubicBezTo>
                  <a:cubicBezTo>
                    <a:pt x="667" y="11097"/>
                    <a:pt x="786" y="10966"/>
                    <a:pt x="786" y="10799"/>
                  </a:cubicBezTo>
                  <a:cubicBezTo>
                    <a:pt x="786" y="10644"/>
                    <a:pt x="667" y="10502"/>
                    <a:pt x="501" y="10478"/>
                  </a:cubicBezTo>
                  <a:cubicBezTo>
                    <a:pt x="667" y="10442"/>
                    <a:pt x="786" y="10311"/>
                    <a:pt x="786" y="10144"/>
                  </a:cubicBezTo>
                  <a:cubicBezTo>
                    <a:pt x="786" y="9990"/>
                    <a:pt x="667" y="9847"/>
                    <a:pt x="501" y="9823"/>
                  </a:cubicBezTo>
                  <a:cubicBezTo>
                    <a:pt x="667" y="9787"/>
                    <a:pt x="786" y="9656"/>
                    <a:pt x="786" y="9490"/>
                  </a:cubicBezTo>
                  <a:cubicBezTo>
                    <a:pt x="786" y="9335"/>
                    <a:pt x="667" y="9192"/>
                    <a:pt x="501" y="9168"/>
                  </a:cubicBezTo>
                  <a:cubicBezTo>
                    <a:pt x="667" y="9132"/>
                    <a:pt x="786" y="9001"/>
                    <a:pt x="786" y="8835"/>
                  </a:cubicBezTo>
                  <a:cubicBezTo>
                    <a:pt x="786" y="8680"/>
                    <a:pt x="667" y="8537"/>
                    <a:pt x="501" y="8513"/>
                  </a:cubicBezTo>
                  <a:cubicBezTo>
                    <a:pt x="667" y="8478"/>
                    <a:pt x="786" y="8347"/>
                    <a:pt x="786" y="8180"/>
                  </a:cubicBezTo>
                  <a:cubicBezTo>
                    <a:pt x="786" y="8025"/>
                    <a:pt x="667" y="7882"/>
                    <a:pt x="501" y="7858"/>
                  </a:cubicBezTo>
                  <a:cubicBezTo>
                    <a:pt x="667" y="7823"/>
                    <a:pt x="786" y="7692"/>
                    <a:pt x="786" y="7525"/>
                  </a:cubicBezTo>
                  <a:cubicBezTo>
                    <a:pt x="786" y="7370"/>
                    <a:pt x="667" y="7227"/>
                    <a:pt x="501" y="7204"/>
                  </a:cubicBezTo>
                  <a:cubicBezTo>
                    <a:pt x="667" y="7168"/>
                    <a:pt x="786" y="7037"/>
                    <a:pt x="786" y="6870"/>
                  </a:cubicBezTo>
                  <a:cubicBezTo>
                    <a:pt x="786" y="6715"/>
                    <a:pt x="667" y="6573"/>
                    <a:pt x="501" y="6549"/>
                  </a:cubicBezTo>
                  <a:cubicBezTo>
                    <a:pt x="667" y="6513"/>
                    <a:pt x="786" y="6382"/>
                    <a:pt x="786" y="6215"/>
                  </a:cubicBezTo>
                  <a:cubicBezTo>
                    <a:pt x="786" y="6061"/>
                    <a:pt x="667" y="5918"/>
                    <a:pt x="501" y="5894"/>
                  </a:cubicBezTo>
                  <a:cubicBezTo>
                    <a:pt x="667" y="5858"/>
                    <a:pt x="786" y="5727"/>
                    <a:pt x="786" y="5561"/>
                  </a:cubicBezTo>
                  <a:cubicBezTo>
                    <a:pt x="786" y="5406"/>
                    <a:pt x="667" y="5263"/>
                    <a:pt x="501" y="5239"/>
                  </a:cubicBezTo>
                  <a:cubicBezTo>
                    <a:pt x="667" y="5203"/>
                    <a:pt x="786" y="5072"/>
                    <a:pt x="786" y="4906"/>
                  </a:cubicBezTo>
                  <a:cubicBezTo>
                    <a:pt x="786" y="4751"/>
                    <a:pt x="667" y="4608"/>
                    <a:pt x="501" y="4584"/>
                  </a:cubicBezTo>
                  <a:cubicBezTo>
                    <a:pt x="667" y="4548"/>
                    <a:pt x="786" y="4418"/>
                    <a:pt x="786" y="4251"/>
                  </a:cubicBezTo>
                  <a:cubicBezTo>
                    <a:pt x="786" y="4096"/>
                    <a:pt x="667" y="3953"/>
                    <a:pt x="501" y="3929"/>
                  </a:cubicBezTo>
                  <a:cubicBezTo>
                    <a:pt x="667" y="3894"/>
                    <a:pt x="786" y="3763"/>
                    <a:pt x="786" y="3596"/>
                  </a:cubicBezTo>
                  <a:cubicBezTo>
                    <a:pt x="786" y="3441"/>
                    <a:pt x="667" y="3298"/>
                    <a:pt x="501" y="3275"/>
                  </a:cubicBezTo>
                  <a:cubicBezTo>
                    <a:pt x="667" y="3239"/>
                    <a:pt x="786" y="3108"/>
                    <a:pt x="786" y="2941"/>
                  </a:cubicBezTo>
                  <a:cubicBezTo>
                    <a:pt x="786" y="2786"/>
                    <a:pt x="667" y="2643"/>
                    <a:pt x="501" y="2620"/>
                  </a:cubicBezTo>
                  <a:cubicBezTo>
                    <a:pt x="667" y="2584"/>
                    <a:pt x="786" y="2453"/>
                    <a:pt x="786" y="2286"/>
                  </a:cubicBezTo>
                  <a:cubicBezTo>
                    <a:pt x="786" y="2132"/>
                    <a:pt x="667" y="1989"/>
                    <a:pt x="501" y="1965"/>
                  </a:cubicBezTo>
                  <a:cubicBezTo>
                    <a:pt x="667" y="1929"/>
                    <a:pt x="786" y="1798"/>
                    <a:pt x="786" y="1631"/>
                  </a:cubicBezTo>
                  <a:cubicBezTo>
                    <a:pt x="786" y="1477"/>
                    <a:pt x="667" y="1334"/>
                    <a:pt x="501" y="1310"/>
                  </a:cubicBezTo>
                  <a:cubicBezTo>
                    <a:pt x="667" y="1274"/>
                    <a:pt x="786" y="1143"/>
                    <a:pt x="786" y="977"/>
                  </a:cubicBezTo>
                  <a:cubicBezTo>
                    <a:pt x="786" y="822"/>
                    <a:pt x="667" y="679"/>
                    <a:pt x="501" y="655"/>
                  </a:cubicBezTo>
                  <a:cubicBezTo>
                    <a:pt x="667" y="619"/>
                    <a:pt x="786" y="488"/>
                    <a:pt x="786" y="322"/>
                  </a:cubicBezTo>
                  <a:cubicBezTo>
                    <a:pt x="786" y="143"/>
                    <a:pt x="632" y="0"/>
                    <a:pt x="4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29"/>
            <p:cNvSpPr/>
            <p:nvPr/>
          </p:nvSpPr>
          <p:spPr>
            <a:xfrm>
              <a:off x="3897494" y="1002725"/>
              <a:ext cx="352800" cy="423300"/>
            </a:xfrm>
            <a:prstGeom prst="rect">
              <a:avLst/>
            </a:prstGeom>
            <a:gradFill>
              <a:gsLst>
                <a:gs pos="0">
                  <a:srgbClr val="E69138"/>
                </a:gs>
                <a:gs pos="100000">
                  <a:srgbClr val="FFD96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29"/>
            <p:cNvSpPr/>
            <p:nvPr/>
          </p:nvSpPr>
          <p:spPr>
            <a:xfrm>
              <a:off x="3846700" y="689722"/>
              <a:ext cx="454448" cy="1031850"/>
            </a:xfrm>
            <a:custGeom>
              <a:avLst/>
              <a:gdLst/>
              <a:ahLst/>
              <a:cxnLst/>
              <a:rect l="l" t="t" r="r" b="b"/>
              <a:pathLst>
                <a:path w="8490" h="19277" extrusionOk="0">
                  <a:moveTo>
                    <a:pt x="1834" y="6418"/>
                  </a:moveTo>
                  <a:cubicBezTo>
                    <a:pt x="1834" y="6418"/>
                    <a:pt x="2477" y="6811"/>
                    <a:pt x="2572" y="7466"/>
                  </a:cubicBezTo>
                  <a:cubicBezTo>
                    <a:pt x="2596" y="7573"/>
                    <a:pt x="2608" y="7668"/>
                    <a:pt x="2608" y="7763"/>
                  </a:cubicBezTo>
                  <a:lnTo>
                    <a:pt x="2608" y="13609"/>
                  </a:lnTo>
                  <a:lnTo>
                    <a:pt x="1060" y="13609"/>
                  </a:lnTo>
                  <a:lnTo>
                    <a:pt x="1060" y="7763"/>
                  </a:lnTo>
                  <a:cubicBezTo>
                    <a:pt x="1060" y="7668"/>
                    <a:pt x="1072" y="7573"/>
                    <a:pt x="1084" y="7466"/>
                  </a:cubicBezTo>
                  <a:cubicBezTo>
                    <a:pt x="1191" y="6823"/>
                    <a:pt x="1834" y="6418"/>
                    <a:pt x="1834" y="6418"/>
                  </a:cubicBezTo>
                  <a:close/>
                  <a:moveTo>
                    <a:pt x="4239" y="6418"/>
                  </a:moveTo>
                  <a:cubicBezTo>
                    <a:pt x="4239" y="6418"/>
                    <a:pt x="5370" y="7001"/>
                    <a:pt x="5572" y="7966"/>
                  </a:cubicBezTo>
                  <a:cubicBezTo>
                    <a:pt x="5596" y="8132"/>
                    <a:pt x="5608" y="8287"/>
                    <a:pt x="5632" y="8418"/>
                  </a:cubicBezTo>
                  <a:lnTo>
                    <a:pt x="5632" y="13609"/>
                  </a:lnTo>
                  <a:lnTo>
                    <a:pt x="2858" y="13609"/>
                  </a:lnTo>
                  <a:lnTo>
                    <a:pt x="2858" y="8418"/>
                  </a:lnTo>
                  <a:cubicBezTo>
                    <a:pt x="2858" y="8287"/>
                    <a:pt x="2870" y="8132"/>
                    <a:pt x="2917" y="7966"/>
                  </a:cubicBezTo>
                  <a:cubicBezTo>
                    <a:pt x="3108" y="7001"/>
                    <a:pt x="4239" y="6418"/>
                    <a:pt x="4239" y="6418"/>
                  </a:cubicBezTo>
                  <a:close/>
                  <a:moveTo>
                    <a:pt x="6656" y="6418"/>
                  </a:moveTo>
                  <a:cubicBezTo>
                    <a:pt x="6656" y="6418"/>
                    <a:pt x="7299" y="6811"/>
                    <a:pt x="7394" y="7466"/>
                  </a:cubicBezTo>
                  <a:cubicBezTo>
                    <a:pt x="7418" y="7573"/>
                    <a:pt x="7430" y="7668"/>
                    <a:pt x="7430" y="7763"/>
                  </a:cubicBezTo>
                  <a:lnTo>
                    <a:pt x="7430" y="13609"/>
                  </a:lnTo>
                  <a:lnTo>
                    <a:pt x="5882" y="13609"/>
                  </a:lnTo>
                  <a:lnTo>
                    <a:pt x="5882" y="7763"/>
                  </a:lnTo>
                  <a:cubicBezTo>
                    <a:pt x="5882" y="7668"/>
                    <a:pt x="5894" y="7573"/>
                    <a:pt x="5906" y="7466"/>
                  </a:cubicBezTo>
                  <a:cubicBezTo>
                    <a:pt x="6013" y="6823"/>
                    <a:pt x="6656" y="6418"/>
                    <a:pt x="6656" y="6418"/>
                  </a:cubicBezTo>
                  <a:close/>
                  <a:moveTo>
                    <a:pt x="4239" y="0"/>
                  </a:moveTo>
                  <a:cubicBezTo>
                    <a:pt x="3941" y="0"/>
                    <a:pt x="3703" y="155"/>
                    <a:pt x="3703" y="369"/>
                  </a:cubicBezTo>
                  <a:cubicBezTo>
                    <a:pt x="3703" y="477"/>
                    <a:pt x="3786" y="572"/>
                    <a:pt x="3882" y="655"/>
                  </a:cubicBezTo>
                  <a:cubicBezTo>
                    <a:pt x="3822" y="727"/>
                    <a:pt x="3751" y="786"/>
                    <a:pt x="3667" y="858"/>
                  </a:cubicBezTo>
                  <a:cubicBezTo>
                    <a:pt x="2977" y="1393"/>
                    <a:pt x="1893" y="1632"/>
                    <a:pt x="1893" y="2334"/>
                  </a:cubicBezTo>
                  <a:cubicBezTo>
                    <a:pt x="1893" y="2524"/>
                    <a:pt x="1953" y="2667"/>
                    <a:pt x="2060" y="2763"/>
                  </a:cubicBezTo>
                  <a:cubicBezTo>
                    <a:pt x="1024" y="3322"/>
                    <a:pt x="0" y="3798"/>
                    <a:pt x="0" y="4727"/>
                  </a:cubicBezTo>
                  <a:cubicBezTo>
                    <a:pt x="0" y="5239"/>
                    <a:pt x="238" y="5537"/>
                    <a:pt x="524" y="5692"/>
                  </a:cubicBezTo>
                  <a:cubicBezTo>
                    <a:pt x="429" y="5739"/>
                    <a:pt x="369" y="5834"/>
                    <a:pt x="369" y="5930"/>
                  </a:cubicBezTo>
                  <a:cubicBezTo>
                    <a:pt x="369" y="6084"/>
                    <a:pt x="488" y="6204"/>
                    <a:pt x="643" y="6204"/>
                  </a:cubicBezTo>
                  <a:lnTo>
                    <a:pt x="774" y="6204"/>
                  </a:lnTo>
                  <a:lnTo>
                    <a:pt x="774" y="13835"/>
                  </a:lnTo>
                  <a:lnTo>
                    <a:pt x="643" y="13835"/>
                  </a:lnTo>
                  <a:cubicBezTo>
                    <a:pt x="488" y="13835"/>
                    <a:pt x="369" y="13954"/>
                    <a:pt x="369" y="14097"/>
                  </a:cubicBezTo>
                  <a:cubicBezTo>
                    <a:pt x="369" y="14205"/>
                    <a:pt x="429" y="14300"/>
                    <a:pt x="524" y="14335"/>
                  </a:cubicBezTo>
                  <a:cubicBezTo>
                    <a:pt x="238" y="14502"/>
                    <a:pt x="0" y="14800"/>
                    <a:pt x="0" y="15312"/>
                  </a:cubicBezTo>
                  <a:cubicBezTo>
                    <a:pt x="0" y="16586"/>
                    <a:pt x="1953" y="17014"/>
                    <a:pt x="3191" y="17967"/>
                  </a:cubicBezTo>
                  <a:cubicBezTo>
                    <a:pt x="3989" y="18598"/>
                    <a:pt x="4239" y="19277"/>
                    <a:pt x="4239" y="19277"/>
                  </a:cubicBezTo>
                  <a:cubicBezTo>
                    <a:pt x="4239" y="19277"/>
                    <a:pt x="4501" y="18598"/>
                    <a:pt x="5299" y="17967"/>
                  </a:cubicBezTo>
                  <a:cubicBezTo>
                    <a:pt x="6537" y="17002"/>
                    <a:pt x="8489" y="16574"/>
                    <a:pt x="8489" y="15312"/>
                  </a:cubicBezTo>
                  <a:cubicBezTo>
                    <a:pt x="8489" y="14800"/>
                    <a:pt x="8251" y="14502"/>
                    <a:pt x="7966" y="14335"/>
                  </a:cubicBezTo>
                  <a:cubicBezTo>
                    <a:pt x="8049" y="14300"/>
                    <a:pt x="8108" y="14205"/>
                    <a:pt x="8108" y="14097"/>
                  </a:cubicBezTo>
                  <a:cubicBezTo>
                    <a:pt x="8108" y="13954"/>
                    <a:pt x="7989" y="13835"/>
                    <a:pt x="7847" y="13835"/>
                  </a:cubicBezTo>
                  <a:lnTo>
                    <a:pt x="7716" y="13835"/>
                  </a:lnTo>
                  <a:lnTo>
                    <a:pt x="7716" y="6204"/>
                  </a:lnTo>
                  <a:lnTo>
                    <a:pt x="7847" y="6204"/>
                  </a:lnTo>
                  <a:cubicBezTo>
                    <a:pt x="7989" y="6204"/>
                    <a:pt x="8108" y="6084"/>
                    <a:pt x="8108" y="5930"/>
                  </a:cubicBezTo>
                  <a:cubicBezTo>
                    <a:pt x="8108" y="5834"/>
                    <a:pt x="8049" y="5739"/>
                    <a:pt x="7966" y="5692"/>
                  </a:cubicBezTo>
                  <a:cubicBezTo>
                    <a:pt x="8228" y="5513"/>
                    <a:pt x="8489" y="5239"/>
                    <a:pt x="8489" y="4727"/>
                  </a:cubicBezTo>
                  <a:cubicBezTo>
                    <a:pt x="8489" y="3798"/>
                    <a:pt x="7477" y="3334"/>
                    <a:pt x="6430" y="2763"/>
                  </a:cubicBezTo>
                  <a:cubicBezTo>
                    <a:pt x="6525" y="2655"/>
                    <a:pt x="6596" y="2524"/>
                    <a:pt x="6596" y="2334"/>
                  </a:cubicBezTo>
                  <a:cubicBezTo>
                    <a:pt x="6596" y="1620"/>
                    <a:pt x="5513" y="1381"/>
                    <a:pt x="4822" y="858"/>
                  </a:cubicBezTo>
                  <a:cubicBezTo>
                    <a:pt x="4739" y="786"/>
                    <a:pt x="4656" y="727"/>
                    <a:pt x="4596" y="655"/>
                  </a:cubicBezTo>
                  <a:cubicBezTo>
                    <a:pt x="4703" y="572"/>
                    <a:pt x="4775" y="489"/>
                    <a:pt x="4775" y="369"/>
                  </a:cubicBezTo>
                  <a:cubicBezTo>
                    <a:pt x="4775" y="155"/>
                    <a:pt x="4537" y="0"/>
                    <a:pt x="4239" y="0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  <a:effectLst>
              <a:outerShdw blurRad="257175" dist="47625" dir="5400000" algn="bl" rotWithShape="0">
                <a:srgbClr val="CEA37C">
                  <a:alpha val="8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" name="مجموعة 5"/>
          <p:cNvGrpSpPr/>
          <p:nvPr/>
        </p:nvGrpSpPr>
        <p:grpSpPr>
          <a:xfrm>
            <a:off x="8669577" y="2556513"/>
            <a:ext cx="425282" cy="580622"/>
            <a:chOff x="8599086" y="1498151"/>
            <a:chExt cx="452387" cy="660927"/>
          </a:xfrm>
        </p:grpSpPr>
        <p:grpSp>
          <p:nvGrpSpPr>
            <p:cNvPr id="39" name="Google Shape;1581;p38"/>
            <p:cNvGrpSpPr/>
            <p:nvPr/>
          </p:nvGrpSpPr>
          <p:grpSpPr>
            <a:xfrm rot="5400000">
              <a:off x="8493875" y="1604369"/>
              <a:ext cx="660927" cy="448492"/>
              <a:chOff x="1074165" y="1907849"/>
              <a:chExt cx="1594361" cy="931299"/>
            </a:xfrm>
          </p:grpSpPr>
          <p:sp>
            <p:nvSpPr>
              <p:cNvPr id="40" name="Google Shape;1582;p38"/>
              <p:cNvSpPr/>
              <p:nvPr/>
            </p:nvSpPr>
            <p:spPr>
              <a:xfrm rot="5400000">
                <a:off x="1409776" y="1585895"/>
                <a:ext cx="922805" cy="1575360"/>
              </a:xfrm>
              <a:custGeom>
                <a:avLst/>
                <a:gdLst/>
                <a:ahLst/>
                <a:cxnLst/>
                <a:rect l="l" t="t" r="r" b="b"/>
                <a:pathLst>
                  <a:path w="65950" h="112586" extrusionOk="0">
                    <a:moveTo>
                      <a:pt x="32969" y="0"/>
                    </a:moveTo>
                    <a:cubicBezTo>
                      <a:pt x="32517" y="726"/>
                      <a:pt x="31481" y="1976"/>
                      <a:pt x="29171" y="2810"/>
                    </a:cubicBezTo>
                    <a:cubicBezTo>
                      <a:pt x="25278" y="4227"/>
                      <a:pt x="21111" y="6918"/>
                      <a:pt x="21111" y="10227"/>
                    </a:cubicBezTo>
                    <a:lnTo>
                      <a:pt x="21111" y="10561"/>
                    </a:lnTo>
                    <a:lnTo>
                      <a:pt x="20777" y="10525"/>
                    </a:lnTo>
                    <a:cubicBezTo>
                      <a:pt x="20765" y="10525"/>
                      <a:pt x="20527" y="10501"/>
                      <a:pt x="20134" y="10501"/>
                    </a:cubicBezTo>
                    <a:cubicBezTo>
                      <a:pt x="19098" y="10501"/>
                      <a:pt x="17098" y="10668"/>
                      <a:pt x="15360" y="11763"/>
                    </a:cubicBezTo>
                    <a:cubicBezTo>
                      <a:pt x="13217" y="13121"/>
                      <a:pt x="12133" y="15466"/>
                      <a:pt x="12133" y="18729"/>
                    </a:cubicBezTo>
                    <a:lnTo>
                      <a:pt x="12133" y="19038"/>
                    </a:lnTo>
                    <a:lnTo>
                      <a:pt x="11824" y="19026"/>
                    </a:lnTo>
                    <a:lnTo>
                      <a:pt x="11788" y="19026"/>
                    </a:lnTo>
                    <a:cubicBezTo>
                      <a:pt x="11240" y="19026"/>
                      <a:pt x="6466" y="19193"/>
                      <a:pt x="6466" y="25217"/>
                    </a:cubicBezTo>
                    <a:lnTo>
                      <a:pt x="6466" y="25467"/>
                    </a:lnTo>
                    <a:lnTo>
                      <a:pt x="6228" y="25515"/>
                    </a:lnTo>
                    <a:cubicBezTo>
                      <a:pt x="6216" y="25515"/>
                      <a:pt x="4632" y="25813"/>
                      <a:pt x="3084" y="26860"/>
                    </a:cubicBezTo>
                    <a:cubicBezTo>
                      <a:pt x="1049" y="28242"/>
                      <a:pt x="1" y="30218"/>
                      <a:pt x="1" y="32730"/>
                    </a:cubicBezTo>
                    <a:lnTo>
                      <a:pt x="1" y="79843"/>
                    </a:lnTo>
                    <a:cubicBezTo>
                      <a:pt x="1" y="82355"/>
                      <a:pt x="1025" y="84332"/>
                      <a:pt x="3084" y="85713"/>
                    </a:cubicBezTo>
                    <a:cubicBezTo>
                      <a:pt x="4632" y="86761"/>
                      <a:pt x="6216" y="87058"/>
                      <a:pt x="6228" y="87058"/>
                    </a:cubicBezTo>
                    <a:lnTo>
                      <a:pt x="6466" y="87106"/>
                    </a:lnTo>
                    <a:lnTo>
                      <a:pt x="6466" y="87356"/>
                    </a:lnTo>
                    <a:cubicBezTo>
                      <a:pt x="6466" y="93369"/>
                      <a:pt x="11240" y="93547"/>
                      <a:pt x="11788" y="93547"/>
                    </a:cubicBezTo>
                    <a:lnTo>
                      <a:pt x="11824" y="93547"/>
                    </a:lnTo>
                    <a:lnTo>
                      <a:pt x="12133" y="93535"/>
                    </a:lnTo>
                    <a:lnTo>
                      <a:pt x="12133" y="93845"/>
                    </a:lnTo>
                    <a:cubicBezTo>
                      <a:pt x="12133" y="97107"/>
                      <a:pt x="13217" y="99453"/>
                      <a:pt x="15360" y="100810"/>
                    </a:cubicBezTo>
                    <a:cubicBezTo>
                      <a:pt x="17098" y="101905"/>
                      <a:pt x="19098" y="102072"/>
                      <a:pt x="20134" y="102072"/>
                    </a:cubicBezTo>
                    <a:cubicBezTo>
                      <a:pt x="20539" y="102072"/>
                      <a:pt x="20777" y="102048"/>
                      <a:pt x="20777" y="102048"/>
                    </a:cubicBezTo>
                    <a:lnTo>
                      <a:pt x="21111" y="102013"/>
                    </a:lnTo>
                    <a:lnTo>
                      <a:pt x="21111" y="102346"/>
                    </a:lnTo>
                    <a:cubicBezTo>
                      <a:pt x="21111" y="105644"/>
                      <a:pt x="25278" y="108359"/>
                      <a:pt x="29171" y="109764"/>
                    </a:cubicBezTo>
                    <a:cubicBezTo>
                      <a:pt x="31481" y="110597"/>
                      <a:pt x="32517" y="111847"/>
                      <a:pt x="32969" y="112585"/>
                    </a:cubicBezTo>
                    <a:cubicBezTo>
                      <a:pt x="33410" y="111847"/>
                      <a:pt x="34457" y="110597"/>
                      <a:pt x="36779" y="109775"/>
                    </a:cubicBezTo>
                    <a:cubicBezTo>
                      <a:pt x="40684" y="108359"/>
                      <a:pt x="44852" y="105668"/>
                      <a:pt x="44852" y="102346"/>
                    </a:cubicBezTo>
                    <a:lnTo>
                      <a:pt x="44852" y="102013"/>
                    </a:lnTo>
                    <a:lnTo>
                      <a:pt x="45173" y="102048"/>
                    </a:lnTo>
                    <a:cubicBezTo>
                      <a:pt x="45185" y="102048"/>
                      <a:pt x="45423" y="102072"/>
                      <a:pt x="45816" y="102072"/>
                    </a:cubicBezTo>
                    <a:cubicBezTo>
                      <a:pt x="46852" y="102072"/>
                      <a:pt x="48852" y="101917"/>
                      <a:pt x="50590" y="100810"/>
                    </a:cubicBezTo>
                    <a:cubicBezTo>
                      <a:pt x="52734" y="99453"/>
                      <a:pt x="53817" y="97107"/>
                      <a:pt x="53817" y="93845"/>
                    </a:cubicBezTo>
                    <a:lnTo>
                      <a:pt x="53817" y="93535"/>
                    </a:lnTo>
                    <a:lnTo>
                      <a:pt x="54138" y="93547"/>
                    </a:lnTo>
                    <a:lnTo>
                      <a:pt x="54162" y="93547"/>
                    </a:lnTo>
                    <a:cubicBezTo>
                      <a:pt x="54412" y="93547"/>
                      <a:pt x="55746" y="93500"/>
                      <a:pt x="57008" y="92714"/>
                    </a:cubicBezTo>
                    <a:cubicBezTo>
                      <a:pt x="58663" y="91690"/>
                      <a:pt x="59496" y="89880"/>
                      <a:pt x="59496" y="87344"/>
                    </a:cubicBezTo>
                    <a:lnTo>
                      <a:pt x="59496" y="87082"/>
                    </a:lnTo>
                    <a:lnTo>
                      <a:pt x="59734" y="87046"/>
                    </a:lnTo>
                    <a:cubicBezTo>
                      <a:pt x="59746" y="87046"/>
                      <a:pt x="61318" y="86749"/>
                      <a:pt x="62866" y="85701"/>
                    </a:cubicBezTo>
                    <a:cubicBezTo>
                      <a:pt x="64914" y="84320"/>
                      <a:pt x="65949" y="82343"/>
                      <a:pt x="65949" y="79819"/>
                    </a:cubicBezTo>
                    <a:lnTo>
                      <a:pt x="65949" y="32730"/>
                    </a:lnTo>
                    <a:cubicBezTo>
                      <a:pt x="65949" y="30218"/>
                      <a:pt x="64914" y="28242"/>
                      <a:pt x="62854" y="26860"/>
                    </a:cubicBezTo>
                    <a:cubicBezTo>
                      <a:pt x="61306" y="25813"/>
                      <a:pt x="59723" y="25515"/>
                      <a:pt x="59711" y="25515"/>
                    </a:cubicBezTo>
                    <a:lnTo>
                      <a:pt x="59472" y="25467"/>
                    </a:lnTo>
                    <a:lnTo>
                      <a:pt x="59472" y="25217"/>
                    </a:lnTo>
                    <a:cubicBezTo>
                      <a:pt x="59472" y="19205"/>
                      <a:pt x="54698" y="19026"/>
                      <a:pt x="54150" y="19026"/>
                    </a:cubicBezTo>
                    <a:lnTo>
                      <a:pt x="54115" y="19026"/>
                    </a:lnTo>
                    <a:lnTo>
                      <a:pt x="53805" y="19038"/>
                    </a:lnTo>
                    <a:lnTo>
                      <a:pt x="53805" y="18729"/>
                    </a:lnTo>
                    <a:cubicBezTo>
                      <a:pt x="53805" y="15466"/>
                      <a:pt x="52722" y="13121"/>
                      <a:pt x="50579" y="11763"/>
                    </a:cubicBezTo>
                    <a:cubicBezTo>
                      <a:pt x="48828" y="10668"/>
                      <a:pt x="46840" y="10501"/>
                      <a:pt x="45792" y="10501"/>
                    </a:cubicBezTo>
                    <a:cubicBezTo>
                      <a:pt x="45399" y="10501"/>
                      <a:pt x="45161" y="10525"/>
                      <a:pt x="45161" y="10525"/>
                    </a:cubicBezTo>
                    <a:lnTo>
                      <a:pt x="44828" y="10561"/>
                    </a:lnTo>
                    <a:lnTo>
                      <a:pt x="44828" y="10227"/>
                    </a:lnTo>
                    <a:cubicBezTo>
                      <a:pt x="44828" y="6929"/>
                      <a:pt x="40661" y="4227"/>
                      <a:pt x="36767" y="2810"/>
                    </a:cubicBezTo>
                    <a:cubicBezTo>
                      <a:pt x="34457" y="1976"/>
                      <a:pt x="33410" y="726"/>
                      <a:pt x="3296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/>
                  </a:gs>
                  <a:gs pos="100000">
                    <a:schemeClr val="accent4"/>
                  </a:gs>
                </a:gsLst>
                <a:lin ang="5400700" scaled="0"/>
              </a:gradFill>
              <a:ln>
                <a:noFill/>
              </a:ln>
              <a:effectLst>
                <a:outerShdw blurRad="128588" dist="19050" dir="5400000" algn="bl" rotWithShape="0">
                  <a:srgbClr val="C87434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/>
              </a:p>
            </p:txBody>
          </p:sp>
          <p:sp>
            <p:nvSpPr>
              <p:cNvPr id="41" name="Google Shape;1583;p38"/>
              <p:cNvSpPr/>
              <p:nvPr/>
            </p:nvSpPr>
            <p:spPr>
              <a:xfrm rot="5400000">
                <a:off x="1405696" y="1576318"/>
                <a:ext cx="931299" cy="1594361"/>
              </a:xfrm>
              <a:custGeom>
                <a:avLst/>
                <a:gdLst/>
                <a:ahLst/>
                <a:cxnLst/>
                <a:rect l="l" t="t" r="r" b="b"/>
                <a:pathLst>
                  <a:path w="66557" h="113944" extrusionOk="0">
                    <a:moveTo>
                      <a:pt x="33290" y="2132"/>
                    </a:moveTo>
                    <a:cubicBezTo>
                      <a:pt x="33993" y="2870"/>
                      <a:pt x="35076" y="3703"/>
                      <a:pt x="36779" y="4311"/>
                    </a:cubicBezTo>
                    <a:cubicBezTo>
                      <a:pt x="40231" y="5561"/>
                      <a:pt x="44268" y="8049"/>
                      <a:pt x="44268" y="10907"/>
                    </a:cubicBezTo>
                    <a:lnTo>
                      <a:pt x="44268" y="12228"/>
                    </a:lnTo>
                    <a:lnTo>
                      <a:pt x="45577" y="12097"/>
                    </a:lnTo>
                    <a:cubicBezTo>
                      <a:pt x="45577" y="12097"/>
                      <a:pt x="45780" y="12085"/>
                      <a:pt x="46113" y="12085"/>
                    </a:cubicBezTo>
                    <a:cubicBezTo>
                      <a:pt x="47042" y="12085"/>
                      <a:pt x="48852" y="12228"/>
                      <a:pt x="50411" y="13216"/>
                    </a:cubicBezTo>
                    <a:cubicBezTo>
                      <a:pt x="52281" y="14395"/>
                      <a:pt x="53233" y="16491"/>
                      <a:pt x="53233" y="19420"/>
                    </a:cubicBezTo>
                    <a:lnTo>
                      <a:pt x="53233" y="20658"/>
                    </a:lnTo>
                    <a:lnTo>
                      <a:pt x="54471" y="20610"/>
                    </a:lnTo>
                    <a:cubicBezTo>
                      <a:pt x="54602" y="20610"/>
                      <a:pt x="55769" y="20622"/>
                      <a:pt x="56853" y="21313"/>
                    </a:cubicBezTo>
                    <a:cubicBezTo>
                      <a:pt x="58222" y="22158"/>
                      <a:pt x="58912" y="23706"/>
                      <a:pt x="58912" y="25920"/>
                    </a:cubicBezTo>
                    <a:lnTo>
                      <a:pt x="58912" y="26920"/>
                    </a:lnTo>
                    <a:lnTo>
                      <a:pt x="59889" y="27099"/>
                    </a:lnTo>
                    <a:cubicBezTo>
                      <a:pt x="60115" y="27147"/>
                      <a:pt x="65377" y="28183"/>
                      <a:pt x="65377" y="33445"/>
                    </a:cubicBezTo>
                    <a:lnTo>
                      <a:pt x="65377" y="80510"/>
                    </a:lnTo>
                    <a:lnTo>
                      <a:pt x="65366" y="80510"/>
                    </a:lnTo>
                    <a:cubicBezTo>
                      <a:pt x="65366" y="85773"/>
                      <a:pt x="60103" y="86809"/>
                      <a:pt x="59877" y="86856"/>
                    </a:cubicBezTo>
                    <a:lnTo>
                      <a:pt x="58912" y="87035"/>
                    </a:lnTo>
                    <a:lnTo>
                      <a:pt x="58912" y="88035"/>
                    </a:lnTo>
                    <a:cubicBezTo>
                      <a:pt x="58912" y="90250"/>
                      <a:pt x="58222" y="91797"/>
                      <a:pt x="56853" y="92643"/>
                    </a:cubicBezTo>
                    <a:cubicBezTo>
                      <a:pt x="55769" y="93310"/>
                      <a:pt x="54602" y="93345"/>
                      <a:pt x="54471" y="93345"/>
                    </a:cubicBezTo>
                    <a:lnTo>
                      <a:pt x="53245" y="93298"/>
                    </a:lnTo>
                    <a:lnTo>
                      <a:pt x="53245" y="94536"/>
                    </a:lnTo>
                    <a:cubicBezTo>
                      <a:pt x="53245" y="97465"/>
                      <a:pt x="52292" y="99560"/>
                      <a:pt x="50423" y="100739"/>
                    </a:cubicBezTo>
                    <a:cubicBezTo>
                      <a:pt x="48875" y="101727"/>
                      <a:pt x="47054" y="101870"/>
                      <a:pt x="46125" y="101870"/>
                    </a:cubicBezTo>
                    <a:cubicBezTo>
                      <a:pt x="45780" y="101870"/>
                      <a:pt x="45589" y="101858"/>
                      <a:pt x="45565" y="101858"/>
                    </a:cubicBezTo>
                    <a:lnTo>
                      <a:pt x="44256" y="101727"/>
                    </a:lnTo>
                    <a:lnTo>
                      <a:pt x="44256" y="103037"/>
                    </a:lnTo>
                    <a:cubicBezTo>
                      <a:pt x="44256" y="105894"/>
                      <a:pt x="40231" y="108371"/>
                      <a:pt x="36779" y="109621"/>
                    </a:cubicBezTo>
                    <a:cubicBezTo>
                      <a:pt x="35076" y="110240"/>
                      <a:pt x="33981" y="111074"/>
                      <a:pt x="33290" y="111812"/>
                    </a:cubicBezTo>
                    <a:cubicBezTo>
                      <a:pt x="32588" y="111074"/>
                      <a:pt x="31504" y="110240"/>
                      <a:pt x="29813" y="109621"/>
                    </a:cubicBezTo>
                    <a:cubicBezTo>
                      <a:pt x="26361" y="108371"/>
                      <a:pt x="22324" y="105894"/>
                      <a:pt x="22324" y="103037"/>
                    </a:cubicBezTo>
                    <a:lnTo>
                      <a:pt x="22324" y="101703"/>
                    </a:lnTo>
                    <a:lnTo>
                      <a:pt x="21015" y="101846"/>
                    </a:lnTo>
                    <a:cubicBezTo>
                      <a:pt x="21015" y="101846"/>
                      <a:pt x="20800" y="101858"/>
                      <a:pt x="20479" y="101858"/>
                    </a:cubicBezTo>
                    <a:cubicBezTo>
                      <a:pt x="19538" y="101858"/>
                      <a:pt x="17741" y="101703"/>
                      <a:pt x="16181" y="100727"/>
                    </a:cubicBezTo>
                    <a:cubicBezTo>
                      <a:pt x="14300" y="99548"/>
                      <a:pt x="13347" y="97453"/>
                      <a:pt x="13347" y="94524"/>
                    </a:cubicBezTo>
                    <a:lnTo>
                      <a:pt x="13347" y="93286"/>
                    </a:lnTo>
                    <a:lnTo>
                      <a:pt x="12109" y="93333"/>
                    </a:lnTo>
                    <a:cubicBezTo>
                      <a:pt x="11978" y="93333"/>
                      <a:pt x="10823" y="93310"/>
                      <a:pt x="9728" y="92631"/>
                    </a:cubicBezTo>
                    <a:cubicBezTo>
                      <a:pt x="8358" y="91786"/>
                      <a:pt x="7680" y="90238"/>
                      <a:pt x="7680" y="88011"/>
                    </a:cubicBezTo>
                    <a:lnTo>
                      <a:pt x="7680" y="87023"/>
                    </a:lnTo>
                    <a:lnTo>
                      <a:pt x="6692" y="86844"/>
                    </a:lnTo>
                    <a:cubicBezTo>
                      <a:pt x="6477" y="86797"/>
                      <a:pt x="1203" y="85749"/>
                      <a:pt x="1203" y="80498"/>
                    </a:cubicBezTo>
                    <a:lnTo>
                      <a:pt x="1203" y="33421"/>
                    </a:lnTo>
                    <a:cubicBezTo>
                      <a:pt x="1203" y="28171"/>
                      <a:pt x="6477" y="27135"/>
                      <a:pt x="6692" y="27087"/>
                    </a:cubicBezTo>
                    <a:lnTo>
                      <a:pt x="7668" y="26909"/>
                    </a:lnTo>
                    <a:lnTo>
                      <a:pt x="7668" y="25908"/>
                    </a:lnTo>
                    <a:cubicBezTo>
                      <a:pt x="7668" y="23694"/>
                      <a:pt x="8346" y="22146"/>
                      <a:pt x="9716" y="21301"/>
                    </a:cubicBezTo>
                    <a:cubicBezTo>
                      <a:pt x="10799" y="20622"/>
                      <a:pt x="11966" y="20598"/>
                      <a:pt x="12097" y="20598"/>
                    </a:cubicBezTo>
                    <a:lnTo>
                      <a:pt x="13335" y="20646"/>
                    </a:lnTo>
                    <a:lnTo>
                      <a:pt x="13335" y="19408"/>
                    </a:lnTo>
                    <a:cubicBezTo>
                      <a:pt x="13335" y="16479"/>
                      <a:pt x="14288" y="14371"/>
                      <a:pt x="16157" y="13204"/>
                    </a:cubicBezTo>
                    <a:cubicBezTo>
                      <a:pt x="17717" y="12216"/>
                      <a:pt x="19526" y="12073"/>
                      <a:pt x="20467" y="12073"/>
                    </a:cubicBezTo>
                    <a:cubicBezTo>
                      <a:pt x="20812" y="12073"/>
                      <a:pt x="21003" y="12085"/>
                      <a:pt x="21015" y="12085"/>
                    </a:cubicBezTo>
                    <a:lnTo>
                      <a:pt x="22324" y="12216"/>
                    </a:lnTo>
                    <a:lnTo>
                      <a:pt x="22324" y="10907"/>
                    </a:lnTo>
                    <a:cubicBezTo>
                      <a:pt x="22324" y="8049"/>
                      <a:pt x="26361" y="5561"/>
                      <a:pt x="29813" y="4311"/>
                    </a:cubicBezTo>
                    <a:cubicBezTo>
                      <a:pt x="31504" y="3703"/>
                      <a:pt x="32611" y="2870"/>
                      <a:pt x="33290" y="2132"/>
                    </a:cubicBezTo>
                    <a:close/>
                    <a:moveTo>
                      <a:pt x="33278" y="0"/>
                    </a:moveTo>
                    <a:cubicBezTo>
                      <a:pt x="33278" y="0"/>
                      <a:pt x="32635" y="2025"/>
                      <a:pt x="29373" y="3215"/>
                    </a:cubicBezTo>
                    <a:cubicBezTo>
                      <a:pt x="26134" y="4394"/>
                      <a:pt x="21122" y="7085"/>
                      <a:pt x="21122" y="10918"/>
                    </a:cubicBezTo>
                    <a:cubicBezTo>
                      <a:pt x="21122" y="10918"/>
                      <a:pt x="20879" y="10893"/>
                      <a:pt x="20473" y="10893"/>
                    </a:cubicBezTo>
                    <a:cubicBezTo>
                      <a:pt x="18410" y="10893"/>
                      <a:pt x="12145" y="11542"/>
                      <a:pt x="12145" y="19420"/>
                    </a:cubicBezTo>
                    <a:cubicBezTo>
                      <a:pt x="12145" y="19420"/>
                      <a:pt x="12130" y="19419"/>
                      <a:pt x="12102" y="19419"/>
                    </a:cubicBezTo>
                    <a:cubicBezTo>
                      <a:pt x="11583" y="19419"/>
                      <a:pt x="6477" y="19580"/>
                      <a:pt x="6477" y="25908"/>
                    </a:cubicBezTo>
                    <a:cubicBezTo>
                      <a:pt x="6477" y="25908"/>
                      <a:pt x="0" y="27075"/>
                      <a:pt x="0" y="33421"/>
                    </a:cubicBezTo>
                    <a:lnTo>
                      <a:pt x="0" y="80510"/>
                    </a:lnTo>
                    <a:cubicBezTo>
                      <a:pt x="0" y="86868"/>
                      <a:pt x="6477" y="88035"/>
                      <a:pt x="6477" y="88035"/>
                    </a:cubicBezTo>
                    <a:cubicBezTo>
                      <a:pt x="6477" y="94364"/>
                      <a:pt x="11583" y="94524"/>
                      <a:pt x="12102" y="94524"/>
                    </a:cubicBezTo>
                    <a:cubicBezTo>
                      <a:pt x="12130" y="94524"/>
                      <a:pt x="12145" y="94524"/>
                      <a:pt x="12145" y="94524"/>
                    </a:cubicBezTo>
                    <a:cubicBezTo>
                      <a:pt x="12145" y="102380"/>
                      <a:pt x="18361" y="103040"/>
                      <a:pt x="20448" y="103040"/>
                    </a:cubicBezTo>
                    <a:cubicBezTo>
                      <a:pt x="20869" y="103040"/>
                      <a:pt x="21122" y="103013"/>
                      <a:pt x="21122" y="103013"/>
                    </a:cubicBezTo>
                    <a:cubicBezTo>
                      <a:pt x="21122" y="106859"/>
                      <a:pt x="26134" y="109550"/>
                      <a:pt x="29373" y="110728"/>
                    </a:cubicBezTo>
                    <a:cubicBezTo>
                      <a:pt x="32623" y="111907"/>
                      <a:pt x="33278" y="113943"/>
                      <a:pt x="33278" y="113943"/>
                    </a:cubicBezTo>
                    <a:cubicBezTo>
                      <a:pt x="33278" y="113943"/>
                      <a:pt x="33933" y="111919"/>
                      <a:pt x="37172" y="110728"/>
                    </a:cubicBezTo>
                    <a:cubicBezTo>
                      <a:pt x="40422" y="109550"/>
                      <a:pt x="45434" y="106859"/>
                      <a:pt x="45434" y="103013"/>
                    </a:cubicBezTo>
                    <a:cubicBezTo>
                      <a:pt x="45434" y="103013"/>
                      <a:pt x="45683" y="103039"/>
                      <a:pt x="46097" y="103039"/>
                    </a:cubicBezTo>
                    <a:cubicBezTo>
                      <a:pt x="48172" y="103039"/>
                      <a:pt x="54412" y="102385"/>
                      <a:pt x="54412" y="94524"/>
                    </a:cubicBezTo>
                    <a:cubicBezTo>
                      <a:pt x="54412" y="94524"/>
                      <a:pt x="54426" y="94524"/>
                      <a:pt x="54454" y="94524"/>
                    </a:cubicBezTo>
                    <a:cubicBezTo>
                      <a:pt x="54973" y="94524"/>
                      <a:pt x="60079" y="94364"/>
                      <a:pt x="60079" y="88035"/>
                    </a:cubicBezTo>
                    <a:cubicBezTo>
                      <a:pt x="60079" y="88035"/>
                      <a:pt x="66556" y="86868"/>
                      <a:pt x="66556" y="80510"/>
                    </a:cubicBezTo>
                    <a:lnTo>
                      <a:pt x="66556" y="33421"/>
                    </a:lnTo>
                    <a:cubicBezTo>
                      <a:pt x="66556" y="27075"/>
                      <a:pt x="60079" y="25908"/>
                      <a:pt x="60079" y="25908"/>
                    </a:cubicBezTo>
                    <a:cubicBezTo>
                      <a:pt x="60079" y="19580"/>
                      <a:pt x="54973" y="19419"/>
                      <a:pt x="54454" y="19419"/>
                    </a:cubicBezTo>
                    <a:cubicBezTo>
                      <a:pt x="54426" y="19419"/>
                      <a:pt x="54412" y="19420"/>
                      <a:pt x="54412" y="19420"/>
                    </a:cubicBezTo>
                    <a:cubicBezTo>
                      <a:pt x="54412" y="11551"/>
                      <a:pt x="48193" y="10892"/>
                      <a:pt x="46107" y="10892"/>
                    </a:cubicBezTo>
                    <a:cubicBezTo>
                      <a:pt x="45687" y="10892"/>
                      <a:pt x="45434" y="10918"/>
                      <a:pt x="45434" y="10918"/>
                    </a:cubicBezTo>
                    <a:cubicBezTo>
                      <a:pt x="45434" y="7085"/>
                      <a:pt x="40422" y="4394"/>
                      <a:pt x="37183" y="3215"/>
                    </a:cubicBezTo>
                    <a:cubicBezTo>
                      <a:pt x="33933" y="2036"/>
                      <a:pt x="33278" y="0"/>
                      <a:pt x="33278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69138"/>
                  </a:gs>
                  <a:gs pos="100000">
                    <a:srgbClr val="FFD966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/>
              </a:p>
            </p:txBody>
          </p:sp>
        </p:grpSp>
        <p:sp>
          <p:nvSpPr>
            <p:cNvPr id="5" name="مربع نص 4"/>
            <p:cNvSpPr txBox="1"/>
            <p:nvPr/>
          </p:nvSpPr>
          <p:spPr>
            <a:xfrm>
              <a:off x="8599086" y="1645782"/>
              <a:ext cx="452387" cy="42041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ar-SA" sz="1800" dirty="0">
                  <a:solidFill>
                    <a:schemeClr val="bg1"/>
                  </a:solidFill>
                  <a:effectLst>
                    <a:glow rad="76200">
                      <a:srgbClr val="A2540E"/>
                    </a:glow>
                  </a:effectLst>
                  <a:latin typeface="AbdoMaster-Bold" panose="02000500030000020004" pitchFamily="50" charset="-78"/>
                  <a:cs typeface="AbdoMaster-Bold" panose="02000500030000020004" pitchFamily="50" charset="-78"/>
                </a:rPr>
                <a:t>6</a:t>
              </a:r>
            </a:p>
          </p:txBody>
        </p:sp>
      </p:grpSp>
      <p:grpSp>
        <p:nvGrpSpPr>
          <p:cNvPr id="69" name="Google Shape;1526;p38"/>
          <p:cNvGrpSpPr/>
          <p:nvPr/>
        </p:nvGrpSpPr>
        <p:grpSpPr>
          <a:xfrm>
            <a:off x="4103803" y="1661971"/>
            <a:ext cx="4404050" cy="2966605"/>
            <a:chOff x="2564520" y="997834"/>
            <a:chExt cx="2770548" cy="1616170"/>
          </a:xfrm>
          <a:solidFill>
            <a:srgbClr val="FEE9DA"/>
          </a:solidFill>
        </p:grpSpPr>
        <p:sp>
          <p:nvSpPr>
            <p:cNvPr id="70" name="Google Shape;1527;p38"/>
            <p:cNvSpPr/>
            <p:nvPr/>
          </p:nvSpPr>
          <p:spPr>
            <a:xfrm rot="5400000">
              <a:off x="3141709" y="420645"/>
              <a:ext cx="1616170" cy="2770548"/>
            </a:xfrm>
            <a:custGeom>
              <a:avLst/>
              <a:gdLst/>
              <a:ahLst/>
              <a:cxnLst/>
              <a:rect l="l" t="t" r="r" b="b"/>
              <a:pathLst>
                <a:path w="66557" h="113944" extrusionOk="0">
                  <a:moveTo>
                    <a:pt x="33290" y="2132"/>
                  </a:moveTo>
                  <a:cubicBezTo>
                    <a:pt x="33993" y="2870"/>
                    <a:pt x="35076" y="3703"/>
                    <a:pt x="36779" y="4311"/>
                  </a:cubicBezTo>
                  <a:cubicBezTo>
                    <a:pt x="40231" y="5561"/>
                    <a:pt x="44268" y="8049"/>
                    <a:pt x="44268" y="10907"/>
                  </a:cubicBezTo>
                  <a:lnTo>
                    <a:pt x="44268" y="12228"/>
                  </a:lnTo>
                  <a:lnTo>
                    <a:pt x="45577" y="12097"/>
                  </a:lnTo>
                  <a:cubicBezTo>
                    <a:pt x="45577" y="12097"/>
                    <a:pt x="45780" y="12085"/>
                    <a:pt x="46113" y="12085"/>
                  </a:cubicBezTo>
                  <a:cubicBezTo>
                    <a:pt x="47042" y="12085"/>
                    <a:pt x="48852" y="12228"/>
                    <a:pt x="50411" y="13216"/>
                  </a:cubicBezTo>
                  <a:cubicBezTo>
                    <a:pt x="52281" y="14395"/>
                    <a:pt x="53233" y="16491"/>
                    <a:pt x="53233" y="19420"/>
                  </a:cubicBezTo>
                  <a:lnTo>
                    <a:pt x="53233" y="20658"/>
                  </a:lnTo>
                  <a:lnTo>
                    <a:pt x="54471" y="20610"/>
                  </a:lnTo>
                  <a:cubicBezTo>
                    <a:pt x="54602" y="20610"/>
                    <a:pt x="55769" y="20622"/>
                    <a:pt x="56853" y="21313"/>
                  </a:cubicBezTo>
                  <a:cubicBezTo>
                    <a:pt x="58222" y="22158"/>
                    <a:pt x="58912" y="23706"/>
                    <a:pt x="58912" y="25920"/>
                  </a:cubicBezTo>
                  <a:lnTo>
                    <a:pt x="58912" y="26920"/>
                  </a:lnTo>
                  <a:lnTo>
                    <a:pt x="59889" y="27099"/>
                  </a:lnTo>
                  <a:cubicBezTo>
                    <a:pt x="60115" y="27147"/>
                    <a:pt x="65377" y="28183"/>
                    <a:pt x="65377" y="33445"/>
                  </a:cubicBezTo>
                  <a:lnTo>
                    <a:pt x="65377" y="80510"/>
                  </a:lnTo>
                  <a:lnTo>
                    <a:pt x="65366" y="80510"/>
                  </a:lnTo>
                  <a:cubicBezTo>
                    <a:pt x="65366" y="85773"/>
                    <a:pt x="60103" y="86809"/>
                    <a:pt x="59877" y="86856"/>
                  </a:cubicBezTo>
                  <a:lnTo>
                    <a:pt x="58912" y="87035"/>
                  </a:lnTo>
                  <a:lnTo>
                    <a:pt x="58912" y="88035"/>
                  </a:lnTo>
                  <a:cubicBezTo>
                    <a:pt x="58912" y="90250"/>
                    <a:pt x="58222" y="91797"/>
                    <a:pt x="56853" y="92643"/>
                  </a:cubicBezTo>
                  <a:cubicBezTo>
                    <a:pt x="55769" y="93310"/>
                    <a:pt x="54602" y="93345"/>
                    <a:pt x="54471" y="93345"/>
                  </a:cubicBezTo>
                  <a:lnTo>
                    <a:pt x="53245" y="93298"/>
                  </a:lnTo>
                  <a:lnTo>
                    <a:pt x="53245" y="94536"/>
                  </a:lnTo>
                  <a:cubicBezTo>
                    <a:pt x="53245" y="97465"/>
                    <a:pt x="52292" y="99560"/>
                    <a:pt x="50423" y="100739"/>
                  </a:cubicBezTo>
                  <a:cubicBezTo>
                    <a:pt x="48875" y="101727"/>
                    <a:pt x="47054" y="101870"/>
                    <a:pt x="46125" y="101870"/>
                  </a:cubicBezTo>
                  <a:cubicBezTo>
                    <a:pt x="45780" y="101870"/>
                    <a:pt x="45589" y="101858"/>
                    <a:pt x="45565" y="101858"/>
                  </a:cubicBezTo>
                  <a:lnTo>
                    <a:pt x="44256" y="101727"/>
                  </a:lnTo>
                  <a:lnTo>
                    <a:pt x="44256" y="103037"/>
                  </a:lnTo>
                  <a:cubicBezTo>
                    <a:pt x="44256" y="105894"/>
                    <a:pt x="40231" y="108371"/>
                    <a:pt x="36779" y="109621"/>
                  </a:cubicBezTo>
                  <a:cubicBezTo>
                    <a:pt x="35076" y="110240"/>
                    <a:pt x="33981" y="111074"/>
                    <a:pt x="33290" y="111812"/>
                  </a:cubicBezTo>
                  <a:cubicBezTo>
                    <a:pt x="32588" y="111074"/>
                    <a:pt x="31504" y="110240"/>
                    <a:pt x="29813" y="109621"/>
                  </a:cubicBezTo>
                  <a:cubicBezTo>
                    <a:pt x="26361" y="108371"/>
                    <a:pt x="22324" y="105894"/>
                    <a:pt x="22324" y="103037"/>
                  </a:cubicBezTo>
                  <a:lnTo>
                    <a:pt x="22324" y="101703"/>
                  </a:lnTo>
                  <a:lnTo>
                    <a:pt x="21015" y="101846"/>
                  </a:lnTo>
                  <a:cubicBezTo>
                    <a:pt x="21015" y="101846"/>
                    <a:pt x="20800" y="101858"/>
                    <a:pt x="20479" y="101858"/>
                  </a:cubicBezTo>
                  <a:cubicBezTo>
                    <a:pt x="19538" y="101858"/>
                    <a:pt x="17741" y="101703"/>
                    <a:pt x="16181" y="100727"/>
                  </a:cubicBezTo>
                  <a:cubicBezTo>
                    <a:pt x="14300" y="99548"/>
                    <a:pt x="13347" y="97453"/>
                    <a:pt x="13347" y="94524"/>
                  </a:cubicBezTo>
                  <a:lnTo>
                    <a:pt x="13347" y="93286"/>
                  </a:lnTo>
                  <a:lnTo>
                    <a:pt x="12109" y="93333"/>
                  </a:lnTo>
                  <a:cubicBezTo>
                    <a:pt x="11978" y="93333"/>
                    <a:pt x="10823" y="93310"/>
                    <a:pt x="9728" y="92631"/>
                  </a:cubicBezTo>
                  <a:cubicBezTo>
                    <a:pt x="8358" y="91786"/>
                    <a:pt x="7680" y="90238"/>
                    <a:pt x="7680" y="88011"/>
                  </a:cubicBezTo>
                  <a:lnTo>
                    <a:pt x="7680" y="87023"/>
                  </a:lnTo>
                  <a:lnTo>
                    <a:pt x="6692" y="86844"/>
                  </a:lnTo>
                  <a:cubicBezTo>
                    <a:pt x="6477" y="86797"/>
                    <a:pt x="1203" y="85749"/>
                    <a:pt x="1203" y="80498"/>
                  </a:cubicBezTo>
                  <a:lnTo>
                    <a:pt x="1203" y="33421"/>
                  </a:lnTo>
                  <a:cubicBezTo>
                    <a:pt x="1203" y="28171"/>
                    <a:pt x="6477" y="27135"/>
                    <a:pt x="6692" y="27087"/>
                  </a:cubicBezTo>
                  <a:lnTo>
                    <a:pt x="7668" y="26909"/>
                  </a:lnTo>
                  <a:lnTo>
                    <a:pt x="7668" y="25908"/>
                  </a:lnTo>
                  <a:cubicBezTo>
                    <a:pt x="7668" y="23694"/>
                    <a:pt x="8346" y="22146"/>
                    <a:pt x="9716" y="21301"/>
                  </a:cubicBezTo>
                  <a:cubicBezTo>
                    <a:pt x="10799" y="20622"/>
                    <a:pt x="11966" y="20598"/>
                    <a:pt x="12097" y="20598"/>
                  </a:cubicBezTo>
                  <a:lnTo>
                    <a:pt x="13335" y="20646"/>
                  </a:lnTo>
                  <a:lnTo>
                    <a:pt x="13335" y="19408"/>
                  </a:lnTo>
                  <a:cubicBezTo>
                    <a:pt x="13335" y="16479"/>
                    <a:pt x="14288" y="14371"/>
                    <a:pt x="16157" y="13204"/>
                  </a:cubicBezTo>
                  <a:cubicBezTo>
                    <a:pt x="17717" y="12216"/>
                    <a:pt x="19526" y="12073"/>
                    <a:pt x="20467" y="12073"/>
                  </a:cubicBezTo>
                  <a:cubicBezTo>
                    <a:pt x="20812" y="12073"/>
                    <a:pt x="21003" y="12085"/>
                    <a:pt x="21015" y="12085"/>
                  </a:cubicBezTo>
                  <a:lnTo>
                    <a:pt x="22324" y="12216"/>
                  </a:lnTo>
                  <a:lnTo>
                    <a:pt x="22324" y="10907"/>
                  </a:lnTo>
                  <a:cubicBezTo>
                    <a:pt x="22324" y="8049"/>
                    <a:pt x="26361" y="5561"/>
                    <a:pt x="29813" y="4311"/>
                  </a:cubicBezTo>
                  <a:cubicBezTo>
                    <a:pt x="31504" y="3703"/>
                    <a:pt x="32611" y="2870"/>
                    <a:pt x="33290" y="2132"/>
                  </a:cubicBezTo>
                  <a:close/>
                  <a:moveTo>
                    <a:pt x="33278" y="0"/>
                  </a:moveTo>
                  <a:cubicBezTo>
                    <a:pt x="33278" y="0"/>
                    <a:pt x="32635" y="2025"/>
                    <a:pt x="29373" y="3215"/>
                  </a:cubicBezTo>
                  <a:cubicBezTo>
                    <a:pt x="26134" y="4394"/>
                    <a:pt x="21122" y="7085"/>
                    <a:pt x="21122" y="10918"/>
                  </a:cubicBezTo>
                  <a:cubicBezTo>
                    <a:pt x="21122" y="10918"/>
                    <a:pt x="20879" y="10893"/>
                    <a:pt x="20473" y="10893"/>
                  </a:cubicBezTo>
                  <a:cubicBezTo>
                    <a:pt x="18410" y="10893"/>
                    <a:pt x="12145" y="11542"/>
                    <a:pt x="12145" y="19420"/>
                  </a:cubicBezTo>
                  <a:cubicBezTo>
                    <a:pt x="12145" y="19420"/>
                    <a:pt x="12130" y="19419"/>
                    <a:pt x="12102" y="19419"/>
                  </a:cubicBezTo>
                  <a:cubicBezTo>
                    <a:pt x="11583" y="19419"/>
                    <a:pt x="6477" y="19580"/>
                    <a:pt x="6477" y="25908"/>
                  </a:cubicBezTo>
                  <a:cubicBezTo>
                    <a:pt x="6477" y="25908"/>
                    <a:pt x="0" y="27075"/>
                    <a:pt x="0" y="33421"/>
                  </a:cubicBezTo>
                  <a:lnTo>
                    <a:pt x="0" y="80510"/>
                  </a:lnTo>
                  <a:cubicBezTo>
                    <a:pt x="0" y="86868"/>
                    <a:pt x="6477" y="88035"/>
                    <a:pt x="6477" y="88035"/>
                  </a:cubicBezTo>
                  <a:cubicBezTo>
                    <a:pt x="6477" y="94364"/>
                    <a:pt x="11583" y="94524"/>
                    <a:pt x="12102" y="94524"/>
                  </a:cubicBezTo>
                  <a:cubicBezTo>
                    <a:pt x="12130" y="94524"/>
                    <a:pt x="12145" y="94524"/>
                    <a:pt x="12145" y="94524"/>
                  </a:cubicBezTo>
                  <a:cubicBezTo>
                    <a:pt x="12145" y="102380"/>
                    <a:pt x="18361" y="103040"/>
                    <a:pt x="20448" y="103040"/>
                  </a:cubicBezTo>
                  <a:cubicBezTo>
                    <a:pt x="20869" y="103040"/>
                    <a:pt x="21122" y="103013"/>
                    <a:pt x="21122" y="103013"/>
                  </a:cubicBezTo>
                  <a:cubicBezTo>
                    <a:pt x="21122" y="106859"/>
                    <a:pt x="26134" y="109550"/>
                    <a:pt x="29373" y="110728"/>
                  </a:cubicBezTo>
                  <a:cubicBezTo>
                    <a:pt x="32623" y="111907"/>
                    <a:pt x="33278" y="113943"/>
                    <a:pt x="33278" y="113943"/>
                  </a:cubicBezTo>
                  <a:cubicBezTo>
                    <a:pt x="33278" y="113943"/>
                    <a:pt x="33933" y="111919"/>
                    <a:pt x="37172" y="110728"/>
                  </a:cubicBezTo>
                  <a:cubicBezTo>
                    <a:pt x="40422" y="109550"/>
                    <a:pt x="45434" y="106859"/>
                    <a:pt x="45434" y="103013"/>
                  </a:cubicBezTo>
                  <a:cubicBezTo>
                    <a:pt x="45434" y="103013"/>
                    <a:pt x="45683" y="103039"/>
                    <a:pt x="46097" y="103039"/>
                  </a:cubicBezTo>
                  <a:cubicBezTo>
                    <a:pt x="48172" y="103039"/>
                    <a:pt x="54412" y="102385"/>
                    <a:pt x="54412" y="94524"/>
                  </a:cubicBezTo>
                  <a:cubicBezTo>
                    <a:pt x="54412" y="94524"/>
                    <a:pt x="54426" y="94524"/>
                    <a:pt x="54454" y="94524"/>
                  </a:cubicBezTo>
                  <a:cubicBezTo>
                    <a:pt x="54973" y="94524"/>
                    <a:pt x="60079" y="94364"/>
                    <a:pt x="60079" y="88035"/>
                  </a:cubicBezTo>
                  <a:cubicBezTo>
                    <a:pt x="60079" y="88035"/>
                    <a:pt x="66556" y="86868"/>
                    <a:pt x="66556" y="80510"/>
                  </a:cubicBezTo>
                  <a:lnTo>
                    <a:pt x="66556" y="33421"/>
                  </a:lnTo>
                  <a:cubicBezTo>
                    <a:pt x="66556" y="27075"/>
                    <a:pt x="60079" y="25908"/>
                    <a:pt x="60079" y="25908"/>
                  </a:cubicBezTo>
                  <a:cubicBezTo>
                    <a:pt x="60079" y="19580"/>
                    <a:pt x="54973" y="19419"/>
                    <a:pt x="54454" y="19419"/>
                  </a:cubicBezTo>
                  <a:cubicBezTo>
                    <a:pt x="54426" y="19419"/>
                    <a:pt x="54412" y="19420"/>
                    <a:pt x="54412" y="19420"/>
                  </a:cubicBezTo>
                  <a:cubicBezTo>
                    <a:pt x="54412" y="11551"/>
                    <a:pt x="48193" y="10892"/>
                    <a:pt x="46107" y="10892"/>
                  </a:cubicBezTo>
                  <a:cubicBezTo>
                    <a:pt x="45687" y="10892"/>
                    <a:pt x="45434" y="10918"/>
                    <a:pt x="45434" y="10918"/>
                  </a:cubicBezTo>
                  <a:cubicBezTo>
                    <a:pt x="45434" y="7085"/>
                    <a:pt x="40422" y="4394"/>
                    <a:pt x="37183" y="3215"/>
                  </a:cubicBezTo>
                  <a:cubicBezTo>
                    <a:pt x="33933" y="2036"/>
                    <a:pt x="33278" y="0"/>
                    <a:pt x="3327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1" name="Google Shape;1528;p38"/>
            <p:cNvGrpSpPr/>
            <p:nvPr/>
          </p:nvGrpSpPr>
          <p:grpSpPr>
            <a:xfrm>
              <a:off x="2637686" y="1024211"/>
              <a:ext cx="2623985" cy="1563441"/>
              <a:chOff x="5930800" y="-1718525"/>
              <a:chExt cx="2767625" cy="1649025"/>
            </a:xfrm>
            <a:grpFill/>
          </p:grpSpPr>
          <p:sp>
            <p:nvSpPr>
              <p:cNvPr id="72" name="Google Shape;1529;p38"/>
              <p:cNvSpPr/>
              <p:nvPr/>
            </p:nvSpPr>
            <p:spPr>
              <a:xfrm>
                <a:off x="6389475" y="-1500650"/>
                <a:ext cx="3119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12217" extrusionOk="0">
                    <a:moveTo>
                      <a:pt x="4084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1" y="2989"/>
                    </a:lnTo>
                    <a:lnTo>
                      <a:pt x="4084" y="1084"/>
                    </a:lnTo>
                    <a:close/>
                    <a:moveTo>
                      <a:pt x="8394" y="1036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6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65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42" y="6454"/>
                    </a:moveTo>
                    <a:lnTo>
                      <a:pt x="3060" y="8763"/>
                    </a:lnTo>
                    <a:lnTo>
                      <a:pt x="1096" y="8252"/>
                    </a:lnTo>
                    <a:lnTo>
                      <a:pt x="2168" y="6454"/>
                    </a:lnTo>
                    <a:close/>
                    <a:moveTo>
                      <a:pt x="6644" y="6954"/>
                    </a:moveTo>
                    <a:lnTo>
                      <a:pt x="9026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92" y="11192"/>
                    </a:lnTo>
                    <a:lnTo>
                      <a:pt x="3632" y="9180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65"/>
                    </a:lnTo>
                    <a:lnTo>
                      <a:pt x="4275" y="382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30"/>
                    </a:lnTo>
                    <a:lnTo>
                      <a:pt x="3561" y="11538"/>
                    </a:lnTo>
                    <a:lnTo>
                      <a:pt x="3751" y="12216"/>
                    </a:lnTo>
                    <a:lnTo>
                      <a:pt x="4382" y="11859"/>
                    </a:lnTo>
                    <a:lnTo>
                      <a:pt x="6394" y="10740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02"/>
                    </a:lnTo>
                    <a:lnTo>
                      <a:pt x="9740" y="9335"/>
                    </a:lnTo>
                    <a:lnTo>
                      <a:pt x="11895" y="8763"/>
                    </a:lnTo>
                    <a:lnTo>
                      <a:pt x="12478" y="8621"/>
                    </a:lnTo>
                    <a:lnTo>
                      <a:pt x="12478" y="8359"/>
                    </a:lnTo>
                    <a:lnTo>
                      <a:pt x="12240" y="7978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466" y="3691"/>
                    </a:lnTo>
                    <a:lnTo>
                      <a:pt x="12466" y="3513"/>
                    </a:lnTo>
                    <a:lnTo>
                      <a:pt x="11847" y="3346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1530;p38"/>
              <p:cNvSpPr/>
              <p:nvPr/>
            </p:nvSpPr>
            <p:spPr>
              <a:xfrm>
                <a:off x="6469850" y="-1717650"/>
                <a:ext cx="231600" cy="217325"/>
              </a:xfrm>
              <a:custGeom>
                <a:avLst/>
                <a:gdLst/>
                <a:ahLst/>
                <a:cxnLst/>
                <a:rect l="l" t="t" r="r" b="b"/>
                <a:pathLst>
                  <a:path w="9264" h="8693" extrusionOk="0">
                    <a:moveTo>
                      <a:pt x="9251" y="1"/>
                    </a:moveTo>
                    <a:cubicBezTo>
                      <a:pt x="8692" y="49"/>
                      <a:pt x="8192" y="132"/>
                      <a:pt x="7704" y="263"/>
                    </a:cubicBezTo>
                    <a:lnTo>
                      <a:pt x="8263" y="418"/>
                    </a:lnTo>
                    <a:lnTo>
                      <a:pt x="7192" y="2215"/>
                    </a:lnTo>
                    <a:lnTo>
                      <a:pt x="4644" y="2215"/>
                    </a:lnTo>
                    <a:cubicBezTo>
                      <a:pt x="4453" y="2430"/>
                      <a:pt x="4275" y="2668"/>
                      <a:pt x="4108" y="2906"/>
                    </a:cubicBezTo>
                    <a:lnTo>
                      <a:pt x="7299" y="2906"/>
                    </a:lnTo>
                    <a:lnTo>
                      <a:pt x="8311" y="4609"/>
                    </a:lnTo>
                    <a:lnTo>
                      <a:pt x="6239" y="5144"/>
                    </a:lnTo>
                    <a:lnTo>
                      <a:pt x="4036" y="3001"/>
                    </a:lnTo>
                    <a:cubicBezTo>
                      <a:pt x="4025" y="3025"/>
                      <a:pt x="4013" y="3037"/>
                      <a:pt x="3989" y="3061"/>
                    </a:cubicBezTo>
                    <a:cubicBezTo>
                      <a:pt x="3870" y="3239"/>
                      <a:pt x="3751" y="3442"/>
                      <a:pt x="3655" y="3620"/>
                    </a:cubicBezTo>
                    <a:lnTo>
                      <a:pt x="5811" y="5704"/>
                    </a:lnTo>
                    <a:lnTo>
                      <a:pt x="5287" y="7609"/>
                    </a:lnTo>
                    <a:lnTo>
                      <a:pt x="3429" y="6561"/>
                    </a:lnTo>
                    <a:lnTo>
                      <a:pt x="3429" y="4037"/>
                    </a:lnTo>
                    <a:cubicBezTo>
                      <a:pt x="3024" y="4823"/>
                      <a:pt x="2822" y="5525"/>
                      <a:pt x="2727" y="5906"/>
                    </a:cubicBezTo>
                    <a:lnTo>
                      <a:pt x="2727" y="6656"/>
                    </a:lnTo>
                    <a:lnTo>
                      <a:pt x="977" y="7633"/>
                    </a:lnTo>
                    <a:lnTo>
                      <a:pt x="691" y="6597"/>
                    </a:lnTo>
                    <a:cubicBezTo>
                      <a:pt x="453" y="6633"/>
                      <a:pt x="215" y="6704"/>
                      <a:pt x="0" y="6764"/>
                    </a:cubicBezTo>
                    <a:lnTo>
                      <a:pt x="346" y="8002"/>
                    </a:lnTo>
                    <a:lnTo>
                      <a:pt x="536" y="8692"/>
                    </a:lnTo>
                    <a:lnTo>
                      <a:pt x="1167" y="8335"/>
                    </a:lnTo>
                    <a:lnTo>
                      <a:pt x="3179" y="7216"/>
                    </a:lnTo>
                    <a:lnTo>
                      <a:pt x="5108" y="8300"/>
                    </a:lnTo>
                    <a:lnTo>
                      <a:pt x="5739" y="8657"/>
                    </a:lnTo>
                    <a:lnTo>
                      <a:pt x="5930" y="7978"/>
                    </a:lnTo>
                    <a:lnTo>
                      <a:pt x="6525" y="5799"/>
                    </a:lnTo>
                    <a:lnTo>
                      <a:pt x="8680" y="5240"/>
                    </a:lnTo>
                    <a:lnTo>
                      <a:pt x="9263" y="5085"/>
                    </a:lnTo>
                    <a:lnTo>
                      <a:pt x="9263" y="4835"/>
                    </a:lnTo>
                    <a:lnTo>
                      <a:pt x="9025" y="4454"/>
                    </a:lnTo>
                    <a:lnTo>
                      <a:pt x="7858" y="2501"/>
                    </a:lnTo>
                    <a:lnTo>
                      <a:pt x="8978" y="620"/>
                    </a:lnTo>
                    <a:lnTo>
                      <a:pt x="9251" y="144"/>
                    </a:lnTo>
                    <a:lnTo>
                      <a:pt x="92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1531;p38"/>
              <p:cNvSpPr/>
              <p:nvPr/>
            </p:nvSpPr>
            <p:spPr>
              <a:xfrm>
                <a:off x="6160275" y="-1414625"/>
                <a:ext cx="225650" cy="22087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8835" extrusionOk="0">
                    <a:moveTo>
                      <a:pt x="6990" y="3013"/>
                    </a:moveTo>
                    <a:lnTo>
                      <a:pt x="8002" y="4727"/>
                    </a:lnTo>
                    <a:lnTo>
                      <a:pt x="5930" y="5263"/>
                    </a:lnTo>
                    <a:lnTo>
                      <a:pt x="3620" y="3013"/>
                    </a:lnTo>
                    <a:close/>
                    <a:moveTo>
                      <a:pt x="3120" y="3513"/>
                    </a:moveTo>
                    <a:lnTo>
                      <a:pt x="5501" y="5811"/>
                    </a:lnTo>
                    <a:lnTo>
                      <a:pt x="4978" y="7716"/>
                    </a:lnTo>
                    <a:lnTo>
                      <a:pt x="3120" y="6680"/>
                    </a:lnTo>
                    <a:lnTo>
                      <a:pt x="3120" y="3513"/>
                    </a:lnTo>
                    <a:close/>
                    <a:moveTo>
                      <a:pt x="8549" y="0"/>
                    </a:moveTo>
                    <a:lnTo>
                      <a:pt x="8549" y="12"/>
                    </a:lnTo>
                    <a:lnTo>
                      <a:pt x="8240" y="12"/>
                    </a:lnTo>
                    <a:cubicBezTo>
                      <a:pt x="7585" y="12"/>
                      <a:pt x="6966" y="48"/>
                      <a:pt x="6394" y="143"/>
                    </a:cubicBezTo>
                    <a:lnTo>
                      <a:pt x="7954" y="548"/>
                    </a:lnTo>
                    <a:lnTo>
                      <a:pt x="6883" y="2346"/>
                    </a:lnTo>
                    <a:lnTo>
                      <a:pt x="3608" y="2346"/>
                    </a:lnTo>
                    <a:lnTo>
                      <a:pt x="5751" y="262"/>
                    </a:lnTo>
                    <a:lnTo>
                      <a:pt x="5751" y="262"/>
                    </a:lnTo>
                    <a:cubicBezTo>
                      <a:pt x="5228" y="381"/>
                      <a:pt x="4739" y="536"/>
                      <a:pt x="4275" y="727"/>
                    </a:cubicBezTo>
                    <a:lnTo>
                      <a:pt x="3096" y="1870"/>
                    </a:lnTo>
                    <a:lnTo>
                      <a:pt x="3096" y="1370"/>
                    </a:lnTo>
                    <a:cubicBezTo>
                      <a:pt x="2442" y="1810"/>
                      <a:pt x="1882" y="2382"/>
                      <a:pt x="1418" y="3048"/>
                    </a:cubicBezTo>
                    <a:lnTo>
                      <a:pt x="1894" y="3048"/>
                    </a:lnTo>
                    <a:lnTo>
                      <a:pt x="822" y="4084"/>
                    </a:lnTo>
                    <a:cubicBezTo>
                      <a:pt x="596" y="4584"/>
                      <a:pt x="417" y="5084"/>
                      <a:pt x="298" y="5561"/>
                    </a:cubicBezTo>
                    <a:lnTo>
                      <a:pt x="2382" y="3537"/>
                    </a:lnTo>
                    <a:lnTo>
                      <a:pt x="2382" y="6811"/>
                    </a:lnTo>
                    <a:lnTo>
                      <a:pt x="632" y="7799"/>
                    </a:lnTo>
                    <a:lnTo>
                      <a:pt x="179" y="6156"/>
                    </a:lnTo>
                    <a:cubicBezTo>
                      <a:pt x="48" y="6918"/>
                      <a:pt x="1" y="7573"/>
                      <a:pt x="1" y="8049"/>
                    </a:cubicBezTo>
                    <a:lnTo>
                      <a:pt x="1" y="8168"/>
                    </a:lnTo>
                    <a:lnTo>
                      <a:pt x="179" y="8835"/>
                    </a:lnTo>
                    <a:lnTo>
                      <a:pt x="810" y="8478"/>
                    </a:lnTo>
                    <a:lnTo>
                      <a:pt x="2823" y="7358"/>
                    </a:lnTo>
                    <a:lnTo>
                      <a:pt x="4751" y="8454"/>
                    </a:lnTo>
                    <a:lnTo>
                      <a:pt x="5382" y="8811"/>
                    </a:lnTo>
                    <a:lnTo>
                      <a:pt x="5573" y="8120"/>
                    </a:lnTo>
                    <a:lnTo>
                      <a:pt x="6168" y="5954"/>
                    </a:lnTo>
                    <a:lnTo>
                      <a:pt x="8323" y="5382"/>
                    </a:lnTo>
                    <a:lnTo>
                      <a:pt x="9026" y="5203"/>
                    </a:lnTo>
                    <a:lnTo>
                      <a:pt x="8669" y="4596"/>
                    </a:lnTo>
                    <a:lnTo>
                      <a:pt x="7537" y="2596"/>
                    </a:lnTo>
                    <a:lnTo>
                      <a:pt x="8657" y="727"/>
                    </a:lnTo>
                    <a:lnTo>
                      <a:pt x="9014" y="108"/>
                    </a:lnTo>
                    <a:lnTo>
                      <a:pt x="854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1532;p38"/>
              <p:cNvSpPr/>
              <p:nvPr/>
            </p:nvSpPr>
            <p:spPr>
              <a:xfrm>
                <a:off x="7018425" y="-1500650"/>
                <a:ext cx="3116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17" extrusionOk="0">
                    <a:moveTo>
                      <a:pt x="4072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72" y="1084"/>
                    </a:lnTo>
                    <a:close/>
                    <a:moveTo>
                      <a:pt x="8394" y="1036"/>
                    </a:moveTo>
                    <a:lnTo>
                      <a:pt x="8942" y="3049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36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20" y="3525"/>
                    </a:lnTo>
                    <a:close/>
                    <a:moveTo>
                      <a:pt x="9514" y="3465"/>
                    </a:moveTo>
                    <a:lnTo>
                      <a:pt x="11478" y="3965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02" y="6454"/>
                    </a:moveTo>
                    <a:lnTo>
                      <a:pt x="11514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30" y="6454"/>
                    </a:moveTo>
                    <a:lnTo>
                      <a:pt x="3048" y="8763"/>
                    </a:lnTo>
                    <a:lnTo>
                      <a:pt x="1084" y="8252"/>
                    </a:lnTo>
                    <a:lnTo>
                      <a:pt x="2156" y="6454"/>
                    </a:lnTo>
                    <a:close/>
                    <a:moveTo>
                      <a:pt x="6632" y="6954"/>
                    </a:moveTo>
                    <a:lnTo>
                      <a:pt x="9014" y="9252"/>
                    </a:lnTo>
                    <a:lnTo>
                      <a:pt x="8502" y="11157"/>
                    </a:lnTo>
                    <a:lnTo>
                      <a:pt x="6632" y="10121"/>
                    </a:lnTo>
                    <a:lnTo>
                      <a:pt x="6632" y="6954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80" y="11192"/>
                    </a:lnTo>
                    <a:lnTo>
                      <a:pt x="3632" y="9180"/>
                    </a:lnTo>
                    <a:lnTo>
                      <a:pt x="5942" y="6930"/>
                    </a:lnTo>
                    <a:close/>
                    <a:moveTo>
                      <a:pt x="8835" y="1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2"/>
                    </a:lnTo>
                    <a:lnTo>
                      <a:pt x="3644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70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30"/>
                    </a:lnTo>
                    <a:lnTo>
                      <a:pt x="3560" y="11538"/>
                    </a:lnTo>
                    <a:lnTo>
                      <a:pt x="3751" y="12216"/>
                    </a:lnTo>
                    <a:lnTo>
                      <a:pt x="4370" y="11859"/>
                    </a:lnTo>
                    <a:lnTo>
                      <a:pt x="6382" y="10740"/>
                    </a:lnTo>
                    <a:lnTo>
                      <a:pt x="8323" y="11835"/>
                    </a:lnTo>
                    <a:lnTo>
                      <a:pt x="8942" y="12192"/>
                    </a:lnTo>
                    <a:lnTo>
                      <a:pt x="9133" y="11502"/>
                    </a:lnTo>
                    <a:lnTo>
                      <a:pt x="9728" y="9335"/>
                    </a:lnTo>
                    <a:lnTo>
                      <a:pt x="11895" y="8763"/>
                    </a:lnTo>
                    <a:lnTo>
                      <a:pt x="12466" y="8621"/>
                    </a:lnTo>
                    <a:lnTo>
                      <a:pt x="12466" y="8359"/>
                    </a:lnTo>
                    <a:lnTo>
                      <a:pt x="12228" y="7978"/>
                    </a:lnTo>
                    <a:lnTo>
                      <a:pt x="11073" y="6025"/>
                    </a:lnTo>
                    <a:lnTo>
                      <a:pt x="12192" y="4156"/>
                    </a:lnTo>
                    <a:lnTo>
                      <a:pt x="12454" y="3691"/>
                    </a:lnTo>
                    <a:lnTo>
                      <a:pt x="12454" y="3513"/>
                    </a:lnTo>
                    <a:lnTo>
                      <a:pt x="11847" y="3346"/>
                    </a:lnTo>
                    <a:lnTo>
                      <a:pt x="9609" y="2775"/>
                    </a:lnTo>
                    <a:lnTo>
                      <a:pt x="9037" y="679"/>
                    </a:lnTo>
                    <a:lnTo>
                      <a:pt x="8835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1533;p38"/>
              <p:cNvSpPr/>
              <p:nvPr/>
            </p:nvSpPr>
            <p:spPr>
              <a:xfrm>
                <a:off x="7018125" y="-1717950"/>
                <a:ext cx="311675" cy="2173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8693" extrusionOk="0">
                    <a:moveTo>
                      <a:pt x="10514" y="2918"/>
                    </a:moveTo>
                    <a:lnTo>
                      <a:pt x="11526" y="4621"/>
                    </a:lnTo>
                    <a:lnTo>
                      <a:pt x="9466" y="5156"/>
                    </a:lnTo>
                    <a:lnTo>
                      <a:pt x="7156" y="2918"/>
                    </a:lnTo>
                    <a:close/>
                    <a:moveTo>
                      <a:pt x="5442" y="2918"/>
                    </a:moveTo>
                    <a:lnTo>
                      <a:pt x="3060" y="5216"/>
                    </a:lnTo>
                    <a:lnTo>
                      <a:pt x="1096" y="4716"/>
                    </a:lnTo>
                    <a:lnTo>
                      <a:pt x="2168" y="2918"/>
                    </a:lnTo>
                    <a:close/>
                    <a:moveTo>
                      <a:pt x="6644" y="3406"/>
                    </a:moveTo>
                    <a:lnTo>
                      <a:pt x="9026" y="5716"/>
                    </a:lnTo>
                    <a:lnTo>
                      <a:pt x="8514" y="7621"/>
                    </a:lnTo>
                    <a:lnTo>
                      <a:pt x="6644" y="6573"/>
                    </a:lnTo>
                    <a:lnTo>
                      <a:pt x="6644" y="3406"/>
                    </a:lnTo>
                    <a:close/>
                    <a:moveTo>
                      <a:pt x="5954" y="3394"/>
                    </a:moveTo>
                    <a:lnTo>
                      <a:pt x="5954" y="6668"/>
                    </a:lnTo>
                    <a:lnTo>
                      <a:pt x="4192" y="7645"/>
                    </a:lnTo>
                    <a:lnTo>
                      <a:pt x="3644" y="5633"/>
                    </a:lnTo>
                    <a:lnTo>
                      <a:pt x="5954" y="3394"/>
                    </a:lnTo>
                    <a:close/>
                    <a:moveTo>
                      <a:pt x="417" y="1"/>
                    </a:moveTo>
                    <a:lnTo>
                      <a:pt x="1" y="96"/>
                    </a:lnTo>
                    <a:lnTo>
                      <a:pt x="370" y="715"/>
                    </a:lnTo>
                    <a:lnTo>
                      <a:pt x="1525" y="2656"/>
                    </a:lnTo>
                    <a:lnTo>
                      <a:pt x="417" y="4537"/>
                    </a:lnTo>
                    <a:lnTo>
                      <a:pt x="36" y="5144"/>
                    </a:lnTo>
                    <a:lnTo>
                      <a:pt x="739" y="5323"/>
                    </a:lnTo>
                    <a:lnTo>
                      <a:pt x="2977" y="5906"/>
                    </a:lnTo>
                    <a:lnTo>
                      <a:pt x="3549" y="8002"/>
                    </a:lnTo>
                    <a:lnTo>
                      <a:pt x="3751" y="8693"/>
                    </a:lnTo>
                    <a:lnTo>
                      <a:pt x="4370" y="8335"/>
                    </a:lnTo>
                    <a:lnTo>
                      <a:pt x="6382" y="7216"/>
                    </a:lnTo>
                    <a:lnTo>
                      <a:pt x="8311" y="8300"/>
                    </a:lnTo>
                    <a:lnTo>
                      <a:pt x="8942" y="8657"/>
                    </a:lnTo>
                    <a:lnTo>
                      <a:pt x="9133" y="7978"/>
                    </a:lnTo>
                    <a:lnTo>
                      <a:pt x="9728" y="5799"/>
                    </a:lnTo>
                    <a:lnTo>
                      <a:pt x="11883" y="5240"/>
                    </a:lnTo>
                    <a:lnTo>
                      <a:pt x="12466" y="5085"/>
                    </a:lnTo>
                    <a:lnTo>
                      <a:pt x="12466" y="4835"/>
                    </a:lnTo>
                    <a:lnTo>
                      <a:pt x="12228" y="4442"/>
                    </a:lnTo>
                    <a:lnTo>
                      <a:pt x="11073" y="2501"/>
                    </a:lnTo>
                    <a:lnTo>
                      <a:pt x="12181" y="620"/>
                    </a:lnTo>
                    <a:lnTo>
                      <a:pt x="12466" y="156"/>
                    </a:lnTo>
                    <a:lnTo>
                      <a:pt x="12466" y="1"/>
                    </a:lnTo>
                    <a:lnTo>
                      <a:pt x="9776" y="1"/>
                    </a:lnTo>
                    <a:lnTo>
                      <a:pt x="11490" y="442"/>
                    </a:lnTo>
                    <a:lnTo>
                      <a:pt x="10419" y="2239"/>
                    </a:lnTo>
                    <a:lnTo>
                      <a:pt x="7144" y="2239"/>
                    </a:lnTo>
                    <a:lnTo>
                      <a:pt x="9442" y="1"/>
                    </a:lnTo>
                    <a:lnTo>
                      <a:pt x="8454" y="1"/>
                    </a:lnTo>
                    <a:lnTo>
                      <a:pt x="6632" y="1751"/>
                    </a:lnTo>
                    <a:lnTo>
                      <a:pt x="6632" y="1"/>
                    </a:lnTo>
                    <a:lnTo>
                      <a:pt x="5930" y="1"/>
                    </a:lnTo>
                    <a:lnTo>
                      <a:pt x="5930" y="1751"/>
                    </a:lnTo>
                    <a:lnTo>
                      <a:pt x="4120" y="1"/>
                    </a:lnTo>
                    <a:lnTo>
                      <a:pt x="3120" y="1"/>
                    </a:lnTo>
                    <a:lnTo>
                      <a:pt x="5430" y="2239"/>
                    </a:lnTo>
                    <a:lnTo>
                      <a:pt x="2060" y="2239"/>
                    </a:lnTo>
                    <a:lnTo>
                      <a:pt x="1048" y="537"/>
                    </a:lnTo>
                    <a:lnTo>
                      <a:pt x="312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1534;p38"/>
              <p:cNvSpPr/>
              <p:nvPr/>
            </p:nvSpPr>
            <p:spPr>
              <a:xfrm>
                <a:off x="6700525" y="-1500350"/>
                <a:ext cx="3149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17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18" y="1024"/>
                    </a:moveTo>
                    <a:lnTo>
                      <a:pt x="8966" y="3037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18" y="1024"/>
                    </a:lnTo>
                    <a:close/>
                    <a:moveTo>
                      <a:pt x="3144" y="3513"/>
                    </a:moveTo>
                    <a:lnTo>
                      <a:pt x="5454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53"/>
                    </a:lnTo>
                    <a:lnTo>
                      <a:pt x="10419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42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68" y="6442"/>
                    </a:lnTo>
                    <a:close/>
                    <a:moveTo>
                      <a:pt x="5454" y="6442"/>
                    </a:moveTo>
                    <a:lnTo>
                      <a:pt x="3072" y="8751"/>
                    </a:lnTo>
                    <a:lnTo>
                      <a:pt x="1108" y="8240"/>
                    </a:lnTo>
                    <a:lnTo>
                      <a:pt x="2179" y="6442"/>
                    </a:lnTo>
                    <a:close/>
                    <a:moveTo>
                      <a:pt x="6656" y="6942"/>
                    </a:moveTo>
                    <a:lnTo>
                      <a:pt x="9037" y="9240"/>
                    </a:lnTo>
                    <a:lnTo>
                      <a:pt x="8514" y="11145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18"/>
                    </a:moveTo>
                    <a:lnTo>
                      <a:pt x="5954" y="10192"/>
                    </a:lnTo>
                    <a:lnTo>
                      <a:pt x="4204" y="11180"/>
                    </a:lnTo>
                    <a:lnTo>
                      <a:pt x="3656" y="9168"/>
                    </a:lnTo>
                    <a:lnTo>
                      <a:pt x="5954" y="6918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81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7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1" y="11538"/>
                    </a:lnTo>
                    <a:lnTo>
                      <a:pt x="3751" y="12216"/>
                    </a:lnTo>
                    <a:lnTo>
                      <a:pt x="4382" y="11859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02"/>
                    </a:lnTo>
                    <a:lnTo>
                      <a:pt x="9740" y="9335"/>
                    </a:lnTo>
                    <a:lnTo>
                      <a:pt x="11895" y="8763"/>
                    </a:lnTo>
                    <a:lnTo>
                      <a:pt x="12597" y="8585"/>
                    </a:lnTo>
                    <a:lnTo>
                      <a:pt x="12240" y="7978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7"/>
                    </a:lnTo>
                    <a:lnTo>
                      <a:pt x="11847" y="3358"/>
                    </a:lnTo>
                    <a:lnTo>
                      <a:pt x="9621" y="2786"/>
                    </a:lnTo>
                    <a:lnTo>
                      <a:pt x="9037" y="679"/>
                    </a:lnTo>
                    <a:lnTo>
                      <a:pt x="884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1535;p38"/>
              <p:cNvSpPr/>
              <p:nvPr/>
            </p:nvSpPr>
            <p:spPr>
              <a:xfrm>
                <a:off x="6700525" y="-1718525"/>
                <a:ext cx="314650" cy="217600"/>
              </a:xfrm>
              <a:custGeom>
                <a:avLst/>
                <a:gdLst/>
                <a:ahLst/>
                <a:cxnLst/>
                <a:rect l="l" t="t" r="r" b="b"/>
                <a:pathLst>
                  <a:path w="12586" h="8704" extrusionOk="0">
                    <a:moveTo>
                      <a:pt x="10526" y="2941"/>
                    </a:moveTo>
                    <a:lnTo>
                      <a:pt x="11538" y="4644"/>
                    </a:lnTo>
                    <a:lnTo>
                      <a:pt x="9466" y="5179"/>
                    </a:lnTo>
                    <a:lnTo>
                      <a:pt x="7168" y="2941"/>
                    </a:lnTo>
                    <a:close/>
                    <a:moveTo>
                      <a:pt x="5454" y="2941"/>
                    </a:moveTo>
                    <a:lnTo>
                      <a:pt x="3072" y="5239"/>
                    </a:lnTo>
                    <a:lnTo>
                      <a:pt x="1108" y="4739"/>
                    </a:lnTo>
                    <a:lnTo>
                      <a:pt x="2179" y="2941"/>
                    </a:lnTo>
                    <a:close/>
                    <a:moveTo>
                      <a:pt x="6656" y="3429"/>
                    </a:moveTo>
                    <a:lnTo>
                      <a:pt x="9037" y="5739"/>
                    </a:lnTo>
                    <a:lnTo>
                      <a:pt x="8514" y="7644"/>
                    </a:lnTo>
                    <a:lnTo>
                      <a:pt x="6656" y="6596"/>
                    </a:lnTo>
                    <a:lnTo>
                      <a:pt x="6656" y="3429"/>
                    </a:lnTo>
                    <a:close/>
                    <a:moveTo>
                      <a:pt x="5954" y="3417"/>
                    </a:moveTo>
                    <a:lnTo>
                      <a:pt x="5954" y="6691"/>
                    </a:lnTo>
                    <a:lnTo>
                      <a:pt x="4204" y="7668"/>
                    </a:lnTo>
                    <a:lnTo>
                      <a:pt x="3656" y="5656"/>
                    </a:lnTo>
                    <a:lnTo>
                      <a:pt x="5954" y="3417"/>
                    </a:lnTo>
                    <a:close/>
                    <a:moveTo>
                      <a:pt x="394" y="0"/>
                    </a:moveTo>
                    <a:lnTo>
                      <a:pt x="1" y="107"/>
                    </a:lnTo>
                    <a:lnTo>
                      <a:pt x="358" y="726"/>
                    </a:lnTo>
                    <a:lnTo>
                      <a:pt x="1525" y="2667"/>
                    </a:lnTo>
                    <a:lnTo>
                      <a:pt x="405" y="4548"/>
                    </a:lnTo>
                    <a:lnTo>
                      <a:pt x="36" y="5156"/>
                    </a:lnTo>
                    <a:lnTo>
                      <a:pt x="739" y="5334"/>
                    </a:lnTo>
                    <a:lnTo>
                      <a:pt x="2965" y="5918"/>
                    </a:lnTo>
                    <a:lnTo>
                      <a:pt x="3549" y="8013"/>
                    </a:lnTo>
                    <a:lnTo>
                      <a:pt x="3739" y="8704"/>
                    </a:lnTo>
                    <a:lnTo>
                      <a:pt x="4370" y="8346"/>
                    </a:lnTo>
                    <a:lnTo>
                      <a:pt x="6370" y="7227"/>
                    </a:lnTo>
                    <a:lnTo>
                      <a:pt x="8311" y="8311"/>
                    </a:lnTo>
                    <a:lnTo>
                      <a:pt x="8930" y="8668"/>
                    </a:lnTo>
                    <a:lnTo>
                      <a:pt x="9133" y="7989"/>
                    </a:lnTo>
                    <a:lnTo>
                      <a:pt x="9728" y="5810"/>
                    </a:lnTo>
                    <a:lnTo>
                      <a:pt x="11883" y="5251"/>
                    </a:lnTo>
                    <a:lnTo>
                      <a:pt x="12586" y="5072"/>
                    </a:lnTo>
                    <a:lnTo>
                      <a:pt x="12228" y="4453"/>
                    </a:lnTo>
                    <a:lnTo>
                      <a:pt x="11062" y="2512"/>
                    </a:lnTo>
                    <a:lnTo>
                      <a:pt x="12181" y="631"/>
                    </a:lnTo>
                    <a:lnTo>
                      <a:pt x="12538" y="24"/>
                    </a:lnTo>
                    <a:lnTo>
                      <a:pt x="12478" y="0"/>
                    </a:lnTo>
                    <a:lnTo>
                      <a:pt x="9752" y="0"/>
                    </a:lnTo>
                    <a:lnTo>
                      <a:pt x="11490" y="453"/>
                    </a:lnTo>
                    <a:lnTo>
                      <a:pt x="10419" y="2250"/>
                    </a:lnTo>
                    <a:lnTo>
                      <a:pt x="7144" y="2250"/>
                    </a:lnTo>
                    <a:lnTo>
                      <a:pt x="9454" y="0"/>
                    </a:lnTo>
                    <a:lnTo>
                      <a:pt x="8454" y="0"/>
                    </a:lnTo>
                    <a:lnTo>
                      <a:pt x="6644" y="1762"/>
                    </a:lnTo>
                    <a:lnTo>
                      <a:pt x="6644" y="0"/>
                    </a:lnTo>
                    <a:lnTo>
                      <a:pt x="5942" y="0"/>
                    </a:lnTo>
                    <a:lnTo>
                      <a:pt x="5942" y="1762"/>
                    </a:lnTo>
                    <a:lnTo>
                      <a:pt x="4120" y="0"/>
                    </a:lnTo>
                    <a:lnTo>
                      <a:pt x="3132" y="0"/>
                    </a:lnTo>
                    <a:lnTo>
                      <a:pt x="5430" y="2250"/>
                    </a:lnTo>
                    <a:lnTo>
                      <a:pt x="2072" y="2250"/>
                    </a:lnTo>
                    <a:lnTo>
                      <a:pt x="1060" y="536"/>
                    </a:lnTo>
                    <a:lnTo>
                      <a:pt x="313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1536;p38"/>
              <p:cNvSpPr/>
              <p:nvPr/>
            </p:nvSpPr>
            <p:spPr>
              <a:xfrm>
                <a:off x="7647075" y="-1500650"/>
                <a:ext cx="3119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12217" extrusionOk="0">
                    <a:moveTo>
                      <a:pt x="4084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84" y="1084"/>
                    </a:lnTo>
                    <a:close/>
                    <a:moveTo>
                      <a:pt x="8394" y="1036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6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65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42" y="6454"/>
                    </a:moveTo>
                    <a:lnTo>
                      <a:pt x="3060" y="8763"/>
                    </a:lnTo>
                    <a:lnTo>
                      <a:pt x="1096" y="8252"/>
                    </a:lnTo>
                    <a:lnTo>
                      <a:pt x="2167" y="6454"/>
                    </a:lnTo>
                    <a:close/>
                    <a:moveTo>
                      <a:pt x="6644" y="6954"/>
                    </a:moveTo>
                    <a:lnTo>
                      <a:pt x="9025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91" y="11192"/>
                    </a:lnTo>
                    <a:lnTo>
                      <a:pt x="3632" y="9180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65"/>
                    </a:lnTo>
                    <a:lnTo>
                      <a:pt x="4275" y="382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81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30"/>
                    </a:lnTo>
                    <a:lnTo>
                      <a:pt x="3560" y="11538"/>
                    </a:lnTo>
                    <a:lnTo>
                      <a:pt x="3751" y="12216"/>
                    </a:lnTo>
                    <a:lnTo>
                      <a:pt x="4382" y="11859"/>
                    </a:lnTo>
                    <a:lnTo>
                      <a:pt x="6394" y="10740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4" y="11502"/>
                    </a:lnTo>
                    <a:lnTo>
                      <a:pt x="9740" y="9335"/>
                    </a:lnTo>
                    <a:lnTo>
                      <a:pt x="11895" y="8763"/>
                    </a:lnTo>
                    <a:lnTo>
                      <a:pt x="12478" y="8621"/>
                    </a:lnTo>
                    <a:lnTo>
                      <a:pt x="12478" y="8359"/>
                    </a:lnTo>
                    <a:lnTo>
                      <a:pt x="12240" y="7978"/>
                    </a:lnTo>
                    <a:lnTo>
                      <a:pt x="11073" y="6025"/>
                    </a:lnTo>
                    <a:lnTo>
                      <a:pt x="12192" y="4156"/>
                    </a:lnTo>
                    <a:lnTo>
                      <a:pt x="12466" y="3691"/>
                    </a:lnTo>
                    <a:lnTo>
                      <a:pt x="12466" y="3513"/>
                    </a:lnTo>
                    <a:lnTo>
                      <a:pt x="11847" y="3346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1537;p38"/>
              <p:cNvSpPr/>
              <p:nvPr/>
            </p:nvSpPr>
            <p:spPr>
              <a:xfrm>
                <a:off x="7646775" y="-1718525"/>
                <a:ext cx="311975" cy="217600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8704" extrusionOk="0">
                    <a:moveTo>
                      <a:pt x="10526" y="2941"/>
                    </a:moveTo>
                    <a:lnTo>
                      <a:pt x="11538" y="4644"/>
                    </a:lnTo>
                    <a:lnTo>
                      <a:pt x="9466" y="5179"/>
                    </a:lnTo>
                    <a:lnTo>
                      <a:pt x="7156" y="2941"/>
                    </a:lnTo>
                    <a:close/>
                    <a:moveTo>
                      <a:pt x="5454" y="2941"/>
                    </a:moveTo>
                    <a:lnTo>
                      <a:pt x="3072" y="5239"/>
                    </a:lnTo>
                    <a:lnTo>
                      <a:pt x="1108" y="4739"/>
                    </a:lnTo>
                    <a:lnTo>
                      <a:pt x="2179" y="2941"/>
                    </a:lnTo>
                    <a:close/>
                    <a:moveTo>
                      <a:pt x="6656" y="3429"/>
                    </a:moveTo>
                    <a:lnTo>
                      <a:pt x="9037" y="5739"/>
                    </a:lnTo>
                    <a:lnTo>
                      <a:pt x="8514" y="7644"/>
                    </a:lnTo>
                    <a:lnTo>
                      <a:pt x="6656" y="6596"/>
                    </a:lnTo>
                    <a:lnTo>
                      <a:pt x="6656" y="3429"/>
                    </a:lnTo>
                    <a:close/>
                    <a:moveTo>
                      <a:pt x="5954" y="3417"/>
                    </a:moveTo>
                    <a:lnTo>
                      <a:pt x="5954" y="6691"/>
                    </a:lnTo>
                    <a:lnTo>
                      <a:pt x="4203" y="7668"/>
                    </a:lnTo>
                    <a:lnTo>
                      <a:pt x="3644" y="5656"/>
                    </a:lnTo>
                    <a:lnTo>
                      <a:pt x="5954" y="3417"/>
                    </a:lnTo>
                    <a:close/>
                    <a:moveTo>
                      <a:pt x="417" y="0"/>
                    </a:moveTo>
                    <a:lnTo>
                      <a:pt x="1" y="107"/>
                    </a:lnTo>
                    <a:lnTo>
                      <a:pt x="370" y="726"/>
                    </a:lnTo>
                    <a:lnTo>
                      <a:pt x="1536" y="2667"/>
                    </a:lnTo>
                    <a:lnTo>
                      <a:pt x="417" y="4548"/>
                    </a:lnTo>
                    <a:lnTo>
                      <a:pt x="48" y="5156"/>
                    </a:lnTo>
                    <a:lnTo>
                      <a:pt x="751" y="5334"/>
                    </a:lnTo>
                    <a:lnTo>
                      <a:pt x="2977" y="5918"/>
                    </a:lnTo>
                    <a:lnTo>
                      <a:pt x="3561" y="8013"/>
                    </a:lnTo>
                    <a:lnTo>
                      <a:pt x="3751" y="8704"/>
                    </a:lnTo>
                    <a:lnTo>
                      <a:pt x="4382" y="8346"/>
                    </a:lnTo>
                    <a:lnTo>
                      <a:pt x="6382" y="7227"/>
                    </a:lnTo>
                    <a:lnTo>
                      <a:pt x="8323" y="8311"/>
                    </a:lnTo>
                    <a:lnTo>
                      <a:pt x="8942" y="8668"/>
                    </a:lnTo>
                    <a:lnTo>
                      <a:pt x="9145" y="7989"/>
                    </a:lnTo>
                    <a:lnTo>
                      <a:pt x="9740" y="5810"/>
                    </a:lnTo>
                    <a:lnTo>
                      <a:pt x="11895" y="5251"/>
                    </a:lnTo>
                    <a:lnTo>
                      <a:pt x="12478" y="5096"/>
                    </a:lnTo>
                    <a:lnTo>
                      <a:pt x="12478" y="4846"/>
                    </a:lnTo>
                    <a:lnTo>
                      <a:pt x="12240" y="4453"/>
                    </a:lnTo>
                    <a:lnTo>
                      <a:pt x="11073" y="2512"/>
                    </a:lnTo>
                    <a:lnTo>
                      <a:pt x="12193" y="631"/>
                    </a:lnTo>
                    <a:lnTo>
                      <a:pt x="12335" y="393"/>
                    </a:lnTo>
                    <a:cubicBezTo>
                      <a:pt x="11597" y="143"/>
                      <a:pt x="10764" y="0"/>
                      <a:pt x="9883" y="0"/>
                    </a:cubicBezTo>
                    <a:lnTo>
                      <a:pt x="9776" y="0"/>
                    </a:lnTo>
                    <a:lnTo>
                      <a:pt x="11490" y="453"/>
                    </a:lnTo>
                    <a:lnTo>
                      <a:pt x="10419" y="2250"/>
                    </a:lnTo>
                    <a:lnTo>
                      <a:pt x="7144" y="2250"/>
                    </a:lnTo>
                    <a:lnTo>
                      <a:pt x="9454" y="0"/>
                    </a:lnTo>
                    <a:lnTo>
                      <a:pt x="8454" y="0"/>
                    </a:lnTo>
                    <a:lnTo>
                      <a:pt x="6644" y="1762"/>
                    </a:lnTo>
                    <a:lnTo>
                      <a:pt x="6644" y="0"/>
                    </a:lnTo>
                    <a:lnTo>
                      <a:pt x="5942" y="0"/>
                    </a:lnTo>
                    <a:lnTo>
                      <a:pt x="5942" y="1762"/>
                    </a:lnTo>
                    <a:lnTo>
                      <a:pt x="4120" y="0"/>
                    </a:lnTo>
                    <a:lnTo>
                      <a:pt x="3132" y="0"/>
                    </a:lnTo>
                    <a:lnTo>
                      <a:pt x="5430" y="2250"/>
                    </a:lnTo>
                    <a:lnTo>
                      <a:pt x="2072" y="2250"/>
                    </a:lnTo>
                    <a:lnTo>
                      <a:pt x="1060" y="536"/>
                    </a:lnTo>
                    <a:lnTo>
                      <a:pt x="313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1538;p38"/>
              <p:cNvSpPr/>
              <p:nvPr/>
            </p:nvSpPr>
            <p:spPr>
              <a:xfrm>
                <a:off x="7329475" y="-1500350"/>
                <a:ext cx="3146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86" h="12217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06" y="1024"/>
                    </a:moveTo>
                    <a:lnTo>
                      <a:pt x="8954" y="3037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06" y="1024"/>
                    </a:lnTo>
                    <a:close/>
                    <a:moveTo>
                      <a:pt x="3144" y="3513"/>
                    </a:moveTo>
                    <a:lnTo>
                      <a:pt x="5442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53"/>
                    </a:lnTo>
                    <a:lnTo>
                      <a:pt x="10418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42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56" y="6442"/>
                    </a:lnTo>
                    <a:close/>
                    <a:moveTo>
                      <a:pt x="5442" y="6442"/>
                    </a:moveTo>
                    <a:lnTo>
                      <a:pt x="3060" y="8751"/>
                    </a:lnTo>
                    <a:lnTo>
                      <a:pt x="1096" y="8240"/>
                    </a:lnTo>
                    <a:lnTo>
                      <a:pt x="2167" y="6442"/>
                    </a:lnTo>
                    <a:close/>
                    <a:moveTo>
                      <a:pt x="6656" y="6942"/>
                    </a:moveTo>
                    <a:lnTo>
                      <a:pt x="9037" y="9240"/>
                    </a:lnTo>
                    <a:lnTo>
                      <a:pt x="8513" y="11145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18"/>
                    </a:moveTo>
                    <a:lnTo>
                      <a:pt x="5954" y="10192"/>
                    </a:lnTo>
                    <a:lnTo>
                      <a:pt x="4192" y="11180"/>
                    </a:lnTo>
                    <a:lnTo>
                      <a:pt x="3644" y="9168"/>
                    </a:lnTo>
                    <a:lnTo>
                      <a:pt x="5954" y="6918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81"/>
                    </a:lnTo>
                    <a:lnTo>
                      <a:pt x="3644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70" y="4239"/>
                    </a:lnTo>
                    <a:lnTo>
                      <a:pt x="1525" y="6192"/>
                    </a:lnTo>
                    <a:lnTo>
                      <a:pt x="417" y="8073"/>
                    </a:lnTo>
                    <a:lnTo>
                      <a:pt x="36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16"/>
                    </a:lnTo>
                    <a:lnTo>
                      <a:pt x="4370" y="11859"/>
                    </a:lnTo>
                    <a:lnTo>
                      <a:pt x="6382" y="10752"/>
                    </a:lnTo>
                    <a:lnTo>
                      <a:pt x="8323" y="11835"/>
                    </a:lnTo>
                    <a:lnTo>
                      <a:pt x="8942" y="12192"/>
                    </a:lnTo>
                    <a:lnTo>
                      <a:pt x="9133" y="11502"/>
                    </a:lnTo>
                    <a:lnTo>
                      <a:pt x="9728" y="9335"/>
                    </a:lnTo>
                    <a:lnTo>
                      <a:pt x="11895" y="8763"/>
                    </a:lnTo>
                    <a:lnTo>
                      <a:pt x="12585" y="8585"/>
                    </a:lnTo>
                    <a:lnTo>
                      <a:pt x="12228" y="7978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7"/>
                    </a:lnTo>
                    <a:lnTo>
                      <a:pt x="11847" y="3358"/>
                    </a:lnTo>
                    <a:lnTo>
                      <a:pt x="9609" y="2786"/>
                    </a:lnTo>
                    <a:lnTo>
                      <a:pt x="9037" y="679"/>
                    </a:lnTo>
                    <a:lnTo>
                      <a:pt x="883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1539;p38"/>
              <p:cNvSpPr/>
              <p:nvPr/>
            </p:nvSpPr>
            <p:spPr>
              <a:xfrm>
                <a:off x="7329175" y="-1718525"/>
                <a:ext cx="314350" cy="217600"/>
              </a:xfrm>
              <a:custGeom>
                <a:avLst/>
                <a:gdLst/>
                <a:ahLst/>
                <a:cxnLst/>
                <a:rect l="l" t="t" r="r" b="b"/>
                <a:pathLst>
                  <a:path w="12574" h="8704" extrusionOk="0">
                    <a:moveTo>
                      <a:pt x="10538" y="2941"/>
                    </a:moveTo>
                    <a:lnTo>
                      <a:pt x="11550" y="4644"/>
                    </a:lnTo>
                    <a:lnTo>
                      <a:pt x="9478" y="5179"/>
                    </a:lnTo>
                    <a:lnTo>
                      <a:pt x="7168" y="2941"/>
                    </a:lnTo>
                    <a:close/>
                    <a:moveTo>
                      <a:pt x="5454" y="2941"/>
                    </a:moveTo>
                    <a:lnTo>
                      <a:pt x="3072" y="5239"/>
                    </a:lnTo>
                    <a:lnTo>
                      <a:pt x="1108" y="4739"/>
                    </a:lnTo>
                    <a:lnTo>
                      <a:pt x="2179" y="2941"/>
                    </a:lnTo>
                    <a:close/>
                    <a:moveTo>
                      <a:pt x="6668" y="3429"/>
                    </a:moveTo>
                    <a:lnTo>
                      <a:pt x="9049" y="5739"/>
                    </a:lnTo>
                    <a:lnTo>
                      <a:pt x="8525" y="7644"/>
                    </a:lnTo>
                    <a:lnTo>
                      <a:pt x="6668" y="6596"/>
                    </a:lnTo>
                    <a:lnTo>
                      <a:pt x="6668" y="3429"/>
                    </a:lnTo>
                    <a:close/>
                    <a:moveTo>
                      <a:pt x="5966" y="3417"/>
                    </a:moveTo>
                    <a:lnTo>
                      <a:pt x="5966" y="6691"/>
                    </a:lnTo>
                    <a:lnTo>
                      <a:pt x="4204" y="7668"/>
                    </a:lnTo>
                    <a:lnTo>
                      <a:pt x="3656" y="5656"/>
                    </a:lnTo>
                    <a:lnTo>
                      <a:pt x="5966" y="3417"/>
                    </a:lnTo>
                    <a:close/>
                    <a:moveTo>
                      <a:pt x="417" y="0"/>
                    </a:moveTo>
                    <a:lnTo>
                      <a:pt x="1" y="107"/>
                    </a:lnTo>
                    <a:lnTo>
                      <a:pt x="358" y="726"/>
                    </a:lnTo>
                    <a:lnTo>
                      <a:pt x="1513" y="2667"/>
                    </a:lnTo>
                    <a:lnTo>
                      <a:pt x="394" y="4548"/>
                    </a:lnTo>
                    <a:lnTo>
                      <a:pt x="24" y="5156"/>
                    </a:lnTo>
                    <a:lnTo>
                      <a:pt x="727" y="5334"/>
                    </a:lnTo>
                    <a:lnTo>
                      <a:pt x="2953" y="5918"/>
                    </a:lnTo>
                    <a:lnTo>
                      <a:pt x="3537" y="8013"/>
                    </a:lnTo>
                    <a:lnTo>
                      <a:pt x="3727" y="8704"/>
                    </a:lnTo>
                    <a:lnTo>
                      <a:pt x="4358" y="8346"/>
                    </a:lnTo>
                    <a:lnTo>
                      <a:pt x="6370" y="7227"/>
                    </a:lnTo>
                    <a:lnTo>
                      <a:pt x="8299" y="8311"/>
                    </a:lnTo>
                    <a:lnTo>
                      <a:pt x="8930" y="8668"/>
                    </a:lnTo>
                    <a:lnTo>
                      <a:pt x="9121" y="7989"/>
                    </a:lnTo>
                    <a:lnTo>
                      <a:pt x="9716" y="5810"/>
                    </a:lnTo>
                    <a:lnTo>
                      <a:pt x="11871" y="5251"/>
                    </a:lnTo>
                    <a:lnTo>
                      <a:pt x="12574" y="5072"/>
                    </a:lnTo>
                    <a:lnTo>
                      <a:pt x="12216" y="4453"/>
                    </a:lnTo>
                    <a:lnTo>
                      <a:pt x="11050" y="2512"/>
                    </a:lnTo>
                    <a:lnTo>
                      <a:pt x="12169" y="631"/>
                    </a:lnTo>
                    <a:lnTo>
                      <a:pt x="12526" y="24"/>
                    </a:lnTo>
                    <a:lnTo>
                      <a:pt x="12466" y="0"/>
                    </a:lnTo>
                    <a:lnTo>
                      <a:pt x="9740" y="0"/>
                    </a:lnTo>
                    <a:lnTo>
                      <a:pt x="11502" y="453"/>
                    </a:lnTo>
                    <a:lnTo>
                      <a:pt x="10430" y="2250"/>
                    </a:lnTo>
                    <a:lnTo>
                      <a:pt x="7156" y="2250"/>
                    </a:lnTo>
                    <a:lnTo>
                      <a:pt x="9466" y="0"/>
                    </a:lnTo>
                    <a:lnTo>
                      <a:pt x="8466" y="0"/>
                    </a:lnTo>
                    <a:lnTo>
                      <a:pt x="6644" y="1762"/>
                    </a:lnTo>
                    <a:lnTo>
                      <a:pt x="6644" y="0"/>
                    </a:lnTo>
                    <a:lnTo>
                      <a:pt x="5942" y="0"/>
                    </a:lnTo>
                    <a:lnTo>
                      <a:pt x="5942" y="1762"/>
                    </a:lnTo>
                    <a:lnTo>
                      <a:pt x="4132" y="0"/>
                    </a:lnTo>
                    <a:lnTo>
                      <a:pt x="3132" y="0"/>
                    </a:lnTo>
                    <a:lnTo>
                      <a:pt x="5442" y="2250"/>
                    </a:lnTo>
                    <a:lnTo>
                      <a:pt x="2072" y="2250"/>
                    </a:lnTo>
                    <a:lnTo>
                      <a:pt x="1060" y="536"/>
                    </a:lnTo>
                    <a:lnTo>
                      <a:pt x="313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1540;p38"/>
              <p:cNvSpPr/>
              <p:nvPr/>
            </p:nvSpPr>
            <p:spPr>
              <a:xfrm>
                <a:off x="8276625" y="-1411950"/>
                <a:ext cx="173250" cy="217625"/>
              </a:xfrm>
              <a:custGeom>
                <a:avLst/>
                <a:gdLst/>
                <a:ahLst/>
                <a:cxnLst/>
                <a:rect l="l" t="t" r="r" b="b"/>
                <a:pathLst>
                  <a:path w="6930" h="8705" extrusionOk="0">
                    <a:moveTo>
                      <a:pt x="5406" y="2906"/>
                    </a:moveTo>
                    <a:lnTo>
                      <a:pt x="3024" y="5215"/>
                    </a:lnTo>
                    <a:lnTo>
                      <a:pt x="1060" y="4704"/>
                    </a:lnTo>
                    <a:lnTo>
                      <a:pt x="2131" y="2906"/>
                    </a:lnTo>
                    <a:close/>
                    <a:moveTo>
                      <a:pt x="381" y="1"/>
                    </a:moveTo>
                    <a:lnTo>
                      <a:pt x="0" y="108"/>
                    </a:lnTo>
                    <a:lnTo>
                      <a:pt x="381" y="727"/>
                    </a:lnTo>
                    <a:lnTo>
                      <a:pt x="1536" y="2668"/>
                    </a:lnTo>
                    <a:lnTo>
                      <a:pt x="417" y="4549"/>
                    </a:lnTo>
                    <a:lnTo>
                      <a:pt x="48" y="5156"/>
                    </a:lnTo>
                    <a:lnTo>
                      <a:pt x="750" y="5335"/>
                    </a:lnTo>
                    <a:lnTo>
                      <a:pt x="2977" y="5918"/>
                    </a:lnTo>
                    <a:lnTo>
                      <a:pt x="3560" y="8013"/>
                    </a:lnTo>
                    <a:lnTo>
                      <a:pt x="3751" y="8704"/>
                    </a:lnTo>
                    <a:lnTo>
                      <a:pt x="4382" y="8347"/>
                    </a:lnTo>
                    <a:lnTo>
                      <a:pt x="6394" y="7228"/>
                    </a:lnTo>
                    <a:lnTo>
                      <a:pt x="6930" y="7525"/>
                    </a:lnTo>
                    <a:cubicBezTo>
                      <a:pt x="6906" y="7287"/>
                      <a:pt x="6894" y="7001"/>
                      <a:pt x="6870" y="6704"/>
                    </a:cubicBezTo>
                    <a:lnTo>
                      <a:pt x="6632" y="6573"/>
                    </a:lnTo>
                    <a:lnTo>
                      <a:pt x="6632" y="5394"/>
                    </a:lnTo>
                    <a:cubicBezTo>
                      <a:pt x="6477" y="4799"/>
                      <a:pt x="6251" y="4168"/>
                      <a:pt x="5930" y="3561"/>
                    </a:cubicBezTo>
                    <a:lnTo>
                      <a:pt x="5930" y="6680"/>
                    </a:lnTo>
                    <a:lnTo>
                      <a:pt x="4167" y="7656"/>
                    </a:lnTo>
                    <a:lnTo>
                      <a:pt x="3620" y="5644"/>
                    </a:lnTo>
                    <a:lnTo>
                      <a:pt x="5882" y="3465"/>
                    </a:lnTo>
                    <a:cubicBezTo>
                      <a:pt x="5822" y="3358"/>
                      <a:pt x="5763" y="3239"/>
                      <a:pt x="5691" y="3132"/>
                    </a:cubicBezTo>
                    <a:cubicBezTo>
                      <a:pt x="5477" y="2799"/>
                      <a:pt x="5251" y="2501"/>
                      <a:pt x="5001" y="2239"/>
                    </a:cubicBezTo>
                    <a:lnTo>
                      <a:pt x="2072" y="2239"/>
                    </a:lnTo>
                    <a:lnTo>
                      <a:pt x="1060" y="524"/>
                    </a:lnTo>
                    <a:lnTo>
                      <a:pt x="1881" y="322"/>
                    </a:lnTo>
                    <a:cubicBezTo>
                      <a:pt x="1405" y="191"/>
                      <a:pt x="917" y="60"/>
                      <a:pt x="38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1541;p38"/>
              <p:cNvSpPr/>
              <p:nvPr/>
            </p:nvSpPr>
            <p:spPr>
              <a:xfrm>
                <a:off x="7958125" y="-1500350"/>
                <a:ext cx="3149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17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18" y="1024"/>
                    </a:moveTo>
                    <a:lnTo>
                      <a:pt x="8966" y="3037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18" y="1024"/>
                    </a:lnTo>
                    <a:close/>
                    <a:moveTo>
                      <a:pt x="3144" y="3513"/>
                    </a:moveTo>
                    <a:lnTo>
                      <a:pt x="5454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53"/>
                    </a:lnTo>
                    <a:lnTo>
                      <a:pt x="10418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42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68" y="6442"/>
                    </a:lnTo>
                    <a:close/>
                    <a:moveTo>
                      <a:pt x="5454" y="6442"/>
                    </a:moveTo>
                    <a:lnTo>
                      <a:pt x="3072" y="8751"/>
                    </a:lnTo>
                    <a:lnTo>
                      <a:pt x="1108" y="8240"/>
                    </a:lnTo>
                    <a:lnTo>
                      <a:pt x="2179" y="6442"/>
                    </a:lnTo>
                    <a:close/>
                    <a:moveTo>
                      <a:pt x="6656" y="6942"/>
                    </a:moveTo>
                    <a:lnTo>
                      <a:pt x="9037" y="9240"/>
                    </a:lnTo>
                    <a:lnTo>
                      <a:pt x="8513" y="11145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18"/>
                    </a:moveTo>
                    <a:lnTo>
                      <a:pt x="5954" y="10192"/>
                    </a:lnTo>
                    <a:lnTo>
                      <a:pt x="4203" y="11180"/>
                    </a:lnTo>
                    <a:lnTo>
                      <a:pt x="3656" y="9168"/>
                    </a:lnTo>
                    <a:lnTo>
                      <a:pt x="5954" y="6918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81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16"/>
                    </a:lnTo>
                    <a:lnTo>
                      <a:pt x="4382" y="11859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02"/>
                    </a:lnTo>
                    <a:lnTo>
                      <a:pt x="9740" y="9335"/>
                    </a:lnTo>
                    <a:lnTo>
                      <a:pt x="11895" y="8763"/>
                    </a:lnTo>
                    <a:lnTo>
                      <a:pt x="12597" y="8585"/>
                    </a:lnTo>
                    <a:lnTo>
                      <a:pt x="12240" y="7978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7"/>
                    </a:lnTo>
                    <a:lnTo>
                      <a:pt x="11847" y="3358"/>
                    </a:lnTo>
                    <a:lnTo>
                      <a:pt x="9621" y="2786"/>
                    </a:lnTo>
                    <a:lnTo>
                      <a:pt x="9037" y="679"/>
                    </a:lnTo>
                    <a:lnTo>
                      <a:pt x="884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1542;p38"/>
              <p:cNvSpPr/>
              <p:nvPr/>
            </p:nvSpPr>
            <p:spPr>
              <a:xfrm>
                <a:off x="7959025" y="-1704850"/>
                <a:ext cx="229225" cy="204225"/>
              </a:xfrm>
              <a:custGeom>
                <a:avLst/>
                <a:gdLst/>
                <a:ahLst/>
                <a:cxnLst/>
                <a:rect l="l" t="t" r="r" b="b"/>
                <a:pathLst>
                  <a:path w="9169" h="8169" extrusionOk="0">
                    <a:moveTo>
                      <a:pt x="203" y="1"/>
                    </a:moveTo>
                    <a:lnTo>
                      <a:pt x="322" y="191"/>
                    </a:lnTo>
                    <a:lnTo>
                      <a:pt x="1489" y="2144"/>
                    </a:lnTo>
                    <a:lnTo>
                      <a:pt x="369" y="4013"/>
                    </a:lnTo>
                    <a:lnTo>
                      <a:pt x="0" y="4620"/>
                    </a:lnTo>
                    <a:lnTo>
                      <a:pt x="691" y="4799"/>
                    </a:lnTo>
                    <a:lnTo>
                      <a:pt x="2929" y="5382"/>
                    </a:lnTo>
                    <a:lnTo>
                      <a:pt x="3513" y="7478"/>
                    </a:lnTo>
                    <a:lnTo>
                      <a:pt x="3703" y="8169"/>
                    </a:lnTo>
                    <a:lnTo>
                      <a:pt x="4322" y="7811"/>
                    </a:lnTo>
                    <a:lnTo>
                      <a:pt x="6334" y="6692"/>
                    </a:lnTo>
                    <a:lnTo>
                      <a:pt x="8275" y="7776"/>
                    </a:lnTo>
                    <a:lnTo>
                      <a:pt x="8894" y="8133"/>
                    </a:lnTo>
                    <a:lnTo>
                      <a:pt x="9085" y="7454"/>
                    </a:lnTo>
                    <a:lnTo>
                      <a:pt x="9168" y="7204"/>
                    </a:lnTo>
                    <a:cubicBezTo>
                      <a:pt x="8989" y="7037"/>
                      <a:pt x="8775" y="6895"/>
                      <a:pt x="8561" y="6764"/>
                    </a:cubicBezTo>
                    <a:lnTo>
                      <a:pt x="8466" y="7085"/>
                    </a:lnTo>
                    <a:lnTo>
                      <a:pt x="6703" y="6097"/>
                    </a:lnTo>
                    <a:cubicBezTo>
                      <a:pt x="6453" y="6049"/>
                      <a:pt x="6191" y="6002"/>
                      <a:pt x="5906" y="5978"/>
                    </a:cubicBezTo>
                    <a:lnTo>
                      <a:pt x="5906" y="6144"/>
                    </a:lnTo>
                    <a:lnTo>
                      <a:pt x="4144" y="7121"/>
                    </a:lnTo>
                    <a:lnTo>
                      <a:pt x="3596" y="5121"/>
                    </a:lnTo>
                    <a:lnTo>
                      <a:pt x="4251" y="4478"/>
                    </a:lnTo>
                    <a:cubicBezTo>
                      <a:pt x="4179" y="4263"/>
                      <a:pt x="4072" y="4025"/>
                      <a:pt x="3965" y="3787"/>
                    </a:cubicBezTo>
                    <a:lnTo>
                      <a:pt x="3036" y="4704"/>
                    </a:lnTo>
                    <a:lnTo>
                      <a:pt x="1072" y="4192"/>
                    </a:lnTo>
                    <a:lnTo>
                      <a:pt x="2143" y="2394"/>
                    </a:lnTo>
                    <a:lnTo>
                      <a:pt x="3155" y="2394"/>
                    </a:lnTo>
                    <a:cubicBezTo>
                      <a:pt x="2977" y="2156"/>
                      <a:pt x="2798" y="1918"/>
                      <a:pt x="2620" y="1703"/>
                    </a:cubicBezTo>
                    <a:lnTo>
                      <a:pt x="2048" y="1703"/>
                    </a:lnTo>
                    <a:lnTo>
                      <a:pt x="1405" y="632"/>
                    </a:lnTo>
                    <a:cubicBezTo>
                      <a:pt x="1036" y="382"/>
                      <a:pt x="631" y="156"/>
                      <a:pt x="20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543;p38"/>
              <p:cNvSpPr/>
              <p:nvPr/>
            </p:nvSpPr>
            <p:spPr>
              <a:xfrm>
                <a:off x="5930800" y="-894325"/>
                <a:ext cx="141700" cy="225350"/>
              </a:xfrm>
              <a:custGeom>
                <a:avLst/>
                <a:gdLst/>
                <a:ahLst/>
                <a:cxnLst/>
                <a:rect l="l" t="t" r="r" b="b"/>
                <a:pathLst>
                  <a:path w="5668" h="9014" extrusionOk="0">
                    <a:moveTo>
                      <a:pt x="2036" y="0"/>
                    </a:moveTo>
                    <a:lnTo>
                      <a:pt x="1417" y="358"/>
                    </a:lnTo>
                    <a:lnTo>
                      <a:pt x="0" y="1143"/>
                    </a:lnTo>
                    <a:cubicBezTo>
                      <a:pt x="155" y="1310"/>
                      <a:pt x="286" y="1489"/>
                      <a:pt x="429" y="1703"/>
                    </a:cubicBezTo>
                    <a:lnTo>
                      <a:pt x="1607" y="1048"/>
                    </a:lnTo>
                    <a:lnTo>
                      <a:pt x="2155" y="3048"/>
                    </a:lnTo>
                    <a:lnTo>
                      <a:pt x="1476" y="3727"/>
                    </a:lnTo>
                    <a:cubicBezTo>
                      <a:pt x="1488" y="3751"/>
                      <a:pt x="1500" y="3787"/>
                      <a:pt x="1500" y="3810"/>
                    </a:cubicBezTo>
                    <a:cubicBezTo>
                      <a:pt x="1584" y="4025"/>
                      <a:pt x="1655" y="4215"/>
                      <a:pt x="1738" y="4418"/>
                    </a:cubicBezTo>
                    <a:lnTo>
                      <a:pt x="2727" y="3465"/>
                    </a:lnTo>
                    <a:lnTo>
                      <a:pt x="4691" y="3977"/>
                    </a:lnTo>
                    <a:lnTo>
                      <a:pt x="3620" y="5775"/>
                    </a:lnTo>
                    <a:lnTo>
                      <a:pt x="2322" y="5775"/>
                    </a:lnTo>
                    <a:cubicBezTo>
                      <a:pt x="2429" y="6001"/>
                      <a:pt x="2548" y="6239"/>
                      <a:pt x="2667" y="6466"/>
                    </a:cubicBezTo>
                    <a:lnTo>
                      <a:pt x="3703" y="6466"/>
                    </a:lnTo>
                    <a:lnTo>
                      <a:pt x="4715" y="8180"/>
                    </a:lnTo>
                    <a:lnTo>
                      <a:pt x="3822" y="8418"/>
                    </a:lnTo>
                    <a:cubicBezTo>
                      <a:pt x="3977" y="8621"/>
                      <a:pt x="4108" y="8811"/>
                      <a:pt x="4262" y="9014"/>
                    </a:cubicBezTo>
                    <a:lnTo>
                      <a:pt x="5096" y="8799"/>
                    </a:lnTo>
                    <a:lnTo>
                      <a:pt x="5667" y="8656"/>
                    </a:lnTo>
                    <a:lnTo>
                      <a:pt x="5667" y="8394"/>
                    </a:lnTo>
                    <a:lnTo>
                      <a:pt x="5429" y="8013"/>
                    </a:lnTo>
                    <a:lnTo>
                      <a:pt x="4274" y="6061"/>
                    </a:lnTo>
                    <a:lnTo>
                      <a:pt x="5394" y="4191"/>
                    </a:lnTo>
                    <a:lnTo>
                      <a:pt x="5656" y="3727"/>
                    </a:lnTo>
                    <a:lnTo>
                      <a:pt x="5656" y="3549"/>
                    </a:lnTo>
                    <a:lnTo>
                      <a:pt x="5048" y="3382"/>
                    </a:lnTo>
                    <a:lnTo>
                      <a:pt x="2810" y="2787"/>
                    </a:lnTo>
                    <a:lnTo>
                      <a:pt x="2238" y="691"/>
                    </a:lnTo>
                    <a:lnTo>
                      <a:pt x="2036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1544;p38"/>
              <p:cNvSpPr/>
              <p:nvPr/>
            </p:nvSpPr>
            <p:spPr>
              <a:xfrm>
                <a:off x="5932275" y="-1120850"/>
                <a:ext cx="139925" cy="225350"/>
              </a:xfrm>
              <a:custGeom>
                <a:avLst/>
                <a:gdLst/>
                <a:ahLst/>
                <a:cxnLst/>
                <a:rect l="l" t="t" r="r" b="b"/>
                <a:pathLst>
                  <a:path w="5597" h="9014" extrusionOk="0">
                    <a:moveTo>
                      <a:pt x="4275" y="1"/>
                    </a:moveTo>
                    <a:cubicBezTo>
                      <a:pt x="4120" y="191"/>
                      <a:pt x="3977" y="394"/>
                      <a:pt x="3822" y="596"/>
                    </a:cubicBezTo>
                    <a:lnTo>
                      <a:pt x="4620" y="799"/>
                    </a:lnTo>
                    <a:lnTo>
                      <a:pt x="3537" y="2608"/>
                    </a:lnTo>
                    <a:lnTo>
                      <a:pt x="2608" y="2608"/>
                    </a:lnTo>
                    <a:cubicBezTo>
                      <a:pt x="2489" y="2835"/>
                      <a:pt x="2382" y="3049"/>
                      <a:pt x="2263" y="3287"/>
                    </a:cubicBezTo>
                    <a:lnTo>
                      <a:pt x="3632" y="3287"/>
                    </a:lnTo>
                    <a:lnTo>
                      <a:pt x="4644" y="5001"/>
                    </a:lnTo>
                    <a:lnTo>
                      <a:pt x="2572" y="5537"/>
                    </a:lnTo>
                    <a:lnTo>
                      <a:pt x="1667" y="4656"/>
                    </a:lnTo>
                    <a:cubicBezTo>
                      <a:pt x="1584" y="4871"/>
                      <a:pt x="1501" y="5073"/>
                      <a:pt x="1429" y="5287"/>
                    </a:cubicBezTo>
                    <a:cubicBezTo>
                      <a:pt x="1417" y="5311"/>
                      <a:pt x="1417" y="5335"/>
                      <a:pt x="1406" y="5359"/>
                    </a:cubicBezTo>
                    <a:lnTo>
                      <a:pt x="2144" y="6085"/>
                    </a:lnTo>
                    <a:lnTo>
                      <a:pt x="1620" y="7990"/>
                    </a:lnTo>
                    <a:lnTo>
                      <a:pt x="417" y="7311"/>
                    </a:lnTo>
                    <a:cubicBezTo>
                      <a:pt x="286" y="7514"/>
                      <a:pt x="132" y="7692"/>
                      <a:pt x="1" y="7859"/>
                    </a:cubicBezTo>
                    <a:lnTo>
                      <a:pt x="1441" y="8657"/>
                    </a:lnTo>
                    <a:lnTo>
                      <a:pt x="2072" y="9014"/>
                    </a:lnTo>
                    <a:lnTo>
                      <a:pt x="2263" y="8335"/>
                    </a:lnTo>
                    <a:lnTo>
                      <a:pt x="2858" y="6156"/>
                    </a:lnTo>
                    <a:lnTo>
                      <a:pt x="5013" y="5597"/>
                    </a:lnTo>
                    <a:lnTo>
                      <a:pt x="5597" y="5442"/>
                    </a:lnTo>
                    <a:lnTo>
                      <a:pt x="5597" y="5192"/>
                    </a:lnTo>
                    <a:lnTo>
                      <a:pt x="5358" y="4811"/>
                    </a:lnTo>
                    <a:lnTo>
                      <a:pt x="4203" y="2858"/>
                    </a:lnTo>
                    <a:lnTo>
                      <a:pt x="5311" y="977"/>
                    </a:lnTo>
                    <a:lnTo>
                      <a:pt x="5585" y="525"/>
                    </a:lnTo>
                    <a:lnTo>
                      <a:pt x="5585" y="346"/>
                    </a:lnTo>
                    <a:lnTo>
                      <a:pt x="4977" y="179"/>
                    </a:lnTo>
                    <a:lnTo>
                      <a:pt x="4275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1545;p38"/>
              <p:cNvSpPr/>
              <p:nvPr/>
            </p:nvSpPr>
            <p:spPr>
              <a:xfrm>
                <a:off x="6389475" y="-894325"/>
                <a:ext cx="3119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12229" extrusionOk="0">
                    <a:moveTo>
                      <a:pt x="4084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1" y="2989"/>
                    </a:lnTo>
                    <a:lnTo>
                      <a:pt x="4084" y="1084"/>
                    </a:lnTo>
                    <a:close/>
                    <a:moveTo>
                      <a:pt x="8394" y="1048"/>
                    </a:moveTo>
                    <a:lnTo>
                      <a:pt x="8954" y="3048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48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42" y="6466"/>
                    </a:moveTo>
                    <a:lnTo>
                      <a:pt x="3060" y="8763"/>
                    </a:lnTo>
                    <a:lnTo>
                      <a:pt x="1096" y="8263"/>
                    </a:lnTo>
                    <a:lnTo>
                      <a:pt x="2168" y="6466"/>
                    </a:lnTo>
                    <a:close/>
                    <a:moveTo>
                      <a:pt x="6644" y="6954"/>
                    </a:moveTo>
                    <a:lnTo>
                      <a:pt x="9026" y="9264"/>
                    </a:lnTo>
                    <a:lnTo>
                      <a:pt x="8502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92" y="11192"/>
                    </a:lnTo>
                    <a:lnTo>
                      <a:pt x="3632" y="9180"/>
                    </a:lnTo>
                    <a:lnTo>
                      <a:pt x="5942" y="6942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3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51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1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14"/>
                    </a:lnTo>
                    <a:lnTo>
                      <a:pt x="9740" y="9335"/>
                    </a:lnTo>
                    <a:lnTo>
                      <a:pt x="11895" y="8775"/>
                    </a:lnTo>
                    <a:lnTo>
                      <a:pt x="12478" y="8621"/>
                    </a:lnTo>
                    <a:lnTo>
                      <a:pt x="12478" y="8371"/>
                    </a:lnTo>
                    <a:lnTo>
                      <a:pt x="12240" y="7978"/>
                    </a:lnTo>
                    <a:lnTo>
                      <a:pt x="11073" y="6037"/>
                    </a:lnTo>
                    <a:lnTo>
                      <a:pt x="12193" y="4156"/>
                    </a:lnTo>
                    <a:lnTo>
                      <a:pt x="12466" y="3691"/>
                    </a:lnTo>
                    <a:lnTo>
                      <a:pt x="12466" y="3513"/>
                    </a:lnTo>
                    <a:lnTo>
                      <a:pt x="11847" y="3346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1546;p38"/>
              <p:cNvSpPr/>
              <p:nvPr/>
            </p:nvSpPr>
            <p:spPr>
              <a:xfrm>
                <a:off x="6389475" y="-1200025"/>
                <a:ext cx="3116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17" extrusionOk="0">
                    <a:moveTo>
                      <a:pt x="4084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1" y="2977"/>
                    </a:lnTo>
                    <a:lnTo>
                      <a:pt x="4084" y="1072"/>
                    </a:lnTo>
                    <a:close/>
                    <a:moveTo>
                      <a:pt x="8394" y="1037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7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42" y="6454"/>
                    </a:moveTo>
                    <a:lnTo>
                      <a:pt x="3060" y="8764"/>
                    </a:lnTo>
                    <a:lnTo>
                      <a:pt x="1096" y="8252"/>
                    </a:lnTo>
                    <a:lnTo>
                      <a:pt x="2168" y="6454"/>
                    </a:lnTo>
                    <a:close/>
                    <a:moveTo>
                      <a:pt x="6644" y="6942"/>
                    </a:moveTo>
                    <a:lnTo>
                      <a:pt x="9026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92" y="11193"/>
                    </a:lnTo>
                    <a:lnTo>
                      <a:pt x="3632" y="9181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65"/>
                    </a:lnTo>
                    <a:lnTo>
                      <a:pt x="4275" y="382"/>
                    </a:lnTo>
                    <a:lnTo>
                      <a:pt x="3656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1" y="3632"/>
                    </a:lnTo>
                    <a:lnTo>
                      <a:pt x="358" y="4239"/>
                    </a:lnTo>
                    <a:lnTo>
                      <a:pt x="1525" y="6192"/>
                    </a:lnTo>
                    <a:lnTo>
                      <a:pt x="405" y="8061"/>
                    </a:lnTo>
                    <a:lnTo>
                      <a:pt x="36" y="8680"/>
                    </a:lnTo>
                    <a:lnTo>
                      <a:pt x="739" y="8847"/>
                    </a:lnTo>
                    <a:lnTo>
                      <a:pt x="2965" y="9431"/>
                    </a:lnTo>
                    <a:lnTo>
                      <a:pt x="3549" y="11526"/>
                    </a:lnTo>
                    <a:lnTo>
                      <a:pt x="3739" y="12217"/>
                    </a:lnTo>
                    <a:lnTo>
                      <a:pt x="4370" y="11859"/>
                    </a:lnTo>
                    <a:lnTo>
                      <a:pt x="6370" y="10740"/>
                    </a:lnTo>
                    <a:lnTo>
                      <a:pt x="8311" y="11836"/>
                    </a:lnTo>
                    <a:lnTo>
                      <a:pt x="8930" y="12193"/>
                    </a:lnTo>
                    <a:lnTo>
                      <a:pt x="9133" y="11502"/>
                    </a:lnTo>
                    <a:lnTo>
                      <a:pt x="9728" y="9323"/>
                    </a:lnTo>
                    <a:lnTo>
                      <a:pt x="11883" y="8764"/>
                    </a:lnTo>
                    <a:lnTo>
                      <a:pt x="12466" y="8609"/>
                    </a:lnTo>
                    <a:lnTo>
                      <a:pt x="12466" y="8359"/>
                    </a:lnTo>
                    <a:lnTo>
                      <a:pt x="12228" y="7978"/>
                    </a:lnTo>
                    <a:lnTo>
                      <a:pt x="11061" y="6025"/>
                    </a:lnTo>
                    <a:lnTo>
                      <a:pt x="12181" y="4144"/>
                    </a:lnTo>
                    <a:lnTo>
                      <a:pt x="12466" y="3704"/>
                    </a:lnTo>
                    <a:lnTo>
                      <a:pt x="12466" y="3525"/>
                    </a:lnTo>
                    <a:lnTo>
                      <a:pt x="11847" y="3358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1547;p38"/>
              <p:cNvSpPr/>
              <p:nvPr/>
            </p:nvSpPr>
            <p:spPr>
              <a:xfrm>
                <a:off x="6071875" y="-894025"/>
                <a:ext cx="3146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86" h="12229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06" y="1036"/>
                    </a:moveTo>
                    <a:lnTo>
                      <a:pt x="8954" y="3036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06" y="1036"/>
                    </a:lnTo>
                    <a:close/>
                    <a:moveTo>
                      <a:pt x="3144" y="3513"/>
                    </a:moveTo>
                    <a:lnTo>
                      <a:pt x="5442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65"/>
                    </a:lnTo>
                    <a:lnTo>
                      <a:pt x="10419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54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56" y="6454"/>
                    </a:lnTo>
                    <a:close/>
                    <a:moveTo>
                      <a:pt x="5442" y="6454"/>
                    </a:moveTo>
                    <a:lnTo>
                      <a:pt x="3061" y="8751"/>
                    </a:lnTo>
                    <a:lnTo>
                      <a:pt x="1096" y="8251"/>
                    </a:lnTo>
                    <a:lnTo>
                      <a:pt x="2168" y="6454"/>
                    </a:lnTo>
                    <a:close/>
                    <a:moveTo>
                      <a:pt x="6656" y="6942"/>
                    </a:moveTo>
                    <a:lnTo>
                      <a:pt x="9037" y="9252"/>
                    </a:lnTo>
                    <a:lnTo>
                      <a:pt x="8514" y="11157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30"/>
                    </a:moveTo>
                    <a:lnTo>
                      <a:pt x="5954" y="10204"/>
                    </a:lnTo>
                    <a:lnTo>
                      <a:pt x="4192" y="11180"/>
                    </a:lnTo>
                    <a:lnTo>
                      <a:pt x="3644" y="9168"/>
                    </a:lnTo>
                    <a:lnTo>
                      <a:pt x="5954" y="6930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3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70" y="4251"/>
                    </a:lnTo>
                    <a:lnTo>
                      <a:pt x="1525" y="6192"/>
                    </a:lnTo>
                    <a:lnTo>
                      <a:pt x="417" y="8073"/>
                    </a:lnTo>
                    <a:lnTo>
                      <a:pt x="36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1" y="11538"/>
                    </a:lnTo>
                    <a:lnTo>
                      <a:pt x="3751" y="12228"/>
                    </a:lnTo>
                    <a:lnTo>
                      <a:pt x="4370" y="11871"/>
                    </a:lnTo>
                    <a:lnTo>
                      <a:pt x="6382" y="10752"/>
                    </a:lnTo>
                    <a:lnTo>
                      <a:pt x="8323" y="11835"/>
                    </a:lnTo>
                    <a:lnTo>
                      <a:pt x="8942" y="12192"/>
                    </a:lnTo>
                    <a:lnTo>
                      <a:pt x="9133" y="11514"/>
                    </a:lnTo>
                    <a:lnTo>
                      <a:pt x="9728" y="9335"/>
                    </a:lnTo>
                    <a:lnTo>
                      <a:pt x="11895" y="8775"/>
                    </a:lnTo>
                    <a:lnTo>
                      <a:pt x="12586" y="8597"/>
                    </a:lnTo>
                    <a:lnTo>
                      <a:pt x="12228" y="7978"/>
                    </a:lnTo>
                    <a:lnTo>
                      <a:pt x="11073" y="6037"/>
                    </a:lnTo>
                    <a:lnTo>
                      <a:pt x="12193" y="4156"/>
                    </a:lnTo>
                    <a:lnTo>
                      <a:pt x="12550" y="3548"/>
                    </a:lnTo>
                    <a:lnTo>
                      <a:pt x="11847" y="3370"/>
                    </a:lnTo>
                    <a:lnTo>
                      <a:pt x="9609" y="2786"/>
                    </a:lnTo>
                    <a:lnTo>
                      <a:pt x="9037" y="691"/>
                    </a:lnTo>
                    <a:lnTo>
                      <a:pt x="883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1548;p38"/>
              <p:cNvSpPr/>
              <p:nvPr/>
            </p:nvSpPr>
            <p:spPr>
              <a:xfrm>
                <a:off x="6072175" y="-1200025"/>
                <a:ext cx="3149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17" extrusionOk="0">
                    <a:moveTo>
                      <a:pt x="4084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394" y="1037"/>
                    </a:moveTo>
                    <a:lnTo>
                      <a:pt x="8942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7"/>
                    </a:lnTo>
                    <a:close/>
                    <a:moveTo>
                      <a:pt x="3132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30" y="6454"/>
                    </a:moveTo>
                    <a:lnTo>
                      <a:pt x="3049" y="8764"/>
                    </a:lnTo>
                    <a:lnTo>
                      <a:pt x="1084" y="8252"/>
                    </a:lnTo>
                    <a:lnTo>
                      <a:pt x="2156" y="6454"/>
                    </a:lnTo>
                    <a:close/>
                    <a:moveTo>
                      <a:pt x="6644" y="6942"/>
                    </a:moveTo>
                    <a:lnTo>
                      <a:pt x="9025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80" y="11193"/>
                    </a:lnTo>
                    <a:lnTo>
                      <a:pt x="3632" y="9181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2"/>
                    </a:lnTo>
                    <a:lnTo>
                      <a:pt x="3644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1" y="3632"/>
                    </a:lnTo>
                    <a:lnTo>
                      <a:pt x="370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31"/>
                    </a:lnTo>
                    <a:lnTo>
                      <a:pt x="3560" y="11538"/>
                    </a:lnTo>
                    <a:lnTo>
                      <a:pt x="3751" y="12217"/>
                    </a:lnTo>
                    <a:lnTo>
                      <a:pt x="4382" y="11859"/>
                    </a:lnTo>
                    <a:lnTo>
                      <a:pt x="6382" y="10740"/>
                    </a:lnTo>
                    <a:lnTo>
                      <a:pt x="8323" y="11836"/>
                    </a:lnTo>
                    <a:lnTo>
                      <a:pt x="8942" y="12193"/>
                    </a:lnTo>
                    <a:lnTo>
                      <a:pt x="9145" y="11502"/>
                    </a:lnTo>
                    <a:lnTo>
                      <a:pt x="9740" y="9335"/>
                    </a:lnTo>
                    <a:lnTo>
                      <a:pt x="11895" y="8764"/>
                    </a:lnTo>
                    <a:lnTo>
                      <a:pt x="12597" y="8585"/>
                    </a:lnTo>
                    <a:lnTo>
                      <a:pt x="12228" y="7978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7"/>
                    </a:lnTo>
                    <a:lnTo>
                      <a:pt x="11847" y="3358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1549;p38"/>
              <p:cNvSpPr/>
              <p:nvPr/>
            </p:nvSpPr>
            <p:spPr>
              <a:xfrm>
                <a:off x="7018425" y="-894325"/>
                <a:ext cx="3116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29" extrusionOk="0">
                    <a:moveTo>
                      <a:pt x="4072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72" y="1084"/>
                    </a:lnTo>
                    <a:close/>
                    <a:moveTo>
                      <a:pt x="8394" y="1048"/>
                    </a:moveTo>
                    <a:lnTo>
                      <a:pt x="8942" y="3048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48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20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02" y="6466"/>
                    </a:moveTo>
                    <a:lnTo>
                      <a:pt x="11514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30" y="6466"/>
                    </a:moveTo>
                    <a:lnTo>
                      <a:pt x="3048" y="8763"/>
                    </a:lnTo>
                    <a:lnTo>
                      <a:pt x="1084" y="8263"/>
                    </a:lnTo>
                    <a:lnTo>
                      <a:pt x="2156" y="6466"/>
                    </a:lnTo>
                    <a:close/>
                    <a:moveTo>
                      <a:pt x="6632" y="6954"/>
                    </a:moveTo>
                    <a:lnTo>
                      <a:pt x="9014" y="9264"/>
                    </a:lnTo>
                    <a:lnTo>
                      <a:pt x="8502" y="11169"/>
                    </a:lnTo>
                    <a:lnTo>
                      <a:pt x="6632" y="10121"/>
                    </a:lnTo>
                    <a:lnTo>
                      <a:pt x="6632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80" y="11192"/>
                    </a:lnTo>
                    <a:lnTo>
                      <a:pt x="3632" y="9180"/>
                    </a:lnTo>
                    <a:lnTo>
                      <a:pt x="5942" y="6942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3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70" y="4251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70" y="11871"/>
                    </a:lnTo>
                    <a:lnTo>
                      <a:pt x="6382" y="10752"/>
                    </a:lnTo>
                    <a:lnTo>
                      <a:pt x="8323" y="11835"/>
                    </a:lnTo>
                    <a:lnTo>
                      <a:pt x="8942" y="12192"/>
                    </a:lnTo>
                    <a:lnTo>
                      <a:pt x="9133" y="11514"/>
                    </a:lnTo>
                    <a:lnTo>
                      <a:pt x="9728" y="9335"/>
                    </a:lnTo>
                    <a:lnTo>
                      <a:pt x="11895" y="8775"/>
                    </a:lnTo>
                    <a:lnTo>
                      <a:pt x="12466" y="8621"/>
                    </a:lnTo>
                    <a:lnTo>
                      <a:pt x="12466" y="8371"/>
                    </a:lnTo>
                    <a:lnTo>
                      <a:pt x="12228" y="7978"/>
                    </a:lnTo>
                    <a:lnTo>
                      <a:pt x="11073" y="6037"/>
                    </a:lnTo>
                    <a:lnTo>
                      <a:pt x="12192" y="4156"/>
                    </a:lnTo>
                    <a:lnTo>
                      <a:pt x="12454" y="3691"/>
                    </a:lnTo>
                    <a:lnTo>
                      <a:pt x="12454" y="3513"/>
                    </a:lnTo>
                    <a:lnTo>
                      <a:pt x="11847" y="3346"/>
                    </a:lnTo>
                    <a:lnTo>
                      <a:pt x="9609" y="2787"/>
                    </a:lnTo>
                    <a:lnTo>
                      <a:pt x="9037" y="691"/>
                    </a:lnTo>
                    <a:lnTo>
                      <a:pt x="883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1550;p38"/>
              <p:cNvSpPr/>
              <p:nvPr/>
            </p:nvSpPr>
            <p:spPr>
              <a:xfrm>
                <a:off x="7018425" y="-1200025"/>
                <a:ext cx="3113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55" h="12217" extrusionOk="0">
                    <a:moveTo>
                      <a:pt x="4072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0" y="2977"/>
                    </a:lnTo>
                    <a:lnTo>
                      <a:pt x="4072" y="1072"/>
                    </a:lnTo>
                    <a:close/>
                    <a:moveTo>
                      <a:pt x="8394" y="1037"/>
                    </a:moveTo>
                    <a:lnTo>
                      <a:pt x="8942" y="3049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37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20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02" y="6454"/>
                    </a:moveTo>
                    <a:lnTo>
                      <a:pt x="11514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30" y="6454"/>
                    </a:moveTo>
                    <a:lnTo>
                      <a:pt x="3048" y="8764"/>
                    </a:lnTo>
                    <a:lnTo>
                      <a:pt x="1084" y="8252"/>
                    </a:lnTo>
                    <a:lnTo>
                      <a:pt x="2156" y="6454"/>
                    </a:lnTo>
                    <a:close/>
                    <a:moveTo>
                      <a:pt x="6632" y="6942"/>
                    </a:moveTo>
                    <a:lnTo>
                      <a:pt x="9014" y="9252"/>
                    </a:lnTo>
                    <a:lnTo>
                      <a:pt x="8502" y="11157"/>
                    </a:lnTo>
                    <a:lnTo>
                      <a:pt x="6632" y="10121"/>
                    </a:lnTo>
                    <a:lnTo>
                      <a:pt x="6632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80" y="11193"/>
                    </a:lnTo>
                    <a:lnTo>
                      <a:pt x="3632" y="9181"/>
                    </a:lnTo>
                    <a:lnTo>
                      <a:pt x="5942" y="6930"/>
                    </a:lnTo>
                    <a:close/>
                    <a:moveTo>
                      <a:pt x="8835" y="1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2"/>
                    </a:lnTo>
                    <a:lnTo>
                      <a:pt x="3644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13" y="6192"/>
                    </a:lnTo>
                    <a:lnTo>
                      <a:pt x="405" y="8061"/>
                    </a:lnTo>
                    <a:lnTo>
                      <a:pt x="24" y="8680"/>
                    </a:lnTo>
                    <a:lnTo>
                      <a:pt x="727" y="8847"/>
                    </a:lnTo>
                    <a:lnTo>
                      <a:pt x="2965" y="9431"/>
                    </a:lnTo>
                    <a:lnTo>
                      <a:pt x="3537" y="11526"/>
                    </a:lnTo>
                    <a:lnTo>
                      <a:pt x="3739" y="12217"/>
                    </a:lnTo>
                    <a:lnTo>
                      <a:pt x="4358" y="11859"/>
                    </a:lnTo>
                    <a:lnTo>
                      <a:pt x="6370" y="10740"/>
                    </a:lnTo>
                    <a:lnTo>
                      <a:pt x="8299" y="11836"/>
                    </a:lnTo>
                    <a:lnTo>
                      <a:pt x="8930" y="12193"/>
                    </a:lnTo>
                    <a:lnTo>
                      <a:pt x="9121" y="11502"/>
                    </a:lnTo>
                    <a:lnTo>
                      <a:pt x="9716" y="9323"/>
                    </a:lnTo>
                    <a:lnTo>
                      <a:pt x="11871" y="8764"/>
                    </a:lnTo>
                    <a:lnTo>
                      <a:pt x="12454" y="8609"/>
                    </a:lnTo>
                    <a:lnTo>
                      <a:pt x="12454" y="8359"/>
                    </a:lnTo>
                    <a:lnTo>
                      <a:pt x="12216" y="7978"/>
                    </a:lnTo>
                    <a:lnTo>
                      <a:pt x="11061" y="6025"/>
                    </a:lnTo>
                    <a:lnTo>
                      <a:pt x="12169" y="4144"/>
                    </a:lnTo>
                    <a:lnTo>
                      <a:pt x="12454" y="3704"/>
                    </a:lnTo>
                    <a:lnTo>
                      <a:pt x="12454" y="3525"/>
                    </a:lnTo>
                    <a:lnTo>
                      <a:pt x="11847" y="3358"/>
                    </a:lnTo>
                    <a:lnTo>
                      <a:pt x="9609" y="2775"/>
                    </a:lnTo>
                    <a:lnTo>
                      <a:pt x="9037" y="679"/>
                    </a:lnTo>
                    <a:lnTo>
                      <a:pt x="8835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1551;p38"/>
              <p:cNvSpPr/>
              <p:nvPr/>
            </p:nvSpPr>
            <p:spPr>
              <a:xfrm>
                <a:off x="6700525" y="-894025"/>
                <a:ext cx="3149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29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18" y="1036"/>
                    </a:moveTo>
                    <a:lnTo>
                      <a:pt x="8966" y="3036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18" y="1036"/>
                    </a:lnTo>
                    <a:close/>
                    <a:moveTo>
                      <a:pt x="3144" y="3513"/>
                    </a:moveTo>
                    <a:lnTo>
                      <a:pt x="5454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65"/>
                    </a:lnTo>
                    <a:lnTo>
                      <a:pt x="10419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54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68" y="6454"/>
                    </a:lnTo>
                    <a:close/>
                    <a:moveTo>
                      <a:pt x="5454" y="6454"/>
                    </a:moveTo>
                    <a:lnTo>
                      <a:pt x="3072" y="8751"/>
                    </a:lnTo>
                    <a:lnTo>
                      <a:pt x="1108" y="8251"/>
                    </a:lnTo>
                    <a:lnTo>
                      <a:pt x="2179" y="6454"/>
                    </a:lnTo>
                    <a:close/>
                    <a:moveTo>
                      <a:pt x="6656" y="6942"/>
                    </a:moveTo>
                    <a:lnTo>
                      <a:pt x="9037" y="9252"/>
                    </a:lnTo>
                    <a:lnTo>
                      <a:pt x="8514" y="11157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30"/>
                    </a:moveTo>
                    <a:lnTo>
                      <a:pt x="5954" y="10204"/>
                    </a:lnTo>
                    <a:lnTo>
                      <a:pt x="4204" y="11180"/>
                    </a:lnTo>
                    <a:lnTo>
                      <a:pt x="3656" y="9168"/>
                    </a:lnTo>
                    <a:lnTo>
                      <a:pt x="5954" y="6930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3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51"/>
                    </a:lnTo>
                    <a:lnTo>
                      <a:pt x="1537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1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14"/>
                    </a:lnTo>
                    <a:lnTo>
                      <a:pt x="9740" y="9335"/>
                    </a:lnTo>
                    <a:lnTo>
                      <a:pt x="11895" y="8775"/>
                    </a:lnTo>
                    <a:lnTo>
                      <a:pt x="12597" y="8597"/>
                    </a:lnTo>
                    <a:lnTo>
                      <a:pt x="12240" y="7978"/>
                    </a:lnTo>
                    <a:lnTo>
                      <a:pt x="11073" y="6037"/>
                    </a:lnTo>
                    <a:lnTo>
                      <a:pt x="12193" y="4156"/>
                    </a:lnTo>
                    <a:lnTo>
                      <a:pt x="12550" y="3548"/>
                    </a:lnTo>
                    <a:lnTo>
                      <a:pt x="11847" y="3370"/>
                    </a:lnTo>
                    <a:lnTo>
                      <a:pt x="9621" y="2786"/>
                    </a:lnTo>
                    <a:lnTo>
                      <a:pt x="9037" y="691"/>
                    </a:lnTo>
                    <a:lnTo>
                      <a:pt x="884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1552;p38"/>
              <p:cNvSpPr/>
              <p:nvPr/>
            </p:nvSpPr>
            <p:spPr>
              <a:xfrm>
                <a:off x="6700825" y="-1200025"/>
                <a:ext cx="3149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17" extrusionOk="0">
                    <a:moveTo>
                      <a:pt x="4084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406" y="1037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406" y="1037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56" y="6454"/>
                    </a:lnTo>
                    <a:close/>
                    <a:moveTo>
                      <a:pt x="5442" y="6454"/>
                    </a:moveTo>
                    <a:lnTo>
                      <a:pt x="3060" y="8764"/>
                    </a:lnTo>
                    <a:lnTo>
                      <a:pt x="1096" y="8252"/>
                    </a:lnTo>
                    <a:lnTo>
                      <a:pt x="2167" y="6454"/>
                    </a:lnTo>
                    <a:close/>
                    <a:moveTo>
                      <a:pt x="6644" y="6942"/>
                    </a:moveTo>
                    <a:lnTo>
                      <a:pt x="9025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92" y="11193"/>
                    </a:lnTo>
                    <a:lnTo>
                      <a:pt x="3644" y="9181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65"/>
                    </a:lnTo>
                    <a:lnTo>
                      <a:pt x="4275" y="382"/>
                    </a:lnTo>
                    <a:lnTo>
                      <a:pt x="3656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31"/>
                    </a:lnTo>
                    <a:lnTo>
                      <a:pt x="3560" y="11538"/>
                    </a:lnTo>
                    <a:lnTo>
                      <a:pt x="3751" y="12217"/>
                    </a:lnTo>
                    <a:lnTo>
                      <a:pt x="4382" y="11859"/>
                    </a:lnTo>
                    <a:lnTo>
                      <a:pt x="6394" y="10740"/>
                    </a:lnTo>
                    <a:lnTo>
                      <a:pt x="8323" y="11836"/>
                    </a:lnTo>
                    <a:lnTo>
                      <a:pt x="8954" y="12193"/>
                    </a:lnTo>
                    <a:lnTo>
                      <a:pt x="9145" y="11502"/>
                    </a:lnTo>
                    <a:lnTo>
                      <a:pt x="9740" y="9335"/>
                    </a:lnTo>
                    <a:lnTo>
                      <a:pt x="11895" y="8764"/>
                    </a:lnTo>
                    <a:lnTo>
                      <a:pt x="12597" y="8585"/>
                    </a:lnTo>
                    <a:lnTo>
                      <a:pt x="12240" y="7978"/>
                    </a:lnTo>
                    <a:lnTo>
                      <a:pt x="11085" y="6025"/>
                    </a:lnTo>
                    <a:lnTo>
                      <a:pt x="12193" y="4156"/>
                    </a:lnTo>
                    <a:lnTo>
                      <a:pt x="12550" y="3537"/>
                    </a:lnTo>
                    <a:lnTo>
                      <a:pt x="11859" y="3358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1553;p38"/>
              <p:cNvSpPr/>
              <p:nvPr/>
            </p:nvSpPr>
            <p:spPr>
              <a:xfrm>
                <a:off x="7647075" y="-894325"/>
                <a:ext cx="3119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12229" extrusionOk="0">
                    <a:moveTo>
                      <a:pt x="4084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84" y="1084"/>
                    </a:lnTo>
                    <a:close/>
                    <a:moveTo>
                      <a:pt x="8394" y="1048"/>
                    </a:moveTo>
                    <a:lnTo>
                      <a:pt x="8954" y="3048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48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42" y="6466"/>
                    </a:moveTo>
                    <a:lnTo>
                      <a:pt x="3060" y="8763"/>
                    </a:lnTo>
                    <a:lnTo>
                      <a:pt x="1096" y="8263"/>
                    </a:lnTo>
                    <a:lnTo>
                      <a:pt x="2167" y="6466"/>
                    </a:lnTo>
                    <a:close/>
                    <a:moveTo>
                      <a:pt x="6644" y="6954"/>
                    </a:moveTo>
                    <a:lnTo>
                      <a:pt x="9025" y="9264"/>
                    </a:lnTo>
                    <a:lnTo>
                      <a:pt x="8502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91" y="11192"/>
                    </a:lnTo>
                    <a:lnTo>
                      <a:pt x="3632" y="9180"/>
                    </a:lnTo>
                    <a:lnTo>
                      <a:pt x="5942" y="6942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3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81" y="4251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4" y="11514"/>
                    </a:lnTo>
                    <a:lnTo>
                      <a:pt x="9740" y="9335"/>
                    </a:lnTo>
                    <a:lnTo>
                      <a:pt x="11895" y="8775"/>
                    </a:lnTo>
                    <a:lnTo>
                      <a:pt x="12478" y="8621"/>
                    </a:lnTo>
                    <a:lnTo>
                      <a:pt x="12478" y="8371"/>
                    </a:lnTo>
                    <a:lnTo>
                      <a:pt x="12240" y="7978"/>
                    </a:lnTo>
                    <a:lnTo>
                      <a:pt x="11073" y="6037"/>
                    </a:lnTo>
                    <a:lnTo>
                      <a:pt x="12192" y="4156"/>
                    </a:lnTo>
                    <a:lnTo>
                      <a:pt x="12466" y="3691"/>
                    </a:lnTo>
                    <a:lnTo>
                      <a:pt x="12466" y="3513"/>
                    </a:lnTo>
                    <a:lnTo>
                      <a:pt x="11847" y="3346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1554;p38"/>
              <p:cNvSpPr/>
              <p:nvPr/>
            </p:nvSpPr>
            <p:spPr>
              <a:xfrm>
                <a:off x="7647075" y="-1200025"/>
                <a:ext cx="3116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17" extrusionOk="0">
                    <a:moveTo>
                      <a:pt x="4084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394" y="1037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7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42" y="6454"/>
                    </a:moveTo>
                    <a:lnTo>
                      <a:pt x="3060" y="8764"/>
                    </a:lnTo>
                    <a:lnTo>
                      <a:pt x="1096" y="8252"/>
                    </a:lnTo>
                    <a:lnTo>
                      <a:pt x="2167" y="6454"/>
                    </a:lnTo>
                    <a:close/>
                    <a:moveTo>
                      <a:pt x="6644" y="6942"/>
                    </a:moveTo>
                    <a:lnTo>
                      <a:pt x="9025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91" y="11193"/>
                    </a:lnTo>
                    <a:lnTo>
                      <a:pt x="3632" y="9181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2"/>
                    </a:lnTo>
                    <a:lnTo>
                      <a:pt x="3644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24" y="6192"/>
                    </a:lnTo>
                    <a:lnTo>
                      <a:pt x="405" y="8061"/>
                    </a:lnTo>
                    <a:lnTo>
                      <a:pt x="36" y="8680"/>
                    </a:lnTo>
                    <a:lnTo>
                      <a:pt x="727" y="8847"/>
                    </a:lnTo>
                    <a:lnTo>
                      <a:pt x="2965" y="9431"/>
                    </a:lnTo>
                    <a:lnTo>
                      <a:pt x="3549" y="11526"/>
                    </a:lnTo>
                    <a:lnTo>
                      <a:pt x="3739" y="12217"/>
                    </a:lnTo>
                    <a:lnTo>
                      <a:pt x="4370" y="11859"/>
                    </a:lnTo>
                    <a:lnTo>
                      <a:pt x="6370" y="10740"/>
                    </a:lnTo>
                    <a:lnTo>
                      <a:pt x="8311" y="11836"/>
                    </a:lnTo>
                    <a:lnTo>
                      <a:pt x="8930" y="12193"/>
                    </a:lnTo>
                    <a:lnTo>
                      <a:pt x="9133" y="11502"/>
                    </a:lnTo>
                    <a:lnTo>
                      <a:pt x="9728" y="9323"/>
                    </a:lnTo>
                    <a:lnTo>
                      <a:pt x="11883" y="8764"/>
                    </a:lnTo>
                    <a:lnTo>
                      <a:pt x="12466" y="8609"/>
                    </a:lnTo>
                    <a:lnTo>
                      <a:pt x="12466" y="8359"/>
                    </a:lnTo>
                    <a:lnTo>
                      <a:pt x="12228" y="7978"/>
                    </a:lnTo>
                    <a:lnTo>
                      <a:pt x="11061" y="6025"/>
                    </a:lnTo>
                    <a:lnTo>
                      <a:pt x="12181" y="4144"/>
                    </a:lnTo>
                    <a:lnTo>
                      <a:pt x="12466" y="3704"/>
                    </a:lnTo>
                    <a:lnTo>
                      <a:pt x="12466" y="3525"/>
                    </a:lnTo>
                    <a:lnTo>
                      <a:pt x="11847" y="3358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1555;p38"/>
              <p:cNvSpPr/>
              <p:nvPr/>
            </p:nvSpPr>
            <p:spPr>
              <a:xfrm>
                <a:off x="7329475" y="-894025"/>
                <a:ext cx="3146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86" h="12229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06" y="1036"/>
                    </a:moveTo>
                    <a:lnTo>
                      <a:pt x="8954" y="3036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06" y="1036"/>
                    </a:lnTo>
                    <a:close/>
                    <a:moveTo>
                      <a:pt x="3144" y="3513"/>
                    </a:moveTo>
                    <a:lnTo>
                      <a:pt x="5442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65"/>
                    </a:lnTo>
                    <a:lnTo>
                      <a:pt x="10418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54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56" y="6454"/>
                    </a:lnTo>
                    <a:close/>
                    <a:moveTo>
                      <a:pt x="5442" y="6454"/>
                    </a:moveTo>
                    <a:lnTo>
                      <a:pt x="3060" y="8751"/>
                    </a:lnTo>
                    <a:lnTo>
                      <a:pt x="1096" y="8251"/>
                    </a:lnTo>
                    <a:lnTo>
                      <a:pt x="2167" y="6454"/>
                    </a:lnTo>
                    <a:close/>
                    <a:moveTo>
                      <a:pt x="6656" y="6942"/>
                    </a:moveTo>
                    <a:lnTo>
                      <a:pt x="9037" y="9252"/>
                    </a:lnTo>
                    <a:lnTo>
                      <a:pt x="8513" y="11157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30"/>
                    </a:moveTo>
                    <a:lnTo>
                      <a:pt x="5954" y="10204"/>
                    </a:lnTo>
                    <a:lnTo>
                      <a:pt x="4192" y="11180"/>
                    </a:lnTo>
                    <a:lnTo>
                      <a:pt x="3644" y="9168"/>
                    </a:lnTo>
                    <a:lnTo>
                      <a:pt x="5954" y="6930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3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70" y="4251"/>
                    </a:lnTo>
                    <a:lnTo>
                      <a:pt x="1525" y="6192"/>
                    </a:lnTo>
                    <a:lnTo>
                      <a:pt x="417" y="8073"/>
                    </a:lnTo>
                    <a:lnTo>
                      <a:pt x="36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70" y="11871"/>
                    </a:lnTo>
                    <a:lnTo>
                      <a:pt x="6382" y="10752"/>
                    </a:lnTo>
                    <a:lnTo>
                      <a:pt x="8323" y="11835"/>
                    </a:lnTo>
                    <a:lnTo>
                      <a:pt x="8942" y="12192"/>
                    </a:lnTo>
                    <a:lnTo>
                      <a:pt x="9133" y="11514"/>
                    </a:lnTo>
                    <a:lnTo>
                      <a:pt x="9728" y="9335"/>
                    </a:lnTo>
                    <a:lnTo>
                      <a:pt x="11895" y="8775"/>
                    </a:lnTo>
                    <a:lnTo>
                      <a:pt x="12585" y="8597"/>
                    </a:lnTo>
                    <a:lnTo>
                      <a:pt x="12228" y="7978"/>
                    </a:lnTo>
                    <a:lnTo>
                      <a:pt x="11073" y="6037"/>
                    </a:lnTo>
                    <a:lnTo>
                      <a:pt x="12193" y="4156"/>
                    </a:lnTo>
                    <a:lnTo>
                      <a:pt x="12550" y="3548"/>
                    </a:lnTo>
                    <a:lnTo>
                      <a:pt x="11847" y="3370"/>
                    </a:lnTo>
                    <a:lnTo>
                      <a:pt x="9609" y="2786"/>
                    </a:lnTo>
                    <a:lnTo>
                      <a:pt x="9037" y="691"/>
                    </a:lnTo>
                    <a:lnTo>
                      <a:pt x="883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1556;p38"/>
              <p:cNvSpPr/>
              <p:nvPr/>
            </p:nvSpPr>
            <p:spPr>
              <a:xfrm>
                <a:off x="7329775" y="-1200025"/>
                <a:ext cx="3149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17" extrusionOk="0">
                    <a:moveTo>
                      <a:pt x="4084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394" y="1037"/>
                    </a:moveTo>
                    <a:lnTo>
                      <a:pt x="8942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7"/>
                    </a:lnTo>
                    <a:close/>
                    <a:moveTo>
                      <a:pt x="3132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6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30" y="6454"/>
                    </a:moveTo>
                    <a:lnTo>
                      <a:pt x="3048" y="8764"/>
                    </a:lnTo>
                    <a:lnTo>
                      <a:pt x="1084" y="8252"/>
                    </a:lnTo>
                    <a:lnTo>
                      <a:pt x="2155" y="6454"/>
                    </a:lnTo>
                    <a:close/>
                    <a:moveTo>
                      <a:pt x="6644" y="6942"/>
                    </a:moveTo>
                    <a:lnTo>
                      <a:pt x="9025" y="9252"/>
                    </a:lnTo>
                    <a:lnTo>
                      <a:pt x="8501" y="11157"/>
                    </a:lnTo>
                    <a:lnTo>
                      <a:pt x="6644" y="10121"/>
                    </a:lnTo>
                    <a:lnTo>
                      <a:pt x="6644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80" y="11193"/>
                    </a:lnTo>
                    <a:lnTo>
                      <a:pt x="3632" y="9181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2"/>
                    </a:lnTo>
                    <a:lnTo>
                      <a:pt x="3644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70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31"/>
                    </a:lnTo>
                    <a:lnTo>
                      <a:pt x="3560" y="11538"/>
                    </a:lnTo>
                    <a:lnTo>
                      <a:pt x="3751" y="12217"/>
                    </a:lnTo>
                    <a:lnTo>
                      <a:pt x="4382" y="11859"/>
                    </a:lnTo>
                    <a:lnTo>
                      <a:pt x="6382" y="10740"/>
                    </a:lnTo>
                    <a:lnTo>
                      <a:pt x="8323" y="11836"/>
                    </a:lnTo>
                    <a:lnTo>
                      <a:pt x="8942" y="12193"/>
                    </a:lnTo>
                    <a:lnTo>
                      <a:pt x="9144" y="11502"/>
                    </a:lnTo>
                    <a:lnTo>
                      <a:pt x="9740" y="9335"/>
                    </a:lnTo>
                    <a:lnTo>
                      <a:pt x="11895" y="8764"/>
                    </a:lnTo>
                    <a:lnTo>
                      <a:pt x="12597" y="8585"/>
                    </a:lnTo>
                    <a:lnTo>
                      <a:pt x="12228" y="7978"/>
                    </a:lnTo>
                    <a:lnTo>
                      <a:pt x="11073" y="6025"/>
                    </a:lnTo>
                    <a:lnTo>
                      <a:pt x="12192" y="4156"/>
                    </a:lnTo>
                    <a:lnTo>
                      <a:pt x="12550" y="3537"/>
                    </a:lnTo>
                    <a:lnTo>
                      <a:pt x="11847" y="3358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557;p38"/>
              <p:cNvSpPr/>
              <p:nvPr/>
            </p:nvSpPr>
            <p:spPr>
              <a:xfrm>
                <a:off x="8276025" y="-894325"/>
                <a:ext cx="3116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29" extrusionOk="0">
                    <a:moveTo>
                      <a:pt x="4072" y="1084"/>
                    </a:moveTo>
                    <a:lnTo>
                      <a:pt x="5930" y="2132"/>
                    </a:lnTo>
                    <a:lnTo>
                      <a:pt x="5930" y="5299"/>
                    </a:lnTo>
                    <a:lnTo>
                      <a:pt x="3548" y="2989"/>
                    </a:lnTo>
                    <a:lnTo>
                      <a:pt x="4072" y="1084"/>
                    </a:lnTo>
                    <a:close/>
                    <a:moveTo>
                      <a:pt x="8394" y="1048"/>
                    </a:moveTo>
                    <a:lnTo>
                      <a:pt x="8942" y="3048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48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20" y="3525"/>
                    </a:lnTo>
                    <a:close/>
                    <a:moveTo>
                      <a:pt x="9502" y="3465"/>
                    </a:moveTo>
                    <a:lnTo>
                      <a:pt x="11466" y="3977"/>
                    </a:lnTo>
                    <a:lnTo>
                      <a:pt x="10395" y="5775"/>
                    </a:lnTo>
                    <a:lnTo>
                      <a:pt x="7120" y="5775"/>
                    </a:lnTo>
                    <a:lnTo>
                      <a:pt x="9502" y="3465"/>
                    </a:lnTo>
                    <a:close/>
                    <a:moveTo>
                      <a:pt x="10502" y="6466"/>
                    </a:moveTo>
                    <a:lnTo>
                      <a:pt x="11514" y="8168"/>
                    </a:lnTo>
                    <a:lnTo>
                      <a:pt x="9442" y="8704"/>
                    </a:lnTo>
                    <a:lnTo>
                      <a:pt x="7144" y="6466"/>
                    </a:lnTo>
                    <a:close/>
                    <a:moveTo>
                      <a:pt x="5430" y="6466"/>
                    </a:moveTo>
                    <a:lnTo>
                      <a:pt x="3048" y="8763"/>
                    </a:lnTo>
                    <a:lnTo>
                      <a:pt x="1084" y="8263"/>
                    </a:lnTo>
                    <a:lnTo>
                      <a:pt x="2155" y="6466"/>
                    </a:lnTo>
                    <a:close/>
                    <a:moveTo>
                      <a:pt x="6632" y="6954"/>
                    </a:moveTo>
                    <a:lnTo>
                      <a:pt x="9013" y="9264"/>
                    </a:lnTo>
                    <a:lnTo>
                      <a:pt x="8501" y="11169"/>
                    </a:lnTo>
                    <a:lnTo>
                      <a:pt x="6632" y="10121"/>
                    </a:lnTo>
                    <a:lnTo>
                      <a:pt x="6632" y="6954"/>
                    </a:lnTo>
                    <a:close/>
                    <a:moveTo>
                      <a:pt x="5930" y="6942"/>
                    </a:moveTo>
                    <a:lnTo>
                      <a:pt x="5930" y="10216"/>
                    </a:lnTo>
                    <a:lnTo>
                      <a:pt x="4179" y="11192"/>
                    </a:lnTo>
                    <a:lnTo>
                      <a:pt x="3632" y="9180"/>
                    </a:lnTo>
                    <a:lnTo>
                      <a:pt x="5930" y="6942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3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69" y="4251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70" y="11871"/>
                    </a:lnTo>
                    <a:lnTo>
                      <a:pt x="6382" y="10752"/>
                    </a:lnTo>
                    <a:lnTo>
                      <a:pt x="8180" y="11764"/>
                    </a:lnTo>
                    <a:cubicBezTo>
                      <a:pt x="8525" y="11692"/>
                      <a:pt x="8859" y="11550"/>
                      <a:pt x="9180" y="11395"/>
                    </a:cubicBezTo>
                    <a:lnTo>
                      <a:pt x="9752" y="9335"/>
                    </a:lnTo>
                    <a:lnTo>
                      <a:pt x="11907" y="8775"/>
                    </a:lnTo>
                    <a:lnTo>
                      <a:pt x="12133" y="8716"/>
                    </a:lnTo>
                    <a:cubicBezTo>
                      <a:pt x="12228" y="8573"/>
                      <a:pt x="12335" y="8430"/>
                      <a:pt x="12431" y="8275"/>
                    </a:cubicBezTo>
                    <a:lnTo>
                      <a:pt x="12252" y="7966"/>
                    </a:lnTo>
                    <a:lnTo>
                      <a:pt x="11085" y="6013"/>
                    </a:lnTo>
                    <a:lnTo>
                      <a:pt x="12204" y="4144"/>
                    </a:lnTo>
                    <a:lnTo>
                      <a:pt x="12466" y="3680"/>
                    </a:lnTo>
                    <a:lnTo>
                      <a:pt x="12466" y="3501"/>
                    </a:lnTo>
                    <a:lnTo>
                      <a:pt x="11859" y="3334"/>
                    </a:lnTo>
                    <a:lnTo>
                      <a:pt x="9609" y="2787"/>
                    </a:lnTo>
                    <a:lnTo>
                      <a:pt x="9037" y="691"/>
                    </a:lnTo>
                    <a:lnTo>
                      <a:pt x="883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558;p38"/>
              <p:cNvSpPr/>
              <p:nvPr/>
            </p:nvSpPr>
            <p:spPr>
              <a:xfrm>
                <a:off x="8276625" y="-1199425"/>
                <a:ext cx="311950" cy="304825"/>
              </a:xfrm>
              <a:custGeom>
                <a:avLst/>
                <a:gdLst/>
                <a:ahLst/>
                <a:cxnLst/>
                <a:rect l="l" t="t" r="r" b="b"/>
                <a:pathLst>
                  <a:path w="12478" h="12193" extrusionOk="0">
                    <a:moveTo>
                      <a:pt x="4048" y="1048"/>
                    </a:moveTo>
                    <a:lnTo>
                      <a:pt x="5906" y="2084"/>
                    </a:lnTo>
                    <a:lnTo>
                      <a:pt x="5906" y="5251"/>
                    </a:lnTo>
                    <a:lnTo>
                      <a:pt x="3524" y="2953"/>
                    </a:lnTo>
                    <a:lnTo>
                      <a:pt x="4048" y="1048"/>
                    </a:lnTo>
                    <a:close/>
                    <a:moveTo>
                      <a:pt x="8370" y="1013"/>
                    </a:moveTo>
                    <a:lnTo>
                      <a:pt x="8918" y="3025"/>
                    </a:lnTo>
                    <a:lnTo>
                      <a:pt x="6608" y="5275"/>
                    </a:lnTo>
                    <a:lnTo>
                      <a:pt x="6608" y="2001"/>
                    </a:lnTo>
                    <a:lnTo>
                      <a:pt x="8370" y="1013"/>
                    </a:lnTo>
                    <a:close/>
                    <a:moveTo>
                      <a:pt x="3096" y="3501"/>
                    </a:moveTo>
                    <a:lnTo>
                      <a:pt x="5406" y="5751"/>
                    </a:lnTo>
                    <a:lnTo>
                      <a:pt x="2048" y="5751"/>
                    </a:lnTo>
                    <a:lnTo>
                      <a:pt x="1036" y="4037"/>
                    </a:lnTo>
                    <a:lnTo>
                      <a:pt x="3096" y="3501"/>
                    </a:lnTo>
                    <a:close/>
                    <a:moveTo>
                      <a:pt x="9478" y="3442"/>
                    </a:moveTo>
                    <a:lnTo>
                      <a:pt x="11442" y="3942"/>
                    </a:lnTo>
                    <a:lnTo>
                      <a:pt x="10371" y="5751"/>
                    </a:lnTo>
                    <a:lnTo>
                      <a:pt x="7096" y="5751"/>
                    </a:lnTo>
                    <a:lnTo>
                      <a:pt x="9478" y="3442"/>
                    </a:lnTo>
                    <a:close/>
                    <a:moveTo>
                      <a:pt x="10478" y="6430"/>
                    </a:moveTo>
                    <a:lnTo>
                      <a:pt x="11490" y="8144"/>
                    </a:lnTo>
                    <a:lnTo>
                      <a:pt x="9418" y="8680"/>
                    </a:lnTo>
                    <a:lnTo>
                      <a:pt x="7120" y="6430"/>
                    </a:lnTo>
                    <a:close/>
                    <a:moveTo>
                      <a:pt x="5406" y="6430"/>
                    </a:moveTo>
                    <a:lnTo>
                      <a:pt x="3024" y="8740"/>
                    </a:lnTo>
                    <a:lnTo>
                      <a:pt x="1060" y="8228"/>
                    </a:lnTo>
                    <a:lnTo>
                      <a:pt x="2131" y="6430"/>
                    </a:lnTo>
                    <a:close/>
                    <a:moveTo>
                      <a:pt x="6608" y="6918"/>
                    </a:moveTo>
                    <a:lnTo>
                      <a:pt x="8989" y="9228"/>
                    </a:lnTo>
                    <a:lnTo>
                      <a:pt x="8477" y="11133"/>
                    </a:lnTo>
                    <a:lnTo>
                      <a:pt x="6608" y="10097"/>
                    </a:lnTo>
                    <a:lnTo>
                      <a:pt x="6608" y="6918"/>
                    </a:lnTo>
                    <a:close/>
                    <a:moveTo>
                      <a:pt x="5906" y="6906"/>
                    </a:moveTo>
                    <a:lnTo>
                      <a:pt x="5906" y="10180"/>
                    </a:lnTo>
                    <a:lnTo>
                      <a:pt x="4155" y="11169"/>
                    </a:lnTo>
                    <a:lnTo>
                      <a:pt x="3608" y="9157"/>
                    </a:lnTo>
                    <a:lnTo>
                      <a:pt x="5906" y="6906"/>
                    </a:lnTo>
                    <a:close/>
                    <a:moveTo>
                      <a:pt x="3655" y="1"/>
                    </a:moveTo>
                    <a:lnTo>
                      <a:pt x="3453" y="691"/>
                    </a:lnTo>
                    <a:lnTo>
                      <a:pt x="2858" y="2858"/>
                    </a:lnTo>
                    <a:lnTo>
                      <a:pt x="703" y="3430"/>
                    </a:lnTo>
                    <a:lnTo>
                      <a:pt x="0" y="3608"/>
                    </a:lnTo>
                    <a:lnTo>
                      <a:pt x="381" y="4215"/>
                    </a:lnTo>
                    <a:lnTo>
                      <a:pt x="1536" y="6168"/>
                    </a:lnTo>
                    <a:lnTo>
                      <a:pt x="417" y="8037"/>
                    </a:lnTo>
                    <a:lnTo>
                      <a:pt x="48" y="8656"/>
                    </a:lnTo>
                    <a:lnTo>
                      <a:pt x="750" y="8835"/>
                    </a:lnTo>
                    <a:lnTo>
                      <a:pt x="2977" y="9407"/>
                    </a:lnTo>
                    <a:lnTo>
                      <a:pt x="3560" y="11514"/>
                    </a:lnTo>
                    <a:lnTo>
                      <a:pt x="3751" y="12193"/>
                    </a:lnTo>
                    <a:lnTo>
                      <a:pt x="4382" y="11835"/>
                    </a:lnTo>
                    <a:lnTo>
                      <a:pt x="6394" y="10716"/>
                    </a:lnTo>
                    <a:lnTo>
                      <a:pt x="8323" y="11812"/>
                    </a:lnTo>
                    <a:lnTo>
                      <a:pt x="8954" y="12169"/>
                    </a:lnTo>
                    <a:lnTo>
                      <a:pt x="9144" y="11478"/>
                    </a:lnTo>
                    <a:lnTo>
                      <a:pt x="9740" y="9311"/>
                    </a:lnTo>
                    <a:lnTo>
                      <a:pt x="11895" y="8740"/>
                    </a:lnTo>
                    <a:lnTo>
                      <a:pt x="12478" y="8597"/>
                    </a:lnTo>
                    <a:lnTo>
                      <a:pt x="12478" y="8335"/>
                    </a:lnTo>
                    <a:lnTo>
                      <a:pt x="12240" y="7954"/>
                    </a:lnTo>
                    <a:lnTo>
                      <a:pt x="11073" y="6001"/>
                    </a:lnTo>
                    <a:lnTo>
                      <a:pt x="12192" y="4132"/>
                    </a:lnTo>
                    <a:lnTo>
                      <a:pt x="12323" y="3858"/>
                    </a:lnTo>
                    <a:cubicBezTo>
                      <a:pt x="12204" y="3692"/>
                      <a:pt x="12109" y="3525"/>
                      <a:pt x="11990" y="3382"/>
                    </a:cubicBezTo>
                    <a:lnTo>
                      <a:pt x="11835" y="3334"/>
                    </a:lnTo>
                    <a:lnTo>
                      <a:pt x="9609" y="2751"/>
                    </a:lnTo>
                    <a:lnTo>
                      <a:pt x="9073" y="786"/>
                    </a:lnTo>
                    <a:cubicBezTo>
                      <a:pt x="8727" y="632"/>
                      <a:pt x="8370" y="513"/>
                      <a:pt x="8013" y="429"/>
                    </a:cubicBezTo>
                    <a:lnTo>
                      <a:pt x="6215" y="1441"/>
                    </a:lnTo>
                    <a:lnTo>
                      <a:pt x="4275" y="358"/>
                    </a:lnTo>
                    <a:lnTo>
                      <a:pt x="3655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559;p38"/>
              <p:cNvSpPr/>
              <p:nvPr/>
            </p:nvSpPr>
            <p:spPr>
              <a:xfrm>
                <a:off x="7958125" y="-894025"/>
                <a:ext cx="3149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29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18" y="1036"/>
                    </a:moveTo>
                    <a:lnTo>
                      <a:pt x="8966" y="3036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18" y="1036"/>
                    </a:lnTo>
                    <a:close/>
                    <a:moveTo>
                      <a:pt x="3144" y="3513"/>
                    </a:moveTo>
                    <a:lnTo>
                      <a:pt x="5454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65"/>
                    </a:lnTo>
                    <a:lnTo>
                      <a:pt x="10418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54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68" y="6454"/>
                    </a:lnTo>
                    <a:close/>
                    <a:moveTo>
                      <a:pt x="5454" y="6454"/>
                    </a:moveTo>
                    <a:lnTo>
                      <a:pt x="3072" y="8751"/>
                    </a:lnTo>
                    <a:lnTo>
                      <a:pt x="1108" y="8251"/>
                    </a:lnTo>
                    <a:lnTo>
                      <a:pt x="2179" y="6454"/>
                    </a:lnTo>
                    <a:close/>
                    <a:moveTo>
                      <a:pt x="6656" y="6942"/>
                    </a:moveTo>
                    <a:lnTo>
                      <a:pt x="9037" y="9252"/>
                    </a:lnTo>
                    <a:lnTo>
                      <a:pt x="8513" y="11157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30"/>
                    </a:moveTo>
                    <a:lnTo>
                      <a:pt x="5954" y="10204"/>
                    </a:lnTo>
                    <a:lnTo>
                      <a:pt x="4203" y="11180"/>
                    </a:lnTo>
                    <a:lnTo>
                      <a:pt x="3656" y="9168"/>
                    </a:lnTo>
                    <a:lnTo>
                      <a:pt x="5954" y="6930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3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51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14"/>
                    </a:lnTo>
                    <a:lnTo>
                      <a:pt x="9740" y="9335"/>
                    </a:lnTo>
                    <a:lnTo>
                      <a:pt x="11895" y="8775"/>
                    </a:lnTo>
                    <a:lnTo>
                      <a:pt x="12597" y="8597"/>
                    </a:lnTo>
                    <a:lnTo>
                      <a:pt x="12240" y="7978"/>
                    </a:lnTo>
                    <a:lnTo>
                      <a:pt x="11073" y="6037"/>
                    </a:lnTo>
                    <a:lnTo>
                      <a:pt x="12193" y="4156"/>
                    </a:lnTo>
                    <a:lnTo>
                      <a:pt x="12550" y="3548"/>
                    </a:lnTo>
                    <a:lnTo>
                      <a:pt x="11847" y="3370"/>
                    </a:lnTo>
                    <a:lnTo>
                      <a:pt x="9621" y="2786"/>
                    </a:lnTo>
                    <a:lnTo>
                      <a:pt x="9037" y="691"/>
                    </a:lnTo>
                    <a:lnTo>
                      <a:pt x="884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560;p38"/>
              <p:cNvSpPr/>
              <p:nvPr/>
            </p:nvSpPr>
            <p:spPr>
              <a:xfrm>
                <a:off x="7958725" y="-1200025"/>
                <a:ext cx="3143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74" h="12217" extrusionOk="0">
                    <a:moveTo>
                      <a:pt x="4072" y="1072"/>
                    </a:moveTo>
                    <a:lnTo>
                      <a:pt x="5930" y="2108"/>
                    </a:lnTo>
                    <a:lnTo>
                      <a:pt x="5930" y="5275"/>
                    </a:lnTo>
                    <a:lnTo>
                      <a:pt x="3548" y="2977"/>
                    </a:lnTo>
                    <a:lnTo>
                      <a:pt x="4072" y="1072"/>
                    </a:lnTo>
                    <a:close/>
                    <a:moveTo>
                      <a:pt x="8394" y="1037"/>
                    </a:moveTo>
                    <a:lnTo>
                      <a:pt x="8942" y="3049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37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60" y="5775"/>
                    </a:lnTo>
                    <a:lnTo>
                      <a:pt x="1048" y="4061"/>
                    </a:lnTo>
                    <a:lnTo>
                      <a:pt x="3120" y="3525"/>
                    </a:lnTo>
                    <a:close/>
                    <a:moveTo>
                      <a:pt x="9502" y="3466"/>
                    </a:moveTo>
                    <a:lnTo>
                      <a:pt x="11466" y="3966"/>
                    </a:lnTo>
                    <a:lnTo>
                      <a:pt x="10394" y="5775"/>
                    </a:lnTo>
                    <a:lnTo>
                      <a:pt x="7120" y="5775"/>
                    </a:lnTo>
                    <a:lnTo>
                      <a:pt x="9502" y="3466"/>
                    </a:lnTo>
                    <a:close/>
                    <a:moveTo>
                      <a:pt x="10502" y="6454"/>
                    </a:moveTo>
                    <a:lnTo>
                      <a:pt x="11514" y="8168"/>
                    </a:lnTo>
                    <a:lnTo>
                      <a:pt x="9442" y="8704"/>
                    </a:lnTo>
                    <a:lnTo>
                      <a:pt x="7144" y="6454"/>
                    </a:lnTo>
                    <a:close/>
                    <a:moveTo>
                      <a:pt x="5430" y="6454"/>
                    </a:moveTo>
                    <a:lnTo>
                      <a:pt x="3048" y="8764"/>
                    </a:lnTo>
                    <a:lnTo>
                      <a:pt x="1084" y="8252"/>
                    </a:lnTo>
                    <a:lnTo>
                      <a:pt x="2155" y="6454"/>
                    </a:lnTo>
                    <a:close/>
                    <a:moveTo>
                      <a:pt x="6632" y="6942"/>
                    </a:moveTo>
                    <a:lnTo>
                      <a:pt x="9013" y="9252"/>
                    </a:lnTo>
                    <a:lnTo>
                      <a:pt x="8489" y="11157"/>
                    </a:lnTo>
                    <a:lnTo>
                      <a:pt x="6632" y="10121"/>
                    </a:lnTo>
                    <a:lnTo>
                      <a:pt x="6632" y="6942"/>
                    </a:lnTo>
                    <a:close/>
                    <a:moveTo>
                      <a:pt x="5930" y="6930"/>
                    </a:moveTo>
                    <a:lnTo>
                      <a:pt x="5930" y="10204"/>
                    </a:lnTo>
                    <a:lnTo>
                      <a:pt x="4179" y="11193"/>
                    </a:lnTo>
                    <a:lnTo>
                      <a:pt x="3632" y="9181"/>
                    </a:lnTo>
                    <a:lnTo>
                      <a:pt x="5930" y="6930"/>
                    </a:lnTo>
                    <a:close/>
                    <a:moveTo>
                      <a:pt x="8835" y="1"/>
                    </a:moveTo>
                    <a:lnTo>
                      <a:pt x="8216" y="358"/>
                    </a:lnTo>
                    <a:lnTo>
                      <a:pt x="6203" y="1465"/>
                    </a:lnTo>
                    <a:lnTo>
                      <a:pt x="4263" y="382"/>
                    </a:lnTo>
                    <a:lnTo>
                      <a:pt x="3644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691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12" y="6192"/>
                    </a:lnTo>
                    <a:lnTo>
                      <a:pt x="393" y="8061"/>
                    </a:lnTo>
                    <a:lnTo>
                      <a:pt x="24" y="8680"/>
                    </a:lnTo>
                    <a:lnTo>
                      <a:pt x="727" y="8859"/>
                    </a:lnTo>
                    <a:lnTo>
                      <a:pt x="2953" y="9431"/>
                    </a:lnTo>
                    <a:lnTo>
                      <a:pt x="3536" y="11538"/>
                    </a:lnTo>
                    <a:lnTo>
                      <a:pt x="3727" y="12217"/>
                    </a:lnTo>
                    <a:lnTo>
                      <a:pt x="4358" y="11859"/>
                    </a:lnTo>
                    <a:lnTo>
                      <a:pt x="6370" y="10740"/>
                    </a:lnTo>
                    <a:lnTo>
                      <a:pt x="8299" y="11836"/>
                    </a:lnTo>
                    <a:lnTo>
                      <a:pt x="8930" y="12193"/>
                    </a:lnTo>
                    <a:lnTo>
                      <a:pt x="9121" y="11502"/>
                    </a:lnTo>
                    <a:lnTo>
                      <a:pt x="9716" y="9335"/>
                    </a:lnTo>
                    <a:lnTo>
                      <a:pt x="11871" y="8764"/>
                    </a:lnTo>
                    <a:lnTo>
                      <a:pt x="12573" y="8585"/>
                    </a:lnTo>
                    <a:lnTo>
                      <a:pt x="12216" y="7978"/>
                    </a:lnTo>
                    <a:lnTo>
                      <a:pt x="11049" y="6025"/>
                    </a:lnTo>
                    <a:lnTo>
                      <a:pt x="12169" y="4156"/>
                    </a:lnTo>
                    <a:lnTo>
                      <a:pt x="12538" y="3537"/>
                    </a:lnTo>
                    <a:lnTo>
                      <a:pt x="11847" y="3358"/>
                    </a:lnTo>
                    <a:lnTo>
                      <a:pt x="9609" y="2775"/>
                    </a:lnTo>
                    <a:lnTo>
                      <a:pt x="9025" y="679"/>
                    </a:lnTo>
                    <a:lnTo>
                      <a:pt x="8835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561;p38"/>
              <p:cNvSpPr/>
              <p:nvPr/>
            </p:nvSpPr>
            <p:spPr>
              <a:xfrm>
                <a:off x="8664750" y="-893425"/>
                <a:ext cx="32475" cy="47650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1906" extrusionOk="0">
                    <a:moveTo>
                      <a:pt x="537" y="0"/>
                    </a:moveTo>
                    <a:lnTo>
                      <a:pt x="346" y="679"/>
                    </a:lnTo>
                    <a:lnTo>
                      <a:pt x="1" y="1905"/>
                    </a:lnTo>
                    <a:cubicBezTo>
                      <a:pt x="453" y="1250"/>
                      <a:pt x="894" y="774"/>
                      <a:pt x="1299" y="429"/>
                    </a:cubicBezTo>
                    <a:lnTo>
                      <a:pt x="1168" y="357"/>
                    </a:lnTo>
                    <a:lnTo>
                      <a:pt x="53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562;p38"/>
              <p:cNvSpPr/>
              <p:nvPr/>
            </p:nvSpPr>
            <p:spPr>
              <a:xfrm>
                <a:off x="8587075" y="-819900"/>
                <a:ext cx="64025" cy="72650"/>
              </a:xfrm>
              <a:custGeom>
                <a:avLst/>
                <a:gdLst/>
                <a:ahLst/>
                <a:cxnLst/>
                <a:rect l="l" t="t" r="r" b="b"/>
                <a:pathLst>
                  <a:path w="2561" h="2906" extrusionOk="0">
                    <a:moveTo>
                      <a:pt x="2560" y="0"/>
                    </a:moveTo>
                    <a:lnTo>
                      <a:pt x="703" y="476"/>
                    </a:lnTo>
                    <a:lnTo>
                      <a:pt x="0" y="655"/>
                    </a:lnTo>
                    <a:lnTo>
                      <a:pt x="370" y="1262"/>
                    </a:lnTo>
                    <a:lnTo>
                      <a:pt x="1334" y="2905"/>
                    </a:lnTo>
                    <a:cubicBezTo>
                      <a:pt x="1453" y="2655"/>
                      <a:pt x="1572" y="2381"/>
                      <a:pt x="1691" y="2131"/>
                    </a:cubicBezTo>
                    <a:lnTo>
                      <a:pt x="1072" y="1084"/>
                    </a:lnTo>
                    <a:lnTo>
                      <a:pt x="2227" y="786"/>
                    </a:lnTo>
                    <a:cubicBezTo>
                      <a:pt x="2334" y="512"/>
                      <a:pt x="2441" y="238"/>
                      <a:pt x="256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563;p38"/>
              <p:cNvSpPr/>
              <p:nvPr/>
            </p:nvSpPr>
            <p:spPr>
              <a:xfrm>
                <a:off x="8668925" y="-936300"/>
                <a:ext cx="29500" cy="42000"/>
              </a:xfrm>
              <a:custGeom>
                <a:avLst/>
                <a:gdLst/>
                <a:ahLst/>
                <a:cxnLst/>
                <a:rect l="l" t="t" r="r" b="b"/>
                <a:pathLst>
                  <a:path w="1180" h="1680" extrusionOk="0">
                    <a:moveTo>
                      <a:pt x="1" y="1"/>
                    </a:moveTo>
                    <a:lnTo>
                      <a:pt x="286" y="1001"/>
                    </a:lnTo>
                    <a:lnTo>
                      <a:pt x="477" y="1679"/>
                    </a:lnTo>
                    <a:lnTo>
                      <a:pt x="1096" y="1322"/>
                    </a:lnTo>
                    <a:lnTo>
                      <a:pt x="1179" y="1275"/>
                    </a:lnTo>
                    <a:cubicBezTo>
                      <a:pt x="822" y="977"/>
                      <a:pt x="405" y="560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564;p38"/>
              <p:cNvSpPr/>
              <p:nvPr/>
            </p:nvSpPr>
            <p:spPr>
              <a:xfrm>
                <a:off x="8587375" y="-1038975"/>
                <a:ext cx="63725" cy="72650"/>
              </a:xfrm>
              <a:custGeom>
                <a:avLst/>
                <a:gdLst/>
                <a:ahLst/>
                <a:cxnLst/>
                <a:rect l="l" t="t" r="r" b="b"/>
                <a:pathLst>
                  <a:path w="2549" h="2906" extrusionOk="0">
                    <a:moveTo>
                      <a:pt x="1346" y="0"/>
                    </a:moveTo>
                    <a:lnTo>
                      <a:pt x="369" y="1631"/>
                    </a:lnTo>
                    <a:lnTo>
                      <a:pt x="0" y="2250"/>
                    </a:lnTo>
                    <a:lnTo>
                      <a:pt x="703" y="2429"/>
                    </a:lnTo>
                    <a:lnTo>
                      <a:pt x="2548" y="2905"/>
                    </a:lnTo>
                    <a:cubicBezTo>
                      <a:pt x="2453" y="2667"/>
                      <a:pt x="2334" y="2393"/>
                      <a:pt x="2239" y="2107"/>
                    </a:cubicBezTo>
                    <a:lnTo>
                      <a:pt x="1084" y="1810"/>
                    </a:lnTo>
                    <a:lnTo>
                      <a:pt x="1703" y="774"/>
                    </a:lnTo>
                    <a:cubicBezTo>
                      <a:pt x="1584" y="524"/>
                      <a:pt x="1477" y="250"/>
                      <a:pt x="134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565;p38"/>
              <p:cNvSpPr/>
              <p:nvPr/>
            </p:nvSpPr>
            <p:spPr>
              <a:xfrm>
                <a:off x="6467750" y="-287700"/>
                <a:ext cx="233400" cy="217300"/>
              </a:xfrm>
              <a:custGeom>
                <a:avLst/>
                <a:gdLst/>
                <a:ahLst/>
                <a:cxnLst/>
                <a:rect l="l" t="t" r="r" b="b"/>
                <a:pathLst>
                  <a:path w="9336" h="8692" extrusionOk="0">
                    <a:moveTo>
                      <a:pt x="5716" y="0"/>
                    </a:moveTo>
                    <a:lnTo>
                      <a:pt x="5085" y="358"/>
                    </a:lnTo>
                    <a:lnTo>
                      <a:pt x="3085" y="1465"/>
                    </a:lnTo>
                    <a:lnTo>
                      <a:pt x="1144" y="381"/>
                    </a:lnTo>
                    <a:lnTo>
                      <a:pt x="525" y="24"/>
                    </a:lnTo>
                    <a:lnTo>
                      <a:pt x="322" y="715"/>
                    </a:lnTo>
                    <a:lnTo>
                      <a:pt x="1" y="1917"/>
                    </a:lnTo>
                    <a:cubicBezTo>
                      <a:pt x="227" y="1977"/>
                      <a:pt x="441" y="2036"/>
                      <a:pt x="680" y="2084"/>
                    </a:cubicBezTo>
                    <a:lnTo>
                      <a:pt x="965" y="1060"/>
                    </a:lnTo>
                    <a:lnTo>
                      <a:pt x="2823" y="2096"/>
                    </a:lnTo>
                    <a:lnTo>
                      <a:pt x="2823" y="2786"/>
                    </a:lnTo>
                    <a:cubicBezTo>
                      <a:pt x="2930" y="3156"/>
                      <a:pt x="3144" y="3870"/>
                      <a:pt x="3525" y="4656"/>
                    </a:cubicBezTo>
                    <a:lnTo>
                      <a:pt x="3525" y="2013"/>
                    </a:lnTo>
                    <a:lnTo>
                      <a:pt x="5287" y="1024"/>
                    </a:lnTo>
                    <a:lnTo>
                      <a:pt x="5835" y="3036"/>
                    </a:lnTo>
                    <a:lnTo>
                      <a:pt x="3739" y="5072"/>
                    </a:lnTo>
                    <a:cubicBezTo>
                      <a:pt x="3835" y="5263"/>
                      <a:pt x="3954" y="5442"/>
                      <a:pt x="4073" y="5644"/>
                    </a:cubicBezTo>
                    <a:cubicBezTo>
                      <a:pt x="4097" y="5656"/>
                      <a:pt x="4097" y="5668"/>
                      <a:pt x="4109" y="5680"/>
                    </a:cubicBezTo>
                    <a:lnTo>
                      <a:pt x="6395" y="3465"/>
                    </a:lnTo>
                    <a:lnTo>
                      <a:pt x="8359" y="3977"/>
                    </a:lnTo>
                    <a:lnTo>
                      <a:pt x="7288" y="5775"/>
                    </a:lnTo>
                    <a:lnTo>
                      <a:pt x="4180" y="5775"/>
                    </a:lnTo>
                    <a:cubicBezTo>
                      <a:pt x="4347" y="6013"/>
                      <a:pt x="4525" y="6251"/>
                      <a:pt x="4716" y="6454"/>
                    </a:cubicBezTo>
                    <a:lnTo>
                      <a:pt x="7383" y="6454"/>
                    </a:lnTo>
                    <a:lnTo>
                      <a:pt x="8395" y="8168"/>
                    </a:lnTo>
                    <a:lnTo>
                      <a:pt x="7585" y="8382"/>
                    </a:lnTo>
                    <a:cubicBezTo>
                      <a:pt x="8061" y="8525"/>
                      <a:pt x="8573" y="8644"/>
                      <a:pt x="9109" y="8692"/>
                    </a:cubicBezTo>
                    <a:lnTo>
                      <a:pt x="9335" y="8632"/>
                    </a:lnTo>
                    <a:lnTo>
                      <a:pt x="9335" y="8382"/>
                    </a:lnTo>
                    <a:lnTo>
                      <a:pt x="9097" y="7989"/>
                    </a:lnTo>
                    <a:lnTo>
                      <a:pt x="7930" y="6037"/>
                    </a:lnTo>
                    <a:lnTo>
                      <a:pt x="9050" y="4168"/>
                    </a:lnTo>
                    <a:lnTo>
                      <a:pt x="9312" y="3703"/>
                    </a:lnTo>
                    <a:lnTo>
                      <a:pt x="9312" y="3525"/>
                    </a:lnTo>
                    <a:lnTo>
                      <a:pt x="8704" y="3358"/>
                    </a:lnTo>
                    <a:lnTo>
                      <a:pt x="6490" y="2775"/>
                    </a:lnTo>
                    <a:lnTo>
                      <a:pt x="5906" y="679"/>
                    </a:lnTo>
                    <a:lnTo>
                      <a:pt x="5716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566;p38"/>
              <p:cNvSpPr/>
              <p:nvPr/>
            </p:nvSpPr>
            <p:spPr>
              <a:xfrm>
                <a:off x="6389475" y="-593700"/>
                <a:ext cx="3116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29" extrusionOk="0">
                    <a:moveTo>
                      <a:pt x="4084" y="1072"/>
                    </a:moveTo>
                    <a:lnTo>
                      <a:pt x="5942" y="2120"/>
                    </a:lnTo>
                    <a:lnTo>
                      <a:pt x="5942" y="5287"/>
                    </a:lnTo>
                    <a:lnTo>
                      <a:pt x="3561" y="2977"/>
                    </a:lnTo>
                    <a:lnTo>
                      <a:pt x="4084" y="1072"/>
                    </a:lnTo>
                    <a:close/>
                    <a:moveTo>
                      <a:pt x="8394" y="1049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49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42" y="6466"/>
                    </a:moveTo>
                    <a:lnTo>
                      <a:pt x="3060" y="8764"/>
                    </a:lnTo>
                    <a:lnTo>
                      <a:pt x="1096" y="8264"/>
                    </a:lnTo>
                    <a:lnTo>
                      <a:pt x="2168" y="6466"/>
                    </a:lnTo>
                    <a:close/>
                    <a:moveTo>
                      <a:pt x="6644" y="6954"/>
                    </a:moveTo>
                    <a:lnTo>
                      <a:pt x="9026" y="9264"/>
                    </a:lnTo>
                    <a:lnTo>
                      <a:pt x="8502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92" y="11193"/>
                    </a:lnTo>
                    <a:lnTo>
                      <a:pt x="3632" y="9192"/>
                    </a:lnTo>
                    <a:lnTo>
                      <a:pt x="5942" y="6942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4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4"/>
                    </a:lnTo>
                    <a:lnTo>
                      <a:pt x="1" y="3632"/>
                    </a:lnTo>
                    <a:lnTo>
                      <a:pt x="358" y="4239"/>
                    </a:lnTo>
                    <a:lnTo>
                      <a:pt x="1525" y="6192"/>
                    </a:lnTo>
                    <a:lnTo>
                      <a:pt x="405" y="8073"/>
                    </a:lnTo>
                    <a:lnTo>
                      <a:pt x="36" y="8680"/>
                    </a:lnTo>
                    <a:lnTo>
                      <a:pt x="739" y="8859"/>
                    </a:lnTo>
                    <a:lnTo>
                      <a:pt x="2965" y="9442"/>
                    </a:lnTo>
                    <a:lnTo>
                      <a:pt x="3549" y="11538"/>
                    </a:lnTo>
                    <a:lnTo>
                      <a:pt x="3739" y="12228"/>
                    </a:lnTo>
                    <a:lnTo>
                      <a:pt x="4370" y="11871"/>
                    </a:lnTo>
                    <a:lnTo>
                      <a:pt x="6370" y="10752"/>
                    </a:lnTo>
                    <a:lnTo>
                      <a:pt x="8311" y="11836"/>
                    </a:lnTo>
                    <a:lnTo>
                      <a:pt x="8930" y="12193"/>
                    </a:lnTo>
                    <a:lnTo>
                      <a:pt x="9133" y="11514"/>
                    </a:lnTo>
                    <a:lnTo>
                      <a:pt x="9728" y="9335"/>
                    </a:lnTo>
                    <a:lnTo>
                      <a:pt x="11883" y="8776"/>
                    </a:lnTo>
                    <a:lnTo>
                      <a:pt x="12466" y="8621"/>
                    </a:lnTo>
                    <a:lnTo>
                      <a:pt x="12466" y="8371"/>
                    </a:lnTo>
                    <a:lnTo>
                      <a:pt x="12228" y="7978"/>
                    </a:lnTo>
                    <a:lnTo>
                      <a:pt x="11061" y="6025"/>
                    </a:lnTo>
                    <a:lnTo>
                      <a:pt x="12181" y="4156"/>
                    </a:lnTo>
                    <a:lnTo>
                      <a:pt x="12466" y="3704"/>
                    </a:lnTo>
                    <a:lnTo>
                      <a:pt x="12466" y="3525"/>
                    </a:lnTo>
                    <a:lnTo>
                      <a:pt x="11847" y="3370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567;p38"/>
              <p:cNvSpPr/>
              <p:nvPr/>
            </p:nvSpPr>
            <p:spPr>
              <a:xfrm>
                <a:off x="6160875" y="-593400"/>
                <a:ext cx="225650" cy="219700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8788" extrusionOk="0">
                    <a:moveTo>
                      <a:pt x="4846" y="1013"/>
                    </a:moveTo>
                    <a:lnTo>
                      <a:pt x="5394" y="3025"/>
                    </a:lnTo>
                    <a:lnTo>
                      <a:pt x="3096" y="5275"/>
                    </a:lnTo>
                    <a:lnTo>
                      <a:pt x="3096" y="2001"/>
                    </a:lnTo>
                    <a:lnTo>
                      <a:pt x="4846" y="1013"/>
                    </a:lnTo>
                    <a:close/>
                    <a:moveTo>
                      <a:pt x="5966" y="3453"/>
                    </a:moveTo>
                    <a:lnTo>
                      <a:pt x="7930" y="3965"/>
                    </a:lnTo>
                    <a:lnTo>
                      <a:pt x="6859" y="5763"/>
                    </a:lnTo>
                    <a:lnTo>
                      <a:pt x="3584" y="5763"/>
                    </a:lnTo>
                    <a:lnTo>
                      <a:pt x="5966" y="3453"/>
                    </a:lnTo>
                    <a:close/>
                    <a:moveTo>
                      <a:pt x="5275" y="1"/>
                    </a:moveTo>
                    <a:lnTo>
                      <a:pt x="4656" y="358"/>
                    </a:lnTo>
                    <a:lnTo>
                      <a:pt x="2644" y="1477"/>
                    </a:lnTo>
                    <a:lnTo>
                      <a:pt x="715" y="394"/>
                    </a:lnTo>
                    <a:lnTo>
                      <a:pt x="84" y="36"/>
                    </a:lnTo>
                    <a:lnTo>
                      <a:pt x="12" y="298"/>
                    </a:lnTo>
                    <a:cubicBezTo>
                      <a:pt x="12" y="405"/>
                      <a:pt x="1" y="584"/>
                      <a:pt x="1" y="810"/>
                    </a:cubicBezTo>
                    <a:cubicBezTo>
                      <a:pt x="1" y="1239"/>
                      <a:pt x="24" y="1822"/>
                      <a:pt x="132" y="2489"/>
                    </a:cubicBezTo>
                    <a:lnTo>
                      <a:pt x="513" y="1060"/>
                    </a:lnTo>
                    <a:lnTo>
                      <a:pt x="2382" y="2108"/>
                    </a:lnTo>
                    <a:lnTo>
                      <a:pt x="2382" y="5275"/>
                    </a:lnTo>
                    <a:lnTo>
                      <a:pt x="274" y="3239"/>
                    </a:lnTo>
                    <a:lnTo>
                      <a:pt x="274" y="3239"/>
                    </a:lnTo>
                    <a:cubicBezTo>
                      <a:pt x="393" y="3715"/>
                      <a:pt x="560" y="4204"/>
                      <a:pt x="786" y="4692"/>
                    </a:cubicBezTo>
                    <a:lnTo>
                      <a:pt x="1870" y="5751"/>
                    </a:lnTo>
                    <a:lnTo>
                      <a:pt x="1382" y="5751"/>
                    </a:lnTo>
                    <a:cubicBezTo>
                      <a:pt x="1846" y="6430"/>
                      <a:pt x="2406" y="7002"/>
                      <a:pt x="3072" y="7442"/>
                    </a:cubicBezTo>
                    <a:lnTo>
                      <a:pt x="3072" y="6906"/>
                    </a:lnTo>
                    <a:lnTo>
                      <a:pt x="4311" y="8097"/>
                    </a:lnTo>
                    <a:cubicBezTo>
                      <a:pt x="4763" y="8299"/>
                      <a:pt x="5251" y="8442"/>
                      <a:pt x="5775" y="8549"/>
                    </a:cubicBezTo>
                    <a:lnTo>
                      <a:pt x="3584" y="6418"/>
                    </a:lnTo>
                    <a:lnTo>
                      <a:pt x="6942" y="6418"/>
                    </a:lnTo>
                    <a:lnTo>
                      <a:pt x="7954" y="8133"/>
                    </a:lnTo>
                    <a:lnTo>
                      <a:pt x="6097" y="8609"/>
                    </a:lnTo>
                    <a:cubicBezTo>
                      <a:pt x="6740" y="8728"/>
                      <a:pt x="7418" y="8787"/>
                      <a:pt x="8156" y="8787"/>
                    </a:cubicBezTo>
                    <a:lnTo>
                      <a:pt x="8335" y="8740"/>
                    </a:lnTo>
                    <a:lnTo>
                      <a:pt x="9026" y="8561"/>
                    </a:lnTo>
                    <a:lnTo>
                      <a:pt x="8668" y="7954"/>
                    </a:lnTo>
                    <a:lnTo>
                      <a:pt x="7513" y="6037"/>
                    </a:lnTo>
                    <a:lnTo>
                      <a:pt x="8633" y="4156"/>
                    </a:lnTo>
                    <a:lnTo>
                      <a:pt x="8990" y="3549"/>
                    </a:lnTo>
                    <a:lnTo>
                      <a:pt x="8287" y="3370"/>
                    </a:lnTo>
                    <a:lnTo>
                      <a:pt x="6049" y="2787"/>
                    </a:lnTo>
                    <a:lnTo>
                      <a:pt x="5477" y="691"/>
                    </a:lnTo>
                    <a:lnTo>
                      <a:pt x="5275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568;p38"/>
              <p:cNvSpPr/>
              <p:nvPr/>
            </p:nvSpPr>
            <p:spPr>
              <a:xfrm>
                <a:off x="7018425" y="-287700"/>
                <a:ext cx="311975" cy="217900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8716" extrusionOk="0">
                    <a:moveTo>
                      <a:pt x="4072" y="1084"/>
                    </a:moveTo>
                    <a:lnTo>
                      <a:pt x="5942" y="2120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72" y="1084"/>
                    </a:lnTo>
                    <a:close/>
                    <a:moveTo>
                      <a:pt x="8394" y="1036"/>
                    </a:moveTo>
                    <a:lnTo>
                      <a:pt x="8942" y="3048"/>
                    </a:lnTo>
                    <a:lnTo>
                      <a:pt x="6632" y="5299"/>
                    </a:lnTo>
                    <a:lnTo>
                      <a:pt x="6632" y="2024"/>
                    </a:lnTo>
                    <a:lnTo>
                      <a:pt x="8394" y="1036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0"/>
                    </a:lnTo>
                    <a:lnTo>
                      <a:pt x="3120" y="3525"/>
                    </a:lnTo>
                    <a:close/>
                    <a:moveTo>
                      <a:pt x="9514" y="3465"/>
                    </a:moveTo>
                    <a:lnTo>
                      <a:pt x="11478" y="3965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02" y="6454"/>
                    </a:moveTo>
                    <a:lnTo>
                      <a:pt x="11514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1"/>
                    </a:lnTo>
                    <a:lnTo>
                      <a:pt x="3644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70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203" y="8716"/>
                    </a:lnTo>
                    <a:lnTo>
                      <a:pt x="2929" y="8716"/>
                    </a:lnTo>
                    <a:lnTo>
                      <a:pt x="1108" y="8239"/>
                    </a:lnTo>
                    <a:lnTo>
                      <a:pt x="2179" y="6442"/>
                    </a:lnTo>
                    <a:lnTo>
                      <a:pt x="5454" y="6442"/>
                    </a:lnTo>
                    <a:lnTo>
                      <a:pt x="3120" y="8716"/>
                    </a:lnTo>
                    <a:lnTo>
                      <a:pt x="4120" y="8716"/>
                    </a:lnTo>
                    <a:lnTo>
                      <a:pt x="5966" y="6930"/>
                    </a:lnTo>
                    <a:lnTo>
                      <a:pt x="5966" y="8716"/>
                    </a:lnTo>
                    <a:lnTo>
                      <a:pt x="6668" y="8716"/>
                    </a:lnTo>
                    <a:lnTo>
                      <a:pt x="6668" y="6930"/>
                    </a:lnTo>
                    <a:lnTo>
                      <a:pt x="8513" y="8716"/>
                    </a:lnTo>
                    <a:lnTo>
                      <a:pt x="12097" y="8716"/>
                    </a:lnTo>
                    <a:lnTo>
                      <a:pt x="12478" y="8620"/>
                    </a:lnTo>
                    <a:lnTo>
                      <a:pt x="12478" y="8359"/>
                    </a:lnTo>
                    <a:lnTo>
                      <a:pt x="12252" y="7978"/>
                    </a:lnTo>
                    <a:lnTo>
                      <a:pt x="11085" y="6025"/>
                    </a:lnTo>
                    <a:lnTo>
                      <a:pt x="12204" y="4156"/>
                    </a:lnTo>
                    <a:lnTo>
                      <a:pt x="12466" y="3691"/>
                    </a:lnTo>
                    <a:lnTo>
                      <a:pt x="12466" y="3513"/>
                    </a:lnTo>
                    <a:lnTo>
                      <a:pt x="11859" y="3346"/>
                    </a:lnTo>
                    <a:lnTo>
                      <a:pt x="9609" y="2775"/>
                    </a:lnTo>
                    <a:lnTo>
                      <a:pt x="9037" y="679"/>
                    </a:lnTo>
                    <a:lnTo>
                      <a:pt x="883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569;p38"/>
              <p:cNvSpPr/>
              <p:nvPr/>
            </p:nvSpPr>
            <p:spPr>
              <a:xfrm>
                <a:off x="7018425" y="-593700"/>
                <a:ext cx="3113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55" h="12229" extrusionOk="0">
                    <a:moveTo>
                      <a:pt x="4072" y="1072"/>
                    </a:moveTo>
                    <a:lnTo>
                      <a:pt x="5942" y="2120"/>
                    </a:lnTo>
                    <a:lnTo>
                      <a:pt x="5942" y="5287"/>
                    </a:lnTo>
                    <a:lnTo>
                      <a:pt x="3560" y="2977"/>
                    </a:lnTo>
                    <a:lnTo>
                      <a:pt x="4072" y="1072"/>
                    </a:lnTo>
                    <a:close/>
                    <a:moveTo>
                      <a:pt x="8394" y="1049"/>
                    </a:moveTo>
                    <a:lnTo>
                      <a:pt x="8942" y="3049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49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20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02" y="6466"/>
                    </a:moveTo>
                    <a:lnTo>
                      <a:pt x="11514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30" y="6466"/>
                    </a:moveTo>
                    <a:lnTo>
                      <a:pt x="3048" y="8764"/>
                    </a:lnTo>
                    <a:lnTo>
                      <a:pt x="1084" y="8264"/>
                    </a:lnTo>
                    <a:lnTo>
                      <a:pt x="2156" y="6466"/>
                    </a:lnTo>
                    <a:close/>
                    <a:moveTo>
                      <a:pt x="6632" y="6954"/>
                    </a:moveTo>
                    <a:lnTo>
                      <a:pt x="9014" y="9264"/>
                    </a:lnTo>
                    <a:lnTo>
                      <a:pt x="8502" y="11169"/>
                    </a:lnTo>
                    <a:lnTo>
                      <a:pt x="6632" y="10121"/>
                    </a:lnTo>
                    <a:lnTo>
                      <a:pt x="6632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80" y="11193"/>
                    </a:lnTo>
                    <a:lnTo>
                      <a:pt x="3632" y="9192"/>
                    </a:lnTo>
                    <a:lnTo>
                      <a:pt x="5942" y="6942"/>
                    </a:lnTo>
                    <a:close/>
                    <a:moveTo>
                      <a:pt x="8835" y="1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4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13" y="6192"/>
                    </a:lnTo>
                    <a:lnTo>
                      <a:pt x="405" y="8073"/>
                    </a:lnTo>
                    <a:lnTo>
                      <a:pt x="24" y="8680"/>
                    </a:lnTo>
                    <a:lnTo>
                      <a:pt x="727" y="8859"/>
                    </a:lnTo>
                    <a:lnTo>
                      <a:pt x="2965" y="9442"/>
                    </a:lnTo>
                    <a:lnTo>
                      <a:pt x="3537" y="11538"/>
                    </a:lnTo>
                    <a:lnTo>
                      <a:pt x="3739" y="12228"/>
                    </a:lnTo>
                    <a:lnTo>
                      <a:pt x="4358" y="11871"/>
                    </a:lnTo>
                    <a:lnTo>
                      <a:pt x="6370" y="10752"/>
                    </a:lnTo>
                    <a:lnTo>
                      <a:pt x="8299" y="11836"/>
                    </a:lnTo>
                    <a:lnTo>
                      <a:pt x="8930" y="12193"/>
                    </a:lnTo>
                    <a:lnTo>
                      <a:pt x="9121" y="11514"/>
                    </a:lnTo>
                    <a:lnTo>
                      <a:pt x="9716" y="9335"/>
                    </a:lnTo>
                    <a:lnTo>
                      <a:pt x="11871" y="8776"/>
                    </a:lnTo>
                    <a:lnTo>
                      <a:pt x="12454" y="8621"/>
                    </a:lnTo>
                    <a:lnTo>
                      <a:pt x="12454" y="8371"/>
                    </a:lnTo>
                    <a:lnTo>
                      <a:pt x="12216" y="7978"/>
                    </a:lnTo>
                    <a:lnTo>
                      <a:pt x="11061" y="6025"/>
                    </a:lnTo>
                    <a:lnTo>
                      <a:pt x="12169" y="4156"/>
                    </a:lnTo>
                    <a:lnTo>
                      <a:pt x="12454" y="3704"/>
                    </a:lnTo>
                    <a:lnTo>
                      <a:pt x="12454" y="3525"/>
                    </a:lnTo>
                    <a:lnTo>
                      <a:pt x="11847" y="3370"/>
                    </a:lnTo>
                    <a:lnTo>
                      <a:pt x="9609" y="2787"/>
                    </a:lnTo>
                    <a:lnTo>
                      <a:pt x="9037" y="691"/>
                    </a:lnTo>
                    <a:lnTo>
                      <a:pt x="8835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570;p38"/>
              <p:cNvSpPr/>
              <p:nvPr/>
            </p:nvSpPr>
            <p:spPr>
              <a:xfrm>
                <a:off x="6700525" y="-287400"/>
                <a:ext cx="316150" cy="217900"/>
              </a:xfrm>
              <a:custGeom>
                <a:avLst/>
                <a:gdLst/>
                <a:ahLst/>
                <a:cxnLst/>
                <a:rect l="l" t="t" r="r" b="b"/>
                <a:pathLst>
                  <a:path w="12646" h="8716" extrusionOk="0">
                    <a:moveTo>
                      <a:pt x="4096" y="1072"/>
                    </a:moveTo>
                    <a:lnTo>
                      <a:pt x="5954" y="2108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18" y="1024"/>
                    </a:moveTo>
                    <a:lnTo>
                      <a:pt x="8966" y="3036"/>
                    </a:lnTo>
                    <a:lnTo>
                      <a:pt x="6656" y="5287"/>
                    </a:lnTo>
                    <a:lnTo>
                      <a:pt x="6656" y="2012"/>
                    </a:lnTo>
                    <a:lnTo>
                      <a:pt x="8418" y="1024"/>
                    </a:lnTo>
                    <a:close/>
                    <a:moveTo>
                      <a:pt x="3144" y="3513"/>
                    </a:moveTo>
                    <a:lnTo>
                      <a:pt x="5454" y="5763"/>
                    </a:lnTo>
                    <a:lnTo>
                      <a:pt x="2084" y="5763"/>
                    </a:lnTo>
                    <a:lnTo>
                      <a:pt x="1072" y="4048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53"/>
                    </a:lnTo>
                    <a:lnTo>
                      <a:pt x="10419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42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68" y="6442"/>
                    </a:lnTo>
                    <a:close/>
                    <a:moveTo>
                      <a:pt x="8847" y="0"/>
                    </a:moveTo>
                    <a:lnTo>
                      <a:pt x="8216" y="357"/>
                    </a:lnTo>
                    <a:lnTo>
                      <a:pt x="6216" y="1477"/>
                    </a:lnTo>
                    <a:lnTo>
                      <a:pt x="4275" y="381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7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167" y="8704"/>
                    </a:lnTo>
                    <a:cubicBezTo>
                      <a:pt x="334" y="8716"/>
                      <a:pt x="489" y="8716"/>
                      <a:pt x="655" y="8716"/>
                    </a:cubicBezTo>
                    <a:lnTo>
                      <a:pt x="2953" y="8716"/>
                    </a:lnTo>
                    <a:lnTo>
                      <a:pt x="1132" y="8239"/>
                    </a:lnTo>
                    <a:lnTo>
                      <a:pt x="2203" y="6442"/>
                    </a:lnTo>
                    <a:lnTo>
                      <a:pt x="5477" y="6442"/>
                    </a:lnTo>
                    <a:lnTo>
                      <a:pt x="3144" y="8716"/>
                    </a:lnTo>
                    <a:lnTo>
                      <a:pt x="4144" y="8716"/>
                    </a:lnTo>
                    <a:lnTo>
                      <a:pt x="5989" y="6930"/>
                    </a:lnTo>
                    <a:lnTo>
                      <a:pt x="5989" y="8716"/>
                    </a:lnTo>
                    <a:lnTo>
                      <a:pt x="6692" y="8716"/>
                    </a:lnTo>
                    <a:lnTo>
                      <a:pt x="6692" y="6930"/>
                    </a:lnTo>
                    <a:lnTo>
                      <a:pt x="8537" y="8716"/>
                    </a:lnTo>
                    <a:lnTo>
                      <a:pt x="12121" y="8716"/>
                    </a:lnTo>
                    <a:lnTo>
                      <a:pt x="12645" y="8585"/>
                    </a:lnTo>
                    <a:lnTo>
                      <a:pt x="12288" y="7977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6"/>
                    </a:lnTo>
                    <a:lnTo>
                      <a:pt x="11847" y="3358"/>
                    </a:lnTo>
                    <a:lnTo>
                      <a:pt x="9621" y="2786"/>
                    </a:lnTo>
                    <a:lnTo>
                      <a:pt x="9037" y="679"/>
                    </a:lnTo>
                    <a:lnTo>
                      <a:pt x="884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571;p38"/>
              <p:cNvSpPr/>
              <p:nvPr/>
            </p:nvSpPr>
            <p:spPr>
              <a:xfrm>
                <a:off x="6700825" y="-593700"/>
                <a:ext cx="3149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29" extrusionOk="0">
                    <a:moveTo>
                      <a:pt x="4084" y="1072"/>
                    </a:moveTo>
                    <a:lnTo>
                      <a:pt x="5942" y="2120"/>
                    </a:lnTo>
                    <a:lnTo>
                      <a:pt x="5942" y="5287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406" y="1049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406" y="1049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56" y="6466"/>
                    </a:lnTo>
                    <a:close/>
                    <a:moveTo>
                      <a:pt x="5442" y="6466"/>
                    </a:moveTo>
                    <a:lnTo>
                      <a:pt x="3060" y="8764"/>
                    </a:lnTo>
                    <a:lnTo>
                      <a:pt x="1096" y="8264"/>
                    </a:lnTo>
                    <a:lnTo>
                      <a:pt x="2167" y="6466"/>
                    </a:lnTo>
                    <a:close/>
                    <a:moveTo>
                      <a:pt x="6644" y="6954"/>
                    </a:moveTo>
                    <a:lnTo>
                      <a:pt x="9025" y="9264"/>
                    </a:lnTo>
                    <a:lnTo>
                      <a:pt x="8502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92" y="11193"/>
                    </a:lnTo>
                    <a:lnTo>
                      <a:pt x="3644" y="9192"/>
                    </a:lnTo>
                    <a:lnTo>
                      <a:pt x="5942" y="6942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4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4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94" y="10752"/>
                    </a:lnTo>
                    <a:lnTo>
                      <a:pt x="8323" y="11836"/>
                    </a:lnTo>
                    <a:lnTo>
                      <a:pt x="8954" y="12193"/>
                    </a:lnTo>
                    <a:lnTo>
                      <a:pt x="9145" y="11514"/>
                    </a:lnTo>
                    <a:lnTo>
                      <a:pt x="9740" y="9335"/>
                    </a:lnTo>
                    <a:lnTo>
                      <a:pt x="11895" y="8776"/>
                    </a:lnTo>
                    <a:lnTo>
                      <a:pt x="12597" y="8597"/>
                    </a:lnTo>
                    <a:lnTo>
                      <a:pt x="12240" y="7978"/>
                    </a:lnTo>
                    <a:lnTo>
                      <a:pt x="11085" y="6025"/>
                    </a:lnTo>
                    <a:lnTo>
                      <a:pt x="12193" y="4156"/>
                    </a:lnTo>
                    <a:lnTo>
                      <a:pt x="12550" y="3549"/>
                    </a:lnTo>
                    <a:lnTo>
                      <a:pt x="11859" y="3370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572;p38"/>
              <p:cNvSpPr/>
              <p:nvPr/>
            </p:nvSpPr>
            <p:spPr>
              <a:xfrm>
                <a:off x="7647075" y="-287700"/>
                <a:ext cx="311975" cy="217900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8716" extrusionOk="0">
                    <a:moveTo>
                      <a:pt x="4084" y="1084"/>
                    </a:moveTo>
                    <a:lnTo>
                      <a:pt x="5942" y="2120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84" y="1084"/>
                    </a:lnTo>
                    <a:close/>
                    <a:moveTo>
                      <a:pt x="8394" y="1036"/>
                    </a:moveTo>
                    <a:lnTo>
                      <a:pt x="8954" y="3048"/>
                    </a:lnTo>
                    <a:lnTo>
                      <a:pt x="6644" y="5299"/>
                    </a:lnTo>
                    <a:lnTo>
                      <a:pt x="6644" y="2024"/>
                    </a:lnTo>
                    <a:lnTo>
                      <a:pt x="8394" y="1036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0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65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65"/>
                    </a:lnTo>
                    <a:lnTo>
                      <a:pt x="4275" y="381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81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215" y="8716"/>
                    </a:lnTo>
                    <a:lnTo>
                      <a:pt x="2929" y="8716"/>
                    </a:lnTo>
                    <a:lnTo>
                      <a:pt x="1120" y="8239"/>
                    </a:lnTo>
                    <a:lnTo>
                      <a:pt x="2191" y="6442"/>
                    </a:lnTo>
                    <a:lnTo>
                      <a:pt x="5465" y="6442"/>
                    </a:lnTo>
                    <a:lnTo>
                      <a:pt x="3132" y="8716"/>
                    </a:lnTo>
                    <a:lnTo>
                      <a:pt x="4120" y="8716"/>
                    </a:lnTo>
                    <a:lnTo>
                      <a:pt x="5977" y="6930"/>
                    </a:lnTo>
                    <a:lnTo>
                      <a:pt x="5977" y="8716"/>
                    </a:lnTo>
                    <a:lnTo>
                      <a:pt x="6668" y="8716"/>
                    </a:lnTo>
                    <a:lnTo>
                      <a:pt x="6668" y="6930"/>
                    </a:lnTo>
                    <a:lnTo>
                      <a:pt x="8513" y="8716"/>
                    </a:lnTo>
                    <a:lnTo>
                      <a:pt x="9906" y="8716"/>
                    </a:lnTo>
                    <a:cubicBezTo>
                      <a:pt x="10823" y="8716"/>
                      <a:pt x="11669" y="8585"/>
                      <a:pt x="12443" y="8299"/>
                    </a:cubicBezTo>
                    <a:lnTo>
                      <a:pt x="12252" y="7978"/>
                    </a:lnTo>
                    <a:lnTo>
                      <a:pt x="11085" y="6025"/>
                    </a:lnTo>
                    <a:lnTo>
                      <a:pt x="12204" y="4156"/>
                    </a:lnTo>
                    <a:lnTo>
                      <a:pt x="12478" y="3691"/>
                    </a:lnTo>
                    <a:lnTo>
                      <a:pt x="12478" y="3513"/>
                    </a:lnTo>
                    <a:lnTo>
                      <a:pt x="11871" y="3346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573;p38"/>
              <p:cNvSpPr/>
              <p:nvPr/>
            </p:nvSpPr>
            <p:spPr>
              <a:xfrm>
                <a:off x="7647075" y="-593700"/>
                <a:ext cx="3116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29" extrusionOk="0">
                    <a:moveTo>
                      <a:pt x="4084" y="1072"/>
                    </a:moveTo>
                    <a:lnTo>
                      <a:pt x="5942" y="2120"/>
                    </a:lnTo>
                    <a:lnTo>
                      <a:pt x="5942" y="5287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394" y="1049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49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42" y="6466"/>
                    </a:moveTo>
                    <a:lnTo>
                      <a:pt x="3060" y="8764"/>
                    </a:lnTo>
                    <a:lnTo>
                      <a:pt x="1096" y="8264"/>
                    </a:lnTo>
                    <a:lnTo>
                      <a:pt x="2167" y="6466"/>
                    </a:lnTo>
                    <a:close/>
                    <a:moveTo>
                      <a:pt x="6644" y="6954"/>
                    </a:moveTo>
                    <a:lnTo>
                      <a:pt x="9025" y="9264"/>
                    </a:lnTo>
                    <a:lnTo>
                      <a:pt x="8502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91" y="11193"/>
                    </a:lnTo>
                    <a:lnTo>
                      <a:pt x="3632" y="9192"/>
                    </a:lnTo>
                    <a:lnTo>
                      <a:pt x="5942" y="6942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4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24" y="6192"/>
                    </a:lnTo>
                    <a:lnTo>
                      <a:pt x="405" y="8073"/>
                    </a:lnTo>
                    <a:lnTo>
                      <a:pt x="36" y="8680"/>
                    </a:lnTo>
                    <a:lnTo>
                      <a:pt x="727" y="8859"/>
                    </a:lnTo>
                    <a:lnTo>
                      <a:pt x="2965" y="9442"/>
                    </a:lnTo>
                    <a:lnTo>
                      <a:pt x="3549" y="11538"/>
                    </a:lnTo>
                    <a:lnTo>
                      <a:pt x="3739" y="12228"/>
                    </a:lnTo>
                    <a:lnTo>
                      <a:pt x="4370" y="11871"/>
                    </a:lnTo>
                    <a:lnTo>
                      <a:pt x="6370" y="10752"/>
                    </a:lnTo>
                    <a:lnTo>
                      <a:pt x="8311" y="11836"/>
                    </a:lnTo>
                    <a:lnTo>
                      <a:pt x="8930" y="12193"/>
                    </a:lnTo>
                    <a:lnTo>
                      <a:pt x="9133" y="11514"/>
                    </a:lnTo>
                    <a:lnTo>
                      <a:pt x="9728" y="9335"/>
                    </a:lnTo>
                    <a:lnTo>
                      <a:pt x="11883" y="8776"/>
                    </a:lnTo>
                    <a:lnTo>
                      <a:pt x="12466" y="8621"/>
                    </a:lnTo>
                    <a:lnTo>
                      <a:pt x="12466" y="8371"/>
                    </a:lnTo>
                    <a:lnTo>
                      <a:pt x="12228" y="7978"/>
                    </a:lnTo>
                    <a:lnTo>
                      <a:pt x="11061" y="6025"/>
                    </a:lnTo>
                    <a:lnTo>
                      <a:pt x="12181" y="4156"/>
                    </a:lnTo>
                    <a:lnTo>
                      <a:pt x="12466" y="3704"/>
                    </a:lnTo>
                    <a:lnTo>
                      <a:pt x="12466" y="3525"/>
                    </a:lnTo>
                    <a:lnTo>
                      <a:pt x="11847" y="3370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574;p38"/>
              <p:cNvSpPr/>
              <p:nvPr/>
            </p:nvSpPr>
            <p:spPr>
              <a:xfrm>
                <a:off x="7329475" y="-287400"/>
                <a:ext cx="315550" cy="217900"/>
              </a:xfrm>
              <a:custGeom>
                <a:avLst/>
                <a:gdLst/>
                <a:ahLst/>
                <a:cxnLst/>
                <a:rect l="l" t="t" r="r" b="b"/>
                <a:pathLst>
                  <a:path w="12622" h="8716" extrusionOk="0">
                    <a:moveTo>
                      <a:pt x="4096" y="1072"/>
                    </a:moveTo>
                    <a:lnTo>
                      <a:pt x="5954" y="2108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06" y="1024"/>
                    </a:moveTo>
                    <a:lnTo>
                      <a:pt x="8954" y="3036"/>
                    </a:lnTo>
                    <a:lnTo>
                      <a:pt x="6656" y="5287"/>
                    </a:lnTo>
                    <a:lnTo>
                      <a:pt x="6656" y="2012"/>
                    </a:lnTo>
                    <a:lnTo>
                      <a:pt x="8406" y="1024"/>
                    </a:lnTo>
                    <a:close/>
                    <a:moveTo>
                      <a:pt x="3144" y="3513"/>
                    </a:moveTo>
                    <a:lnTo>
                      <a:pt x="5442" y="5763"/>
                    </a:lnTo>
                    <a:lnTo>
                      <a:pt x="2084" y="5763"/>
                    </a:lnTo>
                    <a:lnTo>
                      <a:pt x="1072" y="4048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53"/>
                    </a:lnTo>
                    <a:lnTo>
                      <a:pt x="10418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42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56" y="6442"/>
                    </a:lnTo>
                    <a:close/>
                    <a:moveTo>
                      <a:pt x="8835" y="0"/>
                    </a:moveTo>
                    <a:lnTo>
                      <a:pt x="8216" y="357"/>
                    </a:lnTo>
                    <a:lnTo>
                      <a:pt x="6204" y="1477"/>
                    </a:lnTo>
                    <a:lnTo>
                      <a:pt x="4275" y="381"/>
                    </a:lnTo>
                    <a:lnTo>
                      <a:pt x="3644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70" y="4239"/>
                    </a:lnTo>
                    <a:lnTo>
                      <a:pt x="1525" y="6192"/>
                    </a:lnTo>
                    <a:lnTo>
                      <a:pt x="417" y="8061"/>
                    </a:lnTo>
                    <a:lnTo>
                      <a:pt x="36" y="8680"/>
                    </a:lnTo>
                    <a:lnTo>
                      <a:pt x="203" y="8716"/>
                    </a:lnTo>
                    <a:lnTo>
                      <a:pt x="2929" y="8716"/>
                    </a:lnTo>
                    <a:lnTo>
                      <a:pt x="1108" y="8251"/>
                    </a:lnTo>
                    <a:lnTo>
                      <a:pt x="2179" y="6442"/>
                    </a:lnTo>
                    <a:lnTo>
                      <a:pt x="5454" y="6442"/>
                    </a:lnTo>
                    <a:lnTo>
                      <a:pt x="3120" y="8716"/>
                    </a:lnTo>
                    <a:lnTo>
                      <a:pt x="4120" y="8716"/>
                    </a:lnTo>
                    <a:lnTo>
                      <a:pt x="5966" y="6930"/>
                    </a:lnTo>
                    <a:lnTo>
                      <a:pt x="5966" y="8716"/>
                    </a:lnTo>
                    <a:lnTo>
                      <a:pt x="6668" y="8716"/>
                    </a:lnTo>
                    <a:lnTo>
                      <a:pt x="6668" y="6930"/>
                    </a:lnTo>
                    <a:lnTo>
                      <a:pt x="8513" y="8716"/>
                    </a:lnTo>
                    <a:lnTo>
                      <a:pt x="12097" y="8716"/>
                    </a:lnTo>
                    <a:lnTo>
                      <a:pt x="12621" y="8585"/>
                    </a:lnTo>
                    <a:lnTo>
                      <a:pt x="12264" y="7977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6"/>
                    </a:lnTo>
                    <a:lnTo>
                      <a:pt x="11847" y="3358"/>
                    </a:lnTo>
                    <a:lnTo>
                      <a:pt x="9609" y="2786"/>
                    </a:lnTo>
                    <a:lnTo>
                      <a:pt x="9037" y="679"/>
                    </a:lnTo>
                    <a:lnTo>
                      <a:pt x="883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575;p38"/>
              <p:cNvSpPr/>
              <p:nvPr/>
            </p:nvSpPr>
            <p:spPr>
              <a:xfrm>
                <a:off x="7329775" y="-593700"/>
                <a:ext cx="3149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29" extrusionOk="0">
                    <a:moveTo>
                      <a:pt x="4084" y="1072"/>
                    </a:moveTo>
                    <a:lnTo>
                      <a:pt x="5942" y="2120"/>
                    </a:lnTo>
                    <a:lnTo>
                      <a:pt x="5942" y="5287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394" y="1049"/>
                    </a:moveTo>
                    <a:lnTo>
                      <a:pt x="8942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49"/>
                    </a:lnTo>
                    <a:close/>
                    <a:moveTo>
                      <a:pt x="3132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6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30" y="6466"/>
                    </a:moveTo>
                    <a:lnTo>
                      <a:pt x="3048" y="8764"/>
                    </a:lnTo>
                    <a:lnTo>
                      <a:pt x="1084" y="8264"/>
                    </a:lnTo>
                    <a:lnTo>
                      <a:pt x="2155" y="6466"/>
                    </a:lnTo>
                    <a:close/>
                    <a:moveTo>
                      <a:pt x="6644" y="6954"/>
                    </a:moveTo>
                    <a:lnTo>
                      <a:pt x="9025" y="9264"/>
                    </a:lnTo>
                    <a:lnTo>
                      <a:pt x="8501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80" y="11193"/>
                    </a:lnTo>
                    <a:lnTo>
                      <a:pt x="3632" y="9192"/>
                    </a:lnTo>
                    <a:lnTo>
                      <a:pt x="5942" y="6942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4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70" y="4239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82" y="10752"/>
                    </a:lnTo>
                    <a:lnTo>
                      <a:pt x="8323" y="11836"/>
                    </a:lnTo>
                    <a:lnTo>
                      <a:pt x="8942" y="12193"/>
                    </a:lnTo>
                    <a:lnTo>
                      <a:pt x="9144" y="11514"/>
                    </a:lnTo>
                    <a:lnTo>
                      <a:pt x="9740" y="9335"/>
                    </a:lnTo>
                    <a:lnTo>
                      <a:pt x="11895" y="8776"/>
                    </a:lnTo>
                    <a:lnTo>
                      <a:pt x="12597" y="8597"/>
                    </a:lnTo>
                    <a:lnTo>
                      <a:pt x="12228" y="7978"/>
                    </a:lnTo>
                    <a:lnTo>
                      <a:pt x="11073" y="6025"/>
                    </a:lnTo>
                    <a:lnTo>
                      <a:pt x="12192" y="4156"/>
                    </a:lnTo>
                    <a:lnTo>
                      <a:pt x="12550" y="3549"/>
                    </a:lnTo>
                    <a:lnTo>
                      <a:pt x="11847" y="3370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576;p38"/>
              <p:cNvSpPr/>
              <p:nvPr/>
            </p:nvSpPr>
            <p:spPr>
              <a:xfrm>
                <a:off x="8276025" y="-593400"/>
                <a:ext cx="173550" cy="217625"/>
              </a:xfrm>
              <a:custGeom>
                <a:avLst/>
                <a:gdLst/>
                <a:ahLst/>
                <a:cxnLst/>
                <a:rect l="l" t="t" r="r" b="b"/>
                <a:pathLst>
                  <a:path w="6942" h="8705" extrusionOk="0">
                    <a:moveTo>
                      <a:pt x="3120" y="3513"/>
                    </a:moveTo>
                    <a:lnTo>
                      <a:pt x="5430" y="5763"/>
                    </a:lnTo>
                    <a:lnTo>
                      <a:pt x="2072" y="5763"/>
                    </a:lnTo>
                    <a:lnTo>
                      <a:pt x="1060" y="4049"/>
                    </a:lnTo>
                    <a:lnTo>
                      <a:pt x="3120" y="3513"/>
                    </a:lnTo>
                    <a:close/>
                    <a:moveTo>
                      <a:pt x="3644" y="1"/>
                    </a:moveTo>
                    <a:lnTo>
                      <a:pt x="3453" y="691"/>
                    </a:lnTo>
                    <a:lnTo>
                      <a:pt x="2858" y="2870"/>
                    </a:lnTo>
                    <a:lnTo>
                      <a:pt x="691" y="3430"/>
                    </a:lnTo>
                    <a:lnTo>
                      <a:pt x="0" y="3608"/>
                    </a:lnTo>
                    <a:lnTo>
                      <a:pt x="369" y="4215"/>
                    </a:lnTo>
                    <a:lnTo>
                      <a:pt x="1536" y="6168"/>
                    </a:lnTo>
                    <a:lnTo>
                      <a:pt x="417" y="8049"/>
                    </a:lnTo>
                    <a:lnTo>
                      <a:pt x="48" y="8657"/>
                    </a:lnTo>
                    <a:lnTo>
                      <a:pt x="239" y="8704"/>
                    </a:lnTo>
                    <a:cubicBezTo>
                      <a:pt x="786" y="8645"/>
                      <a:pt x="1310" y="8537"/>
                      <a:pt x="1786" y="8406"/>
                    </a:cubicBezTo>
                    <a:lnTo>
                      <a:pt x="1120" y="8228"/>
                    </a:lnTo>
                    <a:lnTo>
                      <a:pt x="2191" y="6418"/>
                    </a:lnTo>
                    <a:lnTo>
                      <a:pt x="5037" y="6418"/>
                    </a:lnTo>
                    <a:cubicBezTo>
                      <a:pt x="5275" y="6156"/>
                      <a:pt x="5501" y="5870"/>
                      <a:pt x="5703" y="5561"/>
                    </a:cubicBezTo>
                    <a:cubicBezTo>
                      <a:pt x="5775" y="5442"/>
                      <a:pt x="5834" y="5335"/>
                      <a:pt x="5906" y="5216"/>
                    </a:cubicBezTo>
                    <a:lnTo>
                      <a:pt x="3572" y="2953"/>
                    </a:lnTo>
                    <a:lnTo>
                      <a:pt x="4096" y="1048"/>
                    </a:lnTo>
                    <a:lnTo>
                      <a:pt x="5930" y="2108"/>
                    </a:lnTo>
                    <a:lnTo>
                      <a:pt x="5930" y="5144"/>
                    </a:lnTo>
                    <a:cubicBezTo>
                      <a:pt x="6263" y="4525"/>
                      <a:pt x="6489" y="3906"/>
                      <a:pt x="6632" y="3311"/>
                    </a:cubicBezTo>
                    <a:lnTo>
                      <a:pt x="6632" y="2001"/>
                    </a:lnTo>
                    <a:lnTo>
                      <a:pt x="6882" y="1846"/>
                    </a:lnTo>
                    <a:cubicBezTo>
                      <a:pt x="6918" y="1548"/>
                      <a:pt x="6930" y="1275"/>
                      <a:pt x="6942" y="1037"/>
                    </a:cubicBezTo>
                    <a:lnTo>
                      <a:pt x="6942" y="1037"/>
                    </a:lnTo>
                    <a:lnTo>
                      <a:pt x="6204" y="1453"/>
                    </a:lnTo>
                    <a:lnTo>
                      <a:pt x="4263" y="358"/>
                    </a:lnTo>
                    <a:lnTo>
                      <a:pt x="364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577;p38"/>
              <p:cNvSpPr/>
              <p:nvPr/>
            </p:nvSpPr>
            <p:spPr>
              <a:xfrm>
                <a:off x="7958725" y="-287700"/>
                <a:ext cx="228325" cy="203925"/>
              </a:xfrm>
              <a:custGeom>
                <a:avLst/>
                <a:gdLst/>
                <a:ahLst/>
                <a:cxnLst/>
                <a:rect l="l" t="t" r="r" b="b"/>
                <a:pathLst>
                  <a:path w="9133" h="8157" extrusionOk="0">
                    <a:moveTo>
                      <a:pt x="8835" y="0"/>
                    </a:moveTo>
                    <a:lnTo>
                      <a:pt x="8216" y="358"/>
                    </a:lnTo>
                    <a:lnTo>
                      <a:pt x="6203" y="1465"/>
                    </a:lnTo>
                    <a:lnTo>
                      <a:pt x="4263" y="381"/>
                    </a:lnTo>
                    <a:lnTo>
                      <a:pt x="3644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691" y="3453"/>
                    </a:lnTo>
                    <a:lnTo>
                      <a:pt x="0" y="3632"/>
                    </a:lnTo>
                    <a:lnTo>
                      <a:pt x="369" y="4239"/>
                    </a:lnTo>
                    <a:lnTo>
                      <a:pt x="1524" y="6192"/>
                    </a:lnTo>
                    <a:lnTo>
                      <a:pt x="417" y="8061"/>
                    </a:lnTo>
                    <a:lnTo>
                      <a:pt x="358" y="8156"/>
                    </a:lnTo>
                    <a:cubicBezTo>
                      <a:pt x="786" y="7966"/>
                      <a:pt x="1203" y="7739"/>
                      <a:pt x="1584" y="7454"/>
                    </a:cubicBezTo>
                    <a:lnTo>
                      <a:pt x="2179" y="6442"/>
                    </a:lnTo>
                    <a:lnTo>
                      <a:pt x="2691" y="6442"/>
                    </a:lnTo>
                    <a:cubicBezTo>
                      <a:pt x="2882" y="6239"/>
                      <a:pt x="3060" y="6001"/>
                      <a:pt x="3227" y="5751"/>
                    </a:cubicBezTo>
                    <a:lnTo>
                      <a:pt x="2096" y="5751"/>
                    </a:lnTo>
                    <a:lnTo>
                      <a:pt x="1084" y="4048"/>
                    </a:lnTo>
                    <a:lnTo>
                      <a:pt x="3155" y="3513"/>
                    </a:lnTo>
                    <a:lnTo>
                      <a:pt x="4025" y="4358"/>
                    </a:lnTo>
                    <a:cubicBezTo>
                      <a:pt x="4144" y="4120"/>
                      <a:pt x="4239" y="3882"/>
                      <a:pt x="4310" y="3667"/>
                    </a:cubicBezTo>
                    <a:lnTo>
                      <a:pt x="3584" y="2953"/>
                    </a:lnTo>
                    <a:lnTo>
                      <a:pt x="4108" y="1048"/>
                    </a:lnTo>
                    <a:lnTo>
                      <a:pt x="5965" y="2096"/>
                    </a:lnTo>
                    <a:lnTo>
                      <a:pt x="5965" y="2179"/>
                    </a:lnTo>
                    <a:cubicBezTo>
                      <a:pt x="6168" y="2179"/>
                      <a:pt x="6406" y="2155"/>
                      <a:pt x="6632" y="2108"/>
                    </a:cubicBezTo>
                    <a:lnTo>
                      <a:pt x="6632" y="2024"/>
                    </a:lnTo>
                    <a:lnTo>
                      <a:pt x="8394" y="1036"/>
                    </a:lnTo>
                    <a:lnTo>
                      <a:pt x="8513" y="1453"/>
                    </a:lnTo>
                    <a:cubicBezTo>
                      <a:pt x="8728" y="1334"/>
                      <a:pt x="8942" y="1203"/>
                      <a:pt x="9132" y="1048"/>
                    </a:cubicBezTo>
                    <a:lnTo>
                      <a:pt x="9025" y="679"/>
                    </a:lnTo>
                    <a:lnTo>
                      <a:pt x="883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578;p38"/>
              <p:cNvSpPr/>
              <p:nvPr/>
            </p:nvSpPr>
            <p:spPr>
              <a:xfrm>
                <a:off x="7958725" y="-593700"/>
                <a:ext cx="3143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74" h="12229" extrusionOk="0">
                    <a:moveTo>
                      <a:pt x="4072" y="1072"/>
                    </a:moveTo>
                    <a:lnTo>
                      <a:pt x="5930" y="2120"/>
                    </a:lnTo>
                    <a:lnTo>
                      <a:pt x="5930" y="5287"/>
                    </a:lnTo>
                    <a:lnTo>
                      <a:pt x="3548" y="2977"/>
                    </a:lnTo>
                    <a:lnTo>
                      <a:pt x="4072" y="1072"/>
                    </a:lnTo>
                    <a:close/>
                    <a:moveTo>
                      <a:pt x="8394" y="1049"/>
                    </a:moveTo>
                    <a:lnTo>
                      <a:pt x="8942" y="3049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49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60" y="5775"/>
                    </a:lnTo>
                    <a:lnTo>
                      <a:pt x="1048" y="4061"/>
                    </a:lnTo>
                    <a:lnTo>
                      <a:pt x="3120" y="3525"/>
                    </a:lnTo>
                    <a:close/>
                    <a:moveTo>
                      <a:pt x="9502" y="3465"/>
                    </a:moveTo>
                    <a:lnTo>
                      <a:pt x="11466" y="3977"/>
                    </a:lnTo>
                    <a:lnTo>
                      <a:pt x="10394" y="5775"/>
                    </a:lnTo>
                    <a:lnTo>
                      <a:pt x="7120" y="5775"/>
                    </a:lnTo>
                    <a:lnTo>
                      <a:pt x="9502" y="3465"/>
                    </a:lnTo>
                    <a:close/>
                    <a:moveTo>
                      <a:pt x="10502" y="6466"/>
                    </a:moveTo>
                    <a:lnTo>
                      <a:pt x="11514" y="8168"/>
                    </a:lnTo>
                    <a:lnTo>
                      <a:pt x="9442" y="8704"/>
                    </a:lnTo>
                    <a:lnTo>
                      <a:pt x="7144" y="6466"/>
                    </a:lnTo>
                    <a:close/>
                    <a:moveTo>
                      <a:pt x="5430" y="6466"/>
                    </a:moveTo>
                    <a:lnTo>
                      <a:pt x="3048" y="8764"/>
                    </a:lnTo>
                    <a:lnTo>
                      <a:pt x="1084" y="8264"/>
                    </a:lnTo>
                    <a:lnTo>
                      <a:pt x="2155" y="6466"/>
                    </a:lnTo>
                    <a:close/>
                    <a:moveTo>
                      <a:pt x="6632" y="6954"/>
                    </a:moveTo>
                    <a:lnTo>
                      <a:pt x="9013" y="9264"/>
                    </a:lnTo>
                    <a:lnTo>
                      <a:pt x="8489" y="11169"/>
                    </a:lnTo>
                    <a:lnTo>
                      <a:pt x="6632" y="10121"/>
                    </a:lnTo>
                    <a:lnTo>
                      <a:pt x="6632" y="6954"/>
                    </a:lnTo>
                    <a:close/>
                    <a:moveTo>
                      <a:pt x="5930" y="6942"/>
                    </a:moveTo>
                    <a:lnTo>
                      <a:pt x="5930" y="10216"/>
                    </a:lnTo>
                    <a:lnTo>
                      <a:pt x="4179" y="11193"/>
                    </a:lnTo>
                    <a:lnTo>
                      <a:pt x="3632" y="9192"/>
                    </a:lnTo>
                    <a:lnTo>
                      <a:pt x="5930" y="6942"/>
                    </a:lnTo>
                    <a:close/>
                    <a:moveTo>
                      <a:pt x="8835" y="1"/>
                    </a:moveTo>
                    <a:lnTo>
                      <a:pt x="8216" y="358"/>
                    </a:lnTo>
                    <a:lnTo>
                      <a:pt x="6203" y="1477"/>
                    </a:lnTo>
                    <a:lnTo>
                      <a:pt x="4263" y="394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691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12" y="6192"/>
                    </a:lnTo>
                    <a:lnTo>
                      <a:pt x="393" y="8073"/>
                    </a:lnTo>
                    <a:lnTo>
                      <a:pt x="24" y="8680"/>
                    </a:lnTo>
                    <a:lnTo>
                      <a:pt x="727" y="8859"/>
                    </a:lnTo>
                    <a:lnTo>
                      <a:pt x="2953" y="9442"/>
                    </a:lnTo>
                    <a:lnTo>
                      <a:pt x="3536" y="11538"/>
                    </a:lnTo>
                    <a:lnTo>
                      <a:pt x="3727" y="12228"/>
                    </a:lnTo>
                    <a:lnTo>
                      <a:pt x="4358" y="11871"/>
                    </a:lnTo>
                    <a:lnTo>
                      <a:pt x="6370" y="10752"/>
                    </a:lnTo>
                    <a:lnTo>
                      <a:pt x="8299" y="11836"/>
                    </a:lnTo>
                    <a:lnTo>
                      <a:pt x="8930" y="12193"/>
                    </a:lnTo>
                    <a:lnTo>
                      <a:pt x="9121" y="11514"/>
                    </a:lnTo>
                    <a:lnTo>
                      <a:pt x="9716" y="9335"/>
                    </a:lnTo>
                    <a:lnTo>
                      <a:pt x="11871" y="8776"/>
                    </a:lnTo>
                    <a:lnTo>
                      <a:pt x="12573" y="8597"/>
                    </a:lnTo>
                    <a:lnTo>
                      <a:pt x="12216" y="7978"/>
                    </a:lnTo>
                    <a:lnTo>
                      <a:pt x="11049" y="6025"/>
                    </a:lnTo>
                    <a:lnTo>
                      <a:pt x="12169" y="4156"/>
                    </a:lnTo>
                    <a:lnTo>
                      <a:pt x="12538" y="3549"/>
                    </a:lnTo>
                    <a:lnTo>
                      <a:pt x="11847" y="3370"/>
                    </a:lnTo>
                    <a:lnTo>
                      <a:pt x="9609" y="2787"/>
                    </a:lnTo>
                    <a:lnTo>
                      <a:pt x="9025" y="691"/>
                    </a:lnTo>
                    <a:lnTo>
                      <a:pt x="8835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2" name="مربع نص 121">
            <a:extLst>
              <a:ext uri="{FF2B5EF4-FFF2-40B4-BE49-F238E27FC236}">
                <a16:creationId xmlns:a16="http://schemas.microsoft.com/office/drawing/2014/main" id="{C301AA7F-EF74-4806-9686-ED66E192751E}"/>
              </a:ext>
            </a:extLst>
          </p:cNvPr>
          <p:cNvSpPr txBox="1"/>
          <p:nvPr/>
        </p:nvSpPr>
        <p:spPr>
          <a:xfrm>
            <a:off x="3747051" y="2539908"/>
            <a:ext cx="4960873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r" rtl="1">
              <a:defRPr sz="1600">
                <a:solidFill>
                  <a:schemeClr val="accent6">
                    <a:lumMod val="90000"/>
                  </a:schemeClr>
                </a:solidFill>
                <a:effectLst>
                  <a:glow rad="88900">
                    <a:srgbClr val="743200"/>
                  </a:glow>
                </a:effectLst>
                <a:latin typeface="Hacen Casablanca" panose="02000000000000000000" pitchFamily="2" charset="-78"/>
                <a:cs typeface="Hacen Casablanca" panose="02000000000000000000" pitchFamily="2" charset="-78"/>
              </a:defRPr>
            </a:lvl1pPr>
          </a:lstStyle>
          <a:p>
            <a:pPr>
              <a:lnSpc>
                <a:spcPct val="120000"/>
              </a:lnSpc>
            </a:pPr>
            <a:r>
              <a:rPr lang="ar-SA" sz="2000" dirty="0"/>
              <a:t>أن من نعم الله على أهل الجنة أن ينزع ما في قلوبهم </a:t>
            </a:r>
          </a:p>
          <a:p>
            <a:pPr>
              <a:lnSpc>
                <a:spcPct val="120000"/>
              </a:lnSpc>
            </a:pPr>
            <a:r>
              <a:rPr lang="ar-SA" sz="2000" dirty="0"/>
              <a:t>من الحقد، فلا يحسد بعضهم بعضاً على تفاضل منازلهم في الجنة كما قال تعالى: </a:t>
            </a:r>
          </a:p>
        </p:txBody>
      </p:sp>
      <p:grpSp>
        <p:nvGrpSpPr>
          <p:cNvPr id="124" name="مجموعة 123">
            <a:extLst>
              <a:ext uri="{FF2B5EF4-FFF2-40B4-BE49-F238E27FC236}">
                <a16:creationId xmlns:a16="http://schemas.microsoft.com/office/drawing/2014/main" id="{AEE707C8-CEA6-4EC7-B44B-E4409E9636C1}"/>
              </a:ext>
            </a:extLst>
          </p:cNvPr>
          <p:cNvGrpSpPr/>
          <p:nvPr/>
        </p:nvGrpSpPr>
        <p:grpSpPr>
          <a:xfrm>
            <a:off x="236857" y="1498151"/>
            <a:ext cx="3709636" cy="3097353"/>
            <a:chOff x="236857" y="1498151"/>
            <a:chExt cx="3709636" cy="3097353"/>
          </a:xfrm>
        </p:grpSpPr>
        <p:sp>
          <p:nvSpPr>
            <p:cNvPr id="125" name="Google Shape;1138;p29">
              <a:extLst>
                <a:ext uri="{FF2B5EF4-FFF2-40B4-BE49-F238E27FC236}">
                  <a16:creationId xmlns:a16="http://schemas.microsoft.com/office/drawing/2014/main" id="{84221A8B-F723-4879-9FB5-CE153BCF9007}"/>
                </a:ext>
              </a:extLst>
            </p:cNvPr>
            <p:cNvSpPr/>
            <p:nvPr/>
          </p:nvSpPr>
          <p:spPr>
            <a:xfrm>
              <a:off x="256265" y="1538600"/>
              <a:ext cx="3669971" cy="3037432"/>
            </a:xfrm>
            <a:custGeom>
              <a:avLst/>
              <a:gdLst/>
              <a:ahLst/>
              <a:cxnLst/>
              <a:rect l="l" t="t" r="r" b="b"/>
              <a:pathLst>
                <a:path w="56163" h="46483" extrusionOk="0">
                  <a:moveTo>
                    <a:pt x="28088" y="1"/>
                  </a:moveTo>
                  <a:cubicBezTo>
                    <a:pt x="27683" y="644"/>
                    <a:pt x="26766" y="1668"/>
                    <a:pt x="24861" y="2370"/>
                  </a:cubicBezTo>
                  <a:cubicBezTo>
                    <a:pt x="21551" y="3573"/>
                    <a:pt x="18015" y="5847"/>
                    <a:pt x="18015" y="8668"/>
                  </a:cubicBezTo>
                  <a:lnTo>
                    <a:pt x="18015" y="8990"/>
                  </a:lnTo>
                  <a:lnTo>
                    <a:pt x="17682" y="8966"/>
                  </a:lnTo>
                  <a:cubicBezTo>
                    <a:pt x="17682" y="8966"/>
                    <a:pt x="17479" y="8942"/>
                    <a:pt x="17158" y="8942"/>
                  </a:cubicBezTo>
                  <a:cubicBezTo>
                    <a:pt x="16277" y="8942"/>
                    <a:pt x="14574" y="9073"/>
                    <a:pt x="13098" y="10014"/>
                  </a:cubicBezTo>
                  <a:cubicBezTo>
                    <a:pt x="11288" y="11181"/>
                    <a:pt x="10359" y="13157"/>
                    <a:pt x="10359" y="15919"/>
                  </a:cubicBezTo>
                  <a:lnTo>
                    <a:pt x="10359" y="16241"/>
                  </a:lnTo>
                  <a:lnTo>
                    <a:pt x="10050" y="16217"/>
                  </a:lnTo>
                  <a:lnTo>
                    <a:pt x="10026" y="16217"/>
                  </a:lnTo>
                  <a:cubicBezTo>
                    <a:pt x="9562" y="16217"/>
                    <a:pt x="5525" y="16372"/>
                    <a:pt x="5525" y="21456"/>
                  </a:cubicBezTo>
                  <a:lnTo>
                    <a:pt x="5525" y="21718"/>
                  </a:lnTo>
                  <a:lnTo>
                    <a:pt x="5287" y="21753"/>
                  </a:lnTo>
                  <a:cubicBezTo>
                    <a:pt x="5061" y="21801"/>
                    <a:pt x="1" y="22765"/>
                    <a:pt x="1" y="27873"/>
                  </a:cubicBezTo>
                  <a:lnTo>
                    <a:pt x="1" y="46483"/>
                  </a:lnTo>
                  <a:lnTo>
                    <a:pt x="56163" y="46483"/>
                  </a:lnTo>
                  <a:lnTo>
                    <a:pt x="56163" y="27873"/>
                  </a:lnTo>
                  <a:cubicBezTo>
                    <a:pt x="56163" y="22777"/>
                    <a:pt x="51091" y="21801"/>
                    <a:pt x="50876" y="21765"/>
                  </a:cubicBezTo>
                  <a:lnTo>
                    <a:pt x="50638" y="21718"/>
                  </a:lnTo>
                  <a:lnTo>
                    <a:pt x="50638" y="21468"/>
                  </a:lnTo>
                  <a:cubicBezTo>
                    <a:pt x="50638" y="16372"/>
                    <a:pt x="46602" y="16229"/>
                    <a:pt x="46150" y="16229"/>
                  </a:cubicBezTo>
                  <a:lnTo>
                    <a:pt x="46114" y="16229"/>
                  </a:lnTo>
                  <a:lnTo>
                    <a:pt x="45804" y="16241"/>
                  </a:lnTo>
                  <a:lnTo>
                    <a:pt x="45804" y="15931"/>
                  </a:lnTo>
                  <a:cubicBezTo>
                    <a:pt x="45804" y="13157"/>
                    <a:pt x="44876" y="11169"/>
                    <a:pt x="43066" y="10014"/>
                  </a:cubicBezTo>
                  <a:cubicBezTo>
                    <a:pt x="41589" y="9085"/>
                    <a:pt x="39899" y="8942"/>
                    <a:pt x="39018" y="8942"/>
                  </a:cubicBezTo>
                  <a:cubicBezTo>
                    <a:pt x="38684" y="8942"/>
                    <a:pt x="38482" y="8966"/>
                    <a:pt x="38482" y="8966"/>
                  </a:cubicBezTo>
                  <a:lnTo>
                    <a:pt x="38149" y="8990"/>
                  </a:lnTo>
                  <a:lnTo>
                    <a:pt x="38149" y="8668"/>
                  </a:lnTo>
                  <a:cubicBezTo>
                    <a:pt x="38149" y="5847"/>
                    <a:pt x="34624" y="3573"/>
                    <a:pt x="31302" y="2370"/>
                  </a:cubicBezTo>
                  <a:cubicBezTo>
                    <a:pt x="29397" y="1668"/>
                    <a:pt x="28493" y="644"/>
                    <a:pt x="28088" y="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  <a:effectLst>
              <a:outerShdw blurRad="271463" dist="171450" dir="5400000" algn="bl" rotWithShape="0">
                <a:srgbClr val="CEA37C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139;p29">
              <a:extLst>
                <a:ext uri="{FF2B5EF4-FFF2-40B4-BE49-F238E27FC236}">
                  <a16:creationId xmlns:a16="http://schemas.microsoft.com/office/drawing/2014/main" id="{72A27C24-2795-4055-87B5-13DB33F333BF}"/>
                </a:ext>
              </a:extLst>
            </p:cNvPr>
            <p:cNvSpPr/>
            <p:nvPr/>
          </p:nvSpPr>
          <p:spPr>
            <a:xfrm>
              <a:off x="1489983" y="2531076"/>
              <a:ext cx="86100" cy="86100"/>
            </a:xfrm>
            <a:prstGeom prst="star4">
              <a:avLst>
                <a:gd name="adj" fmla="val 2247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140;p29">
              <a:extLst>
                <a:ext uri="{FF2B5EF4-FFF2-40B4-BE49-F238E27FC236}">
                  <a16:creationId xmlns:a16="http://schemas.microsoft.com/office/drawing/2014/main" id="{92DBA0EC-581F-4889-A8D8-4985FB9BEEBB}"/>
                </a:ext>
              </a:extLst>
            </p:cNvPr>
            <p:cNvSpPr/>
            <p:nvPr/>
          </p:nvSpPr>
          <p:spPr>
            <a:xfrm>
              <a:off x="1305133" y="2704601"/>
              <a:ext cx="86100" cy="86100"/>
            </a:xfrm>
            <a:prstGeom prst="star4">
              <a:avLst>
                <a:gd name="adj" fmla="val 2247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141;p29">
              <a:extLst>
                <a:ext uri="{FF2B5EF4-FFF2-40B4-BE49-F238E27FC236}">
                  <a16:creationId xmlns:a16="http://schemas.microsoft.com/office/drawing/2014/main" id="{A64ECB34-E74A-4109-92CC-0D213F364D58}"/>
                </a:ext>
              </a:extLst>
            </p:cNvPr>
            <p:cNvSpPr/>
            <p:nvPr/>
          </p:nvSpPr>
          <p:spPr>
            <a:xfrm>
              <a:off x="2931083" y="3003801"/>
              <a:ext cx="86100" cy="86100"/>
            </a:xfrm>
            <a:prstGeom prst="star4">
              <a:avLst>
                <a:gd name="adj" fmla="val 2247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142;p29">
              <a:extLst>
                <a:ext uri="{FF2B5EF4-FFF2-40B4-BE49-F238E27FC236}">
                  <a16:creationId xmlns:a16="http://schemas.microsoft.com/office/drawing/2014/main" id="{7C1AE6C4-468B-438F-AE38-44CEA676BD31}"/>
                </a:ext>
              </a:extLst>
            </p:cNvPr>
            <p:cNvSpPr/>
            <p:nvPr/>
          </p:nvSpPr>
          <p:spPr>
            <a:xfrm>
              <a:off x="3387908" y="3801076"/>
              <a:ext cx="86100" cy="86100"/>
            </a:xfrm>
            <a:prstGeom prst="star4">
              <a:avLst>
                <a:gd name="adj" fmla="val 2247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147;p29">
              <a:extLst>
                <a:ext uri="{FF2B5EF4-FFF2-40B4-BE49-F238E27FC236}">
                  <a16:creationId xmlns:a16="http://schemas.microsoft.com/office/drawing/2014/main" id="{A65472C5-52E3-455C-89E5-BFF48A26961B}"/>
                </a:ext>
              </a:extLst>
            </p:cNvPr>
            <p:cNvSpPr/>
            <p:nvPr/>
          </p:nvSpPr>
          <p:spPr>
            <a:xfrm>
              <a:off x="1065233" y="2334526"/>
              <a:ext cx="2052879" cy="2211603"/>
            </a:xfrm>
            <a:custGeom>
              <a:avLst/>
              <a:gdLst/>
              <a:ahLst/>
              <a:cxnLst/>
              <a:rect l="l" t="t" r="r" b="b"/>
              <a:pathLst>
                <a:path w="28040" h="30208" extrusionOk="0">
                  <a:moveTo>
                    <a:pt x="4477" y="18122"/>
                  </a:moveTo>
                  <a:lnTo>
                    <a:pt x="4477" y="18182"/>
                  </a:lnTo>
                  <a:cubicBezTo>
                    <a:pt x="4466" y="18146"/>
                    <a:pt x="4466" y="18134"/>
                    <a:pt x="4477" y="18122"/>
                  </a:cubicBezTo>
                  <a:close/>
                  <a:moveTo>
                    <a:pt x="24492" y="16753"/>
                  </a:moveTo>
                  <a:lnTo>
                    <a:pt x="24492" y="16753"/>
                  </a:lnTo>
                  <a:cubicBezTo>
                    <a:pt x="24480" y="16860"/>
                    <a:pt x="24468" y="17063"/>
                    <a:pt x="24468" y="17170"/>
                  </a:cubicBezTo>
                  <a:cubicBezTo>
                    <a:pt x="24373" y="17194"/>
                    <a:pt x="24313" y="17277"/>
                    <a:pt x="24313" y="17372"/>
                  </a:cubicBezTo>
                  <a:cubicBezTo>
                    <a:pt x="24313" y="17408"/>
                    <a:pt x="24313" y="17420"/>
                    <a:pt x="24337" y="17455"/>
                  </a:cubicBezTo>
                  <a:lnTo>
                    <a:pt x="24278" y="17455"/>
                  </a:lnTo>
                  <a:cubicBezTo>
                    <a:pt x="24289" y="17515"/>
                    <a:pt x="24349" y="17539"/>
                    <a:pt x="24385" y="17551"/>
                  </a:cubicBezTo>
                  <a:lnTo>
                    <a:pt x="24385" y="19158"/>
                  </a:lnTo>
                  <a:lnTo>
                    <a:pt x="24039" y="19158"/>
                  </a:lnTo>
                  <a:lnTo>
                    <a:pt x="24039" y="17039"/>
                  </a:lnTo>
                  <a:lnTo>
                    <a:pt x="24301" y="17074"/>
                  </a:lnTo>
                  <a:lnTo>
                    <a:pt x="24492" y="16753"/>
                  </a:lnTo>
                  <a:close/>
                  <a:moveTo>
                    <a:pt x="3513" y="16753"/>
                  </a:moveTo>
                  <a:lnTo>
                    <a:pt x="3692" y="17098"/>
                  </a:lnTo>
                  <a:lnTo>
                    <a:pt x="3954" y="17051"/>
                  </a:lnTo>
                  <a:lnTo>
                    <a:pt x="3954" y="19182"/>
                  </a:lnTo>
                  <a:lnTo>
                    <a:pt x="3620" y="19182"/>
                  </a:lnTo>
                  <a:lnTo>
                    <a:pt x="3620" y="17551"/>
                  </a:lnTo>
                  <a:cubicBezTo>
                    <a:pt x="3680" y="17539"/>
                    <a:pt x="3715" y="17515"/>
                    <a:pt x="3727" y="17455"/>
                  </a:cubicBezTo>
                  <a:lnTo>
                    <a:pt x="3680" y="17455"/>
                  </a:lnTo>
                  <a:cubicBezTo>
                    <a:pt x="3692" y="17420"/>
                    <a:pt x="3692" y="17408"/>
                    <a:pt x="3692" y="17372"/>
                  </a:cubicBezTo>
                  <a:cubicBezTo>
                    <a:pt x="3692" y="17289"/>
                    <a:pt x="3632" y="17194"/>
                    <a:pt x="3537" y="17170"/>
                  </a:cubicBezTo>
                  <a:cubicBezTo>
                    <a:pt x="3537" y="17063"/>
                    <a:pt x="3525" y="16860"/>
                    <a:pt x="3513" y="16753"/>
                  </a:cubicBezTo>
                  <a:close/>
                  <a:moveTo>
                    <a:pt x="477" y="17670"/>
                  </a:moveTo>
                  <a:lnTo>
                    <a:pt x="477" y="19563"/>
                  </a:lnTo>
                  <a:lnTo>
                    <a:pt x="429" y="19563"/>
                  </a:lnTo>
                  <a:lnTo>
                    <a:pt x="429" y="17694"/>
                  </a:lnTo>
                  <a:cubicBezTo>
                    <a:pt x="441" y="17694"/>
                    <a:pt x="465" y="17670"/>
                    <a:pt x="477" y="17670"/>
                  </a:cubicBezTo>
                  <a:close/>
                  <a:moveTo>
                    <a:pt x="27528" y="17670"/>
                  </a:moveTo>
                  <a:cubicBezTo>
                    <a:pt x="27552" y="17694"/>
                    <a:pt x="27564" y="17694"/>
                    <a:pt x="27576" y="17694"/>
                  </a:cubicBezTo>
                  <a:lnTo>
                    <a:pt x="27576" y="19575"/>
                  </a:lnTo>
                  <a:lnTo>
                    <a:pt x="27528" y="19575"/>
                  </a:lnTo>
                  <a:lnTo>
                    <a:pt x="27528" y="17670"/>
                  </a:lnTo>
                  <a:close/>
                  <a:moveTo>
                    <a:pt x="14002" y="1"/>
                  </a:moveTo>
                  <a:lnTo>
                    <a:pt x="13860" y="334"/>
                  </a:lnTo>
                  <a:cubicBezTo>
                    <a:pt x="13860" y="334"/>
                    <a:pt x="13871" y="370"/>
                    <a:pt x="13955" y="382"/>
                  </a:cubicBezTo>
                  <a:lnTo>
                    <a:pt x="13955" y="406"/>
                  </a:lnTo>
                  <a:cubicBezTo>
                    <a:pt x="13895" y="430"/>
                    <a:pt x="13871" y="489"/>
                    <a:pt x="13871" y="549"/>
                  </a:cubicBezTo>
                  <a:cubicBezTo>
                    <a:pt x="13871" y="608"/>
                    <a:pt x="13919" y="656"/>
                    <a:pt x="13955" y="680"/>
                  </a:cubicBezTo>
                  <a:lnTo>
                    <a:pt x="13955" y="846"/>
                  </a:lnTo>
                  <a:cubicBezTo>
                    <a:pt x="13776" y="822"/>
                    <a:pt x="13633" y="692"/>
                    <a:pt x="13598" y="513"/>
                  </a:cubicBezTo>
                  <a:cubicBezTo>
                    <a:pt x="13598" y="549"/>
                    <a:pt x="13586" y="561"/>
                    <a:pt x="13586" y="584"/>
                  </a:cubicBezTo>
                  <a:cubicBezTo>
                    <a:pt x="13586" y="799"/>
                    <a:pt x="13752" y="977"/>
                    <a:pt x="13943" y="989"/>
                  </a:cubicBezTo>
                  <a:lnTo>
                    <a:pt x="13943" y="1203"/>
                  </a:lnTo>
                  <a:cubicBezTo>
                    <a:pt x="13824" y="1227"/>
                    <a:pt x="13752" y="1323"/>
                    <a:pt x="13752" y="1442"/>
                  </a:cubicBezTo>
                  <a:cubicBezTo>
                    <a:pt x="13752" y="1561"/>
                    <a:pt x="13836" y="1644"/>
                    <a:pt x="13943" y="1680"/>
                  </a:cubicBezTo>
                  <a:lnTo>
                    <a:pt x="13943" y="1799"/>
                  </a:lnTo>
                  <a:cubicBezTo>
                    <a:pt x="13871" y="1811"/>
                    <a:pt x="13824" y="1823"/>
                    <a:pt x="13824" y="1858"/>
                  </a:cubicBezTo>
                  <a:cubicBezTo>
                    <a:pt x="13824" y="1882"/>
                    <a:pt x="13871" y="1894"/>
                    <a:pt x="13943" y="1918"/>
                  </a:cubicBezTo>
                  <a:lnTo>
                    <a:pt x="13943" y="2168"/>
                  </a:lnTo>
                  <a:cubicBezTo>
                    <a:pt x="13883" y="2180"/>
                    <a:pt x="13824" y="2192"/>
                    <a:pt x="13824" y="2227"/>
                  </a:cubicBezTo>
                  <a:cubicBezTo>
                    <a:pt x="13824" y="2227"/>
                    <a:pt x="13824" y="2239"/>
                    <a:pt x="13836" y="2239"/>
                  </a:cubicBezTo>
                  <a:cubicBezTo>
                    <a:pt x="13705" y="2299"/>
                    <a:pt x="13598" y="2430"/>
                    <a:pt x="13598" y="2597"/>
                  </a:cubicBezTo>
                  <a:cubicBezTo>
                    <a:pt x="13598" y="2787"/>
                    <a:pt x="13752" y="2954"/>
                    <a:pt x="13931" y="2989"/>
                  </a:cubicBezTo>
                  <a:lnTo>
                    <a:pt x="13931" y="3085"/>
                  </a:lnTo>
                  <a:cubicBezTo>
                    <a:pt x="13812" y="3120"/>
                    <a:pt x="13717" y="3228"/>
                    <a:pt x="13717" y="3359"/>
                  </a:cubicBezTo>
                  <a:cubicBezTo>
                    <a:pt x="13717" y="3489"/>
                    <a:pt x="13812" y="3597"/>
                    <a:pt x="13931" y="3620"/>
                  </a:cubicBezTo>
                  <a:lnTo>
                    <a:pt x="13931" y="3668"/>
                  </a:lnTo>
                  <a:cubicBezTo>
                    <a:pt x="13800" y="3704"/>
                    <a:pt x="13693" y="3823"/>
                    <a:pt x="13681" y="3954"/>
                  </a:cubicBezTo>
                  <a:lnTo>
                    <a:pt x="13645" y="3954"/>
                  </a:lnTo>
                  <a:cubicBezTo>
                    <a:pt x="13621" y="3954"/>
                    <a:pt x="13586" y="3978"/>
                    <a:pt x="13586" y="4013"/>
                  </a:cubicBezTo>
                  <a:cubicBezTo>
                    <a:pt x="13586" y="4037"/>
                    <a:pt x="13621" y="4073"/>
                    <a:pt x="13645" y="4073"/>
                  </a:cubicBezTo>
                  <a:cubicBezTo>
                    <a:pt x="13645" y="4073"/>
                    <a:pt x="13467" y="4097"/>
                    <a:pt x="13479" y="4192"/>
                  </a:cubicBezTo>
                  <a:cubicBezTo>
                    <a:pt x="13479" y="4192"/>
                    <a:pt x="13109" y="4323"/>
                    <a:pt x="13264" y="4371"/>
                  </a:cubicBezTo>
                  <a:lnTo>
                    <a:pt x="13348" y="4371"/>
                  </a:lnTo>
                  <a:lnTo>
                    <a:pt x="11990" y="5633"/>
                  </a:lnTo>
                  <a:cubicBezTo>
                    <a:pt x="11919" y="5645"/>
                    <a:pt x="11847" y="5680"/>
                    <a:pt x="11776" y="5704"/>
                  </a:cubicBezTo>
                  <a:cubicBezTo>
                    <a:pt x="11240" y="5942"/>
                    <a:pt x="11312" y="6264"/>
                    <a:pt x="11312" y="6264"/>
                  </a:cubicBezTo>
                  <a:cubicBezTo>
                    <a:pt x="11312" y="6264"/>
                    <a:pt x="5704" y="9121"/>
                    <a:pt x="8216" y="15134"/>
                  </a:cubicBezTo>
                  <a:lnTo>
                    <a:pt x="8216" y="15289"/>
                  </a:lnTo>
                  <a:cubicBezTo>
                    <a:pt x="7823" y="14634"/>
                    <a:pt x="7204" y="14324"/>
                    <a:pt x="7204" y="14324"/>
                  </a:cubicBezTo>
                  <a:cubicBezTo>
                    <a:pt x="7204" y="14324"/>
                    <a:pt x="7228" y="14217"/>
                    <a:pt x="7037" y="14134"/>
                  </a:cubicBezTo>
                  <a:cubicBezTo>
                    <a:pt x="7013" y="14122"/>
                    <a:pt x="6990" y="14122"/>
                    <a:pt x="6966" y="14098"/>
                  </a:cubicBezTo>
                  <a:lnTo>
                    <a:pt x="6490" y="13657"/>
                  </a:lnTo>
                  <a:lnTo>
                    <a:pt x="6513" y="13657"/>
                  </a:lnTo>
                  <a:cubicBezTo>
                    <a:pt x="6561" y="13646"/>
                    <a:pt x="6442" y="13598"/>
                    <a:pt x="6442" y="13598"/>
                  </a:cubicBezTo>
                  <a:cubicBezTo>
                    <a:pt x="6442" y="13562"/>
                    <a:pt x="6382" y="13550"/>
                    <a:pt x="6382" y="13550"/>
                  </a:cubicBezTo>
                  <a:cubicBezTo>
                    <a:pt x="6394" y="13550"/>
                    <a:pt x="6394" y="13538"/>
                    <a:pt x="6394" y="13538"/>
                  </a:cubicBezTo>
                  <a:cubicBezTo>
                    <a:pt x="6394" y="13526"/>
                    <a:pt x="6382" y="13526"/>
                    <a:pt x="6382" y="13526"/>
                  </a:cubicBezTo>
                  <a:lnTo>
                    <a:pt x="6371" y="13526"/>
                  </a:lnTo>
                  <a:cubicBezTo>
                    <a:pt x="6371" y="13479"/>
                    <a:pt x="6323" y="13431"/>
                    <a:pt x="6275" y="13419"/>
                  </a:cubicBezTo>
                  <a:lnTo>
                    <a:pt x="6275" y="13407"/>
                  </a:lnTo>
                  <a:cubicBezTo>
                    <a:pt x="6323" y="13384"/>
                    <a:pt x="6359" y="13360"/>
                    <a:pt x="6359" y="13312"/>
                  </a:cubicBezTo>
                  <a:cubicBezTo>
                    <a:pt x="6359" y="13265"/>
                    <a:pt x="6323" y="13229"/>
                    <a:pt x="6275" y="13229"/>
                  </a:cubicBezTo>
                  <a:lnTo>
                    <a:pt x="6275" y="13181"/>
                  </a:lnTo>
                  <a:cubicBezTo>
                    <a:pt x="6335" y="13169"/>
                    <a:pt x="6394" y="13122"/>
                    <a:pt x="6394" y="13050"/>
                  </a:cubicBezTo>
                  <a:cubicBezTo>
                    <a:pt x="6394" y="12991"/>
                    <a:pt x="6371" y="12943"/>
                    <a:pt x="6311" y="12907"/>
                  </a:cubicBezTo>
                  <a:cubicBezTo>
                    <a:pt x="6311" y="12895"/>
                    <a:pt x="6299" y="12895"/>
                    <a:pt x="6275" y="12895"/>
                  </a:cubicBezTo>
                  <a:lnTo>
                    <a:pt x="6275" y="12812"/>
                  </a:lnTo>
                  <a:cubicBezTo>
                    <a:pt x="6299" y="12812"/>
                    <a:pt x="6311" y="12788"/>
                    <a:pt x="6311" y="12788"/>
                  </a:cubicBezTo>
                  <a:cubicBezTo>
                    <a:pt x="6311" y="12776"/>
                    <a:pt x="6299" y="12776"/>
                    <a:pt x="6275" y="12776"/>
                  </a:cubicBezTo>
                  <a:lnTo>
                    <a:pt x="6275" y="12729"/>
                  </a:lnTo>
                  <a:cubicBezTo>
                    <a:pt x="6311" y="12717"/>
                    <a:pt x="6335" y="12693"/>
                    <a:pt x="6335" y="12657"/>
                  </a:cubicBezTo>
                  <a:cubicBezTo>
                    <a:pt x="6335" y="12610"/>
                    <a:pt x="6311" y="12586"/>
                    <a:pt x="6275" y="12586"/>
                  </a:cubicBezTo>
                  <a:lnTo>
                    <a:pt x="6275" y="12514"/>
                  </a:lnTo>
                  <a:cubicBezTo>
                    <a:pt x="6359" y="12491"/>
                    <a:pt x="6394" y="12431"/>
                    <a:pt x="6394" y="12372"/>
                  </a:cubicBezTo>
                  <a:lnTo>
                    <a:pt x="6394" y="12348"/>
                  </a:lnTo>
                  <a:cubicBezTo>
                    <a:pt x="6382" y="12407"/>
                    <a:pt x="6335" y="12455"/>
                    <a:pt x="6275" y="12467"/>
                  </a:cubicBezTo>
                  <a:lnTo>
                    <a:pt x="6275" y="12407"/>
                  </a:lnTo>
                  <a:cubicBezTo>
                    <a:pt x="6299" y="12395"/>
                    <a:pt x="6311" y="12395"/>
                    <a:pt x="6311" y="12360"/>
                  </a:cubicBezTo>
                  <a:cubicBezTo>
                    <a:pt x="6311" y="12336"/>
                    <a:pt x="6299" y="12336"/>
                    <a:pt x="6275" y="12312"/>
                  </a:cubicBezTo>
                  <a:lnTo>
                    <a:pt x="6275" y="12300"/>
                  </a:lnTo>
                  <a:cubicBezTo>
                    <a:pt x="6311" y="12300"/>
                    <a:pt x="6311" y="12288"/>
                    <a:pt x="6311" y="12288"/>
                  </a:cubicBezTo>
                  <a:lnTo>
                    <a:pt x="6251" y="12193"/>
                  </a:lnTo>
                  <a:lnTo>
                    <a:pt x="6192" y="12288"/>
                  </a:lnTo>
                  <a:cubicBezTo>
                    <a:pt x="6192" y="12288"/>
                    <a:pt x="6192" y="12300"/>
                    <a:pt x="6216" y="12300"/>
                  </a:cubicBezTo>
                  <a:lnTo>
                    <a:pt x="6216" y="12312"/>
                  </a:lnTo>
                  <a:cubicBezTo>
                    <a:pt x="6204" y="12336"/>
                    <a:pt x="6192" y="12336"/>
                    <a:pt x="6192" y="12360"/>
                  </a:cubicBezTo>
                  <a:cubicBezTo>
                    <a:pt x="6192" y="12372"/>
                    <a:pt x="6204" y="12395"/>
                    <a:pt x="6216" y="12407"/>
                  </a:cubicBezTo>
                  <a:lnTo>
                    <a:pt x="6216" y="12467"/>
                  </a:lnTo>
                  <a:cubicBezTo>
                    <a:pt x="6156" y="12455"/>
                    <a:pt x="6121" y="12407"/>
                    <a:pt x="6097" y="12348"/>
                  </a:cubicBezTo>
                  <a:lnTo>
                    <a:pt x="6097" y="12372"/>
                  </a:lnTo>
                  <a:cubicBezTo>
                    <a:pt x="6097" y="12455"/>
                    <a:pt x="6156" y="12514"/>
                    <a:pt x="6216" y="12514"/>
                  </a:cubicBezTo>
                  <a:lnTo>
                    <a:pt x="6216" y="12586"/>
                  </a:lnTo>
                  <a:cubicBezTo>
                    <a:pt x="6192" y="12598"/>
                    <a:pt x="6156" y="12633"/>
                    <a:pt x="6156" y="12657"/>
                  </a:cubicBezTo>
                  <a:cubicBezTo>
                    <a:pt x="6156" y="12705"/>
                    <a:pt x="6192" y="12729"/>
                    <a:pt x="6216" y="12729"/>
                  </a:cubicBezTo>
                  <a:lnTo>
                    <a:pt x="6216" y="12776"/>
                  </a:lnTo>
                  <a:cubicBezTo>
                    <a:pt x="6204" y="12776"/>
                    <a:pt x="6192" y="12788"/>
                    <a:pt x="6192" y="12788"/>
                  </a:cubicBezTo>
                  <a:cubicBezTo>
                    <a:pt x="6192" y="12812"/>
                    <a:pt x="6204" y="12812"/>
                    <a:pt x="6216" y="12812"/>
                  </a:cubicBezTo>
                  <a:lnTo>
                    <a:pt x="6216" y="12895"/>
                  </a:lnTo>
                  <a:cubicBezTo>
                    <a:pt x="6204" y="12895"/>
                    <a:pt x="6192" y="12907"/>
                    <a:pt x="6192" y="12907"/>
                  </a:cubicBezTo>
                  <a:cubicBezTo>
                    <a:pt x="6144" y="12931"/>
                    <a:pt x="6097" y="12991"/>
                    <a:pt x="6097" y="13050"/>
                  </a:cubicBezTo>
                  <a:cubicBezTo>
                    <a:pt x="6097" y="13122"/>
                    <a:pt x="6144" y="13169"/>
                    <a:pt x="6216" y="13181"/>
                  </a:cubicBezTo>
                  <a:lnTo>
                    <a:pt x="6216" y="13229"/>
                  </a:lnTo>
                  <a:cubicBezTo>
                    <a:pt x="6180" y="13241"/>
                    <a:pt x="6144" y="13265"/>
                    <a:pt x="6144" y="13312"/>
                  </a:cubicBezTo>
                  <a:cubicBezTo>
                    <a:pt x="6144" y="13360"/>
                    <a:pt x="6180" y="13407"/>
                    <a:pt x="6216" y="13407"/>
                  </a:cubicBezTo>
                  <a:lnTo>
                    <a:pt x="6216" y="13419"/>
                  </a:lnTo>
                  <a:cubicBezTo>
                    <a:pt x="6180" y="13431"/>
                    <a:pt x="6132" y="13467"/>
                    <a:pt x="6132" y="13526"/>
                  </a:cubicBezTo>
                  <a:lnTo>
                    <a:pt x="6109" y="13526"/>
                  </a:lnTo>
                  <a:cubicBezTo>
                    <a:pt x="6097" y="13526"/>
                    <a:pt x="6097" y="13538"/>
                    <a:pt x="6097" y="13538"/>
                  </a:cubicBezTo>
                  <a:cubicBezTo>
                    <a:pt x="6097" y="13550"/>
                    <a:pt x="6109" y="13550"/>
                    <a:pt x="6109" y="13550"/>
                  </a:cubicBezTo>
                  <a:cubicBezTo>
                    <a:pt x="6109" y="13550"/>
                    <a:pt x="6061" y="13562"/>
                    <a:pt x="6061" y="13598"/>
                  </a:cubicBezTo>
                  <a:cubicBezTo>
                    <a:pt x="6061" y="13598"/>
                    <a:pt x="5918" y="13646"/>
                    <a:pt x="5978" y="13657"/>
                  </a:cubicBezTo>
                  <a:lnTo>
                    <a:pt x="6013" y="13657"/>
                  </a:lnTo>
                  <a:lnTo>
                    <a:pt x="5537" y="14098"/>
                  </a:lnTo>
                  <a:cubicBezTo>
                    <a:pt x="5501" y="14098"/>
                    <a:pt x="5489" y="14122"/>
                    <a:pt x="5466" y="14134"/>
                  </a:cubicBezTo>
                  <a:cubicBezTo>
                    <a:pt x="5263" y="14217"/>
                    <a:pt x="5299" y="14324"/>
                    <a:pt x="5299" y="14324"/>
                  </a:cubicBezTo>
                  <a:cubicBezTo>
                    <a:pt x="5299" y="14324"/>
                    <a:pt x="3823" y="15086"/>
                    <a:pt x="3989" y="16634"/>
                  </a:cubicBezTo>
                  <a:lnTo>
                    <a:pt x="3501" y="16717"/>
                  </a:lnTo>
                  <a:cubicBezTo>
                    <a:pt x="3501" y="16693"/>
                    <a:pt x="3477" y="16682"/>
                    <a:pt x="3477" y="16682"/>
                  </a:cubicBezTo>
                  <a:cubicBezTo>
                    <a:pt x="3442" y="16682"/>
                    <a:pt x="3418" y="17015"/>
                    <a:pt x="3406" y="17170"/>
                  </a:cubicBezTo>
                  <a:cubicBezTo>
                    <a:pt x="3323" y="17194"/>
                    <a:pt x="3263" y="17277"/>
                    <a:pt x="3263" y="17372"/>
                  </a:cubicBezTo>
                  <a:cubicBezTo>
                    <a:pt x="3263" y="17408"/>
                    <a:pt x="3263" y="17420"/>
                    <a:pt x="3275" y="17455"/>
                  </a:cubicBezTo>
                  <a:lnTo>
                    <a:pt x="3215" y="17455"/>
                  </a:lnTo>
                  <a:cubicBezTo>
                    <a:pt x="3227" y="17515"/>
                    <a:pt x="3287" y="17539"/>
                    <a:pt x="3334" y="17551"/>
                  </a:cubicBezTo>
                  <a:lnTo>
                    <a:pt x="3334" y="19158"/>
                  </a:lnTo>
                  <a:lnTo>
                    <a:pt x="2263" y="19313"/>
                  </a:lnTo>
                  <a:lnTo>
                    <a:pt x="2263" y="19146"/>
                  </a:lnTo>
                  <a:lnTo>
                    <a:pt x="2501" y="18920"/>
                  </a:lnTo>
                  <a:lnTo>
                    <a:pt x="2275" y="18741"/>
                  </a:lnTo>
                  <a:lnTo>
                    <a:pt x="2275" y="18468"/>
                  </a:lnTo>
                  <a:lnTo>
                    <a:pt x="1632" y="17646"/>
                  </a:lnTo>
                  <a:lnTo>
                    <a:pt x="1632" y="16824"/>
                  </a:lnTo>
                  <a:cubicBezTo>
                    <a:pt x="1691" y="16813"/>
                    <a:pt x="1739" y="16777"/>
                    <a:pt x="1751" y="16717"/>
                  </a:cubicBezTo>
                  <a:lnTo>
                    <a:pt x="1679" y="16717"/>
                  </a:lnTo>
                  <a:cubicBezTo>
                    <a:pt x="1691" y="16693"/>
                    <a:pt x="1691" y="16682"/>
                    <a:pt x="1691" y="16646"/>
                  </a:cubicBezTo>
                  <a:cubicBezTo>
                    <a:pt x="1691" y="16563"/>
                    <a:pt x="1632" y="16467"/>
                    <a:pt x="1549" y="16443"/>
                  </a:cubicBezTo>
                  <a:cubicBezTo>
                    <a:pt x="1549" y="16289"/>
                    <a:pt x="1513" y="15943"/>
                    <a:pt x="1489" y="15943"/>
                  </a:cubicBezTo>
                  <a:cubicBezTo>
                    <a:pt x="1441" y="15943"/>
                    <a:pt x="1429" y="16289"/>
                    <a:pt x="1418" y="16443"/>
                  </a:cubicBezTo>
                  <a:cubicBezTo>
                    <a:pt x="1322" y="16467"/>
                    <a:pt x="1263" y="16539"/>
                    <a:pt x="1263" y="16646"/>
                  </a:cubicBezTo>
                  <a:cubicBezTo>
                    <a:pt x="1263" y="16682"/>
                    <a:pt x="1263" y="16693"/>
                    <a:pt x="1275" y="16717"/>
                  </a:cubicBezTo>
                  <a:lnTo>
                    <a:pt x="1215" y="16717"/>
                  </a:lnTo>
                  <a:cubicBezTo>
                    <a:pt x="1239" y="16777"/>
                    <a:pt x="1298" y="16813"/>
                    <a:pt x="1334" y="16824"/>
                  </a:cubicBezTo>
                  <a:lnTo>
                    <a:pt x="1334" y="17479"/>
                  </a:lnTo>
                  <a:lnTo>
                    <a:pt x="775" y="17479"/>
                  </a:lnTo>
                  <a:lnTo>
                    <a:pt x="775" y="15753"/>
                  </a:lnTo>
                  <a:cubicBezTo>
                    <a:pt x="834" y="15741"/>
                    <a:pt x="882" y="15705"/>
                    <a:pt x="894" y="15646"/>
                  </a:cubicBezTo>
                  <a:lnTo>
                    <a:pt x="834" y="15646"/>
                  </a:lnTo>
                  <a:cubicBezTo>
                    <a:pt x="846" y="15622"/>
                    <a:pt x="846" y="15610"/>
                    <a:pt x="846" y="15574"/>
                  </a:cubicBezTo>
                  <a:cubicBezTo>
                    <a:pt x="846" y="15491"/>
                    <a:pt x="787" y="15396"/>
                    <a:pt x="703" y="15372"/>
                  </a:cubicBezTo>
                  <a:cubicBezTo>
                    <a:pt x="703" y="15217"/>
                    <a:pt x="667" y="14872"/>
                    <a:pt x="644" y="14872"/>
                  </a:cubicBezTo>
                  <a:cubicBezTo>
                    <a:pt x="596" y="14872"/>
                    <a:pt x="584" y="15217"/>
                    <a:pt x="560" y="15372"/>
                  </a:cubicBezTo>
                  <a:cubicBezTo>
                    <a:pt x="477" y="15396"/>
                    <a:pt x="417" y="15467"/>
                    <a:pt x="417" y="15574"/>
                  </a:cubicBezTo>
                  <a:cubicBezTo>
                    <a:pt x="417" y="15610"/>
                    <a:pt x="417" y="15622"/>
                    <a:pt x="429" y="15646"/>
                  </a:cubicBezTo>
                  <a:lnTo>
                    <a:pt x="370" y="15646"/>
                  </a:lnTo>
                  <a:cubicBezTo>
                    <a:pt x="382" y="15705"/>
                    <a:pt x="441" y="15741"/>
                    <a:pt x="489" y="15753"/>
                  </a:cubicBezTo>
                  <a:lnTo>
                    <a:pt x="489" y="17396"/>
                  </a:lnTo>
                  <a:cubicBezTo>
                    <a:pt x="465" y="17348"/>
                    <a:pt x="417" y="17301"/>
                    <a:pt x="370" y="17289"/>
                  </a:cubicBezTo>
                  <a:cubicBezTo>
                    <a:pt x="370" y="17134"/>
                    <a:pt x="346" y="16801"/>
                    <a:pt x="310" y="16801"/>
                  </a:cubicBezTo>
                  <a:cubicBezTo>
                    <a:pt x="263" y="16801"/>
                    <a:pt x="251" y="17134"/>
                    <a:pt x="239" y="17289"/>
                  </a:cubicBezTo>
                  <a:cubicBezTo>
                    <a:pt x="144" y="17313"/>
                    <a:pt x="84" y="17396"/>
                    <a:pt x="84" y="17491"/>
                  </a:cubicBezTo>
                  <a:cubicBezTo>
                    <a:pt x="84" y="17527"/>
                    <a:pt x="84" y="17539"/>
                    <a:pt x="108" y="17575"/>
                  </a:cubicBezTo>
                  <a:lnTo>
                    <a:pt x="48" y="17575"/>
                  </a:lnTo>
                  <a:cubicBezTo>
                    <a:pt x="60" y="17634"/>
                    <a:pt x="120" y="17658"/>
                    <a:pt x="167" y="17670"/>
                  </a:cubicBezTo>
                  <a:lnTo>
                    <a:pt x="167" y="20170"/>
                  </a:lnTo>
                  <a:lnTo>
                    <a:pt x="84" y="20194"/>
                  </a:lnTo>
                  <a:cubicBezTo>
                    <a:pt x="25" y="20194"/>
                    <a:pt x="1" y="20253"/>
                    <a:pt x="1" y="20289"/>
                  </a:cubicBezTo>
                  <a:cubicBezTo>
                    <a:pt x="1" y="20344"/>
                    <a:pt x="50" y="20398"/>
                    <a:pt x="104" y="20398"/>
                  </a:cubicBezTo>
                  <a:cubicBezTo>
                    <a:pt x="109" y="20398"/>
                    <a:pt x="115" y="20397"/>
                    <a:pt x="120" y="20396"/>
                  </a:cubicBezTo>
                  <a:lnTo>
                    <a:pt x="167" y="20396"/>
                  </a:lnTo>
                  <a:lnTo>
                    <a:pt x="167" y="30207"/>
                  </a:lnTo>
                  <a:lnTo>
                    <a:pt x="27802" y="30207"/>
                  </a:lnTo>
                  <a:lnTo>
                    <a:pt x="27802" y="20396"/>
                  </a:lnTo>
                  <a:lnTo>
                    <a:pt x="27838" y="20396"/>
                  </a:lnTo>
                  <a:cubicBezTo>
                    <a:pt x="27843" y="20397"/>
                    <a:pt x="27848" y="20398"/>
                    <a:pt x="27853" y="20398"/>
                  </a:cubicBezTo>
                  <a:cubicBezTo>
                    <a:pt x="27907" y="20398"/>
                    <a:pt x="27957" y="20344"/>
                    <a:pt x="27957" y="20289"/>
                  </a:cubicBezTo>
                  <a:cubicBezTo>
                    <a:pt x="28040" y="20253"/>
                    <a:pt x="27992" y="20206"/>
                    <a:pt x="27933" y="20194"/>
                  </a:cubicBezTo>
                  <a:lnTo>
                    <a:pt x="27861" y="20170"/>
                  </a:lnTo>
                  <a:lnTo>
                    <a:pt x="27861" y="17670"/>
                  </a:lnTo>
                  <a:cubicBezTo>
                    <a:pt x="27921" y="17658"/>
                    <a:pt x="27968" y="17634"/>
                    <a:pt x="27980" y="17575"/>
                  </a:cubicBezTo>
                  <a:lnTo>
                    <a:pt x="27921" y="17575"/>
                  </a:lnTo>
                  <a:cubicBezTo>
                    <a:pt x="27933" y="17539"/>
                    <a:pt x="27933" y="17527"/>
                    <a:pt x="27933" y="17491"/>
                  </a:cubicBezTo>
                  <a:cubicBezTo>
                    <a:pt x="27933" y="17408"/>
                    <a:pt x="27873" y="17313"/>
                    <a:pt x="27790" y="17289"/>
                  </a:cubicBezTo>
                  <a:cubicBezTo>
                    <a:pt x="27790" y="17134"/>
                    <a:pt x="27766" y="16801"/>
                    <a:pt x="27707" y="16801"/>
                  </a:cubicBezTo>
                  <a:cubicBezTo>
                    <a:pt x="27671" y="16801"/>
                    <a:pt x="27647" y="17134"/>
                    <a:pt x="27647" y="17289"/>
                  </a:cubicBezTo>
                  <a:cubicBezTo>
                    <a:pt x="27587" y="17301"/>
                    <a:pt x="27552" y="17348"/>
                    <a:pt x="27528" y="17396"/>
                  </a:cubicBezTo>
                  <a:lnTo>
                    <a:pt x="27528" y="15753"/>
                  </a:lnTo>
                  <a:cubicBezTo>
                    <a:pt x="27587" y="15741"/>
                    <a:pt x="27635" y="15717"/>
                    <a:pt x="27647" y="15646"/>
                  </a:cubicBezTo>
                  <a:lnTo>
                    <a:pt x="27576" y="15646"/>
                  </a:lnTo>
                  <a:cubicBezTo>
                    <a:pt x="27587" y="15622"/>
                    <a:pt x="27587" y="15610"/>
                    <a:pt x="27587" y="15574"/>
                  </a:cubicBezTo>
                  <a:cubicBezTo>
                    <a:pt x="27587" y="15491"/>
                    <a:pt x="27528" y="15396"/>
                    <a:pt x="27445" y="15372"/>
                  </a:cubicBezTo>
                  <a:cubicBezTo>
                    <a:pt x="27445" y="15217"/>
                    <a:pt x="27433" y="14884"/>
                    <a:pt x="27373" y="14884"/>
                  </a:cubicBezTo>
                  <a:cubicBezTo>
                    <a:pt x="27326" y="14884"/>
                    <a:pt x="27314" y="15217"/>
                    <a:pt x="27314" y="15372"/>
                  </a:cubicBezTo>
                  <a:cubicBezTo>
                    <a:pt x="27218" y="15396"/>
                    <a:pt x="27159" y="15479"/>
                    <a:pt x="27159" y="15574"/>
                  </a:cubicBezTo>
                  <a:cubicBezTo>
                    <a:pt x="27159" y="15610"/>
                    <a:pt x="27159" y="15622"/>
                    <a:pt x="27171" y="15646"/>
                  </a:cubicBezTo>
                  <a:lnTo>
                    <a:pt x="27111" y="15646"/>
                  </a:lnTo>
                  <a:cubicBezTo>
                    <a:pt x="27135" y="15705"/>
                    <a:pt x="27195" y="15741"/>
                    <a:pt x="27230" y="15753"/>
                  </a:cubicBezTo>
                  <a:lnTo>
                    <a:pt x="27230" y="17479"/>
                  </a:lnTo>
                  <a:lnTo>
                    <a:pt x="26671" y="17479"/>
                  </a:lnTo>
                  <a:lnTo>
                    <a:pt x="26671" y="16824"/>
                  </a:lnTo>
                  <a:cubicBezTo>
                    <a:pt x="26730" y="16813"/>
                    <a:pt x="26778" y="16789"/>
                    <a:pt x="26790" y="16729"/>
                  </a:cubicBezTo>
                  <a:lnTo>
                    <a:pt x="26730" y="16729"/>
                  </a:lnTo>
                  <a:cubicBezTo>
                    <a:pt x="26742" y="16693"/>
                    <a:pt x="26742" y="16682"/>
                    <a:pt x="26742" y="16646"/>
                  </a:cubicBezTo>
                  <a:cubicBezTo>
                    <a:pt x="26742" y="16563"/>
                    <a:pt x="26683" y="16467"/>
                    <a:pt x="26599" y="16443"/>
                  </a:cubicBezTo>
                  <a:cubicBezTo>
                    <a:pt x="26599" y="16289"/>
                    <a:pt x="26575" y="15955"/>
                    <a:pt x="26516" y="15955"/>
                  </a:cubicBezTo>
                  <a:cubicBezTo>
                    <a:pt x="26480" y="15955"/>
                    <a:pt x="26456" y="16289"/>
                    <a:pt x="26456" y="16443"/>
                  </a:cubicBezTo>
                  <a:cubicBezTo>
                    <a:pt x="26373" y="16467"/>
                    <a:pt x="26314" y="16551"/>
                    <a:pt x="26314" y="16646"/>
                  </a:cubicBezTo>
                  <a:cubicBezTo>
                    <a:pt x="26314" y="16682"/>
                    <a:pt x="26314" y="16693"/>
                    <a:pt x="26325" y="16729"/>
                  </a:cubicBezTo>
                  <a:lnTo>
                    <a:pt x="26266" y="16729"/>
                  </a:lnTo>
                  <a:cubicBezTo>
                    <a:pt x="26278" y="16777"/>
                    <a:pt x="26337" y="16813"/>
                    <a:pt x="26385" y="16824"/>
                  </a:cubicBezTo>
                  <a:lnTo>
                    <a:pt x="26385" y="17646"/>
                  </a:lnTo>
                  <a:lnTo>
                    <a:pt x="25742" y="18468"/>
                  </a:lnTo>
                  <a:lnTo>
                    <a:pt x="25742" y="18753"/>
                  </a:lnTo>
                  <a:lnTo>
                    <a:pt x="25528" y="18932"/>
                  </a:lnTo>
                  <a:lnTo>
                    <a:pt x="25766" y="19146"/>
                  </a:lnTo>
                  <a:lnTo>
                    <a:pt x="25766" y="19313"/>
                  </a:lnTo>
                  <a:lnTo>
                    <a:pt x="24694" y="19170"/>
                  </a:lnTo>
                  <a:lnTo>
                    <a:pt x="24694" y="17551"/>
                  </a:lnTo>
                  <a:cubicBezTo>
                    <a:pt x="24754" y="17539"/>
                    <a:pt x="24790" y="17515"/>
                    <a:pt x="24813" y="17455"/>
                  </a:cubicBezTo>
                  <a:lnTo>
                    <a:pt x="24754" y="17455"/>
                  </a:lnTo>
                  <a:cubicBezTo>
                    <a:pt x="24766" y="17420"/>
                    <a:pt x="24766" y="17408"/>
                    <a:pt x="24766" y="17372"/>
                  </a:cubicBezTo>
                  <a:cubicBezTo>
                    <a:pt x="24766" y="17289"/>
                    <a:pt x="24706" y="17194"/>
                    <a:pt x="24611" y="17170"/>
                  </a:cubicBezTo>
                  <a:cubicBezTo>
                    <a:pt x="24611" y="17015"/>
                    <a:pt x="24599" y="16682"/>
                    <a:pt x="24539" y="16682"/>
                  </a:cubicBezTo>
                  <a:cubicBezTo>
                    <a:pt x="24528" y="16682"/>
                    <a:pt x="24528" y="16693"/>
                    <a:pt x="24528" y="16717"/>
                  </a:cubicBezTo>
                  <a:lnTo>
                    <a:pt x="24039" y="16634"/>
                  </a:lnTo>
                  <a:cubicBezTo>
                    <a:pt x="24194" y="15074"/>
                    <a:pt x="22730" y="14324"/>
                    <a:pt x="22730" y="14324"/>
                  </a:cubicBezTo>
                  <a:cubicBezTo>
                    <a:pt x="22730" y="14324"/>
                    <a:pt x="22754" y="14217"/>
                    <a:pt x="22563" y="14134"/>
                  </a:cubicBezTo>
                  <a:cubicBezTo>
                    <a:pt x="22527" y="14122"/>
                    <a:pt x="22515" y="14122"/>
                    <a:pt x="22492" y="14098"/>
                  </a:cubicBezTo>
                  <a:lnTo>
                    <a:pt x="22015" y="13657"/>
                  </a:lnTo>
                  <a:lnTo>
                    <a:pt x="22039" y="13657"/>
                  </a:lnTo>
                  <a:cubicBezTo>
                    <a:pt x="22087" y="13646"/>
                    <a:pt x="21968" y="13598"/>
                    <a:pt x="21968" y="13598"/>
                  </a:cubicBezTo>
                  <a:cubicBezTo>
                    <a:pt x="21968" y="13562"/>
                    <a:pt x="21908" y="13550"/>
                    <a:pt x="21908" y="13550"/>
                  </a:cubicBezTo>
                  <a:cubicBezTo>
                    <a:pt x="21920" y="13550"/>
                    <a:pt x="21920" y="13538"/>
                    <a:pt x="21920" y="13538"/>
                  </a:cubicBezTo>
                  <a:cubicBezTo>
                    <a:pt x="21920" y="13526"/>
                    <a:pt x="21908" y="13526"/>
                    <a:pt x="21908" y="13526"/>
                  </a:cubicBezTo>
                  <a:lnTo>
                    <a:pt x="21896" y="13526"/>
                  </a:lnTo>
                  <a:cubicBezTo>
                    <a:pt x="21896" y="13479"/>
                    <a:pt x="21849" y="13431"/>
                    <a:pt x="21801" y="13419"/>
                  </a:cubicBezTo>
                  <a:lnTo>
                    <a:pt x="21801" y="13407"/>
                  </a:lnTo>
                  <a:cubicBezTo>
                    <a:pt x="21849" y="13384"/>
                    <a:pt x="21872" y="13360"/>
                    <a:pt x="21872" y="13312"/>
                  </a:cubicBezTo>
                  <a:cubicBezTo>
                    <a:pt x="21872" y="13265"/>
                    <a:pt x="21849" y="13229"/>
                    <a:pt x="21801" y="13229"/>
                  </a:cubicBezTo>
                  <a:lnTo>
                    <a:pt x="21801" y="13181"/>
                  </a:lnTo>
                  <a:cubicBezTo>
                    <a:pt x="21861" y="13169"/>
                    <a:pt x="21920" y="13122"/>
                    <a:pt x="21920" y="13050"/>
                  </a:cubicBezTo>
                  <a:cubicBezTo>
                    <a:pt x="21920" y="12991"/>
                    <a:pt x="21896" y="12943"/>
                    <a:pt x="21837" y="12907"/>
                  </a:cubicBezTo>
                  <a:cubicBezTo>
                    <a:pt x="21837" y="12895"/>
                    <a:pt x="21813" y="12895"/>
                    <a:pt x="21801" y="12895"/>
                  </a:cubicBezTo>
                  <a:lnTo>
                    <a:pt x="21801" y="12812"/>
                  </a:lnTo>
                  <a:cubicBezTo>
                    <a:pt x="21813" y="12812"/>
                    <a:pt x="21837" y="12788"/>
                    <a:pt x="21837" y="12788"/>
                  </a:cubicBezTo>
                  <a:cubicBezTo>
                    <a:pt x="21837" y="12776"/>
                    <a:pt x="21813" y="12776"/>
                    <a:pt x="21801" y="12776"/>
                  </a:cubicBezTo>
                  <a:lnTo>
                    <a:pt x="21801" y="12729"/>
                  </a:lnTo>
                  <a:cubicBezTo>
                    <a:pt x="21837" y="12717"/>
                    <a:pt x="21861" y="12693"/>
                    <a:pt x="21861" y="12657"/>
                  </a:cubicBezTo>
                  <a:cubicBezTo>
                    <a:pt x="21861" y="12610"/>
                    <a:pt x="21837" y="12586"/>
                    <a:pt x="21801" y="12586"/>
                  </a:cubicBezTo>
                  <a:lnTo>
                    <a:pt x="21801" y="12514"/>
                  </a:lnTo>
                  <a:cubicBezTo>
                    <a:pt x="21872" y="12491"/>
                    <a:pt x="21920" y="12431"/>
                    <a:pt x="21920" y="12372"/>
                  </a:cubicBezTo>
                  <a:lnTo>
                    <a:pt x="21920" y="12348"/>
                  </a:lnTo>
                  <a:cubicBezTo>
                    <a:pt x="21908" y="12407"/>
                    <a:pt x="21861" y="12455"/>
                    <a:pt x="21801" y="12467"/>
                  </a:cubicBezTo>
                  <a:lnTo>
                    <a:pt x="21801" y="12407"/>
                  </a:lnTo>
                  <a:cubicBezTo>
                    <a:pt x="21813" y="12395"/>
                    <a:pt x="21837" y="12395"/>
                    <a:pt x="21837" y="12360"/>
                  </a:cubicBezTo>
                  <a:cubicBezTo>
                    <a:pt x="21837" y="12348"/>
                    <a:pt x="21813" y="12336"/>
                    <a:pt x="21801" y="12312"/>
                  </a:cubicBezTo>
                  <a:lnTo>
                    <a:pt x="21801" y="12300"/>
                  </a:lnTo>
                  <a:cubicBezTo>
                    <a:pt x="21837" y="12300"/>
                    <a:pt x="21837" y="12288"/>
                    <a:pt x="21837" y="12288"/>
                  </a:cubicBezTo>
                  <a:lnTo>
                    <a:pt x="21777" y="12193"/>
                  </a:lnTo>
                  <a:lnTo>
                    <a:pt x="21718" y="12288"/>
                  </a:lnTo>
                  <a:cubicBezTo>
                    <a:pt x="21718" y="12288"/>
                    <a:pt x="21718" y="12300"/>
                    <a:pt x="21742" y="12300"/>
                  </a:cubicBezTo>
                  <a:lnTo>
                    <a:pt x="21742" y="12312"/>
                  </a:lnTo>
                  <a:cubicBezTo>
                    <a:pt x="21730" y="12336"/>
                    <a:pt x="21718" y="12336"/>
                    <a:pt x="21718" y="12360"/>
                  </a:cubicBezTo>
                  <a:cubicBezTo>
                    <a:pt x="21718" y="12372"/>
                    <a:pt x="21730" y="12395"/>
                    <a:pt x="21742" y="12407"/>
                  </a:cubicBezTo>
                  <a:lnTo>
                    <a:pt x="21742" y="12467"/>
                  </a:lnTo>
                  <a:cubicBezTo>
                    <a:pt x="21682" y="12455"/>
                    <a:pt x="21634" y="12407"/>
                    <a:pt x="21622" y="12348"/>
                  </a:cubicBezTo>
                  <a:lnTo>
                    <a:pt x="21622" y="12372"/>
                  </a:lnTo>
                  <a:cubicBezTo>
                    <a:pt x="21622" y="12455"/>
                    <a:pt x="21670" y="12514"/>
                    <a:pt x="21742" y="12514"/>
                  </a:cubicBezTo>
                  <a:lnTo>
                    <a:pt x="21742" y="12586"/>
                  </a:lnTo>
                  <a:cubicBezTo>
                    <a:pt x="21718" y="12598"/>
                    <a:pt x="21682" y="12633"/>
                    <a:pt x="21682" y="12657"/>
                  </a:cubicBezTo>
                  <a:cubicBezTo>
                    <a:pt x="21682" y="12705"/>
                    <a:pt x="21718" y="12729"/>
                    <a:pt x="21742" y="12729"/>
                  </a:cubicBezTo>
                  <a:lnTo>
                    <a:pt x="21742" y="12776"/>
                  </a:lnTo>
                  <a:cubicBezTo>
                    <a:pt x="21730" y="12776"/>
                    <a:pt x="21718" y="12788"/>
                    <a:pt x="21718" y="12788"/>
                  </a:cubicBezTo>
                  <a:cubicBezTo>
                    <a:pt x="21718" y="12812"/>
                    <a:pt x="21730" y="12812"/>
                    <a:pt x="21742" y="12812"/>
                  </a:cubicBezTo>
                  <a:lnTo>
                    <a:pt x="21742" y="12895"/>
                  </a:lnTo>
                  <a:cubicBezTo>
                    <a:pt x="21730" y="12895"/>
                    <a:pt x="21718" y="12907"/>
                    <a:pt x="21718" y="12907"/>
                  </a:cubicBezTo>
                  <a:cubicBezTo>
                    <a:pt x="21670" y="12931"/>
                    <a:pt x="21622" y="12991"/>
                    <a:pt x="21622" y="13050"/>
                  </a:cubicBezTo>
                  <a:cubicBezTo>
                    <a:pt x="21622" y="13122"/>
                    <a:pt x="21670" y="13169"/>
                    <a:pt x="21742" y="13181"/>
                  </a:cubicBezTo>
                  <a:lnTo>
                    <a:pt x="21742" y="13229"/>
                  </a:lnTo>
                  <a:cubicBezTo>
                    <a:pt x="21694" y="13241"/>
                    <a:pt x="21670" y="13265"/>
                    <a:pt x="21670" y="13312"/>
                  </a:cubicBezTo>
                  <a:cubicBezTo>
                    <a:pt x="21670" y="13360"/>
                    <a:pt x="21694" y="13407"/>
                    <a:pt x="21742" y="13407"/>
                  </a:cubicBezTo>
                  <a:lnTo>
                    <a:pt x="21742" y="13419"/>
                  </a:lnTo>
                  <a:cubicBezTo>
                    <a:pt x="21694" y="13431"/>
                    <a:pt x="21658" y="13467"/>
                    <a:pt x="21658" y="13526"/>
                  </a:cubicBezTo>
                  <a:lnTo>
                    <a:pt x="21634" y="13526"/>
                  </a:lnTo>
                  <a:cubicBezTo>
                    <a:pt x="21622" y="13526"/>
                    <a:pt x="21622" y="13538"/>
                    <a:pt x="21622" y="13538"/>
                  </a:cubicBezTo>
                  <a:cubicBezTo>
                    <a:pt x="21622" y="13550"/>
                    <a:pt x="21634" y="13550"/>
                    <a:pt x="21634" y="13550"/>
                  </a:cubicBezTo>
                  <a:cubicBezTo>
                    <a:pt x="21634" y="13550"/>
                    <a:pt x="21575" y="13562"/>
                    <a:pt x="21575" y="13598"/>
                  </a:cubicBezTo>
                  <a:cubicBezTo>
                    <a:pt x="21575" y="13598"/>
                    <a:pt x="21444" y="13646"/>
                    <a:pt x="21503" y="13657"/>
                  </a:cubicBezTo>
                  <a:lnTo>
                    <a:pt x="21539" y="13657"/>
                  </a:lnTo>
                  <a:lnTo>
                    <a:pt x="21063" y="14098"/>
                  </a:lnTo>
                  <a:cubicBezTo>
                    <a:pt x="21027" y="14098"/>
                    <a:pt x="21015" y="14122"/>
                    <a:pt x="20980" y="14134"/>
                  </a:cubicBezTo>
                  <a:cubicBezTo>
                    <a:pt x="20789" y="14217"/>
                    <a:pt x="20825" y="14324"/>
                    <a:pt x="20825" y="14324"/>
                  </a:cubicBezTo>
                  <a:cubicBezTo>
                    <a:pt x="20825" y="14324"/>
                    <a:pt x="20206" y="14634"/>
                    <a:pt x="19813" y="15289"/>
                  </a:cubicBezTo>
                  <a:lnTo>
                    <a:pt x="19813" y="15134"/>
                  </a:lnTo>
                  <a:cubicBezTo>
                    <a:pt x="22325" y="9121"/>
                    <a:pt x="16717" y="6264"/>
                    <a:pt x="16717" y="6264"/>
                  </a:cubicBezTo>
                  <a:cubicBezTo>
                    <a:pt x="16717" y="6264"/>
                    <a:pt x="16800" y="5942"/>
                    <a:pt x="16253" y="5704"/>
                  </a:cubicBezTo>
                  <a:cubicBezTo>
                    <a:pt x="16181" y="5680"/>
                    <a:pt x="16098" y="5645"/>
                    <a:pt x="16027" y="5633"/>
                  </a:cubicBezTo>
                  <a:lnTo>
                    <a:pt x="14669" y="4371"/>
                  </a:lnTo>
                  <a:lnTo>
                    <a:pt x="14764" y="4371"/>
                  </a:lnTo>
                  <a:cubicBezTo>
                    <a:pt x="14895" y="4311"/>
                    <a:pt x="14538" y="4192"/>
                    <a:pt x="14538" y="4192"/>
                  </a:cubicBezTo>
                  <a:cubicBezTo>
                    <a:pt x="14550" y="4121"/>
                    <a:pt x="14372" y="4073"/>
                    <a:pt x="14372" y="4073"/>
                  </a:cubicBezTo>
                  <a:cubicBezTo>
                    <a:pt x="14407" y="4073"/>
                    <a:pt x="14431" y="4037"/>
                    <a:pt x="14431" y="4013"/>
                  </a:cubicBezTo>
                  <a:cubicBezTo>
                    <a:pt x="14431" y="3978"/>
                    <a:pt x="14407" y="3954"/>
                    <a:pt x="14372" y="3954"/>
                  </a:cubicBezTo>
                  <a:lnTo>
                    <a:pt x="14336" y="3954"/>
                  </a:lnTo>
                  <a:cubicBezTo>
                    <a:pt x="14312" y="3823"/>
                    <a:pt x="14217" y="3704"/>
                    <a:pt x="14074" y="3668"/>
                  </a:cubicBezTo>
                  <a:lnTo>
                    <a:pt x="14074" y="3620"/>
                  </a:lnTo>
                  <a:cubicBezTo>
                    <a:pt x="14193" y="3597"/>
                    <a:pt x="14288" y="3489"/>
                    <a:pt x="14288" y="3359"/>
                  </a:cubicBezTo>
                  <a:cubicBezTo>
                    <a:pt x="14288" y="3228"/>
                    <a:pt x="14193" y="3120"/>
                    <a:pt x="14074" y="3085"/>
                  </a:cubicBezTo>
                  <a:lnTo>
                    <a:pt x="14074" y="2989"/>
                  </a:lnTo>
                  <a:cubicBezTo>
                    <a:pt x="14264" y="2954"/>
                    <a:pt x="14407" y="2787"/>
                    <a:pt x="14407" y="2597"/>
                  </a:cubicBezTo>
                  <a:cubicBezTo>
                    <a:pt x="14407" y="2430"/>
                    <a:pt x="14300" y="2299"/>
                    <a:pt x="14169" y="2239"/>
                  </a:cubicBezTo>
                  <a:lnTo>
                    <a:pt x="14181" y="2227"/>
                  </a:lnTo>
                  <a:cubicBezTo>
                    <a:pt x="14181" y="2192"/>
                    <a:pt x="14133" y="2180"/>
                    <a:pt x="14062" y="2168"/>
                  </a:cubicBezTo>
                  <a:lnTo>
                    <a:pt x="14062" y="1918"/>
                  </a:lnTo>
                  <a:cubicBezTo>
                    <a:pt x="14122" y="1894"/>
                    <a:pt x="14181" y="1882"/>
                    <a:pt x="14181" y="1858"/>
                  </a:cubicBezTo>
                  <a:cubicBezTo>
                    <a:pt x="14181" y="1823"/>
                    <a:pt x="14133" y="1811"/>
                    <a:pt x="14062" y="1799"/>
                  </a:cubicBezTo>
                  <a:lnTo>
                    <a:pt x="14062" y="1680"/>
                  </a:lnTo>
                  <a:cubicBezTo>
                    <a:pt x="14169" y="1644"/>
                    <a:pt x="14252" y="1561"/>
                    <a:pt x="14252" y="1442"/>
                  </a:cubicBezTo>
                  <a:cubicBezTo>
                    <a:pt x="14252" y="1323"/>
                    <a:pt x="14169" y="1215"/>
                    <a:pt x="14062" y="1203"/>
                  </a:cubicBezTo>
                  <a:lnTo>
                    <a:pt x="14062" y="989"/>
                  </a:lnTo>
                  <a:cubicBezTo>
                    <a:pt x="14276" y="965"/>
                    <a:pt x="14419" y="799"/>
                    <a:pt x="14419" y="584"/>
                  </a:cubicBezTo>
                  <a:cubicBezTo>
                    <a:pt x="14419" y="561"/>
                    <a:pt x="14419" y="525"/>
                    <a:pt x="14407" y="513"/>
                  </a:cubicBezTo>
                  <a:cubicBezTo>
                    <a:pt x="14372" y="692"/>
                    <a:pt x="14229" y="822"/>
                    <a:pt x="14050" y="846"/>
                  </a:cubicBezTo>
                  <a:lnTo>
                    <a:pt x="14050" y="680"/>
                  </a:lnTo>
                  <a:cubicBezTo>
                    <a:pt x="14110" y="668"/>
                    <a:pt x="14133" y="608"/>
                    <a:pt x="14133" y="549"/>
                  </a:cubicBezTo>
                  <a:cubicBezTo>
                    <a:pt x="14133" y="489"/>
                    <a:pt x="14098" y="430"/>
                    <a:pt x="14050" y="406"/>
                  </a:cubicBezTo>
                  <a:lnTo>
                    <a:pt x="14050" y="382"/>
                  </a:lnTo>
                  <a:cubicBezTo>
                    <a:pt x="14133" y="370"/>
                    <a:pt x="14157" y="334"/>
                    <a:pt x="14157" y="334"/>
                  </a:cubicBezTo>
                  <a:lnTo>
                    <a:pt x="14002" y="1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74000">
                  <a:srgbClr val="7D386F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148;p29">
              <a:extLst>
                <a:ext uri="{FF2B5EF4-FFF2-40B4-BE49-F238E27FC236}">
                  <a16:creationId xmlns:a16="http://schemas.microsoft.com/office/drawing/2014/main" id="{E448ED7F-6FD8-40B2-A26F-C3CC19FEE5F0}"/>
                </a:ext>
              </a:extLst>
            </p:cNvPr>
            <p:cNvSpPr/>
            <p:nvPr/>
          </p:nvSpPr>
          <p:spPr>
            <a:xfrm>
              <a:off x="1489983" y="2820351"/>
              <a:ext cx="86100" cy="86100"/>
            </a:xfrm>
            <a:prstGeom prst="star4">
              <a:avLst>
                <a:gd name="adj" fmla="val 2247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149;p29">
              <a:extLst>
                <a:ext uri="{FF2B5EF4-FFF2-40B4-BE49-F238E27FC236}">
                  <a16:creationId xmlns:a16="http://schemas.microsoft.com/office/drawing/2014/main" id="{15A5B19A-DB1A-48B4-95B8-24ECBDB7A4FC}"/>
                </a:ext>
              </a:extLst>
            </p:cNvPr>
            <p:cNvSpPr/>
            <p:nvPr/>
          </p:nvSpPr>
          <p:spPr>
            <a:xfrm>
              <a:off x="3564283" y="3645851"/>
              <a:ext cx="86100" cy="86100"/>
            </a:xfrm>
            <a:prstGeom prst="star4">
              <a:avLst>
                <a:gd name="adj" fmla="val 2247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150;p29">
              <a:extLst>
                <a:ext uri="{FF2B5EF4-FFF2-40B4-BE49-F238E27FC236}">
                  <a16:creationId xmlns:a16="http://schemas.microsoft.com/office/drawing/2014/main" id="{87AEB499-C3F5-40FA-967D-56BD3CD875FF}"/>
                </a:ext>
              </a:extLst>
            </p:cNvPr>
            <p:cNvSpPr/>
            <p:nvPr/>
          </p:nvSpPr>
          <p:spPr>
            <a:xfrm>
              <a:off x="236857" y="1498151"/>
              <a:ext cx="3709636" cy="3097353"/>
            </a:xfrm>
            <a:custGeom>
              <a:avLst/>
              <a:gdLst/>
              <a:ahLst/>
              <a:cxnLst/>
              <a:rect l="l" t="t" r="r" b="b"/>
              <a:pathLst>
                <a:path w="56770" h="47400" extrusionOk="0">
                  <a:moveTo>
                    <a:pt x="28373" y="2453"/>
                  </a:moveTo>
                  <a:cubicBezTo>
                    <a:pt x="29016" y="3037"/>
                    <a:pt x="29921" y="3644"/>
                    <a:pt x="31183" y="4108"/>
                  </a:cubicBezTo>
                  <a:cubicBezTo>
                    <a:pt x="34207" y="5204"/>
                    <a:pt x="37255" y="7228"/>
                    <a:pt x="37255" y="9287"/>
                  </a:cubicBezTo>
                  <a:lnTo>
                    <a:pt x="37255" y="10931"/>
                  </a:lnTo>
                  <a:lnTo>
                    <a:pt x="38898" y="10752"/>
                  </a:lnTo>
                  <a:cubicBezTo>
                    <a:pt x="38898" y="10752"/>
                    <a:pt x="39065" y="10740"/>
                    <a:pt x="39315" y="10740"/>
                  </a:cubicBezTo>
                  <a:cubicBezTo>
                    <a:pt x="40053" y="10740"/>
                    <a:pt x="41505" y="10859"/>
                    <a:pt x="42720" y="11633"/>
                  </a:cubicBezTo>
                  <a:cubicBezTo>
                    <a:pt x="44196" y="12562"/>
                    <a:pt x="44911" y="14169"/>
                    <a:pt x="44911" y="16526"/>
                  </a:cubicBezTo>
                  <a:lnTo>
                    <a:pt x="44911" y="18098"/>
                  </a:lnTo>
                  <a:lnTo>
                    <a:pt x="46447" y="18015"/>
                  </a:lnTo>
                  <a:cubicBezTo>
                    <a:pt x="46470" y="18015"/>
                    <a:pt x="47375" y="18015"/>
                    <a:pt x="48209" y="18539"/>
                  </a:cubicBezTo>
                  <a:cubicBezTo>
                    <a:pt x="49221" y="19170"/>
                    <a:pt x="49745" y="20360"/>
                    <a:pt x="49745" y="22063"/>
                  </a:cubicBezTo>
                  <a:lnTo>
                    <a:pt x="49745" y="23313"/>
                  </a:lnTo>
                  <a:lnTo>
                    <a:pt x="50971" y="23539"/>
                  </a:lnTo>
                  <a:cubicBezTo>
                    <a:pt x="50971" y="23539"/>
                    <a:pt x="52126" y="23765"/>
                    <a:pt x="53233" y="24539"/>
                  </a:cubicBezTo>
                  <a:cubicBezTo>
                    <a:pt x="54602" y="25480"/>
                    <a:pt x="55257" y="26766"/>
                    <a:pt x="55257" y="28480"/>
                  </a:cubicBezTo>
                  <a:lnTo>
                    <a:pt x="55257" y="45911"/>
                  </a:lnTo>
                  <a:lnTo>
                    <a:pt x="1489" y="45911"/>
                  </a:lnTo>
                  <a:lnTo>
                    <a:pt x="1489" y="28492"/>
                  </a:lnTo>
                  <a:cubicBezTo>
                    <a:pt x="1489" y="26778"/>
                    <a:pt x="2167" y="25492"/>
                    <a:pt x="3513" y="24551"/>
                  </a:cubicBezTo>
                  <a:cubicBezTo>
                    <a:pt x="4620" y="23789"/>
                    <a:pt x="5775" y="23551"/>
                    <a:pt x="5799" y="23551"/>
                  </a:cubicBezTo>
                  <a:lnTo>
                    <a:pt x="7013" y="23325"/>
                  </a:lnTo>
                  <a:lnTo>
                    <a:pt x="7001" y="22087"/>
                  </a:lnTo>
                  <a:cubicBezTo>
                    <a:pt x="7001" y="20372"/>
                    <a:pt x="7525" y="19182"/>
                    <a:pt x="8537" y="18551"/>
                  </a:cubicBezTo>
                  <a:cubicBezTo>
                    <a:pt x="9370" y="18039"/>
                    <a:pt x="10275" y="18039"/>
                    <a:pt x="10323" y="18039"/>
                  </a:cubicBezTo>
                  <a:lnTo>
                    <a:pt x="11883" y="18110"/>
                  </a:lnTo>
                  <a:lnTo>
                    <a:pt x="11835" y="16550"/>
                  </a:lnTo>
                  <a:cubicBezTo>
                    <a:pt x="11835" y="14181"/>
                    <a:pt x="12549" y="12574"/>
                    <a:pt x="14026" y="11645"/>
                  </a:cubicBezTo>
                  <a:cubicBezTo>
                    <a:pt x="15252" y="10871"/>
                    <a:pt x="16693" y="10752"/>
                    <a:pt x="17431" y="10752"/>
                  </a:cubicBezTo>
                  <a:cubicBezTo>
                    <a:pt x="17693" y="10752"/>
                    <a:pt x="17848" y="10776"/>
                    <a:pt x="17848" y="10776"/>
                  </a:cubicBezTo>
                  <a:lnTo>
                    <a:pt x="19491" y="10919"/>
                  </a:lnTo>
                  <a:lnTo>
                    <a:pt x="19491" y="9287"/>
                  </a:lnTo>
                  <a:cubicBezTo>
                    <a:pt x="19491" y="7228"/>
                    <a:pt x="22539" y="5204"/>
                    <a:pt x="25563" y="4108"/>
                  </a:cubicBezTo>
                  <a:cubicBezTo>
                    <a:pt x="26837" y="3644"/>
                    <a:pt x="27730" y="3037"/>
                    <a:pt x="28373" y="2453"/>
                  </a:cubicBezTo>
                  <a:close/>
                  <a:moveTo>
                    <a:pt x="28385" y="1"/>
                  </a:moveTo>
                  <a:cubicBezTo>
                    <a:pt x="28385" y="1"/>
                    <a:pt x="27837" y="1727"/>
                    <a:pt x="25075" y="2739"/>
                  </a:cubicBezTo>
                  <a:cubicBezTo>
                    <a:pt x="22301" y="3739"/>
                    <a:pt x="18014" y="6037"/>
                    <a:pt x="18014" y="9311"/>
                  </a:cubicBezTo>
                  <a:cubicBezTo>
                    <a:pt x="18014" y="9311"/>
                    <a:pt x="17805" y="9289"/>
                    <a:pt x="17455" y="9289"/>
                  </a:cubicBezTo>
                  <a:cubicBezTo>
                    <a:pt x="15691" y="9289"/>
                    <a:pt x="10359" y="9845"/>
                    <a:pt x="10359" y="16562"/>
                  </a:cubicBezTo>
                  <a:cubicBezTo>
                    <a:pt x="10359" y="16562"/>
                    <a:pt x="10346" y="16562"/>
                    <a:pt x="10321" y="16562"/>
                  </a:cubicBezTo>
                  <a:cubicBezTo>
                    <a:pt x="9873" y="16562"/>
                    <a:pt x="5525" y="16701"/>
                    <a:pt x="5525" y="22099"/>
                  </a:cubicBezTo>
                  <a:cubicBezTo>
                    <a:pt x="5525" y="22099"/>
                    <a:pt x="0" y="23075"/>
                    <a:pt x="0" y="28492"/>
                  </a:cubicBezTo>
                  <a:lnTo>
                    <a:pt x="0" y="47233"/>
                  </a:lnTo>
                  <a:lnTo>
                    <a:pt x="0" y="47399"/>
                  </a:lnTo>
                  <a:lnTo>
                    <a:pt x="56769" y="47399"/>
                  </a:lnTo>
                  <a:lnTo>
                    <a:pt x="56769" y="47233"/>
                  </a:lnTo>
                  <a:lnTo>
                    <a:pt x="56769" y="28492"/>
                  </a:lnTo>
                  <a:cubicBezTo>
                    <a:pt x="56769" y="23087"/>
                    <a:pt x="51245" y="22099"/>
                    <a:pt x="51245" y="22099"/>
                  </a:cubicBezTo>
                  <a:cubicBezTo>
                    <a:pt x="51245" y="16701"/>
                    <a:pt x="46897" y="16562"/>
                    <a:pt x="46448" y="16562"/>
                  </a:cubicBezTo>
                  <a:cubicBezTo>
                    <a:pt x="46424" y="16562"/>
                    <a:pt x="46411" y="16562"/>
                    <a:pt x="46411" y="16562"/>
                  </a:cubicBezTo>
                  <a:cubicBezTo>
                    <a:pt x="46411" y="9850"/>
                    <a:pt x="41110" y="9289"/>
                    <a:pt x="39337" y="9289"/>
                  </a:cubicBezTo>
                  <a:cubicBezTo>
                    <a:pt x="38981" y="9289"/>
                    <a:pt x="38767" y="9311"/>
                    <a:pt x="38767" y="9311"/>
                  </a:cubicBezTo>
                  <a:cubicBezTo>
                    <a:pt x="38767" y="6037"/>
                    <a:pt x="34493" y="3739"/>
                    <a:pt x="31707" y="2739"/>
                  </a:cubicBezTo>
                  <a:cubicBezTo>
                    <a:pt x="28944" y="1727"/>
                    <a:pt x="28385" y="1"/>
                    <a:pt x="28385" y="1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FF2C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36" name="صورة 135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CA4C0B4F-38DD-4885-B522-BB651BB219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33025" y="3465928"/>
              <a:ext cx="1572017" cy="928918"/>
            </a:xfrm>
            <a:prstGeom prst="rect">
              <a:avLst/>
            </a:prstGeom>
            <a:effectLst/>
          </p:spPr>
        </p:pic>
        <p:grpSp>
          <p:nvGrpSpPr>
            <p:cNvPr id="137" name="Google Shape;1143;p29">
              <a:extLst>
                <a:ext uri="{FF2B5EF4-FFF2-40B4-BE49-F238E27FC236}">
                  <a16:creationId xmlns:a16="http://schemas.microsoft.com/office/drawing/2014/main" id="{446183D1-0EE9-4DF2-B9EE-36CBF756C9C2}"/>
                </a:ext>
              </a:extLst>
            </p:cNvPr>
            <p:cNvGrpSpPr/>
            <p:nvPr/>
          </p:nvGrpSpPr>
          <p:grpSpPr>
            <a:xfrm>
              <a:off x="1828953" y="1771906"/>
              <a:ext cx="558125" cy="536100"/>
              <a:chOff x="6535925" y="-2669850"/>
              <a:chExt cx="558125" cy="536100"/>
            </a:xfrm>
          </p:grpSpPr>
          <p:sp>
            <p:nvSpPr>
              <p:cNvPr id="138" name="Google Shape;1144;p29">
                <a:extLst>
                  <a:ext uri="{FF2B5EF4-FFF2-40B4-BE49-F238E27FC236}">
                    <a16:creationId xmlns:a16="http://schemas.microsoft.com/office/drawing/2014/main" id="{0FBCDE60-38E5-4C62-AAD9-8D8558C373EB}"/>
                  </a:ext>
                </a:extLst>
              </p:cNvPr>
              <p:cNvSpPr/>
              <p:nvPr/>
            </p:nvSpPr>
            <p:spPr>
              <a:xfrm>
                <a:off x="6868700" y="-2505750"/>
                <a:ext cx="109575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4383" h="4076" extrusionOk="0">
                    <a:moveTo>
                      <a:pt x="2203" y="0"/>
                    </a:moveTo>
                    <a:cubicBezTo>
                      <a:pt x="2168" y="0"/>
                      <a:pt x="2126" y="15"/>
                      <a:pt x="2084" y="45"/>
                    </a:cubicBezTo>
                    <a:lnTo>
                      <a:pt x="1489" y="1247"/>
                    </a:lnTo>
                    <a:cubicBezTo>
                      <a:pt x="1489" y="1283"/>
                      <a:pt x="1465" y="1295"/>
                      <a:pt x="1429" y="1295"/>
                    </a:cubicBezTo>
                    <a:lnTo>
                      <a:pt x="96" y="1485"/>
                    </a:lnTo>
                    <a:cubicBezTo>
                      <a:pt x="13" y="1509"/>
                      <a:pt x="1" y="1593"/>
                      <a:pt x="48" y="1640"/>
                    </a:cubicBezTo>
                    <a:lnTo>
                      <a:pt x="1013" y="2581"/>
                    </a:lnTo>
                    <a:cubicBezTo>
                      <a:pt x="1048" y="2593"/>
                      <a:pt x="1048" y="2617"/>
                      <a:pt x="1048" y="2652"/>
                    </a:cubicBezTo>
                    <a:lnTo>
                      <a:pt x="822" y="3974"/>
                    </a:lnTo>
                    <a:cubicBezTo>
                      <a:pt x="822" y="4033"/>
                      <a:pt x="871" y="4075"/>
                      <a:pt x="921" y="4075"/>
                    </a:cubicBezTo>
                    <a:cubicBezTo>
                      <a:pt x="932" y="4075"/>
                      <a:pt x="943" y="4073"/>
                      <a:pt x="953" y="4069"/>
                    </a:cubicBezTo>
                    <a:lnTo>
                      <a:pt x="2144" y="3438"/>
                    </a:lnTo>
                    <a:cubicBezTo>
                      <a:pt x="2156" y="3432"/>
                      <a:pt x="2168" y="3429"/>
                      <a:pt x="2181" y="3429"/>
                    </a:cubicBezTo>
                    <a:cubicBezTo>
                      <a:pt x="2194" y="3429"/>
                      <a:pt x="2209" y="3432"/>
                      <a:pt x="2227" y="3438"/>
                    </a:cubicBezTo>
                    <a:lnTo>
                      <a:pt x="3418" y="4069"/>
                    </a:lnTo>
                    <a:cubicBezTo>
                      <a:pt x="3430" y="4073"/>
                      <a:pt x="3443" y="4075"/>
                      <a:pt x="3455" y="4075"/>
                    </a:cubicBezTo>
                    <a:cubicBezTo>
                      <a:pt x="3512" y="4075"/>
                      <a:pt x="3559" y="4033"/>
                      <a:pt x="3549" y="3974"/>
                    </a:cubicBezTo>
                    <a:lnTo>
                      <a:pt x="3322" y="2652"/>
                    </a:lnTo>
                    <a:cubicBezTo>
                      <a:pt x="3322" y="2617"/>
                      <a:pt x="3334" y="2593"/>
                      <a:pt x="3358" y="2581"/>
                    </a:cubicBezTo>
                    <a:lnTo>
                      <a:pt x="4323" y="1640"/>
                    </a:lnTo>
                    <a:cubicBezTo>
                      <a:pt x="4382" y="1593"/>
                      <a:pt x="4346" y="1509"/>
                      <a:pt x="4275" y="1485"/>
                    </a:cubicBezTo>
                    <a:lnTo>
                      <a:pt x="2941" y="1295"/>
                    </a:lnTo>
                    <a:cubicBezTo>
                      <a:pt x="2918" y="1295"/>
                      <a:pt x="2894" y="1283"/>
                      <a:pt x="2882" y="1247"/>
                    </a:cubicBezTo>
                    <a:lnTo>
                      <a:pt x="2287" y="45"/>
                    </a:lnTo>
                    <a:cubicBezTo>
                      <a:pt x="2269" y="15"/>
                      <a:pt x="2239" y="0"/>
                      <a:pt x="220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69138"/>
                  </a:gs>
                  <a:gs pos="50000">
                    <a:srgbClr val="FFF2CC"/>
                  </a:gs>
                  <a:gs pos="100000">
                    <a:srgbClr val="E69138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145;p29">
                <a:extLst>
                  <a:ext uri="{FF2B5EF4-FFF2-40B4-BE49-F238E27FC236}">
                    <a16:creationId xmlns:a16="http://schemas.microsoft.com/office/drawing/2014/main" id="{7AB5D4BB-4239-4567-B3D5-0FE39DEA1690}"/>
                  </a:ext>
                </a:extLst>
              </p:cNvPr>
              <p:cNvSpPr/>
              <p:nvPr/>
            </p:nvSpPr>
            <p:spPr>
              <a:xfrm>
                <a:off x="6572525" y="-2669850"/>
                <a:ext cx="521525" cy="536100"/>
              </a:xfrm>
              <a:custGeom>
                <a:avLst/>
                <a:gdLst/>
                <a:ahLst/>
                <a:cxnLst/>
                <a:rect l="l" t="t" r="r" b="b"/>
                <a:pathLst>
                  <a:path w="20861" h="21444" extrusionOk="0">
                    <a:moveTo>
                      <a:pt x="8204" y="1"/>
                    </a:moveTo>
                    <a:lnTo>
                      <a:pt x="8204" y="1"/>
                    </a:lnTo>
                    <a:cubicBezTo>
                      <a:pt x="3489" y="1191"/>
                      <a:pt x="1" y="5466"/>
                      <a:pt x="1" y="10550"/>
                    </a:cubicBezTo>
                    <a:cubicBezTo>
                      <a:pt x="1" y="16562"/>
                      <a:pt x="4882" y="21444"/>
                      <a:pt x="10895" y="21444"/>
                    </a:cubicBezTo>
                    <a:cubicBezTo>
                      <a:pt x="15336" y="21444"/>
                      <a:pt x="19158" y="18789"/>
                      <a:pt x="20861" y="14979"/>
                    </a:cubicBezTo>
                    <a:lnTo>
                      <a:pt x="20861" y="14979"/>
                    </a:lnTo>
                    <a:cubicBezTo>
                      <a:pt x="19289" y="16027"/>
                      <a:pt x="17146" y="16979"/>
                      <a:pt x="15110" y="16979"/>
                    </a:cubicBezTo>
                    <a:cubicBezTo>
                      <a:pt x="9669" y="16979"/>
                      <a:pt x="4990" y="12455"/>
                      <a:pt x="4990" y="7014"/>
                    </a:cubicBezTo>
                    <a:cubicBezTo>
                      <a:pt x="4990" y="4394"/>
                      <a:pt x="6526" y="1775"/>
                      <a:pt x="8204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E69138"/>
                  </a:gs>
                  <a:gs pos="50000">
                    <a:srgbClr val="FFF2CC"/>
                  </a:gs>
                  <a:gs pos="100000">
                    <a:srgbClr val="E69138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146;p29">
                <a:extLst>
                  <a:ext uri="{FF2B5EF4-FFF2-40B4-BE49-F238E27FC236}">
                    <a16:creationId xmlns:a16="http://schemas.microsoft.com/office/drawing/2014/main" id="{DCCB7E84-5C15-44D0-A4CD-4CD18F13CB22}"/>
                  </a:ext>
                </a:extLst>
              </p:cNvPr>
              <p:cNvSpPr/>
              <p:nvPr/>
            </p:nvSpPr>
            <p:spPr>
              <a:xfrm>
                <a:off x="6535925" y="-2669850"/>
                <a:ext cx="558125" cy="469825"/>
              </a:xfrm>
              <a:custGeom>
                <a:avLst/>
                <a:gdLst/>
                <a:ahLst/>
                <a:cxnLst/>
                <a:rect l="l" t="t" r="r" b="b"/>
                <a:pathLst>
                  <a:path w="22325" h="18793" extrusionOk="0">
                    <a:moveTo>
                      <a:pt x="9668" y="1"/>
                    </a:moveTo>
                    <a:lnTo>
                      <a:pt x="9668" y="1"/>
                    </a:lnTo>
                    <a:cubicBezTo>
                      <a:pt x="9667" y="1"/>
                      <a:pt x="1" y="6109"/>
                      <a:pt x="6585" y="15229"/>
                    </a:cubicBezTo>
                    <a:cubicBezTo>
                      <a:pt x="7896" y="17034"/>
                      <a:pt x="11307" y="18793"/>
                      <a:pt x="14854" y="18793"/>
                    </a:cubicBezTo>
                    <a:cubicBezTo>
                      <a:pt x="17554" y="18793"/>
                      <a:pt x="20333" y="17773"/>
                      <a:pt x="22325" y="14979"/>
                    </a:cubicBezTo>
                    <a:lnTo>
                      <a:pt x="22325" y="14979"/>
                    </a:lnTo>
                    <a:cubicBezTo>
                      <a:pt x="20753" y="16027"/>
                      <a:pt x="18872" y="16646"/>
                      <a:pt x="16824" y="16658"/>
                    </a:cubicBezTo>
                    <a:cubicBezTo>
                      <a:pt x="11383" y="16658"/>
                      <a:pt x="6966" y="12240"/>
                      <a:pt x="6966" y="6787"/>
                    </a:cubicBezTo>
                    <a:cubicBezTo>
                      <a:pt x="6966" y="4156"/>
                      <a:pt x="7990" y="1775"/>
                      <a:pt x="9668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E69138"/>
                  </a:gs>
                  <a:gs pos="50000">
                    <a:srgbClr val="F9CB9C"/>
                  </a:gs>
                  <a:gs pos="100000">
                    <a:srgbClr val="E69138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1" name="مجموعة 140">
            <a:extLst>
              <a:ext uri="{FF2B5EF4-FFF2-40B4-BE49-F238E27FC236}">
                <a16:creationId xmlns:a16="http://schemas.microsoft.com/office/drawing/2014/main" id="{07AF3889-7593-406A-AF3C-38190CAFEA22}"/>
              </a:ext>
            </a:extLst>
          </p:cNvPr>
          <p:cNvGrpSpPr/>
          <p:nvPr/>
        </p:nvGrpSpPr>
        <p:grpSpPr>
          <a:xfrm>
            <a:off x="4452529" y="186933"/>
            <a:ext cx="4624094" cy="767667"/>
            <a:chOff x="6478215" y="1907849"/>
            <a:chExt cx="1594361" cy="931299"/>
          </a:xfrm>
        </p:grpSpPr>
        <p:sp>
          <p:nvSpPr>
            <p:cNvPr id="142" name="Google Shape;1261;p32">
              <a:extLst>
                <a:ext uri="{FF2B5EF4-FFF2-40B4-BE49-F238E27FC236}">
                  <a16:creationId xmlns:a16="http://schemas.microsoft.com/office/drawing/2014/main" id="{2026DCA7-9C1A-463E-99DD-3452A1D996D9}"/>
                </a:ext>
              </a:extLst>
            </p:cNvPr>
            <p:cNvSpPr/>
            <p:nvPr/>
          </p:nvSpPr>
          <p:spPr>
            <a:xfrm rot="5400000">
              <a:off x="6813826" y="1585895"/>
              <a:ext cx="922805" cy="1575360"/>
            </a:xfrm>
            <a:custGeom>
              <a:avLst/>
              <a:gdLst/>
              <a:ahLst/>
              <a:cxnLst/>
              <a:rect l="l" t="t" r="r" b="b"/>
              <a:pathLst>
                <a:path w="65950" h="112586" extrusionOk="0">
                  <a:moveTo>
                    <a:pt x="32969" y="0"/>
                  </a:moveTo>
                  <a:cubicBezTo>
                    <a:pt x="32517" y="726"/>
                    <a:pt x="31481" y="1976"/>
                    <a:pt x="29171" y="2810"/>
                  </a:cubicBezTo>
                  <a:cubicBezTo>
                    <a:pt x="25278" y="4227"/>
                    <a:pt x="21111" y="6918"/>
                    <a:pt x="21111" y="10227"/>
                  </a:cubicBezTo>
                  <a:lnTo>
                    <a:pt x="21111" y="10561"/>
                  </a:lnTo>
                  <a:lnTo>
                    <a:pt x="20777" y="10525"/>
                  </a:lnTo>
                  <a:cubicBezTo>
                    <a:pt x="20765" y="10525"/>
                    <a:pt x="20527" y="10501"/>
                    <a:pt x="20134" y="10501"/>
                  </a:cubicBezTo>
                  <a:cubicBezTo>
                    <a:pt x="19098" y="10501"/>
                    <a:pt x="17098" y="10668"/>
                    <a:pt x="15360" y="11763"/>
                  </a:cubicBezTo>
                  <a:cubicBezTo>
                    <a:pt x="13217" y="13121"/>
                    <a:pt x="12133" y="15466"/>
                    <a:pt x="12133" y="18729"/>
                  </a:cubicBezTo>
                  <a:lnTo>
                    <a:pt x="12133" y="19038"/>
                  </a:lnTo>
                  <a:lnTo>
                    <a:pt x="11824" y="19026"/>
                  </a:lnTo>
                  <a:lnTo>
                    <a:pt x="11788" y="19026"/>
                  </a:lnTo>
                  <a:cubicBezTo>
                    <a:pt x="11240" y="19026"/>
                    <a:pt x="6466" y="19193"/>
                    <a:pt x="6466" y="25217"/>
                  </a:cubicBezTo>
                  <a:lnTo>
                    <a:pt x="6466" y="25467"/>
                  </a:lnTo>
                  <a:lnTo>
                    <a:pt x="6228" y="25515"/>
                  </a:lnTo>
                  <a:cubicBezTo>
                    <a:pt x="6216" y="25515"/>
                    <a:pt x="4632" y="25813"/>
                    <a:pt x="3084" y="26860"/>
                  </a:cubicBezTo>
                  <a:cubicBezTo>
                    <a:pt x="1049" y="28242"/>
                    <a:pt x="1" y="30218"/>
                    <a:pt x="1" y="32730"/>
                  </a:cubicBezTo>
                  <a:lnTo>
                    <a:pt x="1" y="79843"/>
                  </a:lnTo>
                  <a:cubicBezTo>
                    <a:pt x="1" y="82355"/>
                    <a:pt x="1025" y="84332"/>
                    <a:pt x="3084" y="85713"/>
                  </a:cubicBezTo>
                  <a:cubicBezTo>
                    <a:pt x="4632" y="86761"/>
                    <a:pt x="6216" y="87058"/>
                    <a:pt x="6228" y="87058"/>
                  </a:cubicBezTo>
                  <a:lnTo>
                    <a:pt x="6466" y="87106"/>
                  </a:lnTo>
                  <a:lnTo>
                    <a:pt x="6466" y="87356"/>
                  </a:lnTo>
                  <a:cubicBezTo>
                    <a:pt x="6466" y="93369"/>
                    <a:pt x="11240" y="93547"/>
                    <a:pt x="11788" y="93547"/>
                  </a:cubicBezTo>
                  <a:lnTo>
                    <a:pt x="11824" y="93547"/>
                  </a:lnTo>
                  <a:lnTo>
                    <a:pt x="12133" y="93535"/>
                  </a:lnTo>
                  <a:lnTo>
                    <a:pt x="12133" y="93845"/>
                  </a:lnTo>
                  <a:cubicBezTo>
                    <a:pt x="12133" y="97107"/>
                    <a:pt x="13217" y="99453"/>
                    <a:pt x="15360" y="100810"/>
                  </a:cubicBezTo>
                  <a:cubicBezTo>
                    <a:pt x="17098" y="101905"/>
                    <a:pt x="19098" y="102072"/>
                    <a:pt x="20134" y="102072"/>
                  </a:cubicBezTo>
                  <a:cubicBezTo>
                    <a:pt x="20539" y="102072"/>
                    <a:pt x="20777" y="102048"/>
                    <a:pt x="20777" y="102048"/>
                  </a:cubicBezTo>
                  <a:lnTo>
                    <a:pt x="21111" y="102013"/>
                  </a:lnTo>
                  <a:lnTo>
                    <a:pt x="21111" y="102346"/>
                  </a:lnTo>
                  <a:cubicBezTo>
                    <a:pt x="21111" y="105644"/>
                    <a:pt x="25278" y="108359"/>
                    <a:pt x="29171" y="109764"/>
                  </a:cubicBezTo>
                  <a:cubicBezTo>
                    <a:pt x="31481" y="110597"/>
                    <a:pt x="32517" y="111847"/>
                    <a:pt x="32969" y="112585"/>
                  </a:cubicBezTo>
                  <a:cubicBezTo>
                    <a:pt x="33410" y="111847"/>
                    <a:pt x="34457" y="110597"/>
                    <a:pt x="36779" y="109775"/>
                  </a:cubicBezTo>
                  <a:cubicBezTo>
                    <a:pt x="40684" y="108359"/>
                    <a:pt x="44852" y="105668"/>
                    <a:pt x="44852" y="102346"/>
                  </a:cubicBezTo>
                  <a:lnTo>
                    <a:pt x="44852" y="102013"/>
                  </a:lnTo>
                  <a:lnTo>
                    <a:pt x="45173" y="102048"/>
                  </a:lnTo>
                  <a:cubicBezTo>
                    <a:pt x="45185" y="102048"/>
                    <a:pt x="45423" y="102072"/>
                    <a:pt x="45816" y="102072"/>
                  </a:cubicBezTo>
                  <a:cubicBezTo>
                    <a:pt x="46852" y="102072"/>
                    <a:pt x="48852" y="101917"/>
                    <a:pt x="50590" y="100810"/>
                  </a:cubicBezTo>
                  <a:cubicBezTo>
                    <a:pt x="52734" y="99453"/>
                    <a:pt x="53817" y="97107"/>
                    <a:pt x="53817" y="93845"/>
                  </a:cubicBezTo>
                  <a:lnTo>
                    <a:pt x="53817" y="93535"/>
                  </a:lnTo>
                  <a:lnTo>
                    <a:pt x="54138" y="93547"/>
                  </a:lnTo>
                  <a:lnTo>
                    <a:pt x="54162" y="93547"/>
                  </a:lnTo>
                  <a:cubicBezTo>
                    <a:pt x="54412" y="93547"/>
                    <a:pt x="55746" y="93500"/>
                    <a:pt x="57008" y="92714"/>
                  </a:cubicBezTo>
                  <a:cubicBezTo>
                    <a:pt x="58663" y="91690"/>
                    <a:pt x="59496" y="89880"/>
                    <a:pt x="59496" y="87344"/>
                  </a:cubicBezTo>
                  <a:lnTo>
                    <a:pt x="59496" y="87082"/>
                  </a:lnTo>
                  <a:lnTo>
                    <a:pt x="59734" y="87046"/>
                  </a:lnTo>
                  <a:cubicBezTo>
                    <a:pt x="59746" y="87046"/>
                    <a:pt x="61318" y="86749"/>
                    <a:pt x="62866" y="85701"/>
                  </a:cubicBezTo>
                  <a:cubicBezTo>
                    <a:pt x="64914" y="84320"/>
                    <a:pt x="65949" y="82343"/>
                    <a:pt x="65949" y="79819"/>
                  </a:cubicBezTo>
                  <a:lnTo>
                    <a:pt x="65949" y="32730"/>
                  </a:lnTo>
                  <a:cubicBezTo>
                    <a:pt x="65949" y="30218"/>
                    <a:pt x="64914" y="28242"/>
                    <a:pt x="62854" y="26860"/>
                  </a:cubicBezTo>
                  <a:cubicBezTo>
                    <a:pt x="61306" y="25813"/>
                    <a:pt x="59723" y="25515"/>
                    <a:pt x="59711" y="25515"/>
                  </a:cubicBezTo>
                  <a:lnTo>
                    <a:pt x="59472" y="25467"/>
                  </a:lnTo>
                  <a:lnTo>
                    <a:pt x="59472" y="25217"/>
                  </a:lnTo>
                  <a:cubicBezTo>
                    <a:pt x="59472" y="19205"/>
                    <a:pt x="54698" y="19026"/>
                    <a:pt x="54150" y="19026"/>
                  </a:cubicBezTo>
                  <a:lnTo>
                    <a:pt x="54115" y="19026"/>
                  </a:lnTo>
                  <a:lnTo>
                    <a:pt x="53805" y="19038"/>
                  </a:lnTo>
                  <a:lnTo>
                    <a:pt x="53805" y="18729"/>
                  </a:lnTo>
                  <a:cubicBezTo>
                    <a:pt x="53805" y="15466"/>
                    <a:pt x="52722" y="13121"/>
                    <a:pt x="50579" y="11763"/>
                  </a:cubicBezTo>
                  <a:cubicBezTo>
                    <a:pt x="48828" y="10668"/>
                    <a:pt x="46840" y="10501"/>
                    <a:pt x="45792" y="10501"/>
                  </a:cubicBezTo>
                  <a:cubicBezTo>
                    <a:pt x="45399" y="10501"/>
                    <a:pt x="45161" y="10525"/>
                    <a:pt x="45161" y="10525"/>
                  </a:cubicBezTo>
                  <a:lnTo>
                    <a:pt x="44828" y="10561"/>
                  </a:lnTo>
                  <a:lnTo>
                    <a:pt x="44828" y="10227"/>
                  </a:lnTo>
                  <a:cubicBezTo>
                    <a:pt x="44828" y="6929"/>
                    <a:pt x="40661" y="4227"/>
                    <a:pt x="36767" y="2810"/>
                  </a:cubicBezTo>
                  <a:cubicBezTo>
                    <a:pt x="34457" y="1976"/>
                    <a:pt x="33410" y="726"/>
                    <a:pt x="32969" y="0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5400700" scaled="0"/>
            </a:gradFill>
            <a:ln>
              <a:noFill/>
            </a:ln>
            <a:effectLst>
              <a:outerShdw blurRad="128588" dist="19050" dir="5400000" algn="bl" rotWithShape="0">
                <a:srgbClr val="C87434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275;p32">
              <a:extLst>
                <a:ext uri="{FF2B5EF4-FFF2-40B4-BE49-F238E27FC236}">
                  <a16:creationId xmlns:a16="http://schemas.microsoft.com/office/drawing/2014/main" id="{FEF29F42-4D85-4F0E-B5FB-BFC1FB955303}"/>
                </a:ext>
              </a:extLst>
            </p:cNvPr>
            <p:cNvSpPr/>
            <p:nvPr/>
          </p:nvSpPr>
          <p:spPr>
            <a:xfrm rot="5400000">
              <a:off x="6809746" y="1576318"/>
              <a:ext cx="931299" cy="1594361"/>
            </a:xfrm>
            <a:custGeom>
              <a:avLst/>
              <a:gdLst/>
              <a:ahLst/>
              <a:cxnLst/>
              <a:rect l="l" t="t" r="r" b="b"/>
              <a:pathLst>
                <a:path w="66557" h="113944" extrusionOk="0">
                  <a:moveTo>
                    <a:pt x="33290" y="2132"/>
                  </a:moveTo>
                  <a:cubicBezTo>
                    <a:pt x="33993" y="2870"/>
                    <a:pt x="35076" y="3703"/>
                    <a:pt x="36779" y="4311"/>
                  </a:cubicBezTo>
                  <a:cubicBezTo>
                    <a:pt x="40231" y="5561"/>
                    <a:pt x="44268" y="8049"/>
                    <a:pt x="44268" y="10907"/>
                  </a:cubicBezTo>
                  <a:lnTo>
                    <a:pt x="44268" y="12228"/>
                  </a:lnTo>
                  <a:lnTo>
                    <a:pt x="45577" y="12097"/>
                  </a:lnTo>
                  <a:cubicBezTo>
                    <a:pt x="45577" y="12097"/>
                    <a:pt x="45780" y="12085"/>
                    <a:pt x="46113" y="12085"/>
                  </a:cubicBezTo>
                  <a:cubicBezTo>
                    <a:pt x="47042" y="12085"/>
                    <a:pt x="48852" y="12228"/>
                    <a:pt x="50411" y="13216"/>
                  </a:cubicBezTo>
                  <a:cubicBezTo>
                    <a:pt x="52281" y="14395"/>
                    <a:pt x="53233" y="16491"/>
                    <a:pt x="53233" y="19420"/>
                  </a:cubicBezTo>
                  <a:lnTo>
                    <a:pt x="53233" y="20658"/>
                  </a:lnTo>
                  <a:lnTo>
                    <a:pt x="54471" y="20610"/>
                  </a:lnTo>
                  <a:cubicBezTo>
                    <a:pt x="54602" y="20610"/>
                    <a:pt x="55769" y="20622"/>
                    <a:pt x="56853" y="21313"/>
                  </a:cubicBezTo>
                  <a:cubicBezTo>
                    <a:pt x="58222" y="22158"/>
                    <a:pt x="58912" y="23706"/>
                    <a:pt x="58912" y="25920"/>
                  </a:cubicBezTo>
                  <a:lnTo>
                    <a:pt x="58912" y="26920"/>
                  </a:lnTo>
                  <a:lnTo>
                    <a:pt x="59889" y="27099"/>
                  </a:lnTo>
                  <a:cubicBezTo>
                    <a:pt x="60115" y="27147"/>
                    <a:pt x="65377" y="28183"/>
                    <a:pt x="65377" y="33445"/>
                  </a:cubicBezTo>
                  <a:lnTo>
                    <a:pt x="65377" y="80510"/>
                  </a:lnTo>
                  <a:lnTo>
                    <a:pt x="65366" y="80510"/>
                  </a:lnTo>
                  <a:cubicBezTo>
                    <a:pt x="65366" y="85773"/>
                    <a:pt x="60103" y="86809"/>
                    <a:pt x="59877" y="86856"/>
                  </a:cubicBezTo>
                  <a:lnTo>
                    <a:pt x="58912" y="87035"/>
                  </a:lnTo>
                  <a:lnTo>
                    <a:pt x="58912" y="88035"/>
                  </a:lnTo>
                  <a:cubicBezTo>
                    <a:pt x="58912" y="90250"/>
                    <a:pt x="58222" y="91797"/>
                    <a:pt x="56853" y="92643"/>
                  </a:cubicBezTo>
                  <a:cubicBezTo>
                    <a:pt x="55769" y="93310"/>
                    <a:pt x="54602" y="93345"/>
                    <a:pt x="54471" y="93345"/>
                  </a:cubicBezTo>
                  <a:lnTo>
                    <a:pt x="53245" y="93298"/>
                  </a:lnTo>
                  <a:lnTo>
                    <a:pt x="53245" y="94536"/>
                  </a:lnTo>
                  <a:cubicBezTo>
                    <a:pt x="53245" y="97465"/>
                    <a:pt x="52292" y="99560"/>
                    <a:pt x="50423" y="100739"/>
                  </a:cubicBezTo>
                  <a:cubicBezTo>
                    <a:pt x="48875" y="101727"/>
                    <a:pt x="47054" y="101870"/>
                    <a:pt x="46125" y="101870"/>
                  </a:cubicBezTo>
                  <a:cubicBezTo>
                    <a:pt x="45780" y="101870"/>
                    <a:pt x="45589" y="101858"/>
                    <a:pt x="45565" y="101858"/>
                  </a:cubicBezTo>
                  <a:lnTo>
                    <a:pt x="44256" y="101727"/>
                  </a:lnTo>
                  <a:lnTo>
                    <a:pt x="44256" y="103037"/>
                  </a:lnTo>
                  <a:cubicBezTo>
                    <a:pt x="44256" y="105894"/>
                    <a:pt x="40231" y="108371"/>
                    <a:pt x="36779" y="109621"/>
                  </a:cubicBezTo>
                  <a:cubicBezTo>
                    <a:pt x="35076" y="110240"/>
                    <a:pt x="33981" y="111074"/>
                    <a:pt x="33290" y="111812"/>
                  </a:cubicBezTo>
                  <a:cubicBezTo>
                    <a:pt x="32588" y="111074"/>
                    <a:pt x="31504" y="110240"/>
                    <a:pt x="29813" y="109621"/>
                  </a:cubicBezTo>
                  <a:cubicBezTo>
                    <a:pt x="26361" y="108371"/>
                    <a:pt x="22324" y="105894"/>
                    <a:pt x="22324" y="103037"/>
                  </a:cubicBezTo>
                  <a:lnTo>
                    <a:pt x="22324" y="101703"/>
                  </a:lnTo>
                  <a:lnTo>
                    <a:pt x="21015" y="101846"/>
                  </a:lnTo>
                  <a:cubicBezTo>
                    <a:pt x="21015" y="101846"/>
                    <a:pt x="20800" y="101858"/>
                    <a:pt x="20479" y="101858"/>
                  </a:cubicBezTo>
                  <a:cubicBezTo>
                    <a:pt x="19538" y="101858"/>
                    <a:pt x="17741" y="101703"/>
                    <a:pt x="16181" y="100727"/>
                  </a:cubicBezTo>
                  <a:cubicBezTo>
                    <a:pt x="14300" y="99548"/>
                    <a:pt x="13347" y="97453"/>
                    <a:pt x="13347" y="94524"/>
                  </a:cubicBezTo>
                  <a:lnTo>
                    <a:pt x="13347" y="93286"/>
                  </a:lnTo>
                  <a:lnTo>
                    <a:pt x="12109" y="93333"/>
                  </a:lnTo>
                  <a:cubicBezTo>
                    <a:pt x="11978" y="93333"/>
                    <a:pt x="10823" y="93310"/>
                    <a:pt x="9728" y="92631"/>
                  </a:cubicBezTo>
                  <a:cubicBezTo>
                    <a:pt x="8358" y="91786"/>
                    <a:pt x="7680" y="90238"/>
                    <a:pt x="7680" y="88011"/>
                  </a:cubicBezTo>
                  <a:lnTo>
                    <a:pt x="7680" y="87023"/>
                  </a:lnTo>
                  <a:lnTo>
                    <a:pt x="6692" y="86844"/>
                  </a:lnTo>
                  <a:cubicBezTo>
                    <a:pt x="6477" y="86797"/>
                    <a:pt x="1203" y="85749"/>
                    <a:pt x="1203" y="80498"/>
                  </a:cubicBezTo>
                  <a:lnTo>
                    <a:pt x="1203" y="33421"/>
                  </a:lnTo>
                  <a:cubicBezTo>
                    <a:pt x="1203" y="28171"/>
                    <a:pt x="6477" y="27135"/>
                    <a:pt x="6692" y="27087"/>
                  </a:cubicBezTo>
                  <a:lnTo>
                    <a:pt x="7668" y="26909"/>
                  </a:lnTo>
                  <a:lnTo>
                    <a:pt x="7668" y="25908"/>
                  </a:lnTo>
                  <a:cubicBezTo>
                    <a:pt x="7668" y="23694"/>
                    <a:pt x="8346" y="22146"/>
                    <a:pt x="9716" y="21301"/>
                  </a:cubicBezTo>
                  <a:cubicBezTo>
                    <a:pt x="10799" y="20622"/>
                    <a:pt x="11966" y="20598"/>
                    <a:pt x="12097" y="20598"/>
                  </a:cubicBezTo>
                  <a:lnTo>
                    <a:pt x="13335" y="20646"/>
                  </a:lnTo>
                  <a:lnTo>
                    <a:pt x="13335" y="19408"/>
                  </a:lnTo>
                  <a:cubicBezTo>
                    <a:pt x="13335" y="16479"/>
                    <a:pt x="14288" y="14371"/>
                    <a:pt x="16157" y="13204"/>
                  </a:cubicBezTo>
                  <a:cubicBezTo>
                    <a:pt x="17717" y="12216"/>
                    <a:pt x="19526" y="12073"/>
                    <a:pt x="20467" y="12073"/>
                  </a:cubicBezTo>
                  <a:cubicBezTo>
                    <a:pt x="20812" y="12073"/>
                    <a:pt x="21003" y="12085"/>
                    <a:pt x="21015" y="12085"/>
                  </a:cubicBezTo>
                  <a:lnTo>
                    <a:pt x="22324" y="12216"/>
                  </a:lnTo>
                  <a:lnTo>
                    <a:pt x="22324" y="10907"/>
                  </a:lnTo>
                  <a:cubicBezTo>
                    <a:pt x="22324" y="8049"/>
                    <a:pt x="26361" y="5561"/>
                    <a:pt x="29813" y="4311"/>
                  </a:cubicBezTo>
                  <a:cubicBezTo>
                    <a:pt x="31504" y="3703"/>
                    <a:pt x="32611" y="2870"/>
                    <a:pt x="33290" y="2132"/>
                  </a:cubicBezTo>
                  <a:close/>
                  <a:moveTo>
                    <a:pt x="33278" y="0"/>
                  </a:moveTo>
                  <a:cubicBezTo>
                    <a:pt x="33278" y="0"/>
                    <a:pt x="32635" y="2025"/>
                    <a:pt x="29373" y="3215"/>
                  </a:cubicBezTo>
                  <a:cubicBezTo>
                    <a:pt x="26134" y="4394"/>
                    <a:pt x="21122" y="7085"/>
                    <a:pt x="21122" y="10918"/>
                  </a:cubicBezTo>
                  <a:cubicBezTo>
                    <a:pt x="21122" y="10918"/>
                    <a:pt x="20879" y="10893"/>
                    <a:pt x="20473" y="10893"/>
                  </a:cubicBezTo>
                  <a:cubicBezTo>
                    <a:pt x="18410" y="10893"/>
                    <a:pt x="12145" y="11542"/>
                    <a:pt x="12145" y="19420"/>
                  </a:cubicBezTo>
                  <a:cubicBezTo>
                    <a:pt x="12145" y="19420"/>
                    <a:pt x="12130" y="19419"/>
                    <a:pt x="12102" y="19419"/>
                  </a:cubicBezTo>
                  <a:cubicBezTo>
                    <a:pt x="11583" y="19419"/>
                    <a:pt x="6477" y="19580"/>
                    <a:pt x="6477" y="25908"/>
                  </a:cubicBezTo>
                  <a:cubicBezTo>
                    <a:pt x="6477" y="25908"/>
                    <a:pt x="0" y="27075"/>
                    <a:pt x="0" y="33421"/>
                  </a:cubicBezTo>
                  <a:lnTo>
                    <a:pt x="0" y="80510"/>
                  </a:lnTo>
                  <a:cubicBezTo>
                    <a:pt x="0" y="86868"/>
                    <a:pt x="6477" y="88035"/>
                    <a:pt x="6477" y="88035"/>
                  </a:cubicBezTo>
                  <a:cubicBezTo>
                    <a:pt x="6477" y="94364"/>
                    <a:pt x="11583" y="94524"/>
                    <a:pt x="12102" y="94524"/>
                  </a:cubicBezTo>
                  <a:cubicBezTo>
                    <a:pt x="12130" y="94524"/>
                    <a:pt x="12145" y="94524"/>
                    <a:pt x="12145" y="94524"/>
                  </a:cubicBezTo>
                  <a:cubicBezTo>
                    <a:pt x="12145" y="102380"/>
                    <a:pt x="18361" y="103040"/>
                    <a:pt x="20448" y="103040"/>
                  </a:cubicBezTo>
                  <a:cubicBezTo>
                    <a:pt x="20869" y="103040"/>
                    <a:pt x="21122" y="103013"/>
                    <a:pt x="21122" y="103013"/>
                  </a:cubicBezTo>
                  <a:cubicBezTo>
                    <a:pt x="21122" y="106859"/>
                    <a:pt x="26134" y="109550"/>
                    <a:pt x="29373" y="110728"/>
                  </a:cubicBezTo>
                  <a:cubicBezTo>
                    <a:pt x="32623" y="111907"/>
                    <a:pt x="33278" y="113943"/>
                    <a:pt x="33278" y="113943"/>
                  </a:cubicBezTo>
                  <a:cubicBezTo>
                    <a:pt x="33278" y="113943"/>
                    <a:pt x="33933" y="111919"/>
                    <a:pt x="37172" y="110728"/>
                  </a:cubicBezTo>
                  <a:cubicBezTo>
                    <a:pt x="40422" y="109550"/>
                    <a:pt x="45434" y="106859"/>
                    <a:pt x="45434" y="103013"/>
                  </a:cubicBezTo>
                  <a:cubicBezTo>
                    <a:pt x="45434" y="103013"/>
                    <a:pt x="45683" y="103039"/>
                    <a:pt x="46097" y="103039"/>
                  </a:cubicBezTo>
                  <a:cubicBezTo>
                    <a:pt x="48172" y="103039"/>
                    <a:pt x="54412" y="102385"/>
                    <a:pt x="54412" y="94524"/>
                  </a:cubicBezTo>
                  <a:cubicBezTo>
                    <a:pt x="54412" y="94524"/>
                    <a:pt x="54426" y="94524"/>
                    <a:pt x="54454" y="94524"/>
                  </a:cubicBezTo>
                  <a:cubicBezTo>
                    <a:pt x="54973" y="94524"/>
                    <a:pt x="60079" y="94364"/>
                    <a:pt x="60079" y="88035"/>
                  </a:cubicBezTo>
                  <a:cubicBezTo>
                    <a:pt x="60079" y="88035"/>
                    <a:pt x="66556" y="86868"/>
                    <a:pt x="66556" y="80510"/>
                  </a:cubicBezTo>
                  <a:lnTo>
                    <a:pt x="66556" y="33421"/>
                  </a:lnTo>
                  <a:cubicBezTo>
                    <a:pt x="66556" y="27075"/>
                    <a:pt x="60079" y="25908"/>
                    <a:pt x="60079" y="25908"/>
                  </a:cubicBezTo>
                  <a:cubicBezTo>
                    <a:pt x="60079" y="19580"/>
                    <a:pt x="54973" y="19419"/>
                    <a:pt x="54454" y="19419"/>
                  </a:cubicBezTo>
                  <a:cubicBezTo>
                    <a:pt x="54426" y="19419"/>
                    <a:pt x="54412" y="19420"/>
                    <a:pt x="54412" y="19420"/>
                  </a:cubicBezTo>
                  <a:cubicBezTo>
                    <a:pt x="54412" y="11551"/>
                    <a:pt x="48193" y="10892"/>
                    <a:pt x="46107" y="10892"/>
                  </a:cubicBezTo>
                  <a:cubicBezTo>
                    <a:pt x="45687" y="10892"/>
                    <a:pt x="45434" y="10918"/>
                    <a:pt x="45434" y="10918"/>
                  </a:cubicBezTo>
                  <a:cubicBezTo>
                    <a:pt x="45434" y="7085"/>
                    <a:pt x="40422" y="4394"/>
                    <a:pt x="37183" y="3215"/>
                  </a:cubicBezTo>
                  <a:cubicBezTo>
                    <a:pt x="33933" y="2036"/>
                    <a:pt x="33278" y="0"/>
                    <a:pt x="33278" y="0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100000">
                  <a:srgbClr val="FFD966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4" name="مربع نص 143">
            <a:extLst>
              <a:ext uri="{FF2B5EF4-FFF2-40B4-BE49-F238E27FC236}">
                <a16:creationId xmlns:a16="http://schemas.microsoft.com/office/drawing/2014/main" id="{78EEB9CD-576F-40C7-9103-1A84ABF9B6AE}"/>
              </a:ext>
            </a:extLst>
          </p:cNvPr>
          <p:cNvSpPr txBox="1"/>
          <p:nvPr/>
        </p:nvSpPr>
        <p:spPr>
          <a:xfrm>
            <a:off x="5584996" y="293323"/>
            <a:ext cx="235819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SA" sz="2800" dirty="0">
                <a:solidFill>
                  <a:schemeClr val="bg1"/>
                </a:solidFill>
                <a:effectLst>
                  <a:glow rad="76200">
                    <a:srgbClr val="A2540E"/>
                  </a:glow>
                </a:effectLst>
                <a:latin typeface="AbdoMaster-Bold" panose="02000500030000020004" pitchFamily="50" charset="-78"/>
                <a:cs typeface="AbdoMaster-Bold" panose="02000500030000020004" pitchFamily="50" charset="-78"/>
              </a:rPr>
              <a:t>فوائد وأحكام</a:t>
            </a:r>
          </a:p>
        </p:txBody>
      </p:sp>
      <p:grpSp>
        <p:nvGrpSpPr>
          <p:cNvPr id="123" name="مجموعة 122">
            <a:extLst>
              <a:ext uri="{FF2B5EF4-FFF2-40B4-BE49-F238E27FC236}">
                <a16:creationId xmlns:a16="http://schemas.microsoft.com/office/drawing/2014/main" id="{2E16107F-A312-4FD7-8167-EAD858540212}"/>
              </a:ext>
            </a:extLst>
          </p:cNvPr>
          <p:cNvGrpSpPr/>
          <p:nvPr/>
        </p:nvGrpSpPr>
        <p:grpSpPr>
          <a:xfrm>
            <a:off x="8662097" y="1491254"/>
            <a:ext cx="425282" cy="580622"/>
            <a:chOff x="8599086" y="1498151"/>
            <a:chExt cx="452387" cy="660927"/>
          </a:xfrm>
        </p:grpSpPr>
        <p:grpSp>
          <p:nvGrpSpPr>
            <p:cNvPr id="147" name="Google Shape;1581;p38">
              <a:extLst>
                <a:ext uri="{FF2B5EF4-FFF2-40B4-BE49-F238E27FC236}">
                  <a16:creationId xmlns:a16="http://schemas.microsoft.com/office/drawing/2014/main" id="{BCF38401-4215-420E-98D9-1A76C2DA8934}"/>
                </a:ext>
              </a:extLst>
            </p:cNvPr>
            <p:cNvGrpSpPr/>
            <p:nvPr/>
          </p:nvGrpSpPr>
          <p:grpSpPr>
            <a:xfrm rot="5400000">
              <a:off x="8493875" y="1604369"/>
              <a:ext cx="660927" cy="448492"/>
              <a:chOff x="1074165" y="1907849"/>
              <a:chExt cx="1594361" cy="931299"/>
            </a:xfrm>
          </p:grpSpPr>
          <p:sp>
            <p:nvSpPr>
              <p:cNvPr id="149" name="Google Shape;1582;p38">
                <a:extLst>
                  <a:ext uri="{FF2B5EF4-FFF2-40B4-BE49-F238E27FC236}">
                    <a16:creationId xmlns:a16="http://schemas.microsoft.com/office/drawing/2014/main" id="{9EEBDD9F-F853-429D-A585-6CD215FD1F0C}"/>
                  </a:ext>
                </a:extLst>
              </p:cNvPr>
              <p:cNvSpPr/>
              <p:nvPr/>
            </p:nvSpPr>
            <p:spPr>
              <a:xfrm rot="5400000">
                <a:off x="1409776" y="1585895"/>
                <a:ext cx="922805" cy="1575360"/>
              </a:xfrm>
              <a:custGeom>
                <a:avLst/>
                <a:gdLst/>
                <a:ahLst/>
                <a:cxnLst/>
                <a:rect l="l" t="t" r="r" b="b"/>
                <a:pathLst>
                  <a:path w="65950" h="112586" extrusionOk="0">
                    <a:moveTo>
                      <a:pt x="32969" y="0"/>
                    </a:moveTo>
                    <a:cubicBezTo>
                      <a:pt x="32517" y="726"/>
                      <a:pt x="31481" y="1976"/>
                      <a:pt x="29171" y="2810"/>
                    </a:cubicBezTo>
                    <a:cubicBezTo>
                      <a:pt x="25278" y="4227"/>
                      <a:pt x="21111" y="6918"/>
                      <a:pt x="21111" y="10227"/>
                    </a:cubicBezTo>
                    <a:lnTo>
                      <a:pt x="21111" y="10561"/>
                    </a:lnTo>
                    <a:lnTo>
                      <a:pt x="20777" y="10525"/>
                    </a:lnTo>
                    <a:cubicBezTo>
                      <a:pt x="20765" y="10525"/>
                      <a:pt x="20527" y="10501"/>
                      <a:pt x="20134" y="10501"/>
                    </a:cubicBezTo>
                    <a:cubicBezTo>
                      <a:pt x="19098" y="10501"/>
                      <a:pt x="17098" y="10668"/>
                      <a:pt x="15360" y="11763"/>
                    </a:cubicBezTo>
                    <a:cubicBezTo>
                      <a:pt x="13217" y="13121"/>
                      <a:pt x="12133" y="15466"/>
                      <a:pt x="12133" y="18729"/>
                    </a:cubicBezTo>
                    <a:lnTo>
                      <a:pt x="12133" y="19038"/>
                    </a:lnTo>
                    <a:lnTo>
                      <a:pt x="11824" y="19026"/>
                    </a:lnTo>
                    <a:lnTo>
                      <a:pt x="11788" y="19026"/>
                    </a:lnTo>
                    <a:cubicBezTo>
                      <a:pt x="11240" y="19026"/>
                      <a:pt x="6466" y="19193"/>
                      <a:pt x="6466" y="25217"/>
                    </a:cubicBezTo>
                    <a:lnTo>
                      <a:pt x="6466" y="25467"/>
                    </a:lnTo>
                    <a:lnTo>
                      <a:pt x="6228" y="25515"/>
                    </a:lnTo>
                    <a:cubicBezTo>
                      <a:pt x="6216" y="25515"/>
                      <a:pt x="4632" y="25813"/>
                      <a:pt x="3084" y="26860"/>
                    </a:cubicBezTo>
                    <a:cubicBezTo>
                      <a:pt x="1049" y="28242"/>
                      <a:pt x="1" y="30218"/>
                      <a:pt x="1" y="32730"/>
                    </a:cubicBezTo>
                    <a:lnTo>
                      <a:pt x="1" y="79843"/>
                    </a:lnTo>
                    <a:cubicBezTo>
                      <a:pt x="1" y="82355"/>
                      <a:pt x="1025" y="84332"/>
                      <a:pt x="3084" y="85713"/>
                    </a:cubicBezTo>
                    <a:cubicBezTo>
                      <a:pt x="4632" y="86761"/>
                      <a:pt x="6216" y="87058"/>
                      <a:pt x="6228" y="87058"/>
                    </a:cubicBezTo>
                    <a:lnTo>
                      <a:pt x="6466" y="87106"/>
                    </a:lnTo>
                    <a:lnTo>
                      <a:pt x="6466" y="87356"/>
                    </a:lnTo>
                    <a:cubicBezTo>
                      <a:pt x="6466" y="93369"/>
                      <a:pt x="11240" y="93547"/>
                      <a:pt x="11788" y="93547"/>
                    </a:cubicBezTo>
                    <a:lnTo>
                      <a:pt x="11824" y="93547"/>
                    </a:lnTo>
                    <a:lnTo>
                      <a:pt x="12133" y="93535"/>
                    </a:lnTo>
                    <a:lnTo>
                      <a:pt x="12133" y="93845"/>
                    </a:lnTo>
                    <a:cubicBezTo>
                      <a:pt x="12133" y="97107"/>
                      <a:pt x="13217" y="99453"/>
                      <a:pt x="15360" y="100810"/>
                    </a:cubicBezTo>
                    <a:cubicBezTo>
                      <a:pt x="17098" y="101905"/>
                      <a:pt x="19098" y="102072"/>
                      <a:pt x="20134" y="102072"/>
                    </a:cubicBezTo>
                    <a:cubicBezTo>
                      <a:pt x="20539" y="102072"/>
                      <a:pt x="20777" y="102048"/>
                      <a:pt x="20777" y="102048"/>
                    </a:cubicBezTo>
                    <a:lnTo>
                      <a:pt x="21111" y="102013"/>
                    </a:lnTo>
                    <a:lnTo>
                      <a:pt x="21111" y="102346"/>
                    </a:lnTo>
                    <a:cubicBezTo>
                      <a:pt x="21111" y="105644"/>
                      <a:pt x="25278" y="108359"/>
                      <a:pt x="29171" y="109764"/>
                    </a:cubicBezTo>
                    <a:cubicBezTo>
                      <a:pt x="31481" y="110597"/>
                      <a:pt x="32517" y="111847"/>
                      <a:pt x="32969" y="112585"/>
                    </a:cubicBezTo>
                    <a:cubicBezTo>
                      <a:pt x="33410" y="111847"/>
                      <a:pt x="34457" y="110597"/>
                      <a:pt x="36779" y="109775"/>
                    </a:cubicBezTo>
                    <a:cubicBezTo>
                      <a:pt x="40684" y="108359"/>
                      <a:pt x="44852" y="105668"/>
                      <a:pt x="44852" y="102346"/>
                    </a:cubicBezTo>
                    <a:lnTo>
                      <a:pt x="44852" y="102013"/>
                    </a:lnTo>
                    <a:lnTo>
                      <a:pt x="45173" y="102048"/>
                    </a:lnTo>
                    <a:cubicBezTo>
                      <a:pt x="45185" y="102048"/>
                      <a:pt x="45423" y="102072"/>
                      <a:pt x="45816" y="102072"/>
                    </a:cubicBezTo>
                    <a:cubicBezTo>
                      <a:pt x="46852" y="102072"/>
                      <a:pt x="48852" y="101917"/>
                      <a:pt x="50590" y="100810"/>
                    </a:cubicBezTo>
                    <a:cubicBezTo>
                      <a:pt x="52734" y="99453"/>
                      <a:pt x="53817" y="97107"/>
                      <a:pt x="53817" y="93845"/>
                    </a:cubicBezTo>
                    <a:lnTo>
                      <a:pt x="53817" y="93535"/>
                    </a:lnTo>
                    <a:lnTo>
                      <a:pt x="54138" y="93547"/>
                    </a:lnTo>
                    <a:lnTo>
                      <a:pt x="54162" y="93547"/>
                    </a:lnTo>
                    <a:cubicBezTo>
                      <a:pt x="54412" y="93547"/>
                      <a:pt x="55746" y="93500"/>
                      <a:pt x="57008" y="92714"/>
                    </a:cubicBezTo>
                    <a:cubicBezTo>
                      <a:pt x="58663" y="91690"/>
                      <a:pt x="59496" y="89880"/>
                      <a:pt x="59496" y="87344"/>
                    </a:cubicBezTo>
                    <a:lnTo>
                      <a:pt x="59496" y="87082"/>
                    </a:lnTo>
                    <a:lnTo>
                      <a:pt x="59734" y="87046"/>
                    </a:lnTo>
                    <a:cubicBezTo>
                      <a:pt x="59746" y="87046"/>
                      <a:pt x="61318" y="86749"/>
                      <a:pt x="62866" y="85701"/>
                    </a:cubicBezTo>
                    <a:cubicBezTo>
                      <a:pt x="64914" y="84320"/>
                      <a:pt x="65949" y="82343"/>
                      <a:pt x="65949" y="79819"/>
                    </a:cubicBezTo>
                    <a:lnTo>
                      <a:pt x="65949" y="32730"/>
                    </a:lnTo>
                    <a:cubicBezTo>
                      <a:pt x="65949" y="30218"/>
                      <a:pt x="64914" y="28242"/>
                      <a:pt x="62854" y="26860"/>
                    </a:cubicBezTo>
                    <a:cubicBezTo>
                      <a:pt x="61306" y="25813"/>
                      <a:pt x="59723" y="25515"/>
                      <a:pt x="59711" y="25515"/>
                    </a:cubicBezTo>
                    <a:lnTo>
                      <a:pt x="59472" y="25467"/>
                    </a:lnTo>
                    <a:lnTo>
                      <a:pt x="59472" y="25217"/>
                    </a:lnTo>
                    <a:cubicBezTo>
                      <a:pt x="59472" y="19205"/>
                      <a:pt x="54698" y="19026"/>
                      <a:pt x="54150" y="19026"/>
                    </a:cubicBezTo>
                    <a:lnTo>
                      <a:pt x="54115" y="19026"/>
                    </a:lnTo>
                    <a:lnTo>
                      <a:pt x="53805" y="19038"/>
                    </a:lnTo>
                    <a:lnTo>
                      <a:pt x="53805" y="18729"/>
                    </a:lnTo>
                    <a:cubicBezTo>
                      <a:pt x="53805" y="15466"/>
                      <a:pt x="52722" y="13121"/>
                      <a:pt x="50579" y="11763"/>
                    </a:cubicBezTo>
                    <a:cubicBezTo>
                      <a:pt x="48828" y="10668"/>
                      <a:pt x="46840" y="10501"/>
                      <a:pt x="45792" y="10501"/>
                    </a:cubicBezTo>
                    <a:cubicBezTo>
                      <a:pt x="45399" y="10501"/>
                      <a:pt x="45161" y="10525"/>
                      <a:pt x="45161" y="10525"/>
                    </a:cubicBezTo>
                    <a:lnTo>
                      <a:pt x="44828" y="10561"/>
                    </a:lnTo>
                    <a:lnTo>
                      <a:pt x="44828" y="10227"/>
                    </a:lnTo>
                    <a:cubicBezTo>
                      <a:pt x="44828" y="6929"/>
                      <a:pt x="40661" y="4227"/>
                      <a:pt x="36767" y="2810"/>
                    </a:cubicBezTo>
                    <a:cubicBezTo>
                      <a:pt x="34457" y="1976"/>
                      <a:pt x="33410" y="726"/>
                      <a:pt x="3296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/>
                  </a:gs>
                  <a:gs pos="100000">
                    <a:schemeClr val="accent4"/>
                  </a:gs>
                </a:gsLst>
                <a:lin ang="5400700" scaled="0"/>
              </a:gradFill>
              <a:ln>
                <a:noFill/>
              </a:ln>
              <a:effectLst>
                <a:outerShdw blurRad="128588" dist="19050" dir="5400000" algn="bl" rotWithShape="0">
                  <a:srgbClr val="C87434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/>
              </a:p>
            </p:txBody>
          </p:sp>
          <p:sp>
            <p:nvSpPr>
              <p:cNvPr id="150" name="Google Shape;1583;p38">
                <a:extLst>
                  <a:ext uri="{FF2B5EF4-FFF2-40B4-BE49-F238E27FC236}">
                    <a16:creationId xmlns:a16="http://schemas.microsoft.com/office/drawing/2014/main" id="{B9A38E3C-6420-4B55-9059-CFE230147B29}"/>
                  </a:ext>
                </a:extLst>
              </p:cNvPr>
              <p:cNvSpPr/>
              <p:nvPr/>
            </p:nvSpPr>
            <p:spPr>
              <a:xfrm rot="5400000">
                <a:off x="1405696" y="1576318"/>
                <a:ext cx="931299" cy="1594361"/>
              </a:xfrm>
              <a:custGeom>
                <a:avLst/>
                <a:gdLst/>
                <a:ahLst/>
                <a:cxnLst/>
                <a:rect l="l" t="t" r="r" b="b"/>
                <a:pathLst>
                  <a:path w="66557" h="113944" extrusionOk="0">
                    <a:moveTo>
                      <a:pt x="33290" y="2132"/>
                    </a:moveTo>
                    <a:cubicBezTo>
                      <a:pt x="33993" y="2870"/>
                      <a:pt x="35076" y="3703"/>
                      <a:pt x="36779" y="4311"/>
                    </a:cubicBezTo>
                    <a:cubicBezTo>
                      <a:pt x="40231" y="5561"/>
                      <a:pt x="44268" y="8049"/>
                      <a:pt x="44268" y="10907"/>
                    </a:cubicBezTo>
                    <a:lnTo>
                      <a:pt x="44268" y="12228"/>
                    </a:lnTo>
                    <a:lnTo>
                      <a:pt x="45577" y="12097"/>
                    </a:lnTo>
                    <a:cubicBezTo>
                      <a:pt x="45577" y="12097"/>
                      <a:pt x="45780" y="12085"/>
                      <a:pt x="46113" y="12085"/>
                    </a:cubicBezTo>
                    <a:cubicBezTo>
                      <a:pt x="47042" y="12085"/>
                      <a:pt x="48852" y="12228"/>
                      <a:pt x="50411" y="13216"/>
                    </a:cubicBezTo>
                    <a:cubicBezTo>
                      <a:pt x="52281" y="14395"/>
                      <a:pt x="53233" y="16491"/>
                      <a:pt x="53233" y="19420"/>
                    </a:cubicBezTo>
                    <a:lnTo>
                      <a:pt x="53233" y="20658"/>
                    </a:lnTo>
                    <a:lnTo>
                      <a:pt x="54471" y="20610"/>
                    </a:lnTo>
                    <a:cubicBezTo>
                      <a:pt x="54602" y="20610"/>
                      <a:pt x="55769" y="20622"/>
                      <a:pt x="56853" y="21313"/>
                    </a:cubicBezTo>
                    <a:cubicBezTo>
                      <a:pt x="58222" y="22158"/>
                      <a:pt x="58912" y="23706"/>
                      <a:pt x="58912" y="25920"/>
                    </a:cubicBezTo>
                    <a:lnTo>
                      <a:pt x="58912" y="26920"/>
                    </a:lnTo>
                    <a:lnTo>
                      <a:pt x="59889" y="27099"/>
                    </a:lnTo>
                    <a:cubicBezTo>
                      <a:pt x="60115" y="27147"/>
                      <a:pt x="65377" y="28183"/>
                      <a:pt x="65377" y="33445"/>
                    </a:cubicBezTo>
                    <a:lnTo>
                      <a:pt x="65377" y="80510"/>
                    </a:lnTo>
                    <a:lnTo>
                      <a:pt x="65366" y="80510"/>
                    </a:lnTo>
                    <a:cubicBezTo>
                      <a:pt x="65366" y="85773"/>
                      <a:pt x="60103" y="86809"/>
                      <a:pt x="59877" y="86856"/>
                    </a:cubicBezTo>
                    <a:lnTo>
                      <a:pt x="58912" y="87035"/>
                    </a:lnTo>
                    <a:lnTo>
                      <a:pt x="58912" y="88035"/>
                    </a:lnTo>
                    <a:cubicBezTo>
                      <a:pt x="58912" y="90250"/>
                      <a:pt x="58222" y="91797"/>
                      <a:pt x="56853" y="92643"/>
                    </a:cubicBezTo>
                    <a:cubicBezTo>
                      <a:pt x="55769" y="93310"/>
                      <a:pt x="54602" y="93345"/>
                      <a:pt x="54471" y="93345"/>
                    </a:cubicBezTo>
                    <a:lnTo>
                      <a:pt x="53245" y="93298"/>
                    </a:lnTo>
                    <a:lnTo>
                      <a:pt x="53245" y="94536"/>
                    </a:lnTo>
                    <a:cubicBezTo>
                      <a:pt x="53245" y="97465"/>
                      <a:pt x="52292" y="99560"/>
                      <a:pt x="50423" y="100739"/>
                    </a:cubicBezTo>
                    <a:cubicBezTo>
                      <a:pt x="48875" y="101727"/>
                      <a:pt x="47054" y="101870"/>
                      <a:pt x="46125" y="101870"/>
                    </a:cubicBezTo>
                    <a:cubicBezTo>
                      <a:pt x="45780" y="101870"/>
                      <a:pt x="45589" y="101858"/>
                      <a:pt x="45565" y="101858"/>
                    </a:cubicBezTo>
                    <a:lnTo>
                      <a:pt x="44256" y="101727"/>
                    </a:lnTo>
                    <a:lnTo>
                      <a:pt x="44256" y="103037"/>
                    </a:lnTo>
                    <a:cubicBezTo>
                      <a:pt x="44256" y="105894"/>
                      <a:pt x="40231" y="108371"/>
                      <a:pt x="36779" y="109621"/>
                    </a:cubicBezTo>
                    <a:cubicBezTo>
                      <a:pt x="35076" y="110240"/>
                      <a:pt x="33981" y="111074"/>
                      <a:pt x="33290" y="111812"/>
                    </a:cubicBezTo>
                    <a:cubicBezTo>
                      <a:pt x="32588" y="111074"/>
                      <a:pt x="31504" y="110240"/>
                      <a:pt x="29813" y="109621"/>
                    </a:cubicBezTo>
                    <a:cubicBezTo>
                      <a:pt x="26361" y="108371"/>
                      <a:pt x="22324" y="105894"/>
                      <a:pt x="22324" y="103037"/>
                    </a:cubicBezTo>
                    <a:lnTo>
                      <a:pt x="22324" y="101703"/>
                    </a:lnTo>
                    <a:lnTo>
                      <a:pt x="21015" y="101846"/>
                    </a:lnTo>
                    <a:cubicBezTo>
                      <a:pt x="21015" y="101846"/>
                      <a:pt x="20800" y="101858"/>
                      <a:pt x="20479" y="101858"/>
                    </a:cubicBezTo>
                    <a:cubicBezTo>
                      <a:pt x="19538" y="101858"/>
                      <a:pt x="17741" y="101703"/>
                      <a:pt x="16181" y="100727"/>
                    </a:cubicBezTo>
                    <a:cubicBezTo>
                      <a:pt x="14300" y="99548"/>
                      <a:pt x="13347" y="97453"/>
                      <a:pt x="13347" y="94524"/>
                    </a:cubicBezTo>
                    <a:lnTo>
                      <a:pt x="13347" y="93286"/>
                    </a:lnTo>
                    <a:lnTo>
                      <a:pt x="12109" y="93333"/>
                    </a:lnTo>
                    <a:cubicBezTo>
                      <a:pt x="11978" y="93333"/>
                      <a:pt x="10823" y="93310"/>
                      <a:pt x="9728" y="92631"/>
                    </a:cubicBezTo>
                    <a:cubicBezTo>
                      <a:pt x="8358" y="91786"/>
                      <a:pt x="7680" y="90238"/>
                      <a:pt x="7680" y="88011"/>
                    </a:cubicBezTo>
                    <a:lnTo>
                      <a:pt x="7680" y="87023"/>
                    </a:lnTo>
                    <a:lnTo>
                      <a:pt x="6692" y="86844"/>
                    </a:lnTo>
                    <a:cubicBezTo>
                      <a:pt x="6477" y="86797"/>
                      <a:pt x="1203" y="85749"/>
                      <a:pt x="1203" y="80498"/>
                    </a:cubicBezTo>
                    <a:lnTo>
                      <a:pt x="1203" y="33421"/>
                    </a:lnTo>
                    <a:cubicBezTo>
                      <a:pt x="1203" y="28171"/>
                      <a:pt x="6477" y="27135"/>
                      <a:pt x="6692" y="27087"/>
                    </a:cubicBezTo>
                    <a:lnTo>
                      <a:pt x="7668" y="26909"/>
                    </a:lnTo>
                    <a:lnTo>
                      <a:pt x="7668" y="25908"/>
                    </a:lnTo>
                    <a:cubicBezTo>
                      <a:pt x="7668" y="23694"/>
                      <a:pt x="8346" y="22146"/>
                      <a:pt x="9716" y="21301"/>
                    </a:cubicBezTo>
                    <a:cubicBezTo>
                      <a:pt x="10799" y="20622"/>
                      <a:pt x="11966" y="20598"/>
                      <a:pt x="12097" y="20598"/>
                    </a:cubicBezTo>
                    <a:lnTo>
                      <a:pt x="13335" y="20646"/>
                    </a:lnTo>
                    <a:lnTo>
                      <a:pt x="13335" y="19408"/>
                    </a:lnTo>
                    <a:cubicBezTo>
                      <a:pt x="13335" y="16479"/>
                      <a:pt x="14288" y="14371"/>
                      <a:pt x="16157" y="13204"/>
                    </a:cubicBezTo>
                    <a:cubicBezTo>
                      <a:pt x="17717" y="12216"/>
                      <a:pt x="19526" y="12073"/>
                      <a:pt x="20467" y="12073"/>
                    </a:cubicBezTo>
                    <a:cubicBezTo>
                      <a:pt x="20812" y="12073"/>
                      <a:pt x="21003" y="12085"/>
                      <a:pt x="21015" y="12085"/>
                    </a:cubicBezTo>
                    <a:lnTo>
                      <a:pt x="22324" y="12216"/>
                    </a:lnTo>
                    <a:lnTo>
                      <a:pt x="22324" y="10907"/>
                    </a:lnTo>
                    <a:cubicBezTo>
                      <a:pt x="22324" y="8049"/>
                      <a:pt x="26361" y="5561"/>
                      <a:pt x="29813" y="4311"/>
                    </a:cubicBezTo>
                    <a:cubicBezTo>
                      <a:pt x="31504" y="3703"/>
                      <a:pt x="32611" y="2870"/>
                      <a:pt x="33290" y="2132"/>
                    </a:cubicBezTo>
                    <a:close/>
                    <a:moveTo>
                      <a:pt x="33278" y="0"/>
                    </a:moveTo>
                    <a:cubicBezTo>
                      <a:pt x="33278" y="0"/>
                      <a:pt x="32635" y="2025"/>
                      <a:pt x="29373" y="3215"/>
                    </a:cubicBezTo>
                    <a:cubicBezTo>
                      <a:pt x="26134" y="4394"/>
                      <a:pt x="21122" y="7085"/>
                      <a:pt x="21122" y="10918"/>
                    </a:cubicBezTo>
                    <a:cubicBezTo>
                      <a:pt x="21122" y="10918"/>
                      <a:pt x="20879" y="10893"/>
                      <a:pt x="20473" y="10893"/>
                    </a:cubicBezTo>
                    <a:cubicBezTo>
                      <a:pt x="18410" y="10893"/>
                      <a:pt x="12145" y="11542"/>
                      <a:pt x="12145" y="19420"/>
                    </a:cubicBezTo>
                    <a:cubicBezTo>
                      <a:pt x="12145" y="19420"/>
                      <a:pt x="12130" y="19419"/>
                      <a:pt x="12102" y="19419"/>
                    </a:cubicBezTo>
                    <a:cubicBezTo>
                      <a:pt x="11583" y="19419"/>
                      <a:pt x="6477" y="19580"/>
                      <a:pt x="6477" y="25908"/>
                    </a:cubicBezTo>
                    <a:cubicBezTo>
                      <a:pt x="6477" y="25908"/>
                      <a:pt x="0" y="27075"/>
                      <a:pt x="0" y="33421"/>
                    </a:cubicBezTo>
                    <a:lnTo>
                      <a:pt x="0" y="80510"/>
                    </a:lnTo>
                    <a:cubicBezTo>
                      <a:pt x="0" y="86868"/>
                      <a:pt x="6477" y="88035"/>
                      <a:pt x="6477" y="88035"/>
                    </a:cubicBezTo>
                    <a:cubicBezTo>
                      <a:pt x="6477" y="94364"/>
                      <a:pt x="11583" y="94524"/>
                      <a:pt x="12102" y="94524"/>
                    </a:cubicBezTo>
                    <a:cubicBezTo>
                      <a:pt x="12130" y="94524"/>
                      <a:pt x="12145" y="94524"/>
                      <a:pt x="12145" y="94524"/>
                    </a:cubicBezTo>
                    <a:cubicBezTo>
                      <a:pt x="12145" y="102380"/>
                      <a:pt x="18361" y="103040"/>
                      <a:pt x="20448" y="103040"/>
                    </a:cubicBezTo>
                    <a:cubicBezTo>
                      <a:pt x="20869" y="103040"/>
                      <a:pt x="21122" y="103013"/>
                      <a:pt x="21122" y="103013"/>
                    </a:cubicBezTo>
                    <a:cubicBezTo>
                      <a:pt x="21122" y="106859"/>
                      <a:pt x="26134" y="109550"/>
                      <a:pt x="29373" y="110728"/>
                    </a:cubicBezTo>
                    <a:cubicBezTo>
                      <a:pt x="32623" y="111907"/>
                      <a:pt x="33278" y="113943"/>
                      <a:pt x="33278" y="113943"/>
                    </a:cubicBezTo>
                    <a:cubicBezTo>
                      <a:pt x="33278" y="113943"/>
                      <a:pt x="33933" y="111919"/>
                      <a:pt x="37172" y="110728"/>
                    </a:cubicBezTo>
                    <a:cubicBezTo>
                      <a:pt x="40422" y="109550"/>
                      <a:pt x="45434" y="106859"/>
                      <a:pt x="45434" y="103013"/>
                    </a:cubicBezTo>
                    <a:cubicBezTo>
                      <a:pt x="45434" y="103013"/>
                      <a:pt x="45683" y="103039"/>
                      <a:pt x="46097" y="103039"/>
                    </a:cubicBezTo>
                    <a:cubicBezTo>
                      <a:pt x="48172" y="103039"/>
                      <a:pt x="54412" y="102385"/>
                      <a:pt x="54412" y="94524"/>
                    </a:cubicBezTo>
                    <a:cubicBezTo>
                      <a:pt x="54412" y="94524"/>
                      <a:pt x="54426" y="94524"/>
                      <a:pt x="54454" y="94524"/>
                    </a:cubicBezTo>
                    <a:cubicBezTo>
                      <a:pt x="54973" y="94524"/>
                      <a:pt x="60079" y="94364"/>
                      <a:pt x="60079" y="88035"/>
                    </a:cubicBezTo>
                    <a:cubicBezTo>
                      <a:pt x="60079" y="88035"/>
                      <a:pt x="66556" y="86868"/>
                      <a:pt x="66556" y="80510"/>
                    </a:cubicBezTo>
                    <a:lnTo>
                      <a:pt x="66556" y="33421"/>
                    </a:lnTo>
                    <a:cubicBezTo>
                      <a:pt x="66556" y="27075"/>
                      <a:pt x="60079" y="25908"/>
                      <a:pt x="60079" y="25908"/>
                    </a:cubicBezTo>
                    <a:cubicBezTo>
                      <a:pt x="60079" y="19580"/>
                      <a:pt x="54973" y="19419"/>
                      <a:pt x="54454" y="19419"/>
                    </a:cubicBezTo>
                    <a:cubicBezTo>
                      <a:pt x="54426" y="19419"/>
                      <a:pt x="54412" y="19420"/>
                      <a:pt x="54412" y="19420"/>
                    </a:cubicBezTo>
                    <a:cubicBezTo>
                      <a:pt x="54412" y="11551"/>
                      <a:pt x="48193" y="10892"/>
                      <a:pt x="46107" y="10892"/>
                    </a:cubicBezTo>
                    <a:cubicBezTo>
                      <a:pt x="45687" y="10892"/>
                      <a:pt x="45434" y="10918"/>
                      <a:pt x="45434" y="10918"/>
                    </a:cubicBezTo>
                    <a:cubicBezTo>
                      <a:pt x="45434" y="7085"/>
                      <a:pt x="40422" y="4394"/>
                      <a:pt x="37183" y="3215"/>
                    </a:cubicBezTo>
                    <a:cubicBezTo>
                      <a:pt x="33933" y="2036"/>
                      <a:pt x="33278" y="0"/>
                      <a:pt x="33278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69138"/>
                  </a:gs>
                  <a:gs pos="100000">
                    <a:srgbClr val="FFD966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/>
              </a:p>
            </p:txBody>
          </p:sp>
        </p:grpSp>
        <p:sp>
          <p:nvSpPr>
            <p:cNvPr id="148" name="مربع نص 147">
              <a:extLst>
                <a:ext uri="{FF2B5EF4-FFF2-40B4-BE49-F238E27FC236}">
                  <a16:creationId xmlns:a16="http://schemas.microsoft.com/office/drawing/2014/main" id="{976C9E3E-6E1F-48ED-8D39-E0BF545AFFDD}"/>
                </a:ext>
              </a:extLst>
            </p:cNvPr>
            <p:cNvSpPr txBox="1"/>
            <p:nvPr/>
          </p:nvSpPr>
          <p:spPr>
            <a:xfrm>
              <a:off x="8599086" y="1638659"/>
              <a:ext cx="452387" cy="42041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ar-SA" sz="1800" dirty="0">
                  <a:solidFill>
                    <a:schemeClr val="bg1"/>
                  </a:solidFill>
                  <a:effectLst>
                    <a:glow rad="76200">
                      <a:srgbClr val="A2540E"/>
                    </a:glow>
                  </a:effectLst>
                  <a:latin typeface="AbdoMaster-Bold" panose="02000500030000020004" pitchFamily="50" charset="-78"/>
                  <a:cs typeface="AbdoMaster-Bold" panose="02000500030000020004" pitchFamily="50" charset="-78"/>
                </a:rPr>
                <a:t>5</a:t>
              </a:r>
            </a:p>
          </p:txBody>
        </p:sp>
      </p:grpSp>
      <p:sp>
        <p:nvSpPr>
          <p:cNvPr id="151" name="مربع نص 150">
            <a:extLst>
              <a:ext uri="{FF2B5EF4-FFF2-40B4-BE49-F238E27FC236}">
                <a16:creationId xmlns:a16="http://schemas.microsoft.com/office/drawing/2014/main" id="{B6AE6731-DFD9-43A0-8C1D-2811E3B0C95D}"/>
              </a:ext>
            </a:extLst>
          </p:cNvPr>
          <p:cNvSpPr txBox="1"/>
          <p:nvPr/>
        </p:nvSpPr>
        <p:spPr>
          <a:xfrm>
            <a:off x="3725381" y="1455383"/>
            <a:ext cx="4935984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r" rtl="1">
              <a:defRPr sz="1600">
                <a:solidFill>
                  <a:schemeClr val="accent6">
                    <a:lumMod val="90000"/>
                  </a:schemeClr>
                </a:solidFill>
                <a:effectLst>
                  <a:glow rad="88900">
                    <a:srgbClr val="743200"/>
                  </a:glow>
                </a:effectLst>
                <a:latin typeface="Hacen Casablanca" panose="02000000000000000000" pitchFamily="2" charset="-78"/>
                <a:cs typeface="Hacen Casablanca" panose="02000000000000000000" pitchFamily="2" charset="-78"/>
              </a:defRPr>
            </a:lvl1pPr>
          </a:lstStyle>
          <a:p>
            <a:pPr>
              <a:lnSpc>
                <a:spcPct val="120000"/>
              </a:lnSpc>
            </a:pPr>
            <a:r>
              <a:rPr lang="ar-SA" sz="2000" dirty="0"/>
              <a:t>يسر الشريعة، وسماحة الإسلام فالتكليف على قدر الاستطاعة.</a:t>
            </a:r>
          </a:p>
        </p:txBody>
      </p:sp>
      <p:sp>
        <p:nvSpPr>
          <p:cNvPr id="155" name="مربع نص 154">
            <a:extLst>
              <a:ext uri="{FF2B5EF4-FFF2-40B4-BE49-F238E27FC236}">
                <a16:creationId xmlns:a16="http://schemas.microsoft.com/office/drawing/2014/main" id="{EE397A0E-A55B-4076-9384-978234466809}"/>
              </a:ext>
            </a:extLst>
          </p:cNvPr>
          <p:cNvSpPr txBox="1"/>
          <p:nvPr/>
        </p:nvSpPr>
        <p:spPr>
          <a:xfrm>
            <a:off x="4079047" y="3680693"/>
            <a:ext cx="4600574" cy="4524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30000"/>
              </a:lnSpc>
            </a:pPr>
            <a:r>
              <a:rPr lang="ar-SA" sz="1800" b="1" dirty="0">
                <a:solidFill>
                  <a:srgbClr val="C3F2B8"/>
                </a:solidFill>
                <a:effectLst>
                  <a:glow rad="88900">
                    <a:srgbClr val="246A14"/>
                  </a:glow>
                </a:effectLst>
                <a:latin typeface="Rakkas" panose="00000500000000000000" pitchFamily="2" charset="-78"/>
                <a:cs typeface="Rakkas" panose="00000500000000000000" pitchFamily="2" charset="-78"/>
              </a:rPr>
              <a:t>﴿ </a:t>
            </a:r>
            <a:r>
              <a:rPr lang="ar-SA" sz="1800" b="1" dirty="0">
                <a:solidFill>
                  <a:srgbClr val="C3F2B8"/>
                </a:solidFill>
                <a:effectLst>
                  <a:glow rad="88900">
                    <a:srgbClr val="246A14"/>
                  </a:glow>
                </a:effectLst>
                <a:latin typeface="BoutrosNewsH1" pitchFamily="2" charset="-78"/>
                <a:cs typeface="AlWatanHeadlines-Bold" panose="00000700000000000000" pitchFamily="2" charset="-78"/>
              </a:rPr>
              <a:t>وَنَزَعْنَا مَا فِي صُدُورِهِم مِّنْ غِلٍّ إِخْوَانًا عَلَى سُرُرٍ مُّتَقَابِلِينَ </a:t>
            </a:r>
            <a:r>
              <a:rPr lang="ar-SA" sz="1800" b="1" dirty="0">
                <a:solidFill>
                  <a:srgbClr val="C3F2B8"/>
                </a:solidFill>
                <a:effectLst>
                  <a:glow rad="88900">
                    <a:srgbClr val="246A14"/>
                  </a:glow>
                </a:effectLst>
                <a:latin typeface="Rakkas" panose="00000500000000000000" pitchFamily="2" charset="-78"/>
                <a:cs typeface="Rakkas" panose="00000500000000000000" pitchFamily="2" charset="-78"/>
              </a:rPr>
              <a:t>﴾</a:t>
            </a:r>
            <a:r>
              <a:rPr lang="ar-SA" sz="1800" b="1" dirty="0">
                <a:solidFill>
                  <a:srgbClr val="C3F2B8"/>
                </a:solidFill>
                <a:effectLst>
                  <a:glow rad="88900">
                    <a:srgbClr val="246A14"/>
                  </a:glow>
                </a:effectLst>
                <a:latin typeface="BoutrosNewsH1" pitchFamily="2" charset="-78"/>
                <a:cs typeface="AlWatanHeadlines-Bold" panose="00000700000000000000" pitchFamily="2" charset="-78"/>
              </a:rPr>
              <a:t> </a:t>
            </a:r>
          </a:p>
        </p:txBody>
      </p:sp>
      <p:pic>
        <p:nvPicPr>
          <p:cNvPr id="2" name="y2mate.com - التفسير الميسر الآية 47 من سورة الحجر 015">
            <a:hlinkClick r:id="" action="ppaction://media"/>
            <a:extLst>
              <a:ext uri="{FF2B5EF4-FFF2-40B4-BE49-F238E27FC236}">
                <a16:creationId xmlns:a16="http://schemas.microsoft.com/office/drawing/2014/main" id="{C174E42F-EFCC-4D7B-BDFF-146A957035B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7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15038" y="2006818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628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 tmFilter="0,0; .5, 1; 1, 1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 tmFilter="0,0; .5, 1; 1, 1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5405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3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2" grpId="0"/>
      <p:bldP spid="15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1" name="Google Shape;1151;p29"/>
          <p:cNvGrpSpPr/>
          <p:nvPr/>
        </p:nvGrpSpPr>
        <p:grpSpPr>
          <a:xfrm>
            <a:off x="3473583" y="-118049"/>
            <a:ext cx="454448" cy="1887747"/>
            <a:chOff x="3846700" y="-166175"/>
            <a:chExt cx="454448" cy="1887747"/>
          </a:xfrm>
        </p:grpSpPr>
        <p:sp>
          <p:nvSpPr>
            <p:cNvPr id="1152" name="Google Shape;1152;p29"/>
            <p:cNvSpPr/>
            <p:nvPr/>
          </p:nvSpPr>
          <p:spPr>
            <a:xfrm>
              <a:off x="4049360" y="-166175"/>
              <a:ext cx="49138" cy="855316"/>
            </a:xfrm>
            <a:custGeom>
              <a:avLst/>
              <a:gdLst/>
              <a:ahLst/>
              <a:cxnLst/>
              <a:rect l="l" t="t" r="r" b="b"/>
              <a:pathLst>
                <a:path w="918" h="15979" extrusionOk="0">
                  <a:moveTo>
                    <a:pt x="453" y="0"/>
                  </a:moveTo>
                  <a:cubicBezTo>
                    <a:pt x="274" y="0"/>
                    <a:pt x="131" y="143"/>
                    <a:pt x="131" y="322"/>
                  </a:cubicBezTo>
                  <a:cubicBezTo>
                    <a:pt x="131" y="488"/>
                    <a:pt x="251" y="619"/>
                    <a:pt x="417" y="655"/>
                  </a:cubicBezTo>
                  <a:cubicBezTo>
                    <a:pt x="251" y="679"/>
                    <a:pt x="131" y="822"/>
                    <a:pt x="131" y="977"/>
                  </a:cubicBezTo>
                  <a:cubicBezTo>
                    <a:pt x="131" y="1143"/>
                    <a:pt x="251" y="1274"/>
                    <a:pt x="417" y="1310"/>
                  </a:cubicBezTo>
                  <a:cubicBezTo>
                    <a:pt x="251" y="1334"/>
                    <a:pt x="131" y="1477"/>
                    <a:pt x="131" y="1631"/>
                  </a:cubicBezTo>
                  <a:cubicBezTo>
                    <a:pt x="131" y="1798"/>
                    <a:pt x="251" y="1929"/>
                    <a:pt x="417" y="1965"/>
                  </a:cubicBezTo>
                  <a:cubicBezTo>
                    <a:pt x="251" y="1989"/>
                    <a:pt x="131" y="2132"/>
                    <a:pt x="131" y="2286"/>
                  </a:cubicBezTo>
                  <a:cubicBezTo>
                    <a:pt x="131" y="2453"/>
                    <a:pt x="251" y="2584"/>
                    <a:pt x="417" y="2620"/>
                  </a:cubicBezTo>
                  <a:cubicBezTo>
                    <a:pt x="251" y="2643"/>
                    <a:pt x="131" y="2786"/>
                    <a:pt x="131" y="2941"/>
                  </a:cubicBezTo>
                  <a:cubicBezTo>
                    <a:pt x="131" y="3108"/>
                    <a:pt x="251" y="3239"/>
                    <a:pt x="417" y="3275"/>
                  </a:cubicBezTo>
                  <a:cubicBezTo>
                    <a:pt x="251" y="3298"/>
                    <a:pt x="131" y="3441"/>
                    <a:pt x="131" y="3596"/>
                  </a:cubicBezTo>
                  <a:cubicBezTo>
                    <a:pt x="131" y="3763"/>
                    <a:pt x="251" y="3894"/>
                    <a:pt x="417" y="3929"/>
                  </a:cubicBezTo>
                  <a:cubicBezTo>
                    <a:pt x="251" y="3953"/>
                    <a:pt x="131" y="4096"/>
                    <a:pt x="131" y="4251"/>
                  </a:cubicBezTo>
                  <a:cubicBezTo>
                    <a:pt x="131" y="4418"/>
                    <a:pt x="251" y="4548"/>
                    <a:pt x="417" y="4584"/>
                  </a:cubicBezTo>
                  <a:cubicBezTo>
                    <a:pt x="251" y="4608"/>
                    <a:pt x="131" y="4751"/>
                    <a:pt x="131" y="4906"/>
                  </a:cubicBezTo>
                  <a:cubicBezTo>
                    <a:pt x="131" y="5072"/>
                    <a:pt x="251" y="5203"/>
                    <a:pt x="417" y="5239"/>
                  </a:cubicBezTo>
                  <a:cubicBezTo>
                    <a:pt x="251" y="5263"/>
                    <a:pt x="131" y="5406"/>
                    <a:pt x="131" y="5561"/>
                  </a:cubicBezTo>
                  <a:cubicBezTo>
                    <a:pt x="131" y="5727"/>
                    <a:pt x="251" y="5858"/>
                    <a:pt x="417" y="5894"/>
                  </a:cubicBezTo>
                  <a:cubicBezTo>
                    <a:pt x="251" y="5918"/>
                    <a:pt x="131" y="6061"/>
                    <a:pt x="131" y="6215"/>
                  </a:cubicBezTo>
                  <a:cubicBezTo>
                    <a:pt x="131" y="6382"/>
                    <a:pt x="251" y="6513"/>
                    <a:pt x="417" y="6549"/>
                  </a:cubicBezTo>
                  <a:cubicBezTo>
                    <a:pt x="251" y="6573"/>
                    <a:pt x="131" y="6715"/>
                    <a:pt x="131" y="6870"/>
                  </a:cubicBezTo>
                  <a:cubicBezTo>
                    <a:pt x="131" y="7037"/>
                    <a:pt x="251" y="7168"/>
                    <a:pt x="417" y="7204"/>
                  </a:cubicBezTo>
                  <a:cubicBezTo>
                    <a:pt x="251" y="7227"/>
                    <a:pt x="131" y="7370"/>
                    <a:pt x="131" y="7525"/>
                  </a:cubicBezTo>
                  <a:cubicBezTo>
                    <a:pt x="131" y="7692"/>
                    <a:pt x="251" y="7823"/>
                    <a:pt x="417" y="7858"/>
                  </a:cubicBezTo>
                  <a:cubicBezTo>
                    <a:pt x="251" y="7882"/>
                    <a:pt x="131" y="8025"/>
                    <a:pt x="131" y="8180"/>
                  </a:cubicBezTo>
                  <a:cubicBezTo>
                    <a:pt x="131" y="8347"/>
                    <a:pt x="251" y="8478"/>
                    <a:pt x="417" y="8513"/>
                  </a:cubicBezTo>
                  <a:cubicBezTo>
                    <a:pt x="251" y="8537"/>
                    <a:pt x="131" y="8680"/>
                    <a:pt x="131" y="8835"/>
                  </a:cubicBezTo>
                  <a:cubicBezTo>
                    <a:pt x="131" y="9001"/>
                    <a:pt x="251" y="9132"/>
                    <a:pt x="417" y="9168"/>
                  </a:cubicBezTo>
                  <a:cubicBezTo>
                    <a:pt x="251" y="9192"/>
                    <a:pt x="131" y="9335"/>
                    <a:pt x="131" y="9490"/>
                  </a:cubicBezTo>
                  <a:cubicBezTo>
                    <a:pt x="131" y="9656"/>
                    <a:pt x="251" y="9787"/>
                    <a:pt x="417" y="9823"/>
                  </a:cubicBezTo>
                  <a:cubicBezTo>
                    <a:pt x="251" y="9847"/>
                    <a:pt x="131" y="9990"/>
                    <a:pt x="131" y="10144"/>
                  </a:cubicBezTo>
                  <a:cubicBezTo>
                    <a:pt x="131" y="10311"/>
                    <a:pt x="251" y="10442"/>
                    <a:pt x="417" y="10478"/>
                  </a:cubicBezTo>
                  <a:cubicBezTo>
                    <a:pt x="251" y="10502"/>
                    <a:pt x="131" y="10644"/>
                    <a:pt x="131" y="10799"/>
                  </a:cubicBezTo>
                  <a:cubicBezTo>
                    <a:pt x="131" y="10966"/>
                    <a:pt x="251" y="11097"/>
                    <a:pt x="417" y="11133"/>
                  </a:cubicBezTo>
                  <a:cubicBezTo>
                    <a:pt x="251" y="11156"/>
                    <a:pt x="131" y="11299"/>
                    <a:pt x="131" y="11454"/>
                  </a:cubicBezTo>
                  <a:cubicBezTo>
                    <a:pt x="131" y="11621"/>
                    <a:pt x="251" y="11752"/>
                    <a:pt x="417" y="11787"/>
                  </a:cubicBezTo>
                  <a:cubicBezTo>
                    <a:pt x="251" y="11811"/>
                    <a:pt x="131" y="11954"/>
                    <a:pt x="131" y="12109"/>
                  </a:cubicBezTo>
                  <a:cubicBezTo>
                    <a:pt x="131" y="12276"/>
                    <a:pt x="251" y="12407"/>
                    <a:pt x="417" y="12442"/>
                  </a:cubicBezTo>
                  <a:cubicBezTo>
                    <a:pt x="251" y="12466"/>
                    <a:pt x="131" y="12609"/>
                    <a:pt x="131" y="12764"/>
                  </a:cubicBezTo>
                  <a:cubicBezTo>
                    <a:pt x="131" y="12930"/>
                    <a:pt x="251" y="13061"/>
                    <a:pt x="417" y="13097"/>
                  </a:cubicBezTo>
                  <a:cubicBezTo>
                    <a:pt x="251" y="13121"/>
                    <a:pt x="131" y="13264"/>
                    <a:pt x="131" y="13419"/>
                  </a:cubicBezTo>
                  <a:cubicBezTo>
                    <a:pt x="131" y="13585"/>
                    <a:pt x="251" y="13716"/>
                    <a:pt x="417" y="13752"/>
                  </a:cubicBezTo>
                  <a:cubicBezTo>
                    <a:pt x="251" y="13776"/>
                    <a:pt x="131" y="13919"/>
                    <a:pt x="131" y="14073"/>
                  </a:cubicBezTo>
                  <a:cubicBezTo>
                    <a:pt x="131" y="14240"/>
                    <a:pt x="251" y="14371"/>
                    <a:pt x="417" y="14407"/>
                  </a:cubicBezTo>
                  <a:cubicBezTo>
                    <a:pt x="251" y="14431"/>
                    <a:pt x="131" y="14574"/>
                    <a:pt x="131" y="14728"/>
                  </a:cubicBezTo>
                  <a:cubicBezTo>
                    <a:pt x="131" y="14895"/>
                    <a:pt x="251" y="15026"/>
                    <a:pt x="417" y="15062"/>
                  </a:cubicBezTo>
                  <a:cubicBezTo>
                    <a:pt x="191" y="15086"/>
                    <a:pt x="0" y="15288"/>
                    <a:pt x="0" y="15526"/>
                  </a:cubicBezTo>
                  <a:cubicBezTo>
                    <a:pt x="0" y="15776"/>
                    <a:pt x="203" y="15978"/>
                    <a:pt x="453" y="15978"/>
                  </a:cubicBezTo>
                  <a:cubicBezTo>
                    <a:pt x="715" y="15978"/>
                    <a:pt x="917" y="15776"/>
                    <a:pt x="917" y="15526"/>
                  </a:cubicBezTo>
                  <a:cubicBezTo>
                    <a:pt x="917" y="15288"/>
                    <a:pt x="727" y="15086"/>
                    <a:pt x="501" y="15062"/>
                  </a:cubicBezTo>
                  <a:cubicBezTo>
                    <a:pt x="667" y="15026"/>
                    <a:pt x="786" y="14895"/>
                    <a:pt x="786" y="14728"/>
                  </a:cubicBezTo>
                  <a:cubicBezTo>
                    <a:pt x="786" y="14574"/>
                    <a:pt x="667" y="14431"/>
                    <a:pt x="501" y="14407"/>
                  </a:cubicBezTo>
                  <a:cubicBezTo>
                    <a:pt x="667" y="14371"/>
                    <a:pt x="786" y="14240"/>
                    <a:pt x="786" y="14073"/>
                  </a:cubicBezTo>
                  <a:cubicBezTo>
                    <a:pt x="786" y="13919"/>
                    <a:pt x="667" y="13776"/>
                    <a:pt x="501" y="13752"/>
                  </a:cubicBezTo>
                  <a:cubicBezTo>
                    <a:pt x="667" y="13716"/>
                    <a:pt x="786" y="13585"/>
                    <a:pt x="786" y="13419"/>
                  </a:cubicBezTo>
                  <a:cubicBezTo>
                    <a:pt x="786" y="13264"/>
                    <a:pt x="667" y="13121"/>
                    <a:pt x="501" y="13097"/>
                  </a:cubicBezTo>
                  <a:cubicBezTo>
                    <a:pt x="667" y="13061"/>
                    <a:pt x="786" y="12930"/>
                    <a:pt x="786" y="12764"/>
                  </a:cubicBezTo>
                  <a:cubicBezTo>
                    <a:pt x="786" y="12609"/>
                    <a:pt x="667" y="12466"/>
                    <a:pt x="501" y="12442"/>
                  </a:cubicBezTo>
                  <a:cubicBezTo>
                    <a:pt x="667" y="12407"/>
                    <a:pt x="786" y="12276"/>
                    <a:pt x="786" y="12109"/>
                  </a:cubicBezTo>
                  <a:cubicBezTo>
                    <a:pt x="786" y="11954"/>
                    <a:pt x="667" y="11811"/>
                    <a:pt x="501" y="11787"/>
                  </a:cubicBezTo>
                  <a:cubicBezTo>
                    <a:pt x="667" y="11752"/>
                    <a:pt x="786" y="11621"/>
                    <a:pt x="786" y="11454"/>
                  </a:cubicBezTo>
                  <a:cubicBezTo>
                    <a:pt x="786" y="11299"/>
                    <a:pt x="667" y="11156"/>
                    <a:pt x="501" y="11133"/>
                  </a:cubicBezTo>
                  <a:cubicBezTo>
                    <a:pt x="667" y="11097"/>
                    <a:pt x="786" y="10966"/>
                    <a:pt x="786" y="10799"/>
                  </a:cubicBezTo>
                  <a:cubicBezTo>
                    <a:pt x="786" y="10644"/>
                    <a:pt x="667" y="10502"/>
                    <a:pt x="501" y="10478"/>
                  </a:cubicBezTo>
                  <a:cubicBezTo>
                    <a:pt x="667" y="10442"/>
                    <a:pt x="786" y="10311"/>
                    <a:pt x="786" y="10144"/>
                  </a:cubicBezTo>
                  <a:cubicBezTo>
                    <a:pt x="786" y="9990"/>
                    <a:pt x="667" y="9847"/>
                    <a:pt x="501" y="9823"/>
                  </a:cubicBezTo>
                  <a:cubicBezTo>
                    <a:pt x="667" y="9787"/>
                    <a:pt x="786" y="9656"/>
                    <a:pt x="786" y="9490"/>
                  </a:cubicBezTo>
                  <a:cubicBezTo>
                    <a:pt x="786" y="9335"/>
                    <a:pt x="667" y="9192"/>
                    <a:pt x="501" y="9168"/>
                  </a:cubicBezTo>
                  <a:cubicBezTo>
                    <a:pt x="667" y="9132"/>
                    <a:pt x="786" y="9001"/>
                    <a:pt x="786" y="8835"/>
                  </a:cubicBezTo>
                  <a:cubicBezTo>
                    <a:pt x="786" y="8680"/>
                    <a:pt x="667" y="8537"/>
                    <a:pt x="501" y="8513"/>
                  </a:cubicBezTo>
                  <a:cubicBezTo>
                    <a:pt x="667" y="8478"/>
                    <a:pt x="786" y="8347"/>
                    <a:pt x="786" y="8180"/>
                  </a:cubicBezTo>
                  <a:cubicBezTo>
                    <a:pt x="786" y="8025"/>
                    <a:pt x="667" y="7882"/>
                    <a:pt x="501" y="7858"/>
                  </a:cubicBezTo>
                  <a:cubicBezTo>
                    <a:pt x="667" y="7823"/>
                    <a:pt x="786" y="7692"/>
                    <a:pt x="786" y="7525"/>
                  </a:cubicBezTo>
                  <a:cubicBezTo>
                    <a:pt x="786" y="7370"/>
                    <a:pt x="667" y="7227"/>
                    <a:pt x="501" y="7204"/>
                  </a:cubicBezTo>
                  <a:cubicBezTo>
                    <a:pt x="667" y="7168"/>
                    <a:pt x="786" y="7037"/>
                    <a:pt x="786" y="6870"/>
                  </a:cubicBezTo>
                  <a:cubicBezTo>
                    <a:pt x="786" y="6715"/>
                    <a:pt x="667" y="6573"/>
                    <a:pt x="501" y="6549"/>
                  </a:cubicBezTo>
                  <a:cubicBezTo>
                    <a:pt x="667" y="6513"/>
                    <a:pt x="786" y="6382"/>
                    <a:pt x="786" y="6215"/>
                  </a:cubicBezTo>
                  <a:cubicBezTo>
                    <a:pt x="786" y="6061"/>
                    <a:pt x="667" y="5918"/>
                    <a:pt x="501" y="5894"/>
                  </a:cubicBezTo>
                  <a:cubicBezTo>
                    <a:pt x="667" y="5858"/>
                    <a:pt x="786" y="5727"/>
                    <a:pt x="786" y="5561"/>
                  </a:cubicBezTo>
                  <a:cubicBezTo>
                    <a:pt x="786" y="5406"/>
                    <a:pt x="667" y="5263"/>
                    <a:pt x="501" y="5239"/>
                  </a:cubicBezTo>
                  <a:cubicBezTo>
                    <a:pt x="667" y="5203"/>
                    <a:pt x="786" y="5072"/>
                    <a:pt x="786" y="4906"/>
                  </a:cubicBezTo>
                  <a:cubicBezTo>
                    <a:pt x="786" y="4751"/>
                    <a:pt x="667" y="4608"/>
                    <a:pt x="501" y="4584"/>
                  </a:cubicBezTo>
                  <a:cubicBezTo>
                    <a:pt x="667" y="4548"/>
                    <a:pt x="786" y="4418"/>
                    <a:pt x="786" y="4251"/>
                  </a:cubicBezTo>
                  <a:cubicBezTo>
                    <a:pt x="786" y="4096"/>
                    <a:pt x="667" y="3953"/>
                    <a:pt x="501" y="3929"/>
                  </a:cubicBezTo>
                  <a:cubicBezTo>
                    <a:pt x="667" y="3894"/>
                    <a:pt x="786" y="3763"/>
                    <a:pt x="786" y="3596"/>
                  </a:cubicBezTo>
                  <a:cubicBezTo>
                    <a:pt x="786" y="3441"/>
                    <a:pt x="667" y="3298"/>
                    <a:pt x="501" y="3275"/>
                  </a:cubicBezTo>
                  <a:cubicBezTo>
                    <a:pt x="667" y="3239"/>
                    <a:pt x="786" y="3108"/>
                    <a:pt x="786" y="2941"/>
                  </a:cubicBezTo>
                  <a:cubicBezTo>
                    <a:pt x="786" y="2786"/>
                    <a:pt x="667" y="2643"/>
                    <a:pt x="501" y="2620"/>
                  </a:cubicBezTo>
                  <a:cubicBezTo>
                    <a:pt x="667" y="2584"/>
                    <a:pt x="786" y="2453"/>
                    <a:pt x="786" y="2286"/>
                  </a:cubicBezTo>
                  <a:cubicBezTo>
                    <a:pt x="786" y="2132"/>
                    <a:pt x="667" y="1989"/>
                    <a:pt x="501" y="1965"/>
                  </a:cubicBezTo>
                  <a:cubicBezTo>
                    <a:pt x="667" y="1929"/>
                    <a:pt x="786" y="1798"/>
                    <a:pt x="786" y="1631"/>
                  </a:cubicBezTo>
                  <a:cubicBezTo>
                    <a:pt x="786" y="1477"/>
                    <a:pt x="667" y="1334"/>
                    <a:pt x="501" y="1310"/>
                  </a:cubicBezTo>
                  <a:cubicBezTo>
                    <a:pt x="667" y="1274"/>
                    <a:pt x="786" y="1143"/>
                    <a:pt x="786" y="977"/>
                  </a:cubicBezTo>
                  <a:cubicBezTo>
                    <a:pt x="786" y="822"/>
                    <a:pt x="667" y="679"/>
                    <a:pt x="501" y="655"/>
                  </a:cubicBezTo>
                  <a:cubicBezTo>
                    <a:pt x="667" y="619"/>
                    <a:pt x="786" y="488"/>
                    <a:pt x="786" y="322"/>
                  </a:cubicBezTo>
                  <a:cubicBezTo>
                    <a:pt x="786" y="143"/>
                    <a:pt x="632" y="0"/>
                    <a:pt x="4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29"/>
            <p:cNvSpPr/>
            <p:nvPr/>
          </p:nvSpPr>
          <p:spPr>
            <a:xfrm>
              <a:off x="3897494" y="1002725"/>
              <a:ext cx="352800" cy="423300"/>
            </a:xfrm>
            <a:prstGeom prst="rect">
              <a:avLst/>
            </a:prstGeom>
            <a:gradFill>
              <a:gsLst>
                <a:gs pos="0">
                  <a:srgbClr val="E69138"/>
                </a:gs>
                <a:gs pos="100000">
                  <a:srgbClr val="FFD96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29"/>
            <p:cNvSpPr/>
            <p:nvPr/>
          </p:nvSpPr>
          <p:spPr>
            <a:xfrm>
              <a:off x="3846700" y="689722"/>
              <a:ext cx="454448" cy="1031850"/>
            </a:xfrm>
            <a:custGeom>
              <a:avLst/>
              <a:gdLst/>
              <a:ahLst/>
              <a:cxnLst/>
              <a:rect l="l" t="t" r="r" b="b"/>
              <a:pathLst>
                <a:path w="8490" h="19277" extrusionOk="0">
                  <a:moveTo>
                    <a:pt x="1834" y="6418"/>
                  </a:moveTo>
                  <a:cubicBezTo>
                    <a:pt x="1834" y="6418"/>
                    <a:pt x="2477" y="6811"/>
                    <a:pt x="2572" y="7466"/>
                  </a:cubicBezTo>
                  <a:cubicBezTo>
                    <a:pt x="2596" y="7573"/>
                    <a:pt x="2608" y="7668"/>
                    <a:pt x="2608" y="7763"/>
                  </a:cubicBezTo>
                  <a:lnTo>
                    <a:pt x="2608" y="13609"/>
                  </a:lnTo>
                  <a:lnTo>
                    <a:pt x="1060" y="13609"/>
                  </a:lnTo>
                  <a:lnTo>
                    <a:pt x="1060" y="7763"/>
                  </a:lnTo>
                  <a:cubicBezTo>
                    <a:pt x="1060" y="7668"/>
                    <a:pt x="1072" y="7573"/>
                    <a:pt x="1084" y="7466"/>
                  </a:cubicBezTo>
                  <a:cubicBezTo>
                    <a:pt x="1191" y="6823"/>
                    <a:pt x="1834" y="6418"/>
                    <a:pt x="1834" y="6418"/>
                  </a:cubicBezTo>
                  <a:close/>
                  <a:moveTo>
                    <a:pt x="4239" y="6418"/>
                  </a:moveTo>
                  <a:cubicBezTo>
                    <a:pt x="4239" y="6418"/>
                    <a:pt x="5370" y="7001"/>
                    <a:pt x="5572" y="7966"/>
                  </a:cubicBezTo>
                  <a:cubicBezTo>
                    <a:pt x="5596" y="8132"/>
                    <a:pt x="5608" y="8287"/>
                    <a:pt x="5632" y="8418"/>
                  </a:cubicBezTo>
                  <a:lnTo>
                    <a:pt x="5632" y="13609"/>
                  </a:lnTo>
                  <a:lnTo>
                    <a:pt x="2858" y="13609"/>
                  </a:lnTo>
                  <a:lnTo>
                    <a:pt x="2858" y="8418"/>
                  </a:lnTo>
                  <a:cubicBezTo>
                    <a:pt x="2858" y="8287"/>
                    <a:pt x="2870" y="8132"/>
                    <a:pt x="2917" y="7966"/>
                  </a:cubicBezTo>
                  <a:cubicBezTo>
                    <a:pt x="3108" y="7001"/>
                    <a:pt x="4239" y="6418"/>
                    <a:pt x="4239" y="6418"/>
                  </a:cubicBezTo>
                  <a:close/>
                  <a:moveTo>
                    <a:pt x="6656" y="6418"/>
                  </a:moveTo>
                  <a:cubicBezTo>
                    <a:pt x="6656" y="6418"/>
                    <a:pt x="7299" y="6811"/>
                    <a:pt x="7394" y="7466"/>
                  </a:cubicBezTo>
                  <a:cubicBezTo>
                    <a:pt x="7418" y="7573"/>
                    <a:pt x="7430" y="7668"/>
                    <a:pt x="7430" y="7763"/>
                  </a:cubicBezTo>
                  <a:lnTo>
                    <a:pt x="7430" y="13609"/>
                  </a:lnTo>
                  <a:lnTo>
                    <a:pt x="5882" y="13609"/>
                  </a:lnTo>
                  <a:lnTo>
                    <a:pt x="5882" y="7763"/>
                  </a:lnTo>
                  <a:cubicBezTo>
                    <a:pt x="5882" y="7668"/>
                    <a:pt x="5894" y="7573"/>
                    <a:pt x="5906" y="7466"/>
                  </a:cubicBezTo>
                  <a:cubicBezTo>
                    <a:pt x="6013" y="6823"/>
                    <a:pt x="6656" y="6418"/>
                    <a:pt x="6656" y="6418"/>
                  </a:cubicBezTo>
                  <a:close/>
                  <a:moveTo>
                    <a:pt x="4239" y="0"/>
                  </a:moveTo>
                  <a:cubicBezTo>
                    <a:pt x="3941" y="0"/>
                    <a:pt x="3703" y="155"/>
                    <a:pt x="3703" y="369"/>
                  </a:cubicBezTo>
                  <a:cubicBezTo>
                    <a:pt x="3703" y="477"/>
                    <a:pt x="3786" y="572"/>
                    <a:pt x="3882" y="655"/>
                  </a:cubicBezTo>
                  <a:cubicBezTo>
                    <a:pt x="3822" y="727"/>
                    <a:pt x="3751" y="786"/>
                    <a:pt x="3667" y="858"/>
                  </a:cubicBezTo>
                  <a:cubicBezTo>
                    <a:pt x="2977" y="1393"/>
                    <a:pt x="1893" y="1632"/>
                    <a:pt x="1893" y="2334"/>
                  </a:cubicBezTo>
                  <a:cubicBezTo>
                    <a:pt x="1893" y="2524"/>
                    <a:pt x="1953" y="2667"/>
                    <a:pt x="2060" y="2763"/>
                  </a:cubicBezTo>
                  <a:cubicBezTo>
                    <a:pt x="1024" y="3322"/>
                    <a:pt x="0" y="3798"/>
                    <a:pt x="0" y="4727"/>
                  </a:cubicBezTo>
                  <a:cubicBezTo>
                    <a:pt x="0" y="5239"/>
                    <a:pt x="238" y="5537"/>
                    <a:pt x="524" y="5692"/>
                  </a:cubicBezTo>
                  <a:cubicBezTo>
                    <a:pt x="429" y="5739"/>
                    <a:pt x="369" y="5834"/>
                    <a:pt x="369" y="5930"/>
                  </a:cubicBezTo>
                  <a:cubicBezTo>
                    <a:pt x="369" y="6084"/>
                    <a:pt x="488" y="6204"/>
                    <a:pt x="643" y="6204"/>
                  </a:cubicBezTo>
                  <a:lnTo>
                    <a:pt x="774" y="6204"/>
                  </a:lnTo>
                  <a:lnTo>
                    <a:pt x="774" y="13835"/>
                  </a:lnTo>
                  <a:lnTo>
                    <a:pt x="643" y="13835"/>
                  </a:lnTo>
                  <a:cubicBezTo>
                    <a:pt x="488" y="13835"/>
                    <a:pt x="369" y="13954"/>
                    <a:pt x="369" y="14097"/>
                  </a:cubicBezTo>
                  <a:cubicBezTo>
                    <a:pt x="369" y="14205"/>
                    <a:pt x="429" y="14300"/>
                    <a:pt x="524" y="14335"/>
                  </a:cubicBezTo>
                  <a:cubicBezTo>
                    <a:pt x="238" y="14502"/>
                    <a:pt x="0" y="14800"/>
                    <a:pt x="0" y="15312"/>
                  </a:cubicBezTo>
                  <a:cubicBezTo>
                    <a:pt x="0" y="16586"/>
                    <a:pt x="1953" y="17014"/>
                    <a:pt x="3191" y="17967"/>
                  </a:cubicBezTo>
                  <a:cubicBezTo>
                    <a:pt x="3989" y="18598"/>
                    <a:pt x="4239" y="19277"/>
                    <a:pt x="4239" y="19277"/>
                  </a:cubicBezTo>
                  <a:cubicBezTo>
                    <a:pt x="4239" y="19277"/>
                    <a:pt x="4501" y="18598"/>
                    <a:pt x="5299" y="17967"/>
                  </a:cubicBezTo>
                  <a:cubicBezTo>
                    <a:pt x="6537" y="17002"/>
                    <a:pt x="8489" y="16574"/>
                    <a:pt x="8489" y="15312"/>
                  </a:cubicBezTo>
                  <a:cubicBezTo>
                    <a:pt x="8489" y="14800"/>
                    <a:pt x="8251" y="14502"/>
                    <a:pt x="7966" y="14335"/>
                  </a:cubicBezTo>
                  <a:cubicBezTo>
                    <a:pt x="8049" y="14300"/>
                    <a:pt x="8108" y="14205"/>
                    <a:pt x="8108" y="14097"/>
                  </a:cubicBezTo>
                  <a:cubicBezTo>
                    <a:pt x="8108" y="13954"/>
                    <a:pt x="7989" y="13835"/>
                    <a:pt x="7847" y="13835"/>
                  </a:cubicBezTo>
                  <a:lnTo>
                    <a:pt x="7716" y="13835"/>
                  </a:lnTo>
                  <a:lnTo>
                    <a:pt x="7716" y="6204"/>
                  </a:lnTo>
                  <a:lnTo>
                    <a:pt x="7847" y="6204"/>
                  </a:lnTo>
                  <a:cubicBezTo>
                    <a:pt x="7989" y="6204"/>
                    <a:pt x="8108" y="6084"/>
                    <a:pt x="8108" y="5930"/>
                  </a:cubicBezTo>
                  <a:cubicBezTo>
                    <a:pt x="8108" y="5834"/>
                    <a:pt x="8049" y="5739"/>
                    <a:pt x="7966" y="5692"/>
                  </a:cubicBezTo>
                  <a:cubicBezTo>
                    <a:pt x="8228" y="5513"/>
                    <a:pt x="8489" y="5239"/>
                    <a:pt x="8489" y="4727"/>
                  </a:cubicBezTo>
                  <a:cubicBezTo>
                    <a:pt x="8489" y="3798"/>
                    <a:pt x="7477" y="3334"/>
                    <a:pt x="6430" y="2763"/>
                  </a:cubicBezTo>
                  <a:cubicBezTo>
                    <a:pt x="6525" y="2655"/>
                    <a:pt x="6596" y="2524"/>
                    <a:pt x="6596" y="2334"/>
                  </a:cubicBezTo>
                  <a:cubicBezTo>
                    <a:pt x="6596" y="1620"/>
                    <a:pt x="5513" y="1381"/>
                    <a:pt x="4822" y="858"/>
                  </a:cubicBezTo>
                  <a:cubicBezTo>
                    <a:pt x="4739" y="786"/>
                    <a:pt x="4656" y="727"/>
                    <a:pt x="4596" y="655"/>
                  </a:cubicBezTo>
                  <a:cubicBezTo>
                    <a:pt x="4703" y="572"/>
                    <a:pt x="4775" y="489"/>
                    <a:pt x="4775" y="369"/>
                  </a:cubicBezTo>
                  <a:cubicBezTo>
                    <a:pt x="4775" y="155"/>
                    <a:pt x="4537" y="0"/>
                    <a:pt x="4239" y="0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  <a:effectLst>
              <a:outerShdw blurRad="257175" dist="47625" dir="5400000" algn="bl" rotWithShape="0">
                <a:srgbClr val="CEA37C">
                  <a:alpha val="8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5" name="Google Shape;1155;p29"/>
          <p:cNvGrpSpPr/>
          <p:nvPr/>
        </p:nvGrpSpPr>
        <p:grpSpPr>
          <a:xfrm>
            <a:off x="2400541" y="-24152"/>
            <a:ext cx="454448" cy="1031850"/>
            <a:chOff x="3846700" y="689722"/>
            <a:chExt cx="454448" cy="1031850"/>
          </a:xfrm>
        </p:grpSpPr>
        <p:sp>
          <p:nvSpPr>
            <p:cNvPr id="1156" name="Google Shape;1156;p29"/>
            <p:cNvSpPr/>
            <p:nvPr/>
          </p:nvSpPr>
          <p:spPr>
            <a:xfrm>
              <a:off x="3897494" y="1002725"/>
              <a:ext cx="352800" cy="423300"/>
            </a:xfrm>
            <a:prstGeom prst="rect">
              <a:avLst/>
            </a:prstGeom>
            <a:gradFill>
              <a:gsLst>
                <a:gs pos="0">
                  <a:srgbClr val="E69138"/>
                </a:gs>
                <a:gs pos="100000">
                  <a:srgbClr val="FFD96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29"/>
            <p:cNvSpPr/>
            <p:nvPr/>
          </p:nvSpPr>
          <p:spPr>
            <a:xfrm>
              <a:off x="3846700" y="689722"/>
              <a:ext cx="454448" cy="1031850"/>
            </a:xfrm>
            <a:custGeom>
              <a:avLst/>
              <a:gdLst/>
              <a:ahLst/>
              <a:cxnLst/>
              <a:rect l="l" t="t" r="r" b="b"/>
              <a:pathLst>
                <a:path w="8490" h="19277" extrusionOk="0">
                  <a:moveTo>
                    <a:pt x="1834" y="6418"/>
                  </a:moveTo>
                  <a:cubicBezTo>
                    <a:pt x="1834" y="6418"/>
                    <a:pt x="2477" y="6811"/>
                    <a:pt x="2572" y="7466"/>
                  </a:cubicBezTo>
                  <a:cubicBezTo>
                    <a:pt x="2596" y="7573"/>
                    <a:pt x="2608" y="7668"/>
                    <a:pt x="2608" y="7763"/>
                  </a:cubicBezTo>
                  <a:lnTo>
                    <a:pt x="2608" y="13609"/>
                  </a:lnTo>
                  <a:lnTo>
                    <a:pt x="1060" y="13609"/>
                  </a:lnTo>
                  <a:lnTo>
                    <a:pt x="1060" y="7763"/>
                  </a:lnTo>
                  <a:cubicBezTo>
                    <a:pt x="1060" y="7668"/>
                    <a:pt x="1072" y="7573"/>
                    <a:pt x="1084" y="7466"/>
                  </a:cubicBezTo>
                  <a:cubicBezTo>
                    <a:pt x="1191" y="6823"/>
                    <a:pt x="1834" y="6418"/>
                    <a:pt x="1834" y="6418"/>
                  </a:cubicBezTo>
                  <a:close/>
                  <a:moveTo>
                    <a:pt x="4239" y="6418"/>
                  </a:moveTo>
                  <a:cubicBezTo>
                    <a:pt x="4239" y="6418"/>
                    <a:pt x="5370" y="7001"/>
                    <a:pt x="5572" y="7966"/>
                  </a:cubicBezTo>
                  <a:cubicBezTo>
                    <a:pt x="5596" y="8132"/>
                    <a:pt x="5608" y="8287"/>
                    <a:pt x="5632" y="8418"/>
                  </a:cubicBezTo>
                  <a:lnTo>
                    <a:pt x="5632" y="13609"/>
                  </a:lnTo>
                  <a:lnTo>
                    <a:pt x="2858" y="13609"/>
                  </a:lnTo>
                  <a:lnTo>
                    <a:pt x="2858" y="8418"/>
                  </a:lnTo>
                  <a:cubicBezTo>
                    <a:pt x="2858" y="8287"/>
                    <a:pt x="2870" y="8132"/>
                    <a:pt x="2917" y="7966"/>
                  </a:cubicBezTo>
                  <a:cubicBezTo>
                    <a:pt x="3108" y="7001"/>
                    <a:pt x="4239" y="6418"/>
                    <a:pt x="4239" y="6418"/>
                  </a:cubicBezTo>
                  <a:close/>
                  <a:moveTo>
                    <a:pt x="6656" y="6418"/>
                  </a:moveTo>
                  <a:cubicBezTo>
                    <a:pt x="6656" y="6418"/>
                    <a:pt x="7299" y="6811"/>
                    <a:pt x="7394" y="7466"/>
                  </a:cubicBezTo>
                  <a:cubicBezTo>
                    <a:pt x="7418" y="7573"/>
                    <a:pt x="7430" y="7668"/>
                    <a:pt x="7430" y="7763"/>
                  </a:cubicBezTo>
                  <a:lnTo>
                    <a:pt x="7430" y="13609"/>
                  </a:lnTo>
                  <a:lnTo>
                    <a:pt x="5882" y="13609"/>
                  </a:lnTo>
                  <a:lnTo>
                    <a:pt x="5882" y="7763"/>
                  </a:lnTo>
                  <a:cubicBezTo>
                    <a:pt x="5882" y="7668"/>
                    <a:pt x="5894" y="7573"/>
                    <a:pt x="5906" y="7466"/>
                  </a:cubicBezTo>
                  <a:cubicBezTo>
                    <a:pt x="6013" y="6823"/>
                    <a:pt x="6656" y="6418"/>
                    <a:pt x="6656" y="6418"/>
                  </a:cubicBezTo>
                  <a:close/>
                  <a:moveTo>
                    <a:pt x="4239" y="0"/>
                  </a:moveTo>
                  <a:cubicBezTo>
                    <a:pt x="3941" y="0"/>
                    <a:pt x="3703" y="155"/>
                    <a:pt x="3703" y="369"/>
                  </a:cubicBezTo>
                  <a:cubicBezTo>
                    <a:pt x="3703" y="477"/>
                    <a:pt x="3786" y="572"/>
                    <a:pt x="3882" y="655"/>
                  </a:cubicBezTo>
                  <a:cubicBezTo>
                    <a:pt x="3822" y="727"/>
                    <a:pt x="3751" y="786"/>
                    <a:pt x="3667" y="858"/>
                  </a:cubicBezTo>
                  <a:cubicBezTo>
                    <a:pt x="2977" y="1393"/>
                    <a:pt x="1893" y="1632"/>
                    <a:pt x="1893" y="2334"/>
                  </a:cubicBezTo>
                  <a:cubicBezTo>
                    <a:pt x="1893" y="2524"/>
                    <a:pt x="1953" y="2667"/>
                    <a:pt x="2060" y="2763"/>
                  </a:cubicBezTo>
                  <a:cubicBezTo>
                    <a:pt x="1024" y="3322"/>
                    <a:pt x="0" y="3798"/>
                    <a:pt x="0" y="4727"/>
                  </a:cubicBezTo>
                  <a:cubicBezTo>
                    <a:pt x="0" y="5239"/>
                    <a:pt x="238" y="5537"/>
                    <a:pt x="524" y="5692"/>
                  </a:cubicBezTo>
                  <a:cubicBezTo>
                    <a:pt x="429" y="5739"/>
                    <a:pt x="369" y="5834"/>
                    <a:pt x="369" y="5930"/>
                  </a:cubicBezTo>
                  <a:cubicBezTo>
                    <a:pt x="369" y="6084"/>
                    <a:pt x="488" y="6204"/>
                    <a:pt x="643" y="6204"/>
                  </a:cubicBezTo>
                  <a:lnTo>
                    <a:pt x="774" y="6204"/>
                  </a:lnTo>
                  <a:lnTo>
                    <a:pt x="774" y="13835"/>
                  </a:lnTo>
                  <a:lnTo>
                    <a:pt x="643" y="13835"/>
                  </a:lnTo>
                  <a:cubicBezTo>
                    <a:pt x="488" y="13835"/>
                    <a:pt x="369" y="13954"/>
                    <a:pt x="369" y="14097"/>
                  </a:cubicBezTo>
                  <a:cubicBezTo>
                    <a:pt x="369" y="14205"/>
                    <a:pt x="429" y="14300"/>
                    <a:pt x="524" y="14335"/>
                  </a:cubicBezTo>
                  <a:cubicBezTo>
                    <a:pt x="238" y="14502"/>
                    <a:pt x="0" y="14800"/>
                    <a:pt x="0" y="15312"/>
                  </a:cubicBezTo>
                  <a:cubicBezTo>
                    <a:pt x="0" y="16586"/>
                    <a:pt x="1953" y="17014"/>
                    <a:pt x="3191" y="17967"/>
                  </a:cubicBezTo>
                  <a:cubicBezTo>
                    <a:pt x="3989" y="18598"/>
                    <a:pt x="4239" y="19277"/>
                    <a:pt x="4239" y="19277"/>
                  </a:cubicBezTo>
                  <a:cubicBezTo>
                    <a:pt x="4239" y="19277"/>
                    <a:pt x="4501" y="18598"/>
                    <a:pt x="5299" y="17967"/>
                  </a:cubicBezTo>
                  <a:cubicBezTo>
                    <a:pt x="6537" y="17002"/>
                    <a:pt x="8489" y="16574"/>
                    <a:pt x="8489" y="15312"/>
                  </a:cubicBezTo>
                  <a:cubicBezTo>
                    <a:pt x="8489" y="14800"/>
                    <a:pt x="8251" y="14502"/>
                    <a:pt x="7966" y="14335"/>
                  </a:cubicBezTo>
                  <a:cubicBezTo>
                    <a:pt x="8049" y="14300"/>
                    <a:pt x="8108" y="14205"/>
                    <a:pt x="8108" y="14097"/>
                  </a:cubicBezTo>
                  <a:cubicBezTo>
                    <a:pt x="8108" y="13954"/>
                    <a:pt x="7989" y="13835"/>
                    <a:pt x="7847" y="13835"/>
                  </a:cubicBezTo>
                  <a:lnTo>
                    <a:pt x="7716" y="13835"/>
                  </a:lnTo>
                  <a:lnTo>
                    <a:pt x="7716" y="6204"/>
                  </a:lnTo>
                  <a:lnTo>
                    <a:pt x="7847" y="6204"/>
                  </a:lnTo>
                  <a:cubicBezTo>
                    <a:pt x="7989" y="6204"/>
                    <a:pt x="8108" y="6084"/>
                    <a:pt x="8108" y="5930"/>
                  </a:cubicBezTo>
                  <a:cubicBezTo>
                    <a:pt x="8108" y="5834"/>
                    <a:pt x="8049" y="5739"/>
                    <a:pt x="7966" y="5692"/>
                  </a:cubicBezTo>
                  <a:cubicBezTo>
                    <a:pt x="8228" y="5513"/>
                    <a:pt x="8489" y="5239"/>
                    <a:pt x="8489" y="4727"/>
                  </a:cubicBezTo>
                  <a:cubicBezTo>
                    <a:pt x="8489" y="3798"/>
                    <a:pt x="7477" y="3334"/>
                    <a:pt x="6430" y="2763"/>
                  </a:cubicBezTo>
                  <a:cubicBezTo>
                    <a:pt x="6525" y="2655"/>
                    <a:pt x="6596" y="2524"/>
                    <a:pt x="6596" y="2334"/>
                  </a:cubicBezTo>
                  <a:cubicBezTo>
                    <a:pt x="6596" y="1620"/>
                    <a:pt x="5513" y="1381"/>
                    <a:pt x="4822" y="858"/>
                  </a:cubicBezTo>
                  <a:cubicBezTo>
                    <a:pt x="4739" y="786"/>
                    <a:pt x="4656" y="727"/>
                    <a:pt x="4596" y="655"/>
                  </a:cubicBezTo>
                  <a:cubicBezTo>
                    <a:pt x="4703" y="572"/>
                    <a:pt x="4775" y="489"/>
                    <a:pt x="4775" y="369"/>
                  </a:cubicBezTo>
                  <a:cubicBezTo>
                    <a:pt x="4775" y="155"/>
                    <a:pt x="4537" y="0"/>
                    <a:pt x="4239" y="0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  <a:effectLst>
              <a:outerShdw blurRad="257175" dist="47625" dir="5400000" algn="bl" rotWithShape="0">
                <a:srgbClr val="CEA37C">
                  <a:alpha val="8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8" name="Google Shape;1158;p29"/>
          <p:cNvGrpSpPr/>
          <p:nvPr/>
        </p:nvGrpSpPr>
        <p:grpSpPr>
          <a:xfrm>
            <a:off x="1327500" y="-24152"/>
            <a:ext cx="454448" cy="1031850"/>
            <a:chOff x="3846700" y="689722"/>
            <a:chExt cx="454448" cy="1031850"/>
          </a:xfrm>
        </p:grpSpPr>
        <p:sp>
          <p:nvSpPr>
            <p:cNvPr id="1159" name="Google Shape;1159;p29"/>
            <p:cNvSpPr/>
            <p:nvPr/>
          </p:nvSpPr>
          <p:spPr>
            <a:xfrm>
              <a:off x="3897494" y="1002725"/>
              <a:ext cx="352800" cy="423300"/>
            </a:xfrm>
            <a:prstGeom prst="rect">
              <a:avLst/>
            </a:prstGeom>
            <a:gradFill>
              <a:gsLst>
                <a:gs pos="0">
                  <a:srgbClr val="E69138"/>
                </a:gs>
                <a:gs pos="100000">
                  <a:srgbClr val="FFD96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29"/>
            <p:cNvSpPr/>
            <p:nvPr/>
          </p:nvSpPr>
          <p:spPr>
            <a:xfrm>
              <a:off x="3846700" y="689722"/>
              <a:ext cx="454448" cy="1031850"/>
            </a:xfrm>
            <a:custGeom>
              <a:avLst/>
              <a:gdLst/>
              <a:ahLst/>
              <a:cxnLst/>
              <a:rect l="l" t="t" r="r" b="b"/>
              <a:pathLst>
                <a:path w="8490" h="19277" extrusionOk="0">
                  <a:moveTo>
                    <a:pt x="1834" y="6418"/>
                  </a:moveTo>
                  <a:cubicBezTo>
                    <a:pt x="1834" y="6418"/>
                    <a:pt x="2477" y="6811"/>
                    <a:pt x="2572" y="7466"/>
                  </a:cubicBezTo>
                  <a:cubicBezTo>
                    <a:pt x="2596" y="7573"/>
                    <a:pt x="2608" y="7668"/>
                    <a:pt x="2608" y="7763"/>
                  </a:cubicBezTo>
                  <a:lnTo>
                    <a:pt x="2608" y="13609"/>
                  </a:lnTo>
                  <a:lnTo>
                    <a:pt x="1060" y="13609"/>
                  </a:lnTo>
                  <a:lnTo>
                    <a:pt x="1060" y="7763"/>
                  </a:lnTo>
                  <a:cubicBezTo>
                    <a:pt x="1060" y="7668"/>
                    <a:pt x="1072" y="7573"/>
                    <a:pt x="1084" y="7466"/>
                  </a:cubicBezTo>
                  <a:cubicBezTo>
                    <a:pt x="1191" y="6823"/>
                    <a:pt x="1834" y="6418"/>
                    <a:pt x="1834" y="6418"/>
                  </a:cubicBezTo>
                  <a:close/>
                  <a:moveTo>
                    <a:pt x="4239" y="6418"/>
                  </a:moveTo>
                  <a:cubicBezTo>
                    <a:pt x="4239" y="6418"/>
                    <a:pt x="5370" y="7001"/>
                    <a:pt x="5572" y="7966"/>
                  </a:cubicBezTo>
                  <a:cubicBezTo>
                    <a:pt x="5596" y="8132"/>
                    <a:pt x="5608" y="8287"/>
                    <a:pt x="5632" y="8418"/>
                  </a:cubicBezTo>
                  <a:lnTo>
                    <a:pt x="5632" y="13609"/>
                  </a:lnTo>
                  <a:lnTo>
                    <a:pt x="2858" y="13609"/>
                  </a:lnTo>
                  <a:lnTo>
                    <a:pt x="2858" y="8418"/>
                  </a:lnTo>
                  <a:cubicBezTo>
                    <a:pt x="2858" y="8287"/>
                    <a:pt x="2870" y="8132"/>
                    <a:pt x="2917" y="7966"/>
                  </a:cubicBezTo>
                  <a:cubicBezTo>
                    <a:pt x="3108" y="7001"/>
                    <a:pt x="4239" y="6418"/>
                    <a:pt x="4239" y="6418"/>
                  </a:cubicBezTo>
                  <a:close/>
                  <a:moveTo>
                    <a:pt x="6656" y="6418"/>
                  </a:moveTo>
                  <a:cubicBezTo>
                    <a:pt x="6656" y="6418"/>
                    <a:pt x="7299" y="6811"/>
                    <a:pt x="7394" y="7466"/>
                  </a:cubicBezTo>
                  <a:cubicBezTo>
                    <a:pt x="7418" y="7573"/>
                    <a:pt x="7430" y="7668"/>
                    <a:pt x="7430" y="7763"/>
                  </a:cubicBezTo>
                  <a:lnTo>
                    <a:pt x="7430" y="13609"/>
                  </a:lnTo>
                  <a:lnTo>
                    <a:pt x="5882" y="13609"/>
                  </a:lnTo>
                  <a:lnTo>
                    <a:pt x="5882" y="7763"/>
                  </a:lnTo>
                  <a:cubicBezTo>
                    <a:pt x="5882" y="7668"/>
                    <a:pt x="5894" y="7573"/>
                    <a:pt x="5906" y="7466"/>
                  </a:cubicBezTo>
                  <a:cubicBezTo>
                    <a:pt x="6013" y="6823"/>
                    <a:pt x="6656" y="6418"/>
                    <a:pt x="6656" y="6418"/>
                  </a:cubicBezTo>
                  <a:close/>
                  <a:moveTo>
                    <a:pt x="4239" y="0"/>
                  </a:moveTo>
                  <a:cubicBezTo>
                    <a:pt x="3941" y="0"/>
                    <a:pt x="3703" y="155"/>
                    <a:pt x="3703" y="369"/>
                  </a:cubicBezTo>
                  <a:cubicBezTo>
                    <a:pt x="3703" y="477"/>
                    <a:pt x="3786" y="572"/>
                    <a:pt x="3882" y="655"/>
                  </a:cubicBezTo>
                  <a:cubicBezTo>
                    <a:pt x="3822" y="727"/>
                    <a:pt x="3751" y="786"/>
                    <a:pt x="3667" y="858"/>
                  </a:cubicBezTo>
                  <a:cubicBezTo>
                    <a:pt x="2977" y="1393"/>
                    <a:pt x="1893" y="1632"/>
                    <a:pt x="1893" y="2334"/>
                  </a:cubicBezTo>
                  <a:cubicBezTo>
                    <a:pt x="1893" y="2524"/>
                    <a:pt x="1953" y="2667"/>
                    <a:pt x="2060" y="2763"/>
                  </a:cubicBezTo>
                  <a:cubicBezTo>
                    <a:pt x="1024" y="3322"/>
                    <a:pt x="0" y="3798"/>
                    <a:pt x="0" y="4727"/>
                  </a:cubicBezTo>
                  <a:cubicBezTo>
                    <a:pt x="0" y="5239"/>
                    <a:pt x="238" y="5537"/>
                    <a:pt x="524" y="5692"/>
                  </a:cubicBezTo>
                  <a:cubicBezTo>
                    <a:pt x="429" y="5739"/>
                    <a:pt x="369" y="5834"/>
                    <a:pt x="369" y="5930"/>
                  </a:cubicBezTo>
                  <a:cubicBezTo>
                    <a:pt x="369" y="6084"/>
                    <a:pt x="488" y="6204"/>
                    <a:pt x="643" y="6204"/>
                  </a:cubicBezTo>
                  <a:lnTo>
                    <a:pt x="774" y="6204"/>
                  </a:lnTo>
                  <a:lnTo>
                    <a:pt x="774" y="13835"/>
                  </a:lnTo>
                  <a:lnTo>
                    <a:pt x="643" y="13835"/>
                  </a:lnTo>
                  <a:cubicBezTo>
                    <a:pt x="488" y="13835"/>
                    <a:pt x="369" y="13954"/>
                    <a:pt x="369" y="14097"/>
                  </a:cubicBezTo>
                  <a:cubicBezTo>
                    <a:pt x="369" y="14205"/>
                    <a:pt x="429" y="14300"/>
                    <a:pt x="524" y="14335"/>
                  </a:cubicBezTo>
                  <a:cubicBezTo>
                    <a:pt x="238" y="14502"/>
                    <a:pt x="0" y="14800"/>
                    <a:pt x="0" y="15312"/>
                  </a:cubicBezTo>
                  <a:cubicBezTo>
                    <a:pt x="0" y="16586"/>
                    <a:pt x="1953" y="17014"/>
                    <a:pt x="3191" y="17967"/>
                  </a:cubicBezTo>
                  <a:cubicBezTo>
                    <a:pt x="3989" y="18598"/>
                    <a:pt x="4239" y="19277"/>
                    <a:pt x="4239" y="19277"/>
                  </a:cubicBezTo>
                  <a:cubicBezTo>
                    <a:pt x="4239" y="19277"/>
                    <a:pt x="4501" y="18598"/>
                    <a:pt x="5299" y="17967"/>
                  </a:cubicBezTo>
                  <a:cubicBezTo>
                    <a:pt x="6537" y="17002"/>
                    <a:pt x="8489" y="16574"/>
                    <a:pt x="8489" y="15312"/>
                  </a:cubicBezTo>
                  <a:cubicBezTo>
                    <a:pt x="8489" y="14800"/>
                    <a:pt x="8251" y="14502"/>
                    <a:pt x="7966" y="14335"/>
                  </a:cubicBezTo>
                  <a:cubicBezTo>
                    <a:pt x="8049" y="14300"/>
                    <a:pt x="8108" y="14205"/>
                    <a:pt x="8108" y="14097"/>
                  </a:cubicBezTo>
                  <a:cubicBezTo>
                    <a:pt x="8108" y="13954"/>
                    <a:pt x="7989" y="13835"/>
                    <a:pt x="7847" y="13835"/>
                  </a:cubicBezTo>
                  <a:lnTo>
                    <a:pt x="7716" y="13835"/>
                  </a:lnTo>
                  <a:lnTo>
                    <a:pt x="7716" y="6204"/>
                  </a:lnTo>
                  <a:lnTo>
                    <a:pt x="7847" y="6204"/>
                  </a:lnTo>
                  <a:cubicBezTo>
                    <a:pt x="7989" y="6204"/>
                    <a:pt x="8108" y="6084"/>
                    <a:pt x="8108" y="5930"/>
                  </a:cubicBezTo>
                  <a:cubicBezTo>
                    <a:pt x="8108" y="5834"/>
                    <a:pt x="8049" y="5739"/>
                    <a:pt x="7966" y="5692"/>
                  </a:cubicBezTo>
                  <a:cubicBezTo>
                    <a:pt x="8228" y="5513"/>
                    <a:pt x="8489" y="5239"/>
                    <a:pt x="8489" y="4727"/>
                  </a:cubicBezTo>
                  <a:cubicBezTo>
                    <a:pt x="8489" y="3798"/>
                    <a:pt x="7477" y="3334"/>
                    <a:pt x="6430" y="2763"/>
                  </a:cubicBezTo>
                  <a:cubicBezTo>
                    <a:pt x="6525" y="2655"/>
                    <a:pt x="6596" y="2524"/>
                    <a:pt x="6596" y="2334"/>
                  </a:cubicBezTo>
                  <a:cubicBezTo>
                    <a:pt x="6596" y="1620"/>
                    <a:pt x="5513" y="1381"/>
                    <a:pt x="4822" y="858"/>
                  </a:cubicBezTo>
                  <a:cubicBezTo>
                    <a:pt x="4739" y="786"/>
                    <a:pt x="4656" y="727"/>
                    <a:pt x="4596" y="655"/>
                  </a:cubicBezTo>
                  <a:cubicBezTo>
                    <a:pt x="4703" y="572"/>
                    <a:pt x="4775" y="489"/>
                    <a:pt x="4775" y="369"/>
                  </a:cubicBezTo>
                  <a:cubicBezTo>
                    <a:pt x="4775" y="155"/>
                    <a:pt x="4537" y="0"/>
                    <a:pt x="4239" y="0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  <a:effectLst>
              <a:outerShdw blurRad="257175" dist="47625" dir="5400000" algn="bl" rotWithShape="0">
                <a:srgbClr val="CEA37C">
                  <a:alpha val="8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1" name="Google Shape;1161;p29"/>
          <p:cNvGrpSpPr/>
          <p:nvPr/>
        </p:nvGrpSpPr>
        <p:grpSpPr>
          <a:xfrm>
            <a:off x="254458" y="-118049"/>
            <a:ext cx="454448" cy="1887747"/>
            <a:chOff x="3846700" y="-166175"/>
            <a:chExt cx="454448" cy="1887747"/>
          </a:xfrm>
        </p:grpSpPr>
        <p:sp>
          <p:nvSpPr>
            <p:cNvPr id="1162" name="Google Shape;1162;p29"/>
            <p:cNvSpPr/>
            <p:nvPr/>
          </p:nvSpPr>
          <p:spPr>
            <a:xfrm>
              <a:off x="4049360" y="-166175"/>
              <a:ext cx="49138" cy="855316"/>
            </a:xfrm>
            <a:custGeom>
              <a:avLst/>
              <a:gdLst/>
              <a:ahLst/>
              <a:cxnLst/>
              <a:rect l="l" t="t" r="r" b="b"/>
              <a:pathLst>
                <a:path w="918" h="15979" extrusionOk="0">
                  <a:moveTo>
                    <a:pt x="453" y="0"/>
                  </a:moveTo>
                  <a:cubicBezTo>
                    <a:pt x="274" y="0"/>
                    <a:pt x="131" y="143"/>
                    <a:pt x="131" y="322"/>
                  </a:cubicBezTo>
                  <a:cubicBezTo>
                    <a:pt x="131" y="488"/>
                    <a:pt x="251" y="619"/>
                    <a:pt x="417" y="655"/>
                  </a:cubicBezTo>
                  <a:cubicBezTo>
                    <a:pt x="251" y="679"/>
                    <a:pt x="131" y="822"/>
                    <a:pt x="131" y="977"/>
                  </a:cubicBezTo>
                  <a:cubicBezTo>
                    <a:pt x="131" y="1143"/>
                    <a:pt x="251" y="1274"/>
                    <a:pt x="417" y="1310"/>
                  </a:cubicBezTo>
                  <a:cubicBezTo>
                    <a:pt x="251" y="1334"/>
                    <a:pt x="131" y="1477"/>
                    <a:pt x="131" y="1631"/>
                  </a:cubicBezTo>
                  <a:cubicBezTo>
                    <a:pt x="131" y="1798"/>
                    <a:pt x="251" y="1929"/>
                    <a:pt x="417" y="1965"/>
                  </a:cubicBezTo>
                  <a:cubicBezTo>
                    <a:pt x="251" y="1989"/>
                    <a:pt x="131" y="2132"/>
                    <a:pt x="131" y="2286"/>
                  </a:cubicBezTo>
                  <a:cubicBezTo>
                    <a:pt x="131" y="2453"/>
                    <a:pt x="251" y="2584"/>
                    <a:pt x="417" y="2620"/>
                  </a:cubicBezTo>
                  <a:cubicBezTo>
                    <a:pt x="251" y="2643"/>
                    <a:pt x="131" y="2786"/>
                    <a:pt x="131" y="2941"/>
                  </a:cubicBezTo>
                  <a:cubicBezTo>
                    <a:pt x="131" y="3108"/>
                    <a:pt x="251" y="3239"/>
                    <a:pt x="417" y="3275"/>
                  </a:cubicBezTo>
                  <a:cubicBezTo>
                    <a:pt x="251" y="3298"/>
                    <a:pt x="131" y="3441"/>
                    <a:pt x="131" y="3596"/>
                  </a:cubicBezTo>
                  <a:cubicBezTo>
                    <a:pt x="131" y="3763"/>
                    <a:pt x="251" y="3894"/>
                    <a:pt x="417" y="3929"/>
                  </a:cubicBezTo>
                  <a:cubicBezTo>
                    <a:pt x="251" y="3953"/>
                    <a:pt x="131" y="4096"/>
                    <a:pt x="131" y="4251"/>
                  </a:cubicBezTo>
                  <a:cubicBezTo>
                    <a:pt x="131" y="4418"/>
                    <a:pt x="251" y="4548"/>
                    <a:pt x="417" y="4584"/>
                  </a:cubicBezTo>
                  <a:cubicBezTo>
                    <a:pt x="251" y="4608"/>
                    <a:pt x="131" y="4751"/>
                    <a:pt x="131" y="4906"/>
                  </a:cubicBezTo>
                  <a:cubicBezTo>
                    <a:pt x="131" y="5072"/>
                    <a:pt x="251" y="5203"/>
                    <a:pt x="417" y="5239"/>
                  </a:cubicBezTo>
                  <a:cubicBezTo>
                    <a:pt x="251" y="5263"/>
                    <a:pt x="131" y="5406"/>
                    <a:pt x="131" y="5561"/>
                  </a:cubicBezTo>
                  <a:cubicBezTo>
                    <a:pt x="131" y="5727"/>
                    <a:pt x="251" y="5858"/>
                    <a:pt x="417" y="5894"/>
                  </a:cubicBezTo>
                  <a:cubicBezTo>
                    <a:pt x="251" y="5918"/>
                    <a:pt x="131" y="6061"/>
                    <a:pt x="131" y="6215"/>
                  </a:cubicBezTo>
                  <a:cubicBezTo>
                    <a:pt x="131" y="6382"/>
                    <a:pt x="251" y="6513"/>
                    <a:pt x="417" y="6549"/>
                  </a:cubicBezTo>
                  <a:cubicBezTo>
                    <a:pt x="251" y="6573"/>
                    <a:pt x="131" y="6715"/>
                    <a:pt x="131" y="6870"/>
                  </a:cubicBezTo>
                  <a:cubicBezTo>
                    <a:pt x="131" y="7037"/>
                    <a:pt x="251" y="7168"/>
                    <a:pt x="417" y="7204"/>
                  </a:cubicBezTo>
                  <a:cubicBezTo>
                    <a:pt x="251" y="7227"/>
                    <a:pt x="131" y="7370"/>
                    <a:pt x="131" y="7525"/>
                  </a:cubicBezTo>
                  <a:cubicBezTo>
                    <a:pt x="131" y="7692"/>
                    <a:pt x="251" y="7823"/>
                    <a:pt x="417" y="7858"/>
                  </a:cubicBezTo>
                  <a:cubicBezTo>
                    <a:pt x="251" y="7882"/>
                    <a:pt x="131" y="8025"/>
                    <a:pt x="131" y="8180"/>
                  </a:cubicBezTo>
                  <a:cubicBezTo>
                    <a:pt x="131" y="8347"/>
                    <a:pt x="251" y="8478"/>
                    <a:pt x="417" y="8513"/>
                  </a:cubicBezTo>
                  <a:cubicBezTo>
                    <a:pt x="251" y="8537"/>
                    <a:pt x="131" y="8680"/>
                    <a:pt x="131" y="8835"/>
                  </a:cubicBezTo>
                  <a:cubicBezTo>
                    <a:pt x="131" y="9001"/>
                    <a:pt x="251" y="9132"/>
                    <a:pt x="417" y="9168"/>
                  </a:cubicBezTo>
                  <a:cubicBezTo>
                    <a:pt x="251" y="9192"/>
                    <a:pt x="131" y="9335"/>
                    <a:pt x="131" y="9490"/>
                  </a:cubicBezTo>
                  <a:cubicBezTo>
                    <a:pt x="131" y="9656"/>
                    <a:pt x="251" y="9787"/>
                    <a:pt x="417" y="9823"/>
                  </a:cubicBezTo>
                  <a:cubicBezTo>
                    <a:pt x="251" y="9847"/>
                    <a:pt x="131" y="9990"/>
                    <a:pt x="131" y="10144"/>
                  </a:cubicBezTo>
                  <a:cubicBezTo>
                    <a:pt x="131" y="10311"/>
                    <a:pt x="251" y="10442"/>
                    <a:pt x="417" y="10478"/>
                  </a:cubicBezTo>
                  <a:cubicBezTo>
                    <a:pt x="251" y="10502"/>
                    <a:pt x="131" y="10644"/>
                    <a:pt x="131" y="10799"/>
                  </a:cubicBezTo>
                  <a:cubicBezTo>
                    <a:pt x="131" y="10966"/>
                    <a:pt x="251" y="11097"/>
                    <a:pt x="417" y="11133"/>
                  </a:cubicBezTo>
                  <a:cubicBezTo>
                    <a:pt x="251" y="11156"/>
                    <a:pt x="131" y="11299"/>
                    <a:pt x="131" y="11454"/>
                  </a:cubicBezTo>
                  <a:cubicBezTo>
                    <a:pt x="131" y="11621"/>
                    <a:pt x="251" y="11752"/>
                    <a:pt x="417" y="11787"/>
                  </a:cubicBezTo>
                  <a:cubicBezTo>
                    <a:pt x="251" y="11811"/>
                    <a:pt x="131" y="11954"/>
                    <a:pt x="131" y="12109"/>
                  </a:cubicBezTo>
                  <a:cubicBezTo>
                    <a:pt x="131" y="12276"/>
                    <a:pt x="251" y="12407"/>
                    <a:pt x="417" y="12442"/>
                  </a:cubicBezTo>
                  <a:cubicBezTo>
                    <a:pt x="251" y="12466"/>
                    <a:pt x="131" y="12609"/>
                    <a:pt x="131" y="12764"/>
                  </a:cubicBezTo>
                  <a:cubicBezTo>
                    <a:pt x="131" y="12930"/>
                    <a:pt x="251" y="13061"/>
                    <a:pt x="417" y="13097"/>
                  </a:cubicBezTo>
                  <a:cubicBezTo>
                    <a:pt x="251" y="13121"/>
                    <a:pt x="131" y="13264"/>
                    <a:pt x="131" y="13419"/>
                  </a:cubicBezTo>
                  <a:cubicBezTo>
                    <a:pt x="131" y="13585"/>
                    <a:pt x="251" y="13716"/>
                    <a:pt x="417" y="13752"/>
                  </a:cubicBezTo>
                  <a:cubicBezTo>
                    <a:pt x="251" y="13776"/>
                    <a:pt x="131" y="13919"/>
                    <a:pt x="131" y="14073"/>
                  </a:cubicBezTo>
                  <a:cubicBezTo>
                    <a:pt x="131" y="14240"/>
                    <a:pt x="251" y="14371"/>
                    <a:pt x="417" y="14407"/>
                  </a:cubicBezTo>
                  <a:cubicBezTo>
                    <a:pt x="251" y="14431"/>
                    <a:pt x="131" y="14574"/>
                    <a:pt x="131" y="14728"/>
                  </a:cubicBezTo>
                  <a:cubicBezTo>
                    <a:pt x="131" y="14895"/>
                    <a:pt x="251" y="15026"/>
                    <a:pt x="417" y="15062"/>
                  </a:cubicBezTo>
                  <a:cubicBezTo>
                    <a:pt x="191" y="15086"/>
                    <a:pt x="0" y="15288"/>
                    <a:pt x="0" y="15526"/>
                  </a:cubicBezTo>
                  <a:cubicBezTo>
                    <a:pt x="0" y="15776"/>
                    <a:pt x="203" y="15978"/>
                    <a:pt x="453" y="15978"/>
                  </a:cubicBezTo>
                  <a:cubicBezTo>
                    <a:pt x="715" y="15978"/>
                    <a:pt x="917" y="15776"/>
                    <a:pt x="917" y="15526"/>
                  </a:cubicBezTo>
                  <a:cubicBezTo>
                    <a:pt x="917" y="15288"/>
                    <a:pt x="727" y="15086"/>
                    <a:pt x="501" y="15062"/>
                  </a:cubicBezTo>
                  <a:cubicBezTo>
                    <a:pt x="667" y="15026"/>
                    <a:pt x="786" y="14895"/>
                    <a:pt x="786" y="14728"/>
                  </a:cubicBezTo>
                  <a:cubicBezTo>
                    <a:pt x="786" y="14574"/>
                    <a:pt x="667" y="14431"/>
                    <a:pt x="501" y="14407"/>
                  </a:cubicBezTo>
                  <a:cubicBezTo>
                    <a:pt x="667" y="14371"/>
                    <a:pt x="786" y="14240"/>
                    <a:pt x="786" y="14073"/>
                  </a:cubicBezTo>
                  <a:cubicBezTo>
                    <a:pt x="786" y="13919"/>
                    <a:pt x="667" y="13776"/>
                    <a:pt x="501" y="13752"/>
                  </a:cubicBezTo>
                  <a:cubicBezTo>
                    <a:pt x="667" y="13716"/>
                    <a:pt x="786" y="13585"/>
                    <a:pt x="786" y="13419"/>
                  </a:cubicBezTo>
                  <a:cubicBezTo>
                    <a:pt x="786" y="13264"/>
                    <a:pt x="667" y="13121"/>
                    <a:pt x="501" y="13097"/>
                  </a:cubicBezTo>
                  <a:cubicBezTo>
                    <a:pt x="667" y="13061"/>
                    <a:pt x="786" y="12930"/>
                    <a:pt x="786" y="12764"/>
                  </a:cubicBezTo>
                  <a:cubicBezTo>
                    <a:pt x="786" y="12609"/>
                    <a:pt x="667" y="12466"/>
                    <a:pt x="501" y="12442"/>
                  </a:cubicBezTo>
                  <a:cubicBezTo>
                    <a:pt x="667" y="12407"/>
                    <a:pt x="786" y="12276"/>
                    <a:pt x="786" y="12109"/>
                  </a:cubicBezTo>
                  <a:cubicBezTo>
                    <a:pt x="786" y="11954"/>
                    <a:pt x="667" y="11811"/>
                    <a:pt x="501" y="11787"/>
                  </a:cubicBezTo>
                  <a:cubicBezTo>
                    <a:pt x="667" y="11752"/>
                    <a:pt x="786" y="11621"/>
                    <a:pt x="786" y="11454"/>
                  </a:cubicBezTo>
                  <a:cubicBezTo>
                    <a:pt x="786" y="11299"/>
                    <a:pt x="667" y="11156"/>
                    <a:pt x="501" y="11133"/>
                  </a:cubicBezTo>
                  <a:cubicBezTo>
                    <a:pt x="667" y="11097"/>
                    <a:pt x="786" y="10966"/>
                    <a:pt x="786" y="10799"/>
                  </a:cubicBezTo>
                  <a:cubicBezTo>
                    <a:pt x="786" y="10644"/>
                    <a:pt x="667" y="10502"/>
                    <a:pt x="501" y="10478"/>
                  </a:cubicBezTo>
                  <a:cubicBezTo>
                    <a:pt x="667" y="10442"/>
                    <a:pt x="786" y="10311"/>
                    <a:pt x="786" y="10144"/>
                  </a:cubicBezTo>
                  <a:cubicBezTo>
                    <a:pt x="786" y="9990"/>
                    <a:pt x="667" y="9847"/>
                    <a:pt x="501" y="9823"/>
                  </a:cubicBezTo>
                  <a:cubicBezTo>
                    <a:pt x="667" y="9787"/>
                    <a:pt x="786" y="9656"/>
                    <a:pt x="786" y="9490"/>
                  </a:cubicBezTo>
                  <a:cubicBezTo>
                    <a:pt x="786" y="9335"/>
                    <a:pt x="667" y="9192"/>
                    <a:pt x="501" y="9168"/>
                  </a:cubicBezTo>
                  <a:cubicBezTo>
                    <a:pt x="667" y="9132"/>
                    <a:pt x="786" y="9001"/>
                    <a:pt x="786" y="8835"/>
                  </a:cubicBezTo>
                  <a:cubicBezTo>
                    <a:pt x="786" y="8680"/>
                    <a:pt x="667" y="8537"/>
                    <a:pt x="501" y="8513"/>
                  </a:cubicBezTo>
                  <a:cubicBezTo>
                    <a:pt x="667" y="8478"/>
                    <a:pt x="786" y="8347"/>
                    <a:pt x="786" y="8180"/>
                  </a:cubicBezTo>
                  <a:cubicBezTo>
                    <a:pt x="786" y="8025"/>
                    <a:pt x="667" y="7882"/>
                    <a:pt x="501" y="7858"/>
                  </a:cubicBezTo>
                  <a:cubicBezTo>
                    <a:pt x="667" y="7823"/>
                    <a:pt x="786" y="7692"/>
                    <a:pt x="786" y="7525"/>
                  </a:cubicBezTo>
                  <a:cubicBezTo>
                    <a:pt x="786" y="7370"/>
                    <a:pt x="667" y="7227"/>
                    <a:pt x="501" y="7204"/>
                  </a:cubicBezTo>
                  <a:cubicBezTo>
                    <a:pt x="667" y="7168"/>
                    <a:pt x="786" y="7037"/>
                    <a:pt x="786" y="6870"/>
                  </a:cubicBezTo>
                  <a:cubicBezTo>
                    <a:pt x="786" y="6715"/>
                    <a:pt x="667" y="6573"/>
                    <a:pt x="501" y="6549"/>
                  </a:cubicBezTo>
                  <a:cubicBezTo>
                    <a:pt x="667" y="6513"/>
                    <a:pt x="786" y="6382"/>
                    <a:pt x="786" y="6215"/>
                  </a:cubicBezTo>
                  <a:cubicBezTo>
                    <a:pt x="786" y="6061"/>
                    <a:pt x="667" y="5918"/>
                    <a:pt x="501" y="5894"/>
                  </a:cubicBezTo>
                  <a:cubicBezTo>
                    <a:pt x="667" y="5858"/>
                    <a:pt x="786" y="5727"/>
                    <a:pt x="786" y="5561"/>
                  </a:cubicBezTo>
                  <a:cubicBezTo>
                    <a:pt x="786" y="5406"/>
                    <a:pt x="667" y="5263"/>
                    <a:pt x="501" y="5239"/>
                  </a:cubicBezTo>
                  <a:cubicBezTo>
                    <a:pt x="667" y="5203"/>
                    <a:pt x="786" y="5072"/>
                    <a:pt x="786" y="4906"/>
                  </a:cubicBezTo>
                  <a:cubicBezTo>
                    <a:pt x="786" y="4751"/>
                    <a:pt x="667" y="4608"/>
                    <a:pt x="501" y="4584"/>
                  </a:cubicBezTo>
                  <a:cubicBezTo>
                    <a:pt x="667" y="4548"/>
                    <a:pt x="786" y="4418"/>
                    <a:pt x="786" y="4251"/>
                  </a:cubicBezTo>
                  <a:cubicBezTo>
                    <a:pt x="786" y="4096"/>
                    <a:pt x="667" y="3953"/>
                    <a:pt x="501" y="3929"/>
                  </a:cubicBezTo>
                  <a:cubicBezTo>
                    <a:pt x="667" y="3894"/>
                    <a:pt x="786" y="3763"/>
                    <a:pt x="786" y="3596"/>
                  </a:cubicBezTo>
                  <a:cubicBezTo>
                    <a:pt x="786" y="3441"/>
                    <a:pt x="667" y="3298"/>
                    <a:pt x="501" y="3275"/>
                  </a:cubicBezTo>
                  <a:cubicBezTo>
                    <a:pt x="667" y="3239"/>
                    <a:pt x="786" y="3108"/>
                    <a:pt x="786" y="2941"/>
                  </a:cubicBezTo>
                  <a:cubicBezTo>
                    <a:pt x="786" y="2786"/>
                    <a:pt x="667" y="2643"/>
                    <a:pt x="501" y="2620"/>
                  </a:cubicBezTo>
                  <a:cubicBezTo>
                    <a:pt x="667" y="2584"/>
                    <a:pt x="786" y="2453"/>
                    <a:pt x="786" y="2286"/>
                  </a:cubicBezTo>
                  <a:cubicBezTo>
                    <a:pt x="786" y="2132"/>
                    <a:pt x="667" y="1989"/>
                    <a:pt x="501" y="1965"/>
                  </a:cubicBezTo>
                  <a:cubicBezTo>
                    <a:pt x="667" y="1929"/>
                    <a:pt x="786" y="1798"/>
                    <a:pt x="786" y="1631"/>
                  </a:cubicBezTo>
                  <a:cubicBezTo>
                    <a:pt x="786" y="1477"/>
                    <a:pt x="667" y="1334"/>
                    <a:pt x="501" y="1310"/>
                  </a:cubicBezTo>
                  <a:cubicBezTo>
                    <a:pt x="667" y="1274"/>
                    <a:pt x="786" y="1143"/>
                    <a:pt x="786" y="977"/>
                  </a:cubicBezTo>
                  <a:cubicBezTo>
                    <a:pt x="786" y="822"/>
                    <a:pt x="667" y="679"/>
                    <a:pt x="501" y="655"/>
                  </a:cubicBezTo>
                  <a:cubicBezTo>
                    <a:pt x="667" y="619"/>
                    <a:pt x="786" y="488"/>
                    <a:pt x="786" y="322"/>
                  </a:cubicBezTo>
                  <a:cubicBezTo>
                    <a:pt x="786" y="143"/>
                    <a:pt x="632" y="0"/>
                    <a:pt x="4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29"/>
            <p:cNvSpPr/>
            <p:nvPr/>
          </p:nvSpPr>
          <p:spPr>
            <a:xfrm>
              <a:off x="3897494" y="1002725"/>
              <a:ext cx="352800" cy="423300"/>
            </a:xfrm>
            <a:prstGeom prst="rect">
              <a:avLst/>
            </a:prstGeom>
            <a:gradFill>
              <a:gsLst>
                <a:gs pos="0">
                  <a:srgbClr val="E69138"/>
                </a:gs>
                <a:gs pos="100000">
                  <a:srgbClr val="FFD96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29"/>
            <p:cNvSpPr/>
            <p:nvPr/>
          </p:nvSpPr>
          <p:spPr>
            <a:xfrm>
              <a:off x="3846700" y="689722"/>
              <a:ext cx="454448" cy="1031850"/>
            </a:xfrm>
            <a:custGeom>
              <a:avLst/>
              <a:gdLst/>
              <a:ahLst/>
              <a:cxnLst/>
              <a:rect l="l" t="t" r="r" b="b"/>
              <a:pathLst>
                <a:path w="8490" h="19277" extrusionOk="0">
                  <a:moveTo>
                    <a:pt x="1834" y="6418"/>
                  </a:moveTo>
                  <a:cubicBezTo>
                    <a:pt x="1834" y="6418"/>
                    <a:pt x="2477" y="6811"/>
                    <a:pt x="2572" y="7466"/>
                  </a:cubicBezTo>
                  <a:cubicBezTo>
                    <a:pt x="2596" y="7573"/>
                    <a:pt x="2608" y="7668"/>
                    <a:pt x="2608" y="7763"/>
                  </a:cubicBezTo>
                  <a:lnTo>
                    <a:pt x="2608" y="13609"/>
                  </a:lnTo>
                  <a:lnTo>
                    <a:pt x="1060" y="13609"/>
                  </a:lnTo>
                  <a:lnTo>
                    <a:pt x="1060" y="7763"/>
                  </a:lnTo>
                  <a:cubicBezTo>
                    <a:pt x="1060" y="7668"/>
                    <a:pt x="1072" y="7573"/>
                    <a:pt x="1084" y="7466"/>
                  </a:cubicBezTo>
                  <a:cubicBezTo>
                    <a:pt x="1191" y="6823"/>
                    <a:pt x="1834" y="6418"/>
                    <a:pt x="1834" y="6418"/>
                  </a:cubicBezTo>
                  <a:close/>
                  <a:moveTo>
                    <a:pt x="4239" y="6418"/>
                  </a:moveTo>
                  <a:cubicBezTo>
                    <a:pt x="4239" y="6418"/>
                    <a:pt x="5370" y="7001"/>
                    <a:pt x="5572" y="7966"/>
                  </a:cubicBezTo>
                  <a:cubicBezTo>
                    <a:pt x="5596" y="8132"/>
                    <a:pt x="5608" y="8287"/>
                    <a:pt x="5632" y="8418"/>
                  </a:cubicBezTo>
                  <a:lnTo>
                    <a:pt x="5632" y="13609"/>
                  </a:lnTo>
                  <a:lnTo>
                    <a:pt x="2858" y="13609"/>
                  </a:lnTo>
                  <a:lnTo>
                    <a:pt x="2858" y="8418"/>
                  </a:lnTo>
                  <a:cubicBezTo>
                    <a:pt x="2858" y="8287"/>
                    <a:pt x="2870" y="8132"/>
                    <a:pt x="2917" y="7966"/>
                  </a:cubicBezTo>
                  <a:cubicBezTo>
                    <a:pt x="3108" y="7001"/>
                    <a:pt x="4239" y="6418"/>
                    <a:pt x="4239" y="6418"/>
                  </a:cubicBezTo>
                  <a:close/>
                  <a:moveTo>
                    <a:pt x="6656" y="6418"/>
                  </a:moveTo>
                  <a:cubicBezTo>
                    <a:pt x="6656" y="6418"/>
                    <a:pt x="7299" y="6811"/>
                    <a:pt x="7394" y="7466"/>
                  </a:cubicBezTo>
                  <a:cubicBezTo>
                    <a:pt x="7418" y="7573"/>
                    <a:pt x="7430" y="7668"/>
                    <a:pt x="7430" y="7763"/>
                  </a:cubicBezTo>
                  <a:lnTo>
                    <a:pt x="7430" y="13609"/>
                  </a:lnTo>
                  <a:lnTo>
                    <a:pt x="5882" y="13609"/>
                  </a:lnTo>
                  <a:lnTo>
                    <a:pt x="5882" y="7763"/>
                  </a:lnTo>
                  <a:cubicBezTo>
                    <a:pt x="5882" y="7668"/>
                    <a:pt x="5894" y="7573"/>
                    <a:pt x="5906" y="7466"/>
                  </a:cubicBezTo>
                  <a:cubicBezTo>
                    <a:pt x="6013" y="6823"/>
                    <a:pt x="6656" y="6418"/>
                    <a:pt x="6656" y="6418"/>
                  </a:cubicBezTo>
                  <a:close/>
                  <a:moveTo>
                    <a:pt x="4239" y="0"/>
                  </a:moveTo>
                  <a:cubicBezTo>
                    <a:pt x="3941" y="0"/>
                    <a:pt x="3703" y="155"/>
                    <a:pt x="3703" y="369"/>
                  </a:cubicBezTo>
                  <a:cubicBezTo>
                    <a:pt x="3703" y="477"/>
                    <a:pt x="3786" y="572"/>
                    <a:pt x="3882" y="655"/>
                  </a:cubicBezTo>
                  <a:cubicBezTo>
                    <a:pt x="3822" y="727"/>
                    <a:pt x="3751" y="786"/>
                    <a:pt x="3667" y="858"/>
                  </a:cubicBezTo>
                  <a:cubicBezTo>
                    <a:pt x="2977" y="1393"/>
                    <a:pt x="1893" y="1632"/>
                    <a:pt x="1893" y="2334"/>
                  </a:cubicBezTo>
                  <a:cubicBezTo>
                    <a:pt x="1893" y="2524"/>
                    <a:pt x="1953" y="2667"/>
                    <a:pt x="2060" y="2763"/>
                  </a:cubicBezTo>
                  <a:cubicBezTo>
                    <a:pt x="1024" y="3322"/>
                    <a:pt x="0" y="3798"/>
                    <a:pt x="0" y="4727"/>
                  </a:cubicBezTo>
                  <a:cubicBezTo>
                    <a:pt x="0" y="5239"/>
                    <a:pt x="238" y="5537"/>
                    <a:pt x="524" y="5692"/>
                  </a:cubicBezTo>
                  <a:cubicBezTo>
                    <a:pt x="429" y="5739"/>
                    <a:pt x="369" y="5834"/>
                    <a:pt x="369" y="5930"/>
                  </a:cubicBezTo>
                  <a:cubicBezTo>
                    <a:pt x="369" y="6084"/>
                    <a:pt x="488" y="6204"/>
                    <a:pt x="643" y="6204"/>
                  </a:cubicBezTo>
                  <a:lnTo>
                    <a:pt x="774" y="6204"/>
                  </a:lnTo>
                  <a:lnTo>
                    <a:pt x="774" y="13835"/>
                  </a:lnTo>
                  <a:lnTo>
                    <a:pt x="643" y="13835"/>
                  </a:lnTo>
                  <a:cubicBezTo>
                    <a:pt x="488" y="13835"/>
                    <a:pt x="369" y="13954"/>
                    <a:pt x="369" y="14097"/>
                  </a:cubicBezTo>
                  <a:cubicBezTo>
                    <a:pt x="369" y="14205"/>
                    <a:pt x="429" y="14300"/>
                    <a:pt x="524" y="14335"/>
                  </a:cubicBezTo>
                  <a:cubicBezTo>
                    <a:pt x="238" y="14502"/>
                    <a:pt x="0" y="14800"/>
                    <a:pt x="0" y="15312"/>
                  </a:cubicBezTo>
                  <a:cubicBezTo>
                    <a:pt x="0" y="16586"/>
                    <a:pt x="1953" y="17014"/>
                    <a:pt x="3191" y="17967"/>
                  </a:cubicBezTo>
                  <a:cubicBezTo>
                    <a:pt x="3989" y="18598"/>
                    <a:pt x="4239" y="19277"/>
                    <a:pt x="4239" y="19277"/>
                  </a:cubicBezTo>
                  <a:cubicBezTo>
                    <a:pt x="4239" y="19277"/>
                    <a:pt x="4501" y="18598"/>
                    <a:pt x="5299" y="17967"/>
                  </a:cubicBezTo>
                  <a:cubicBezTo>
                    <a:pt x="6537" y="17002"/>
                    <a:pt x="8489" y="16574"/>
                    <a:pt x="8489" y="15312"/>
                  </a:cubicBezTo>
                  <a:cubicBezTo>
                    <a:pt x="8489" y="14800"/>
                    <a:pt x="8251" y="14502"/>
                    <a:pt x="7966" y="14335"/>
                  </a:cubicBezTo>
                  <a:cubicBezTo>
                    <a:pt x="8049" y="14300"/>
                    <a:pt x="8108" y="14205"/>
                    <a:pt x="8108" y="14097"/>
                  </a:cubicBezTo>
                  <a:cubicBezTo>
                    <a:pt x="8108" y="13954"/>
                    <a:pt x="7989" y="13835"/>
                    <a:pt x="7847" y="13835"/>
                  </a:cubicBezTo>
                  <a:lnTo>
                    <a:pt x="7716" y="13835"/>
                  </a:lnTo>
                  <a:lnTo>
                    <a:pt x="7716" y="6204"/>
                  </a:lnTo>
                  <a:lnTo>
                    <a:pt x="7847" y="6204"/>
                  </a:lnTo>
                  <a:cubicBezTo>
                    <a:pt x="7989" y="6204"/>
                    <a:pt x="8108" y="6084"/>
                    <a:pt x="8108" y="5930"/>
                  </a:cubicBezTo>
                  <a:cubicBezTo>
                    <a:pt x="8108" y="5834"/>
                    <a:pt x="8049" y="5739"/>
                    <a:pt x="7966" y="5692"/>
                  </a:cubicBezTo>
                  <a:cubicBezTo>
                    <a:pt x="8228" y="5513"/>
                    <a:pt x="8489" y="5239"/>
                    <a:pt x="8489" y="4727"/>
                  </a:cubicBezTo>
                  <a:cubicBezTo>
                    <a:pt x="8489" y="3798"/>
                    <a:pt x="7477" y="3334"/>
                    <a:pt x="6430" y="2763"/>
                  </a:cubicBezTo>
                  <a:cubicBezTo>
                    <a:pt x="6525" y="2655"/>
                    <a:pt x="6596" y="2524"/>
                    <a:pt x="6596" y="2334"/>
                  </a:cubicBezTo>
                  <a:cubicBezTo>
                    <a:pt x="6596" y="1620"/>
                    <a:pt x="5513" y="1381"/>
                    <a:pt x="4822" y="858"/>
                  </a:cubicBezTo>
                  <a:cubicBezTo>
                    <a:pt x="4739" y="786"/>
                    <a:pt x="4656" y="727"/>
                    <a:pt x="4596" y="655"/>
                  </a:cubicBezTo>
                  <a:cubicBezTo>
                    <a:pt x="4703" y="572"/>
                    <a:pt x="4775" y="489"/>
                    <a:pt x="4775" y="369"/>
                  </a:cubicBezTo>
                  <a:cubicBezTo>
                    <a:pt x="4775" y="155"/>
                    <a:pt x="4537" y="0"/>
                    <a:pt x="4239" y="0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  <a:effectLst>
              <a:outerShdw blurRad="257175" dist="47625" dir="5400000" algn="bl" rotWithShape="0">
                <a:srgbClr val="CEA37C">
                  <a:alpha val="8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مجموعة 43"/>
          <p:cNvGrpSpPr/>
          <p:nvPr/>
        </p:nvGrpSpPr>
        <p:grpSpPr>
          <a:xfrm>
            <a:off x="8610646" y="1337460"/>
            <a:ext cx="425282" cy="580622"/>
            <a:chOff x="8599086" y="1498151"/>
            <a:chExt cx="452387" cy="660927"/>
          </a:xfrm>
        </p:grpSpPr>
        <p:grpSp>
          <p:nvGrpSpPr>
            <p:cNvPr id="45" name="Google Shape;1581;p38"/>
            <p:cNvGrpSpPr/>
            <p:nvPr/>
          </p:nvGrpSpPr>
          <p:grpSpPr>
            <a:xfrm rot="5400000">
              <a:off x="8493875" y="1604369"/>
              <a:ext cx="660927" cy="448492"/>
              <a:chOff x="1074165" y="1907849"/>
              <a:chExt cx="1594361" cy="931299"/>
            </a:xfrm>
          </p:grpSpPr>
          <p:sp>
            <p:nvSpPr>
              <p:cNvPr id="47" name="Google Shape;1582;p38"/>
              <p:cNvSpPr/>
              <p:nvPr/>
            </p:nvSpPr>
            <p:spPr>
              <a:xfrm rot="5400000">
                <a:off x="1409776" y="1585895"/>
                <a:ext cx="922805" cy="1575360"/>
              </a:xfrm>
              <a:custGeom>
                <a:avLst/>
                <a:gdLst/>
                <a:ahLst/>
                <a:cxnLst/>
                <a:rect l="l" t="t" r="r" b="b"/>
                <a:pathLst>
                  <a:path w="65950" h="112586" extrusionOk="0">
                    <a:moveTo>
                      <a:pt x="32969" y="0"/>
                    </a:moveTo>
                    <a:cubicBezTo>
                      <a:pt x="32517" y="726"/>
                      <a:pt x="31481" y="1976"/>
                      <a:pt x="29171" y="2810"/>
                    </a:cubicBezTo>
                    <a:cubicBezTo>
                      <a:pt x="25278" y="4227"/>
                      <a:pt x="21111" y="6918"/>
                      <a:pt x="21111" y="10227"/>
                    </a:cubicBezTo>
                    <a:lnTo>
                      <a:pt x="21111" y="10561"/>
                    </a:lnTo>
                    <a:lnTo>
                      <a:pt x="20777" y="10525"/>
                    </a:lnTo>
                    <a:cubicBezTo>
                      <a:pt x="20765" y="10525"/>
                      <a:pt x="20527" y="10501"/>
                      <a:pt x="20134" y="10501"/>
                    </a:cubicBezTo>
                    <a:cubicBezTo>
                      <a:pt x="19098" y="10501"/>
                      <a:pt x="17098" y="10668"/>
                      <a:pt x="15360" y="11763"/>
                    </a:cubicBezTo>
                    <a:cubicBezTo>
                      <a:pt x="13217" y="13121"/>
                      <a:pt x="12133" y="15466"/>
                      <a:pt x="12133" y="18729"/>
                    </a:cubicBezTo>
                    <a:lnTo>
                      <a:pt x="12133" y="19038"/>
                    </a:lnTo>
                    <a:lnTo>
                      <a:pt x="11824" y="19026"/>
                    </a:lnTo>
                    <a:lnTo>
                      <a:pt x="11788" y="19026"/>
                    </a:lnTo>
                    <a:cubicBezTo>
                      <a:pt x="11240" y="19026"/>
                      <a:pt x="6466" y="19193"/>
                      <a:pt x="6466" y="25217"/>
                    </a:cubicBezTo>
                    <a:lnTo>
                      <a:pt x="6466" y="25467"/>
                    </a:lnTo>
                    <a:lnTo>
                      <a:pt x="6228" y="25515"/>
                    </a:lnTo>
                    <a:cubicBezTo>
                      <a:pt x="6216" y="25515"/>
                      <a:pt x="4632" y="25813"/>
                      <a:pt x="3084" y="26860"/>
                    </a:cubicBezTo>
                    <a:cubicBezTo>
                      <a:pt x="1049" y="28242"/>
                      <a:pt x="1" y="30218"/>
                      <a:pt x="1" y="32730"/>
                    </a:cubicBezTo>
                    <a:lnTo>
                      <a:pt x="1" y="79843"/>
                    </a:lnTo>
                    <a:cubicBezTo>
                      <a:pt x="1" y="82355"/>
                      <a:pt x="1025" y="84332"/>
                      <a:pt x="3084" y="85713"/>
                    </a:cubicBezTo>
                    <a:cubicBezTo>
                      <a:pt x="4632" y="86761"/>
                      <a:pt x="6216" y="87058"/>
                      <a:pt x="6228" y="87058"/>
                    </a:cubicBezTo>
                    <a:lnTo>
                      <a:pt x="6466" y="87106"/>
                    </a:lnTo>
                    <a:lnTo>
                      <a:pt x="6466" y="87356"/>
                    </a:lnTo>
                    <a:cubicBezTo>
                      <a:pt x="6466" y="93369"/>
                      <a:pt x="11240" y="93547"/>
                      <a:pt x="11788" y="93547"/>
                    </a:cubicBezTo>
                    <a:lnTo>
                      <a:pt x="11824" y="93547"/>
                    </a:lnTo>
                    <a:lnTo>
                      <a:pt x="12133" y="93535"/>
                    </a:lnTo>
                    <a:lnTo>
                      <a:pt x="12133" y="93845"/>
                    </a:lnTo>
                    <a:cubicBezTo>
                      <a:pt x="12133" y="97107"/>
                      <a:pt x="13217" y="99453"/>
                      <a:pt x="15360" y="100810"/>
                    </a:cubicBezTo>
                    <a:cubicBezTo>
                      <a:pt x="17098" y="101905"/>
                      <a:pt x="19098" y="102072"/>
                      <a:pt x="20134" y="102072"/>
                    </a:cubicBezTo>
                    <a:cubicBezTo>
                      <a:pt x="20539" y="102072"/>
                      <a:pt x="20777" y="102048"/>
                      <a:pt x="20777" y="102048"/>
                    </a:cubicBezTo>
                    <a:lnTo>
                      <a:pt x="21111" y="102013"/>
                    </a:lnTo>
                    <a:lnTo>
                      <a:pt x="21111" y="102346"/>
                    </a:lnTo>
                    <a:cubicBezTo>
                      <a:pt x="21111" y="105644"/>
                      <a:pt x="25278" y="108359"/>
                      <a:pt x="29171" y="109764"/>
                    </a:cubicBezTo>
                    <a:cubicBezTo>
                      <a:pt x="31481" y="110597"/>
                      <a:pt x="32517" y="111847"/>
                      <a:pt x="32969" y="112585"/>
                    </a:cubicBezTo>
                    <a:cubicBezTo>
                      <a:pt x="33410" y="111847"/>
                      <a:pt x="34457" y="110597"/>
                      <a:pt x="36779" y="109775"/>
                    </a:cubicBezTo>
                    <a:cubicBezTo>
                      <a:pt x="40684" y="108359"/>
                      <a:pt x="44852" y="105668"/>
                      <a:pt x="44852" y="102346"/>
                    </a:cubicBezTo>
                    <a:lnTo>
                      <a:pt x="44852" y="102013"/>
                    </a:lnTo>
                    <a:lnTo>
                      <a:pt x="45173" y="102048"/>
                    </a:lnTo>
                    <a:cubicBezTo>
                      <a:pt x="45185" y="102048"/>
                      <a:pt x="45423" y="102072"/>
                      <a:pt x="45816" y="102072"/>
                    </a:cubicBezTo>
                    <a:cubicBezTo>
                      <a:pt x="46852" y="102072"/>
                      <a:pt x="48852" y="101917"/>
                      <a:pt x="50590" y="100810"/>
                    </a:cubicBezTo>
                    <a:cubicBezTo>
                      <a:pt x="52734" y="99453"/>
                      <a:pt x="53817" y="97107"/>
                      <a:pt x="53817" y="93845"/>
                    </a:cubicBezTo>
                    <a:lnTo>
                      <a:pt x="53817" y="93535"/>
                    </a:lnTo>
                    <a:lnTo>
                      <a:pt x="54138" y="93547"/>
                    </a:lnTo>
                    <a:lnTo>
                      <a:pt x="54162" y="93547"/>
                    </a:lnTo>
                    <a:cubicBezTo>
                      <a:pt x="54412" y="93547"/>
                      <a:pt x="55746" y="93500"/>
                      <a:pt x="57008" y="92714"/>
                    </a:cubicBezTo>
                    <a:cubicBezTo>
                      <a:pt x="58663" y="91690"/>
                      <a:pt x="59496" y="89880"/>
                      <a:pt x="59496" y="87344"/>
                    </a:cubicBezTo>
                    <a:lnTo>
                      <a:pt x="59496" y="87082"/>
                    </a:lnTo>
                    <a:lnTo>
                      <a:pt x="59734" y="87046"/>
                    </a:lnTo>
                    <a:cubicBezTo>
                      <a:pt x="59746" y="87046"/>
                      <a:pt x="61318" y="86749"/>
                      <a:pt x="62866" y="85701"/>
                    </a:cubicBezTo>
                    <a:cubicBezTo>
                      <a:pt x="64914" y="84320"/>
                      <a:pt x="65949" y="82343"/>
                      <a:pt x="65949" y="79819"/>
                    </a:cubicBezTo>
                    <a:lnTo>
                      <a:pt x="65949" y="32730"/>
                    </a:lnTo>
                    <a:cubicBezTo>
                      <a:pt x="65949" y="30218"/>
                      <a:pt x="64914" y="28242"/>
                      <a:pt x="62854" y="26860"/>
                    </a:cubicBezTo>
                    <a:cubicBezTo>
                      <a:pt x="61306" y="25813"/>
                      <a:pt x="59723" y="25515"/>
                      <a:pt x="59711" y="25515"/>
                    </a:cubicBezTo>
                    <a:lnTo>
                      <a:pt x="59472" y="25467"/>
                    </a:lnTo>
                    <a:lnTo>
                      <a:pt x="59472" y="25217"/>
                    </a:lnTo>
                    <a:cubicBezTo>
                      <a:pt x="59472" y="19205"/>
                      <a:pt x="54698" y="19026"/>
                      <a:pt x="54150" y="19026"/>
                    </a:cubicBezTo>
                    <a:lnTo>
                      <a:pt x="54115" y="19026"/>
                    </a:lnTo>
                    <a:lnTo>
                      <a:pt x="53805" y="19038"/>
                    </a:lnTo>
                    <a:lnTo>
                      <a:pt x="53805" y="18729"/>
                    </a:lnTo>
                    <a:cubicBezTo>
                      <a:pt x="53805" y="15466"/>
                      <a:pt x="52722" y="13121"/>
                      <a:pt x="50579" y="11763"/>
                    </a:cubicBezTo>
                    <a:cubicBezTo>
                      <a:pt x="48828" y="10668"/>
                      <a:pt x="46840" y="10501"/>
                      <a:pt x="45792" y="10501"/>
                    </a:cubicBezTo>
                    <a:cubicBezTo>
                      <a:pt x="45399" y="10501"/>
                      <a:pt x="45161" y="10525"/>
                      <a:pt x="45161" y="10525"/>
                    </a:cubicBezTo>
                    <a:lnTo>
                      <a:pt x="44828" y="10561"/>
                    </a:lnTo>
                    <a:lnTo>
                      <a:pt x="44828" y="10227"/>
                    </a:lnTo>
                    <a:cubicBezTo>
                      <a:pt x="44828" y="6929"/>
                      <a:pt x="40661" y="4227"/>
                      <a:pt x="36767" y="2810"/>
                    </a:cubicBezTo>
                    <a:cubicBezTo>
                      <a:pt x="34457" y="1976"/>
                      <a:pt x="33410" y="726"/>
                      <a:pt x="3296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/>
                  </a:gs>
                  <a:gs pos="100000">
                    <a:schemeClr val="accent4"/>
                  </a:gs>
                </a:gsLst>
                <a:lin ang="5400700" scaled="0"/>
              </a:gradFill>
              <a:ln>
                <a:noFill/>
              </a:ln>
              <a:effectLst>
                <a:outerShdw blurRad="128588" dist="19050" dir="5400000" algn="bl" rotWithShape="0">
                  <a:srgbClr val="C87434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/>
              </a:p>
            </p:txBody>
          </p:sp>
          <p:sp>
            <p:nvSpPr>
              <p:cNvPr id="48" name="Google Shape;1583;p38"/>
              <p:cNvSpPr/>
              <p:nvPr/>
            </p:nvSpPr>
            <p:spPr>
              <a:xfrm rot="5400000">
                <a:off x="1405696" y="1576318"/>
                <a:ext cx="931299" cy="1594361"/>
              </a:xfrm>
              <a:custGeom>
                <a:avLst/>
                <a:gdLst/>
                <a:ahLst/>
                <a:cxnLst/>
                <a:rect l="l" t="t" r="r" b="b"/>
                <a:pathLst>
                  <a:path w="66557" h="113944" extrusionOk="0">
                    <a:moveTo>
                      <a:pt x="33290" y="2132"/>
                    </a:moveTo>
                    <a:cubicBezTo>
                      <a:pt x="33993" y="2870"/>
                      <a:pt x="35076" y="3703"/>
                      <a:pt x="36779" y="4311"/>
                    </a:cubicBezTo>
                    <a:cubicBezTo>
                      <a:pt x="40231" y="5561"/>
                      <a:pt x="44268" y="8049"/>
                      <a:pt x="44268" y="10907"/>
                    </a:cubicBezTo>
                    <a:lnTo>
                      <a:pt x="44268" y="12228"/>
                    </a:lnTo>
                    <a:lnTo>
                      <a:pt x="45577" y="12097"/>
                    </a:lnTo>
                    <a:cubicBezTo>
                      <a:pt x="45577" y="12097"/>
                      <a:pt x="45780" y="12085"/>
                      <a:pt x="46113" y="12085"/>
                    </a:cubicBezTo>
                    <a:cubicBezTo>
                      <a:pt x="47042" y="12085"/>
                      <a:pt x="48852" y="12228"/>
                      <a:pt x="50411" y="13216"/>
                    </a:cubicBezTo>
                    <a:cubicBezTo>
                      <a:pt x="52281" y="14395"/>
                      <a:pt x="53233" y="16491"/>
                      <a:pt x="53233" y="19420"/>
                    </a:cubicBezTo>
                    <a:lnTo>
                      <a:pt x="53233" y="20658"/>
                    </a:lnTo>
                    <a:lnTo>
                      <a:pt x="54471" y="20610"/>
                    </a:lnTo>
                    <a:cubicBezTo>
                      <a:pt x="54602" y="20610"/>
                      <a:pt x="55769" y="20622"/>
                      <a:pt x="56853" y="21313"/>
                    </a:cubicBezTo>
                    <a:cubicBezTo>
                      <a:pt x="58222" y="22158"/>
                      <a:pt x="58912" y="23706"/>
                      <a:pt x="58912" y="25920"/>
                    </a:cubicBezTo>
                    <a:lnTo>
                      <a:pt x="58912" y="26920"/>
                    </a:lnTo>
                    <a:lnTo>
                      <a:pt x="59889" y="27099"/>
                    </a:lnTo>
                    <a:cubicBezTo>
                      <a:pt x="60115" y="27147"/>
                      <a:pt x="65377" y="28183"/>
                      <a:pt x="65377" y="33445"/>
                    </a:cubicBezTo>
                    <a:lnTo>
                      <a:pt x="65377" y="80510"/>
                    </a:lnTo>
                    <a:lnTo>
                      <a:pt x="65366" y="80510"/>
                    </a:lnTo>
                    <a:cubicBezTo>
                      <a:pt x="65366" y="85773"/>
                      <a:pt x="60103" y="86809"/>
                      <a:pt x="59877" y="86856"/>
                    </a:cubicBezTo>
                    <a:lnTo>
                      <a:pt x="58912" y="87035"/>
                    </a:lnTo>
                    <a:lnTo>
                      <a:pt x="58912" y="88035"/>
                    </a:lnTo>
                    <a:cubicBezTo>
                      <a:pt x="58912" y="90250"/>
                      <a:pt x="58222" y="91797"/>
                      <a:pt x="56853" y="92643"/>
                    </a:cubicBezTo>
                    <a:cubicBezTo>
                      <a:pt x="55769" y="93310"/>
                      <a:pt x="54602" y="93345"/>
                      <a:pt x="54471" y="93345"/>
                    </a:cubicBezTo>
                    <a:lnTo>
                      <a:pt x="53245" y="93298"/>
                    </a:lnTo>
                    <a:lnTo>
                      <a:pt x="53245" y="94536"/>
                    </a:lnTo>
                    <a:cubicBezTo>
                      <a:pt x="53245" y="97465"/>
                      <a:pt x="52292" y="99560"/>
                      <a:pt x="50423" y="100739"/>
                    </a:cubicBezTo>
                    <a:cubicBezTo>
                      <a:pt x="48875" y="101727"/>
                      <a:pt x="47054" y="101870"/>
                      <a:pt x="46125" y="101870"/>
                    </a:cubicBezTo>
                    <a:cubicBezTo>
                      <a:pt x="45780" y="101870"/>
                      <a:pt x="45589" y="101858"/>
                      <a:pt x="45565" y="101858"/>
                    </a:cubicBezTo>
                    <a:lnTo>
                      <a:pt x="44256" y="101727"/>
                    </a:lnTo>
                    <a:lnTo>
                      <a:pt x="44256" y="103037"/>
                    </a:lnTo>
                    <a:cubicBezTo>
                      <a:pt x="44256" y="105894"/>
                      <a:pt x="40231" y="108371"/>
                      <a:pt x="36779" y="109621"/>
                    </a:cubicBezTo>
                    <a:cubicBezTo>
                      <a:pt x="35076" y="110240"/>
                      <a:pt x="33981" y="111074"/>
                      <a:pt x="33290" y="111812"/>
                    </a:cubicBezTo>
                    <a:cubicBezTo>
                      <a:pt x="32588" y="111074"/>
                      <a:pt x="31504" y="110240"/>
                      <a:pt x="29813" y="109621"/>
                    </a:cubicBezTo>
                    <a:cubicBezTo>
                      <a:pt x="26361" y="108371"/>
                      <a:pt x="22324" y="105894"/>
                      <a:pt x="22324" y="103037"/>
                    </a:cubicBezTo>
                    <a:lnTo>
                      <a:pt x="22324" y="101703"/>
                    </a:lnTo>
                    <a:lnTo>
                      <a:pt x="21015" y="101846"/>
                    </a:lnTo>
                    <a:cubicBezTo>
                      <a:pt x="21015" y="101846"/>
                      <a:pt x="20800" y="101858"/>
                      <a:pt x="20479" y="101858"/>
                    </a:cubicBezTo>
                    <a:cubicBezTo>
                      <a:pt x="19538" y="101858"/>
                      <a:pt x="17741" y="101703"/>
                      <a:pt x="16181" y="100727"/>
                    </a:cubicBezTo>
                    <a:cubicBezTo>
                      <a:pt x="14300" y="99548"/>
                      <a:pt x="13347" y="97453"/>
                      <a:pt x="13347" y="94524"/>
                    </a:cubicBezTo>
                    <a:lnTo>
                      <a:pt x="13347" y="93286"/>
                    </a:lnTo>
                    <a:lnTo>
                      <a:pt x="12109" y="93333"/>
                    </a:lnTo>
                    <a:cubicBezTo>
                      <a:pt x="11978" y="93333"/>
                      <a:pt x="10823" y="93310"/>
                      <a:pt x="9728" y="92631"/>
                    </a:cubicBezTo>
                    <a:cubicBezTo>
                      <a:pt x="8358" y="91786"/>
                      <a:pt x="7680" y="90238"/>
                      <a:pt x="7680" y="88011"/>
                    </a:cubicBezTo>
                    <a:lnTo>
                      <a:pt x="7680" y="87023"/>
                    </a:lnTo>
                    <a:lnTo>
                      <a:pt x="6692" y="86844"/>
                    </a:lnTo>
                    <a:cubicBezTo>
                      <a:pt x="6477" y="86797"/>
                      <a:pt x="1203" y="85749"/>
                      <a:pt x="1203" y="80498"/>
                    </a:cubicBezTo>
                    <a:lnTo>
                      <a:pt x="1203" y="33421"/>
                    </a:lnTo>
                    <a:cubicBezTo>
                      <a:pt x="1203" y="28171"/>
                      <a:pt x="6477" y="27135"/>
                      <a:pt x="6692" y="27087"/>
                    </a:cubicBezTo>
                    <a:lnTo>
                      <a:pt x="7668" y="26909"/>
                    </a:lnTo>
                    <a:lnTo>
                      <a:pt x="7668" y="25908"/>
                    </a:lnTo>
                    <a:cubicBezTo>
                      <a:pt x="7668" y="23694"/>
                      <a:pt x="8346" y="22146"/>
                      <a:pt x="9716" y="21301"/>
                    </a:cubicBezTo>
                    <a:cubicBezTo>
                      <a:pt x="10799" y="20622"/>
                      <a:pt x="11966" y="20598"/>
                      <a:pt x="12097" y="20598"/>
                    </a:cubicBezTo>
                    <a:lnTo>
                      <a:pt x="13335" y="20646"/>
                    </a:lnTo>
                    <a:lnTo>
                      <a:pt x="13335" y="19408"/>
                    </a:lnTo>
                    <a:cubicBezTo>
                      <a:pt x="13335" y="16479"/>
                      <a:pt x="14288" y="14371"/>
                      <a:pt x="16157" y="13204"/>
                    </a:cubicBezTo>
                    <a:cubicBezTo>
                      <a:pt x="17717" y="12216"/>
                      <a:pt x="19526" y="12073"/>
                      <a:pt x="20467" y="12073"/>
                    </a:cubicBezTo>
                    <a:cubicBezTo>
                      <a:pt x="20812" y="12073"/>
                      <a:pt x="21003" y="12085"/>
                      <a:pt x="21015" y="12085"/>
                    </a:cubicBezTo>
                    <a:lnTo>
                      <a:pt x="22324" y="12216"/>
                    </a:lnTo>
                    <a:lnTo>
                      <a:pt x="22324" y="10907"/>
                    </a:lnTo>
                    <a:cubicBezTo>
                      <a:pt x="22324" y="8049"/>
                      <a:pt x="26361" y="5561"/>
                      <a:pt x="29813" y="4311"/>
                    </a:cubicBezTo>
                    <a:cubicBezTo>
                      <a:pt x="31504" y="3703"/>
                      <a:pt x="32611" y="2870"/>
                      <a:pt x="33290" y="2132"/>
                    </a:cubicBezTo>
                    <a:close/>
                    <a:moveTo>
                      <a:pt x="33278" y="0"/>
                    </a:moveTo>
                    <a:cubicBezTo>
                      <a:pt x="33278" y="0"/>
                      <a:pt x="32635" y="2025"/>
                      <a:pt x="29373" y="3215"/>
                    </a:cubicBezTo>
                    <a:cubicBezTo>
                      <a:pt x="26134" y="4394"/>
                      <a:pt x="21122" y="7085"/>
                      <a:pt x="21122" y="10918"/>
                    </a:cubicBezTo>
                    <a:cubicBezTo>
                      <a:pt x="21122" y="10918"/>
                      <a:pt x="20879" y="10893"/>
                      <a:pt x="20473" y="10893"/>
                    </a:cubicBezTo>
                    <a:cubicBezTo>
                      <a:pt x="18410" y="10893"/>
                      <a:pt x="12145" y="11542"/>
                      <a:pt x="12145" y="19420"/>
                    </a:cubicBezTo>
                    <a:cubicBezTo>
                      <a:pt x="12145" y="19420"/>
                      <a:pt x="12130" y="19419"/>
                      <a:pt x="12102" y="19419"/>
                    </a:cubicBezTo>
                    <a:cubicBezTo>
                      <a:pt x="11583" y="19419"/>
                      <a:pt x="6477" y="19580"/>
                      <a:pt x="6477" y="25908"/>
                    </a:cubicBezTo>
                    <a:cubicBezTo>
                      <a:pt x="6477" y="25908"/>
                      <a:pt x="0" y="27075"/>
                      <a:pt x="0" y="33421"/>
                    </a:cubicBezTo>
                    <a:lnTo>
                      <a:pt x="0" y="80510"/>
                    </a:lnTo>
                    <a:cubicBezTo>
                      <a:pt x="0" y="86868"/>
                      <a:pt x="6477" y="88035"/>
                      <a:pt x="6477" y="88035"/>
                    </a:cubicBezTo>
                    <a:cubicBezTo>
                      <a:pt x="6477" y="94364"/>
                      <a:pt x="11583" y="94524"/>
                      <a:pt x="12102" y="94524"/>
                    </a:cubicBezTo>
                    <a:cubicBezTo>
                      <a:pt x="12130" y="94524"/>
                      <a:pt x="12145" y="94524"/>
                      <a:pt x="12145" y="94524"/>
                    </a:cubicBezTo>
                    <a:cubicBezTo>
                      <a:pt x="12145" y="102380"/>
                      <a:pt x="18361" y="103040"/>
                      <a:pt x="20448" y="103040"/>
                    </a:cubicBezTo>
                    <a:cubicBezTo>
                      <a:pt x="20869" y="103040"/>
                      <a:pt x="21122" y="103013"/>
                      <a:pt x="21122" y="103013"/>
                    </a:cubicBezTo>
                    <a:cubicBezTo>
                      <a:pt x="21122" y="106859"/>
                      <a:pt x="26134" y="109550"/>
                      <a:pt x="29373" y="110728"/>
                    </a:cubicBezTo>
                    <a:cubicBezTo>
                      <a:pt x="32623" y="111907"/>
                      <a:pt x="33278" y="113943"/>
                      <a:pt x="33278" y="113943"/>
                    </a:cubicBezTo>
                    <a:cubicBezTo>
                      <a:pt x="33278" y="113943"/>
                      <a:pt x="33933" y="111919"/>
                      <a:pt x="37172" y="110728"/>
                    </a:cubicBezTo>
                    <a:cubicBezTo>
                      <a:pt x="40422" y="109550"/>
                      <a:pt x="45434" y="106859"/>
                      <a:pt x="45434" y="103013"/>
                    </a:cubicBezTo>
                    <a:cubicBezTo>
                      <a:pt x="45434" y="103013"/>
                      <a:pt x="45683" y="103039"/>
                      <a:pt x="46097" y="103039"/>
                    </a:cubicBezTo>
                    <a:cubicBezTo>
                      <a:pt x="48172" y="103039"/>
                      <a:pt x="54412" y="102385"/>
                      <a:pt x="54412" y="94524"/>
                    </a:cubicBezTo>
                    <a:cubicBezTo>
                      <a:pt x="54412" y="94524"/>
                      <a:pt x="54426" y="94524"/>
                      <a:pt x="54454" y="94524"/>
                    </a:cubicBezTo>
                    <a:cubicBezTo>
                      <a:pt x="54973" y="94524"/>
                      <a:pt x="60079" y="94364"/>
                      <a:pt x="60079" y="88035"/>
                    </a:cubicBezTo>
                    <a:cubicBezTo>
                      <a:pt x="60079" y="88035"/>
                      <a:pt x="66556" y="86868"/>
                      <a:pt x="66556" y="80510"/>
                    </a:cubicBezTo>
                    <a:lnTo>
                      <a:pt x="66556" y="33421"/>
                    </a:lnTo>
                    <a:cubicBezTo>
                      <a:pt x="66556" y="27075"/>
                      <a:pt x="60079" y="25908"/>
                      <a:pt x="60079" y="25908"/>
                    </a:cubicBezTo>
                    <a:cubicBezTo>
                      <a:pt x="60079" y="19580"/>
                      <a:pt x="54973" y="19419"/>
                      <a:pt x="54454" y="19419"/>
                    </a:cubicBezTo>
                    <a:cubicBezTo>
                      <a:pt x="54426" y="19419"/>
                      <a:pt x="54412" y="19420"/>
                      <a:pt x="54412" y="19420"/>
                    </a:cubicBezTo>
                    <a:cubicBezTo>
                      <a:pt x="54412" y="11551"/>
                      <a:pt x="48193" y="10892"/>
                      <a:pt x="46107" y="10892"/>
                    </a:cubicBezTo>
                    <a:cubicBezTo>
                      <a:pt x="45687" y="10892"/>
                      <a:pt x="45434" y="10918"/>
                      <a:pt x="45434" y="10918"/>
                    </a:cubicBezTo>
                    <a:cubicBezTo>
                      <a:pt x="45434" y="7085"/>
                      <a:pt x="40422" y="4394"/>
                      <a:pt x="37183" y="3215"/>
                    </a:cubicBezTo>
                    <a:cubicBezTo>
                      <a:pt x="33933" y="2036"/>
                      <a:pt x="33278" y="0"/>
                      <a:pt x="33278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69138"/>
                  </a:gs>
                  <a:gs pos="100000">
                    <a:srgbClr val="FFD966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/>
              </a:p>
            </p:txBody>
          </p:sp>
        </p:grpSp>
        <p:sp>
          <p:nvSpPr>
            <p:cNvPr id="46" name="مربع نص 45"/>
            <p:cNvSpPr txBox="1"/>
            <p:nvPr/>
          </p:nvSpPr>
          <p:spPr>
            <a:xfrm>
              <a:off x="8599086" y="1639235"/>
              <a:ext cx="452387" cy="42041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ar-SA" sz="1800" dirty="0">
                  <a:solidFill>
                    <a:schemeClr val="bg1"/>
                  </a:solidFill>
                  <a:effectLst>
                    <a:glow rad="76200">
                      <a:srgbClr val="A2540E"/>
                    </a:glow>
                  </a:effectLst>
                  <a:latin typeface="AbdoMaster-Bold" panose="02000500030000020004" pitchFamily="50" charset="-78"/>
                  <a:cs typeface="AbdoMaster-Bold" panose="02000500030000020004" pitchFamily="50" charset="-78"/>
                </a:rPr>
                <a:t>7</a:t>
              </a:r>
            </a:p>
          </p:txBody>
        </p:sp>
      </p:grpSp>
      <p:grpSp>
        <p:nvGrpSpPr>
          <p:cNvPr id="69" name="Google Shape;1526;p38"/>
          <p:cNvGrpSpPr/>
          <p:nvPr/>
        </p:nvGrpSpPr>
        <p:grpSpPr>
          <a:xfrm>
            <a:off x="4197985" y="1628899"/>
            <a:ext cx="4404050" cy="2966605"/>
            <a:chOff x="2564520" y="997834"/>
            <a:chExt cx="2770548" cy="1616170"/>
          </a:xfrm>
          <a:solidFill>
            <a:srgbClr val="FEE9DA"/>
          </a:solidFill>
        </p:grpSpPr>
        <p:sp>
          <p:nvSpPr>
            <p:cNvPr id="70" name="Google Shape;1527;p38"/>
            <p:cNvSpPr/>
            <p:nvPr/>
          </p:nvSpPr>
          <p:spPr>
            <a:xfrm rot="5400000">
              <a:off x="3141709" y="420645"/>
              <a:ext cx="1616170" cy="2770548"/>
            </a:xfrm>
            <a:custGeom>
              <a:avLst/>
              <a:gdLst/>
              <a:ahLst/>
              <a:cxnLst/>
              <a:rect l="l" t="t" r="r" b="b"/>
              <a:pathLst>
                <a:path w="66557" h="113944" extrusionOk="0">
                  <a:moveTo>
                    <a:pt x="33290" y="2132"/>
                  </a:moveTo>
                  <a:cubicBezTo>
                    <a:pt x="33993" y="2870"/>
                    <a:pt x="35076" y="3703"/>
                    <a:pt x="36779" y="4311"/>
                  </a:cubicBezTo>
                  <a:cubicBezTo>
                    <a:pt x="40231" y="5561"/>
                    <a:pt x="44268" y="8049"/>
                    <a:pt x="44268" y="10907"/>
                  </a:cubicBezTo>
                  <a:lnTo>
                    <a:pt x="44268" y="12228"/>
                  </a:lnTo>
                  <a:lnTo>
                    <a:pt x="45577" y="12097"/>
                  </a:lnTo>
                  <a:cubicBezTo>
                    <a:pt x="45577" y="12097"/>
                    <a:pt x="45780" y="12085"/>
                    <a:pt x="46113" y="12085"/>
                  </a:cubicBezTo>
                  <a:cubicBezTo>
                    <a:pt x="47042" y="12085"/>
                    <a:pt x="48852" y="12228"/>
                    <a:pt x="50411" y="13216"/>
                  </a:cubicBezTo>
                  <a:cubicBezTo>
                    <a:pt x="52281" y="14395"/>
                    <a:pt x="53233" y="16491"/>
                    <a:pt x="53233" y="19420"/>
                  </a:cubicBezTo>
                  <a:lnTo>
                    <a:pt x="53233" y="20658"/>
                  </a:lnTo>
                  <a:lnTo>
                    <a:pt x="54471" y="20610"/>
                  </a:lnTo>
                  <a:cubicBezTo>
                    <a:pt x="54602" y="20610"/>
                    <a:pt x="55769" y="20622"/>
                    <a:pt x="56853" y="21313"/>
                  </a:cubicBezTo>
                  <a:cubicBezTo>
                    <a:pt x="58222" y="22158"/>
                    <a:pt x="58912" y="23706"/>
                    <a:pt x="58912" y="25920"/>
                  </a:cubicBezTo>
                  <a:lnTo>
                    <a:pt x="58912" y="26920"/>
                  </a:lnTo>
                  <a:lnTo>
                    <a:pt x="59889" y="27099"/>
                  </a:lnTo>
                  <a:cubicBezTo>
                    <a:pt x="60115" y="27147"/>
                    <a:pt x="65377" y="28183"/>
                    <a:pt x="65377" y="33445"/>
                  </a:cubicBezTo>
                  <a:lnTo>
                    <a:pt x="65377" y="80510"/>
                  </a:lnTo>
                  <a:lnTo>
                    <a:pt x="65366" y="80510"/>
                  </a:lnTo>
                  <a:cubicBezTo>
                    <a:pt x="65366" y="85773"/>
                    <a:pt x="60103" y="86809"/>
                    <a:pt x="59877" y="86856"/>
                  </a:cubicBezTo>
                  <a:lnTo>
                    <a:pt x="58912" y="87035"/>
                  </a:lnTo>
                  <a:lnTo>
                    <a:pt x="58912" y="88035"/>
                  </a:lnTo>
                  <a:cubicBezTo>
                    <a:pt x="58912" y="90250"/>
                    <a:pt x="58222" y="91797"/>
                    <a:pt x="56853" y="92643"/>
                  </a:cubicBezTo>
                  <a:cubicBezTo>
                    <a:pt x="55769" y="93310"/>
                    <a:pt x="54602" y="93345"/>
                    <a:pt x="54471" y="93345"/>
                  </a:cubicBezTo>
                  <a:lnTo>
                    <a:pt x="53245" y="93298"/>
                  </a:lnTo>
                  <a:lnTo>
                    <a:pt x="53245" y="94536"/>
                  </a:lnTo>
                  <a:cubicBezTo>
                    <a:pt x="53245" y="97465"/>
                    <a:pt x="52292" y="99560"/>
                    <a:pt x="50423" y="100739"/>
                  </a:cubicBezTo>
                  <a:cubicBezTo>
                    <a:pt x="48875" y="101727"/>
                    <a:pt x="47054" y="101870"/>
                    <a:pt x="46125" y="101870"/>
                  </a:cubicBezTo>
                  <a:cubicBezTo>
                    <a:pt x="45780" y="101870"/>
                    <a:pt x="45589" y="101858"/>
                    <a:pt x="45565" y="101858"/>
                  </a:cubicBezTo>
                  <a:lnTo>
                    <a:pt x="44256" y="101727"/>
                  </a:lnTo>
                  <a:lnTo>
                    <a:pt x="44256" y="103037"/>
                  </a:lnTo>
                  <a:cubicBezTo>
                    <a:pt x="44256" y="105894"/>
                    <a:pt x="40231" y="108371"/>
                    <a:pt x="36779" y="109621"/>
                  </a:cubicBezTo>
                  <a:cubicBezTo>
                    <a:pt x="35076" y="110240"/>
                    <a:pt x="33981" y="111074"/>
                    <a:pt x="33290" y="111812"/>
                  </a:cubicBezTo>
                  <a:cubicBezTo>
                    <a:pt x="32588" y="111074"/>
                    <a:pt x="31504" y="110240"/>
                    <a:pt x="29813" y="109621"/>
                  </a:cubicBezTo>
                  <a:cubicBezTo>
                    <a:pt x="26361" y="108371"/>
                    <a:pt x="22324" y="105894"/>
                    <a:pt x="22324" y="103037"/>
                  </a:cubicBezTo>
                  <a:lnTo>
                    <a:pt x="22324" y="101703"/>
                  </a:lnTo>
                  <a:lnTo>
                    <a:pt x="21015" y="101846"/>
                  </a:lnTo>
                  <a:cubicBezTo>
                    <a:pt x="21015" y="101846"/>
                    <a:pt x="20800" y="101858"/>
                    <a:pt x="20479" y="101858"/>
                  </a:cubicBezTo>
                  <a:cubicBezTo>
                    <a:pt x="19538" y="101858"/>
                    <a:pt x="17741" y="101703"/>
                    <a:pt x="16181" y="100727"/>
                  </a:cubicBezTo>
                  <a:cubicBezTo>
                    <a:pt x="14300" y="99548"/>
                    <a:pt x="13347" y="97453"/>
                    <a:pt x="13347" y="94524"/>
                  </a:cubicBezTo>
                  <a:lnTo>
                    <a:pt x="13347" y="93286"/>
                  </a:lnTo>
                  <a:lnTo>
                    <a:pt x="12109" y="93333"/>
                  </a:lnTo>
                  <a:cubicBezTo>
                    <a:pt x="11978" y="93333"/>
                    <a:pt x="10823" y="93310"/>
                    <a:pt x="9728" y="92631"/>
                  </a:cubicBezTo>
                  <a:cubicBezTo>
                    <a:pt x="8358" y="91786"/>
                    <a:pt x="7680" y="90238"/>
                    <a:pt x="7680" y="88011"/>
                  </a:cubicBezTo>
                  <a:lnTo>
                    <a:pt x="7680" y="87023"/>
                  </a:lnTo>
                  <a:lnTo>
                    <a:pt x="6692" y="86844"/>
                  </a:lnTo>
                  <a:cubicBezTo>
                    <a:pt x="6477" y="86797"/>
                    <a:pt x="1203" y="85749"/>
                    <a:pt x="1203" y="80498"/>
                  </a:cubicBezTo>
                  <a:lnTo>
                    <a:pt x="1203" y="33421"/>
                  </a:lnTo>
                  <a:cubicBezTo>
                    <a:pt x="1203" y="28171"/>
                    <a:pt x="6477" y="27135"/>
                    <a:pt x="6692" y="27087"/>
                  </a:cubicBezTo>
                  <a:lnTo>
                    <a:pt x="7668" y="26909"/>
                  </a:lnTo>
                  <a:lnTo>
                    <a:pt x="7668" y="25908"/>
                  </a:lnTo>
                  <a:cubicBezTo>
                    <a:pt x="7668" y="23694"/>
                    <a:pt x="8346" y="22146"/>
                    <a:pt x="9716" y="21301"/>
                  </a:cubicBezTo>
                  <a:cubicBezTo>
                    <a:pt x="10799" y="20622"/>
                    <a:pt x="11966" y="20598"/>
                    <a:pt x="12097" y="20598"/>
                  </a:cubicBezTo>
                  <a:lnTo>
                    <a:pt x="13335" y="20646"/>
                  </a:lnTo>
                  <a:lnTo>
                    <a:pt x="13335" y="19408"/>
                  </a:lnTo>
                  <a:cubicBezTo>
                    <a:pt x="13335" y="16479"/>
                    <a:pt x="14288" y="14371"/>
                    <a:pt x="16157" y="13204"/>
                  </a:cubicBezTo>
                  <a:cubicBezTo>
                    <a:pt x="17717" y="12216"/>
                    <a:pt x="19526" y="12073"/>
                    <a:pt x="20467" y="12073"/>
                  </a:cubicBezTo>
                  <a:cubicBezTo>
                    <a:pt x="20812" y="12073"/>
                    <a:pt x="21003" y="12085"/>
                    <a:pt x="21015" y="12085"/>
                  </a:cubicBezTo>
                  <a:lnTo>
                    <a:pt x="22324" y="12216"/>
                  </a:lnTo>
                  <a:lnTo>
                    <a:pt x="22324" y="10907"/>
                  </a:lnTo>
                  <a:cubicBezTo>
                    <a:pt x="22324" y="8049"/>
                    <a:pt x="26361" y="5561"/>
                    <a:pt x="29813" y="4311"/>
                  </a:cubicBezTo>
                  <a:cubicBezTo>
                    <a:pt x="31504" y="3703"/>
                    <a:pt x="32611" y="2870"/>
                    <a:pt x="33290" y="2132"/>
                  </a:cubicBezTo>
                  <a:close/>
                  <a:moveTo>
                    <a:pt x="33278" y="0"/>
                  </a:moveTo>
                  <a:cubicBezTo>
                    <a:pt x="33278" y="0"/>
                    <a:pt x="32635" y="2025"/>
                    <a:pt x="29373" y="3215"/>
                  </a:cubicBezTo>
                  <a:cubicBezTo>
                    <a:pt x="26134" y="4394"/>
                    <a:pt x="21122" y="7085"/>
                    <a:pt x="21122" y="10918"/>
                  </a:cubicBezTo>
                  <a:cubicBezTo>
                    <a:pt x="21122" y="10918"/>
                    <a:pt x="20879" y="10893"/>
                    <a:pt x="20473" y="10893"/>
                  </a:cubicBezTo>
                  <a:cubicBezTo>
                    <a:pt x="18410" y="10893"/>
                    <a:pt x="12145" y="11542"/>
                    <a:pt x="12145" y="19420"/>
                  </a:cubicBezTo>
                  <a:cubicBezTo>
                    <a:pt x="12145" y="19420"/>
                    <a:pt x="12130" y="19419"/>
                    <a:pt x="12102" y="19419"/>
                  </a:cubicBezTo>
                  <a:cubicBezTo>
                    <a:pt x="11583" y="19419"/>
                    <a:pt x="6477" y="19580"/>
                    <a:pt x="6477" y="25908"/>
                  </a:cubicBezTo>
                  <a:cubicBezTo>
                    <a:pt x="6477" y="25908"/>
                    <a:pt x="0" y="27075"/>
                    <a:pt x="0" y="33421"/>
                  </a:cubicBezTo>
                  <a:lnTo>
                    <a:pt x="0" y="80510"/>
                  </a:lnTo>
                  <a:cubicBezTo>
                    <a:pt x="0" y="86868"/>
                    <a:pt x="6477" y="88035"/>
                    <a:pt x="6477" y="88035"/>
                  </a:cubicBezTo>
                  <a:cubicBezTo>
                    <a:pt x="6477" y="94364"/>
                    <a:pt x="11583" y="94524"/>
                    <a:pt x="12102" y="94524"/>
                  </a:cubicBezTo>
                  <a:cubicBezTo>
                    <a:pt x="12130" y="94524"/>
                    <a:pt x="12145" y="94524"/>
                    <a:pt x="12145" y="94524"/>
                  </a:cubicBezTo>
                  <a:cubicBezTo>
                    <a:pt x="12145" y="102380"/>
                    <a:pt x="18361" y="103040"/>
                    <a:pt x="20448" y="103040"/>
                  </a:cubicBezTo>
                  <a:cubicBezTo>
                    <a:pt x="20869" y="103040"/>
                    <a:pt x="21122" y="103013"/>
                    <a:pt x="21122" y="103013"/>
                  </a:cubicBezTo>
                  <a:cubicBezTo>
                    <a:pt x="21122" y="106859"/>
                    <a:pt x="26134" y="109550"/>
                    <a:pt x="29373" y="110728"/>
                  </a:cubicBezTo>
                  <a:cubicBezTo>
                    <a:pt x="32623" y="111907"/>
                    <a:pt x="33278" y="113943"/>
                    <a:pt x="33278" y="113943"/>
                  </a:cubicBezTo>
                  <a:cubicBezTo>
                    <a:pt x="33278" y="113943"/>
                    <a:pt x="33933" y="111919"/>
                    <a:pt x="37172" y="110728"/>
                  </a:cubicBezTo>
                  <a:cubicBezTo>
                    <a:pt x="40422" y="109550"/>
                    <a:pt x="45434" y="106859"/>
                    <a:pt x="45434" y="103013"/>
                  </a:cubicBezTo>
                  <a:cubicBezTo>
                    <a:pt x="45434" y="103013"/>
                    <a:pt x="45683" y="103039"/>
                    <a:pt x="46097" y="103039"/>
                  </a:cubicBezTo>
                  <a:cubicBezTo>
                    <a:pt x="48172" y="103039"/>
                    <a:pt x="54412" y="102385"/>
                    <a:pt x="54412" y="94524"/>
                  </a:cubicBezTo>
                  <a:cubicBezTo>
                    <a:pt x="54412" y="94524"/>
                    <a:pt x="54426" y="94524"/>
                    <a:pt x="54454" y="94524"/>
                  </a:cubicBezTo>
                  <a:cubicBezTo>
                    <a:pt x="54973" y="94524"/>
                    <a:pt x="60079" y="94364"/>
                    <a:pt x="60079" y="88035"/>
                  </a:cubicBezTo>
                  <a:cubicBezTo>
                    <a:pt x="60079" y="88035"/>
                    <a:pt x="66556" y="86868"/>
                    <a:pt x="66556" y="80510"/>
                  </a:cubicBezTo>
                  <a:lnTo>
                    <a:pt x="66556" y="33421"/>
                  </a:lnTo>
                  <a:cubicBezTo>
                    <a:pt x="66556" y="27075"/>
                    <a:pt x="60079" y="25908"/>
                    <a:pt x="60079" y="25908"/>
                  </a:cubicBezTo>
                  <a:cubicBezTo>
                    <a:pt x="60079" y="19580"/>
                    <a:pt x="54973" y="19419"/>
                    <a:pt x="54454" y="19419"/>
                  </a:cubicBezTo>
                  <a:cubicBezTo>
                    <a:pt x="54426" y="19419"/>
                    <a:pt x="54412" y="19420"/>
                    <a:pt x="54412" y="19420"/>
                  </a:cubicBezTo>
                  <a:cubicBezTo>
                    <a:pt x="54412" y="11551"/>
                    <a:pt x="48193" y="10892"/>
                    <a:pt x="46107" y="10892"/>
                  </a:cubicBezTo>
                  <a:cubicBezTo>
                    <a:pt x="45687" y="10892"/>
                    <a:pt x="45434" y="10918"/>
                    <a:pt x="45434" y="10918"/>
                  </a:cubicBezTo>
                  <a:cubicBezTo>
                    <a:pt x="45434" y="7085"/>
                    <a:pt x="40422" y="4394"/>
                    <a:pt x="37183" y="3215"/>
                  </a:cubicBezTo>
                  <a:cubicBezTo>
                    <a:pt x="33933" y="2036"/>
                    <a:pt x="33278" y="0"/>
                    <a:pt x="3327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1" name="Google Shape;1528;p38"/>
            <p:cNvGrpSpPr/>
            <p:nvPr/>
          </p:nvGrpSpPr>
          <p:grpSpPr>
            <a:xfrm>
              <a:off x="2637686" y="1024211"/>
              <a:ext cx="2623985" cy="1563441"/>
              <a:chOff x="5930800" y="-1718525"/>
              <a:chExt cx="2767625" cy="1649025"/>
            </a:xfrm>
            <a:grpFill/>
          </p:grpSpPr>
          <p:sp>
            <p:nvSpPr>
              <p:cNvPr id="72" name="Google Shape;1529;p38"/>
              <p:cNvSpPr/>
              <p:nvPr/>
            </p:nvSpPr>
            <p:spPr>
              <a:xfrm>
                <a:off x="6389475" y="-1500650"/>
                <a:ext cx="3119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12217" extrusionOk="0">
                    <a:moveTo>
                      <a:pt x="4084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1" y="2989"/>
                    </a:lnTo>
                    <a:lnTo>
                      <a:pt x="4084" y="1084"/>
                    </a:lnTo>
                    <a:close/>
                    <a:moveTo>
                      <a:pt x="8394" y="1036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6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65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42" y="6454"/>
                    </a:moveTo>
                    <a:lnTo>
                      <a:pt x="3060" y="8763"/>
                    </a:lnTo>
                    <a:lnTo>
                      <a:pt x="1096" y="8252"/>
                    </a:lnTo>
                    <a:lnTo>
                      <a:pt x="2168" y="6454"/>
                    </a:lnTo>
                    <a:close/>
                    <a:moveTo>
                      <a:pt x="6644" y="6954"/>
                    </a:moveTo>
                    <a:lnTo>
                      <a:pt x="9026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92" y="11192"/>
                    </a:lnTo>
                    <a:lnTo>
                      <a:pt x="3632" y="9180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65"/>
                    </a:lnTo>
                    <a:lnTo>
                      <a:pt x="4275" y="382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30"/>
                    </a:lnTo>
                    <a:lnTo>
                      <a:pt x="3561" y="11538"/>
                    </a:lnTo>
                    <a:lnTo>
                      <a:pt x="3751" y="12216"/>
                    </a:lnTo>
                    <a:lnTo>
                      <a:pt x="4382" y="11859"/>
                    </a:lnTo>
                    <a:lnTo>
                      <a:pt x="6394" y="10740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02"/>
                    </a:lnTo>
                    <a:lnTo>
                      <a:pt x="9740" y="9335"/>
                    </a:lnTo>
                    <a:lnTo>
                      <a:pt x="11895" y="8763"/>
                    </a:lnTo>
                    <a:lnTo>
                      <a:pt x="12478" y="8621"/>
                    </a:lnTo>
                    <a:lnTo>
                      <a:pt x="12478" y="8359"/>
                    </a:lnTo>
                    <a:lnTo>
                      <a:pt x="12240" y="7978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466" y="3691"/>
                    </a:lnTo>
                    <a:lnTo>
                      <a:pt x="12466" y="3513"/>
                    </a:lnTo>
                    <a:lnTo>
                      <a:pt x="11847" y="3346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1530;p38"/>
              <p:cNvSpPr/>
              <p:nvPr/>
            </p:nvSpPr>
            <p:spPr>
              <a:xfrm>
                <a:off x="6469850" y="-1717650"/>
                <a:ext cx="231600" cy="217325"/>
              </a:xfrm>
              <a:custGeom>
                <a:avLst/>
                <a:gdLst/>
                <a:ahLst/>
                <a:cxnLst/>
                <a:rect l="l" t="t" r="r" b="b"/>
                <a:pathLst>
                  <a:path w="9264" h="8693" extrusionOk="0">
                    <a:moveTo>
                      <a:pt x="9251" y="1"/>
                    </a:moveTo>
                    <a:cubicBezTo>
                      <a:pt x="8692" y="49"/>
                      <a:pt x="8192" y="132"/>
                      <a:pt x="7704" y="263"/>
                    </a:cubicBezTo>
                    <a:lnTo>
                      <a:pt x="8263" y="418"/>
                    </a:lnTo>
                    <a:lnTo>
                      <a:pt x="7192" y="2215"/>
                    </a:lnTo>
                    <a:lnTo>
                      <a:pt x="4644" y="2215"/>
                    </a:lnTo>
                    <a:cubicBezTo>
                      <a:pt x="4453" y="2430"/>
                      <a:pt x="4275" y="2668"/>
                      <a:pt x="4108" y="2906"/>
                    </a:cubicBezTo>
                    <a:lnTo>
                      <a:pt x="7299" y="2906"/>
                    </a:lnTo>
                    <a:lnTo>
                      <a:pt x="8311" y="4609"/>
                    </a:lnTo>
                    <a:lnTo>
                      <a:pt x="6239" y="5144"/>
                    </a:lnTo>
                    <a:lnTo>
                      <a:pt x="4036" y="3001"/>
                    </a:lnTo>
                    <a:cubicBezTo>
                      <a:pt x="4025" y="3025"/>
                      <a:pt x="4013" y="3037"/>
                      <a:pt x="3989" y="3061"/>
                    </a:cubicBezTo>
                    <a:cubicBezTo>
                      <a:pt x="3870" y="3239"/>
                      <a:pt x="3751" y="3442"/>
                      <a:pt x="3655" y="3620"/>
                    </a:cubicBezTo>
                    <a:lnTo>
                      <a:pt x="5811" y="5704"/>
                    </a:lnTo>
                    <a:lnTo>
                      <a:pt x="5287" y="7609"/>
                    </a:lnTo>
                    <a:lnTo>
                      <a:pt x="3429" y="6561"/>
                    </a:lnTo>
                    <a:lnTo>
                      <a:pt x="3429" y="4037"/>
                    </a:lnTo>
                    <a:cubicBezTo>
                      <a:pt x="3024" y="4823"/>
                      <a:pt x="2822" y="5525"/>
                      <a:pt x="2727" y="5906"/>
                    </a:cubicBezTo>
                    <a:lnTo>
                      <a:pt x="2727" y="6656"/>
                    </a:lnTo>
                    <a:lnTo>
                      <a:pt x="977" y="7633"/>
                    </a:lnTo>
                    <a:lnTo>
                      <a:pt x="691" y="6597"/>
                    </a:lnTo>
                    <a:cubicBezTo>
                      <a:pt x="453" y="6633"/>
                      <a:pt x="215" y="6704"/>
                      <a:pt x="0" y="6764"/>
                    </a:cubicBezTo>
                    <a:lnTo>
                      <a:pt x="346" y="8002"/>
                    </a:lnTo>
                    <a:lnTo>
                      <a:pt x="536" y="8692"/>
                    </a:lnTo>
                    <a:lnTo>
                      <a:pt x="1167" y="8335"/>
                    </a:lnTo>
                    <a:lnTo>
                      <a:pt x="3179" y="7216"/>
                    </a:lnTo>
                    <a:lnTo>
                      <a:pt x="5108" y="8300"/>
                    </a:lnTo>
                    <a:lnTo>
                      <a:pt x="5739" y="8657"/>
                    </a:lnTo>
                    <a:lnTo>
                      <a:pt x="5930" y="7978"/>
                    </a:lnTo>
                    <a:lnTo>
                      <a:pt x="6525" y="5799"/>
                    </a:lnTo>
                    <a:lnTo>
                      <a:pt x="8680" y="5240"/>
                    </a:lnTo>
                    <a:lnTo>
                      <a:pt x="9263" y="5085"/>
                    </a:lnTo>
                    <a:lnTo>
                      <a:pt x="9263" y="4835"/>
                    </a:lnTo>
                    <a:lnTo>
                      <a:pt x="9025" y="4454"/>
                    </a:lnTo>
                    <a:lnTo>
                      <a:pt x="7858" y="2501"/>
                    </a:lnTo>
                    <a:lnTo>
                      <a:pt x="8978" y="620"/>
                    </a:lnTo>
                    <a:lnTo>
                      <a:pt x="9251" y="144"/>
                    </a:lnTo>
                    <a:lnTo>
                      <a:pt x="92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1531;p38"/>
              <p:cNvSpPr/>
              <p:nvPr/>
            </p:nvSpPr>
            <p:spPr>
              <a:xfrm>
                <a:off x="6160275" y="-1414625"/>
                <a:ext cx="225650" cy="22087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8835" extrusionOk="0">
                    <a:moveTo>
                      <a:pt x="6990" y="3013"/>
                    </a:moveTo>
                    <a:lnTo>
                      <a:pt x="8002" y="4727"/>
                    </a:lnTo>
                    <a:lnTo>
                      <a:pt x="5930" y="5263"/>
                    </a:lnTo>
                    <a:lnTo>
                      <a:pt x="3620" y="3013"/>
                    </a:lnTo>
                    <a:close/>
                    <a:moveTo>
                      <a:pt x="3120" y="3513"/>
                    </a:moveTo>
                    <a:lnTo>
                      <a:pt x="5501" y="5811"/>
                    </a:lnTo>
                    <a:lnTo>
                      <a:pt x="4978" y="7716"/>
                    </a:lnTo>
                    <a:lnTo>
                      <a:pt x="3120" y="6680"/>
                    </a:lnTo>
                    <a:lnTo>
                      <a:pt x="3120" y="3513"/>
                    </a:lnTo>
                    <a:close/>
                    <a:moveTo>
                      <a:pt x="8549" y="0"/>
                    </a:moveTo>
                    <a:lnTo>
                      <a:pt x="8549" y="12"/>
                    </a:lnTo>
                    <a:lnTo>
                      <a:pt x="8240" y="12"/>
                    </a:lnTo>
                    <a:cubicBezTo>
                      <a:pt x="7585" y="12"/>
                      <a:pt x="6966" y="48"/>
                      <a:pt x="6394" y="143"/>
                    </a:cubicBezTo>
                    <a:lnTo>
                      <a:pt x="7954" y="548"/>
                    </a:lnTo>
                    <a:lnTo>
                      <a:pt x="6883" y="2346"/>
                    </a:lnTo>
                    <a:lnTo>
                      <a:pt x="3608" y="2346"/>
                    </a:lnTo>
                    <a:lnTo>
                      <a:pt x="5751" y="262"/>
                    </a:lnTo>
                    <a:lnTo>
                      <a:pt x="5751" y="262"/>
                    </a:lnTo>
                    <a:cubicBezTo>
                      <a:pt x="5228" y="381"/>
                      <a:pt x="4739" y="536"/>
                      <a:pt x="4275" y="727"/>
                    </a:cubicBezTo>
                    <a:lnTo>
                      <a:pt x="3096" y="1870"/>
                    </a:lnTo>
                    <a:lnTo>
                      <a:pt x="3096" y="1370"/>
                    </a:lnTo>
                    <a:cubicBezTo>
                      <a:pt x="2442" y="1810"/>
                      <a:pt x="1882" y="2382"/>
                      <a:pt x="1418" y="3048"/>
                    </a:cubicBezTo>
                    <a:lnTo>
                      <a:pt x="1894" y="3048"/>
                    </a:lnTo>
                    <a:lnTo>
                      <a:pt x="822" y="4084"/>
                    </a:lnTo>
                    <a:cubicBezTo>
                      <a:pt x="596" y="4584"/>
                      <a:pt x="417" y="5084"/>
                      <a:pt x="298" y="5561"/>
                    </a:cubicBezTo>
                    <a:lnTo>
                      <a:pt x="2382" y="3537"/>
                    </a:lnTo>
                    <a:lnTo>
                      <a:pt x="2382" y="6811"/>
                    </a:lnTo>
                    <a:lnTo>
                      <a:pt x="632" y="7799"/>
                    </a:lnTo>
                    <a:lnTo>
                      <a:pt x="179" y="6156"/>
                    </a:lnTo>
                    <a:cubicBezTo>
                      <a:pt x="48" y="6918"/>
                      <a:pt x="1" y="7573"/>
                      <a:pt x="1" y="8049"/>
                    </a:cubicBezTo>
                    <a:lnTo>
                      <a:pt x="1" y="8168"/>
                    </a:lnTo>
                    <a:lnTo>
                      <a:pt x="179" y="8835"/>
                    </a:lnTo>
                    <a:lnTo>
                      <a:pt x="810" y="8478"/>
                    </a:lnTo>
                    <a:lnTo>
                      <a:pt x="2823" y="7358"/>
                    </a:lnTo>
                    <a:lnTo>
                      <a:pt x="4751" y="8454"/>
                    </a:lnTo>
                    <a:lnTo>
                      <a:pt x="5382" y="8811"/>
                    </a:lnTo>
                    <a:lnTo>
                      <a:pt x="5573" y="8120"/>
                    </a:lnTo>
                    <a:lnTo>
                      <a:pt x="6168" y="5954"/>
                    </a:lnTo>
                    <a:lnTo>
                      <a:pt x="8323" y="5382"/>
                    </a:lnTo>
                    <a:lnTo>
                      <a:pt x="9026" y="5203"/>
                    </a:lnTo>
                    <a:lnTo>
                      <a:pt x="8669" y="4596"/>
                    </a:lnTo>
                    <a:lnTo>
                      <a:pt x="7537" y="2596"/>
                    </a:lnTo>
                    <a:lnTo>
                      <a:pt x="8657" y="727"/>
                    </a:lnTo>
                    <a:lnTo>
                      <a:pt x="9014" y="108"/>
                    </a:lnTo>
                    <a:lnTo>
                      <a:pt x="854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1532;p38"/>
              <p:cNvSpPr/>
              <p:nvPr/>
            </p:nvSpPr>
            <p:spPr>
              <a:xfrm>
                <a:off x="7018425" y="-1500650"/>
                <a:ext cx="3116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17" extrusionOk="0">
                    <a:moveTo>
                      <a:pt x="4072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72" y="1084"/>
                    </a:lnTo>
                    <a:close/>
                    <a:moveTo>
                      <a:pt x="8394" y="1036"/>
                    </a:moveTo>
                    <a:lnTo>
                      <a:pt x="8942" y="3049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36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20" y="3525"/>
                    </a:lnTo>
                    <a:close/>
                    <a:moveTo>
                      <a:pt x="9514" y="3465"/>
                    </a:moveTo>
                    <a:lnTo>
                      <a:pt x="11478" y="3965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02" y="6454"/>
                    </a:moveTo>
                    <a:lnTo>
                      <a:pt x="11514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30" y="6454"/>
                    </a:moveTo>
                    <a:lnTo>
                      <a:pt x="3048" y="8763"/>
                    </a:lnTo>
                    <a:lnTo>
                      <a:pt x="1084" y="8252"/>
                    </a:lnTo>
                    <a:lnTo>
                      <a:pt x="2156" y="6454"/>
                    </a:lnTo>
                    <a:close/>
                    <a:moveTo>
                      <a:pt x="6632" y="6954"/>
                    </a:moveTo>
                    <a:lnTo>
                      <a:pt x="9014" y="9252"/>
                    </a:lnTo>
                    <a:lnTo>
                      <a:pt x="8502" y="11157"/>
                    </a:lnTo>
                    <a:lnTo>
                      <a:pt x="6632" y="10121"/>
                    </a:lnTo>
                    <a:lnTo>
                      <a:pt x="6632" y="6954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80" y="11192"/>
                    </a:lnTo>
                    <a:lnTo>
                      <a:pt x="3632" y="9180"/>
                    </a:lnTo>
                    <a:lnTo>
                      <a:pt x="5942" y="6930"/>
                    </a:lnTo>
                    <a:close/>
                    <a:moveTo>
                      <a:pt x="8835" y="1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2"/>
                    </a:lnTo>
                    <a:lnTo>
                      <a:pt x="3644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70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30"/>
                    </a:lnTo>
                    <a:lnTo>
                      <a:pt x="3560" y="11538"/>
                    </a:lnTo>
                    <a:lnTo>
                      <a:pt x="3751" y="12216"/>
                    </a:lnTo>
                    <a:lnTo>
                      <a:pt x="4370" y="11859"/>
                    </a:lnTo>
                    <a:lnTo>
                      <a:pt x="6382" y="10740"/>
                    </a:lnTo>
                    <a:lnTo>
                      <a:pt x="8323" y="11835"/>
                    </a:lnTo>
                    <a:lnTo>
                      <a:pt x="8942" y="12192"/>
                    </a:lnTo>
                    <a:lnTo>
                      <a:pt x="9133" y="11502"/>
                    </a:lnTo>
                    <a:lnTo>
                      <a:pt x="9728" y="9335"/>
                    </a:lnTo>
                    <a:lnTo>
                      <a:pt x="11895" y="8763"/>
                    </a:lnTo>
                    <a:lnTo>
                      <a:pt x="12466" y="8621"/>
                    </a:lnTo>
                    <a:lnTo>
                      <a:pt x="12466" y="8359"/>
                    </a:lnTo>
                    <a:lnTo>
                      <a:pt x="12228" y="7978"/>
                    </a:lnTo>
                    <a:lnTo>
                      <a:pt x="11073" y="6025"/>
                    </a:lnTo>
                    <a:lnTo>
                      <a:pt x="12192" y="4156"/>
                    </a:lnTo>
                    <a:lnTo>
                      <a:pt x="12454" y="3691"/>
                    </a:lnTo>
                    <a:lnTo>
                      <a:pt x="12454" y="3513"/>
                    </a:lnTo>
                    <a:lnTo>
                      <a:pt x="11847" y="3346"/>
                    </a:lnTo>
                    <a:lnTo>
                      <a:pt x="9609" y="2775"/>
                    </a:lnTo>
                    <a:lnTo>
                      <a:pt x="9037" y="679"/>
                    </a:lnTo>
                    <a:lnTo>
                      <a:pt x="8835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1533;p38"/>
              <p:cNvSpPr/>
              <p:nvPr/>
            </p:nvSpPr>
            <p:spPr>
              <a:xfrm>
                <a:off x="7018125" y="-1717950"/>
                <a:ext cx="311675" cy="2173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8693" extrusionOk="0">
                    <a:moveTo>
                      <a:pt x="10514" y="2918"/>
                    </a:moveTo>
                    <a:lnTo>
                      <a:pt x="11526" y="4621"/>
                    </a:lnTo>
                    <a:lnTo>
                      <a:pt x="9466" y="5156"/>
                    </a:lnTo>
                    <a:lnTo>
                      <a:pt x="7156" y="2918"/>
                    </a:lnTo>
                    <a:close/>
                    <a:moveTo>
                      <a:pt x="5442" y="2918"/>
                    </a:moveTo>
                    <a:lnTo>
                      <a:pt x="3060" y="5216"/>
                    </a:lnTo>
                    <a:lnTo>
                      <a:pt x="1096" y="4716"/>
                    </a:lnTo>
                    <a:lnTo>
                      <a:pt x="2168" y="2918"/>
                    </a:lnTo>
                    <a:close/>
                    <a:moveTo>
                      <a:pt x="6644" y="3406"/>
                    </a:moveTo>
                    <a:lnTo>
                      <a:pt x="9026" y="5716"/>
                    </a:lnTo>
                    <a:lnTo>
                      <a:pt x="8514" y="7621"/>
                    </a:lnTo>
                    <a:lnTo>
                      <a:pt x="6644" y="6573"/>
                    </a:lnTo>
                    <a:lnTo>
                      <a:pt x="6644" y="3406"/>
                    </a:lnTo>
                    <a:close/>
                    <a:moveTo>
                      <a:pt x="5954" y="3394"/>
                    </a:moveTo>
                    <a:lnTo>
                      <a:pt x="5954" y="6668"/>
                    </a:lnTo>
                    <a:lnTo>
                      <a:pt x="4192" y="7645"/>
                    </a:lnTo>
                    <a:lnTo>
                      <a:pt x="3644" y="5633"/>
                    </a:lnTo>
                    <a:lnTo>
                      <a:pt x="5954" y="3394"/>
                    </a:lnTo>
                    <a:close/>
                    <a:moveTo>
                      <a:pt x="417" y="1"/>
                    </a:moveTo>
                    <a:lnTo>
                      <a:pt x="1" y="96"/>
                    </a:lnTo>
                    <a:lnTo>
                      <a:pt x="370" y="715"/>
                    </a:lnTo>
                    <a:lnTo>
                      <a:pt x="1525" y="2656"/>
                    </a:lnTo>
                    <a:lnTo>
                      <a:pt x="417" y="4537"/>
                    </a:lnTo>
                    <a:lnTo>
                      <a:pt x="36" y="5144"/>
                    </a:lnTo>
                    <a:lnTo>
                      <a:pt x="739" y="5323"/>
                    </a:lnTo>
                    <a:lnTo>
                      <a:pt x="2977" y="5906"/>
                    </a:lnTo>
                    <a:lnTo>
                      <a:pt x="3549" y="8002"/>
                    </a:lnTo>
                    <a:lnTo>
                      <a:pt x="3751" y="8693"/>
                    </a:lnTo>
                    <a:lnTo>
                      <a:pt x="4370" y="8335"/>
                    </a:lnTo>
                    <a:lnTo>
                      <a:pt x="6382" y="7216"/>
                    </a:lnTo>
                    <a:lnTo>
                      <a:pt x="8311" y="8300"/>
                    </a:lnTo>
                    <a:lnTo>
                      <a:pt x="8942" y="8657"/>
                    </a:lnTo>
                    <a:lnTo>
                      <a:pt x="9133" y="7978"/>
                    </a:lnTo>
                    <a:lnTo>
                      <a:pt x="9728" y="5799"/>
                    </a:lnTo>
                    <a:lnTo>
                      <a:pt x="11883" y="5240"/>
                    </a:lnTo>
                    <a:lnTo>
                      <a:pt x="12466" y="5085"/>
                    </a:lnTo>
                    <a:lnTo>
                      <a:pt x="12466" y="4835"/>
                    </a:lnTo>
                    <a:lnTo>
                      <a:pt x="12228" y="4442"/>
                    </a:lnTo>
                    <a:lnTo>
                      <a:pt x="11073" y="2501"/>
                    </a:lnTo>
                    <a:lnTo>
                      <a:pt x="12181" y="620"/>
                    </a:lnTo>
                    <a:lnTo>
                      <a:pt x="12466" y="156"/>
                    </a:lnTo>
                    <a:lnTo>
                      <a:pt x="12466" y="1"/>
                    </a:lnTo>
                    <a:lnTo>
                      <a:pt x="9776" y="1"/>
                    </a:lnTo>
                    <a:lnTo>
                      <a:pt x="11490" y="442"/>
                    </a:lnTo>
                    <a:lnTo>
                      <a:pt x="10419" y="2239"/>
                    </a:lnTo>
                    <a:lnTo>
                      <a:pt x="7144" y="2239"/>
                    </a:lnTo>
                    <a:lnTo>
                      <a:pt x="9442" y="1"/>
                    </a:lnTo>
                    <a:lnTo>
                      <a:pt x="8454" y="1"/>
                    </a:lnTo>
                    <a:lnTo>
                      <a:pt x="6632" y="1751"/>
                    </a:lnTo>
                    <a:lnTo>
                      <a:pt x="6632" y="1"/>
                    </a:lnTo>
                    <a:lnTo>
                      <a:pt x="5930" y="1"/>
                    </a:lnTo>
                    <a:lnTo>
                      <a:pt x="5930" y="1751"/>
                    </a:lnTo>
                    <a:lnTo>
                      <a:pt x="4120" y="1"/>
                    </a:lnTo>
                    <a:lnTo>
                      <a:pt x="3120" y="1"/>
                    </a:lnTo>
                    <a:lnTo>
                      <a:pt x="5430" y="2239"/>
                    </a:lnTo>
                    <a:lnTo>
                      <a:pt x="2060" y="2239"/>
                    </a:lnTo>
                    <a:lnTo>
                      <a:pt x="1048" y="537"/>
                    </a:lnTo>
                    <a:lnTo>
                      <a:pt x="312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1534;p38"/>
              <p:cNvSpPr/>
              <p:nvPr/>
            </p:nvSpPr>
            <p:spPr>
              <a:xfrm>
                <a:off x="6700525" y="-1500350"/>
                <a:ext cx="3149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17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18" y="1024"/>
                    </a:moveTo>
                    <a:lnTo>
                      <a:pt x="8966" y="3037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18" y="1024"/>
                    </a:lnTo>
                    <a:close/>
                    <a:moveTo>
                      <a:pt x="3144" y="3513"/>
                    </a:moveTo>
                    <a:lnTo>
                      <a:pt x="5454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53"/>
                    </a:lnTo>
                    <a:lnTo>
                      <a:pt x="10419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42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68" y="6442"/>
                    </a:lnTo>
                    <a:close/>
                    <a:moveTo>
                      <a:pt x="5454" y="6442"/>
                    </a:moveTo>
                    <a:lnTo>
                      <a:pt x="3072" y="8751"/>
                    </a:lnTo>
                    <a:lnTo>
                      <a:pt x="1108" y="8240"/>
                    </a:lnTo>
                    <a:lnTo>
                      <a:pt x="2179" y="6442"/>
                    </a:lnTo>
                    <a:close/>
                    <a:moveTo>
                      <a:pt x="6656" y="6942"/>
                    </a:moveTo>
                    <a:lnTo>
                      <a:pt x="9037" y="9240"/>
                    </a:lnTo>
                    <a:lnTo>
                      <a:pt x="8514" y="11145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18"/>
                    </a:moveTo>
                    <a:lnTo>
                      <a:pt x="5954" y="10192"/>
                    </a:lnTo>
                    <a:lnTo>
                      <a:pt x="4204" y="11180"/>
                    </a:lnTo>
                    <a:lnTo>
                      <a:pt x="3656" y="9168"/>
                    </a:lnTo>
                    <a:lnTo>
                      <a:pt x="5954" y="6918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81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7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1" y="11538"/>
                    </a:lnTo>
                    <a:lnTo>
                      <a:pt x="3751" y="12216"/>
                    </a:lnTo>
                    <a:lnTo>
                      <a:pt x="4382" y="11859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02"/>
                    </a:lnTo>
                    <a:lnTo>
                      <a:pt x="9740" y="9335"/>
                    </a:lnTo>
                    <a:lnTo>
                      <a:pt x="11895" y="8763"/>
                    </a:lnTo>
                    <a:lnTo>
                      <a:pt x="12597" y="8585"/>
                    </a:lnTo>
                    <a:lnTo>
                      <a:pt x="12240" y="7978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7"/>
                    </a:lnTo>
                    <a:lnTo>
                      <a:pt x="11847" y="3358"/>
                    </a:lnTo>
                    <a:lnTo>
                      <a:pt x="9621" y="2786"/>
                    </a:lnTo>
                    <a:lnTo>
                      <a:pt x="9037" y="679"/>
                    </a:lnTo>
                    <a:lnTo>
                      <a:pt x="884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1535;p38"/>
              <p:cNvSpPr/>
              <p:nvPr/>
            </p:nvSpPr>
            <p:spPr>
              <a:xfrm>
                <a:off x="6700525" y="-1718525"/>
                <a:ext cx="314650" cy="217600"/>
              </a:xfrm>
              <a:custGeom>
                <a:avLst/>
                <a:gdLst/>
                <a:ahLst/>
                <a:cxnLst/>
                <a:rect l="l" t="t" r="r" b="b"/>
                <a:pathLst>
                  <a:path w="12586" h="8704" extrusionOk="0">
                    <a:moveTo>
                      <a:pt x="10526" y="2941"/>
                    </a:moveTo>
                    <a:lnTo>
                      <a:pt x="11538" y="4644"/>
                    </a:lnTo>
                    <a:lnTo>
                      <a:pt x="9466" y="5179"/>
                    </a:lnTo>
                    <a:lnTo>
                      <a:pt x="7168" y="2941"/>
                    </a:lnTo>
                    <a:close/>
                    <a:moveTo>
                      <a:pt x="5454" y="2941"/>
                    </a:moveTo>
                    <a:lnTo>
                      <a:pt x="3072" y="5239"/>
                    </a:lnTo>
                    <a:lnTo>
                      <a:pt x="1108" y="4739"/>
                    </a:lnTo>
                    <a:lnTo>
                      <a:pt x="2179" y="2941"/>
                    </a:lnTo>
                    <a:close/>
                    <a:moveTo>
                      <a:pt x="6656" y="3429"/>
                    </a:moveTo>
                    <a:lnTo>
                      <a:pt x="9037" y="5739"/>
                    </a:lnTo>
                    <a:lnTo>
                      <a:pt x="8514" y="7644"/>
                    </a:lnTo>
                    <a:lnTo>
                      <a:pt x="6656" y="6596"/>
                    </a:lnTo>
                    <a:lnTo>
                      <a:pt x="6656" y="3429"/>
                    </a:lnTo>
                    <a:close/>
                    <a:moveTo>
                      <a:pt x="5954" y="3417"/>
                    </a:moveTo>
                    <a:lnTo>
                      <a:pt x="5954" y="6691"/>
                    </a:lnTo>
                    <a:lnTo>
                      <a:pt x="4204" y="7668"/>
                    </a:lnTo>
                    <a:lnTo>
                      <a:pt x="3656" y="5656"/>
                    </a:lnTo>
                    <a:lnTo>
                      <a:pt x="5954" y="3417"/>
                    </a:lnTo>
                    <a:close/>
                    <a:moveTo>
                      <a:pt x="394" y="0"/>
                    </a:moveTo>
                    <a:lnTo>
                      <a:pt x="1" y="107"/>
                    </a:lnTo>
                    <a:lnTo>
                      <a:pt x="358" y="726"/>
                    </a:lnTo>
                    <a:lnTo>
                      <a:pt x="1525" y="2667"/>
                    </a:lnTo>
                    <a:lnTo>
                      <a:pt x="405" y="4548"/>
                    </a:lnTo>
                    <a:lnTo>
                      <a:pt x="36" y="5156"/>
                    </a:lnTo>
                    <a:lnTo>
                      <a:pt x="739" y="5334"/>
                    </a:lnTo>
                    <a:lnTo>
                      <a:pt x="2965" y="5918"/>
                    </a:lnTo>
                    <a:lnTo>
                      <a:pt x="3549" y="8013"/>
                    </a:lnTo>
                    <a:lnTo>
                      <a:pt x="3739" y="8704"/>
                    </a:lnTo>
                    <a:lnTo>
                      <a:pt x="4370" y="8346"/>
                    </a:lnTo>
                    <a:lnTo>
                      <a:pt x="6370" y="7227"/>
                    </a:lnTo>
                    <a:lnTo>
                      <a:pt x="8311" y="8311"/>
                    </a:lnTo>
                    <a:lnTo>
                      <a:pt x="8930" y="8668"/>
                    </a:lnTo>
                    <a:lnTo>
                      <a:pt x="9133" y="7989"/>
                    </a:lnTo>
                    <a:lnTo>
                      <a:pt x="9728" y="5810"/>
                    </a:lnTo>
                    <a:lnTo>
                      <a:pt x="11883" y="5251"/>
                    </a:lnTo>
                    <a:lnTo>
                      <a:pt x="12586" y="5072"/>
                    </a:lnTo>
                    <a:lnTo>
                      <a:pt x="12228" y="4453"/>
                    </a:lnTo>
                    <a:lnTo>
                      <a:pt x="11062" y="2512"/>
                    </a:lnTo>
                    <a:lnTo>
                      <a:pt x="12181" y="631"/>
                    </a:lnTo>
                    <a:lnTo>
                      <a:pt x="12538" y="24"/>
                    </a:lnTo>
                    <a:lnTo>
                      <a:pt x="12478" y="0"/>
                    </a:lnTo>
                    <a:lnTo>
                      <a:pt x="9752" y="0"/>
                    </a:lnTo>
                    <a:lnTo>
                      <a:pt x="11490" y="453"/>
                    </a:lnTo>
                    <a:lnTo>
                      <a:pt x="10419" y="2250"/>
                    </a:lnTo>
                    <a:lnTo>
                      <a:pt x="7144" y="2250"/>
                    </a:lnTo>
                    <a:lnTo>
                      <a:pt x="9454" y="0"/>
                    </a:lnTo>
                    <a:lnTo>
                      <a:pt x="8454" y="0"/>
                    </a:lnTo>
                    <a:lnTo>
                      <a:pt x="6644" y="1762"/>
                    </a:lnTo>
                    <a:lnTo>
                      <a:pt x="6644" y="0"/>
                    </a:lnTo>
                    <a:lnTo>
                      <a:pt x="5942" y="0"/>
                    </a:lnTo>
                    <a:lnTo>
                      <a:pt x="5942" y="1762"/>
                    </a:lnTo>
                    <a:lnTo>
                      <a:pt x="4120" y="0"/>
                    </a:lnTo>
                    <a:lnTo>
                      <a:pt x="3132" y="0"/>
                    </a:lnTo>
                    <a:lnTo>
                      <a:pt x="5430" y="2250"/>
                    </a:lnTo>
                    <a:lnTo>
                      <a:pt x="2072" y="2250"/>
                    </a:lnTo>
                    <a:lnTo>
                      <a:pt x="1060" y="536"/>
                    </a:lnTo>
                    <a:lnTo>
                      <a:pt x="313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1536;p38"/>
              <p:cNvSpPr/>
              <p:nvPr/>
            </p:nvSpPr>
            <p:spPr>
              <a:xfrm>
                <a:off x="7647075" y="-1500650"/>
                <a:ext cx="3119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12217" extrusionOk="0">
                    <a:moveTo>
                      <a:pt x="4084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84" y="1084"/>
                    </a:lnTo>
                    <a:close/>
                    <a:moveTo>
                      <a:pt x="8394" y="1036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6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65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42" y="6454"/>
                    </a:moveTo>
                    <a:lnTo>
                      <a:pt x="3060" y="8763"/>
                    </a:lnTo>
                    <a:lnTo>
                      <a:pt x="1096" y="8252"/>
                    </a:lnTo>
                    <a:lnTo>
                      <a:pt x="2167" y="6454"/>
                    </a:lnTo>
                    <a:close/>
                    <a:moveTo>
                      <a:pt x="6644" y="6954"/>
                    </a:moveTo>
                    <a:lnTo>
                      <a:pt x="9025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91" y="11192"/>
                    </a:lnTo>
                    <a:lnTo>
                      <a:pt x="3632" y="9180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65"/>
                    </a:lnTo>
                    <a:lnTo>
                      <a:pt x="4275" y="382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81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30"/>
                    </a:lnTo>
                    <a:lnTo>
                      <a:pt x="3560" y="11538"/>
                    </a:lnTo>
                    <a:lnTo>
                      <a:pt x="3751" y="12216"/>
                    </a:lnTo>
                    <a:lnTo>
                      <a:pt x="4382" y="11859"/>
                    </a:lnTo>
                    <a:lnTo>
                      <a:pt x="6394" y="10740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4" y="11502"/>
                    </a:lnTo>
                    <a:lnTo>
                      <a:pt x="9740" y="9335"/>
                    </a:lnTo>
                    <a:lnTo>
                      <a:pt x="11895" y="8763"/>
                    </a:lnTo>
                    <a:lnTo>
                      <a:pt x="12478" y="8621"/>
                    </a:lnTo>
                    <a:lnTo>
                      <a:pt x="12478" y="8359"/>
                    </a:lnTo>
                    <a:lnTo>
                      <a:pt x="12240" y="7978"/>
                    </a:lnTo>
                    <a:lnTo>
                      <a:pt x="11073" y="6025"/>
                    </a:lnTo>
                    <a:lnTo>
                      <a:pt x="12192" y="4156"/>
                    </a:lnTo>
                    <a:lnTo>
                      <a:pt x="12466" y="3691"/>
                    </a:lnTo>
                    <a:lnTo>
                      <a:pt x="12466" y="3513"/>
                    </a:lnTo>
                    <a:lnTo>
                      <a:pt x="11847" y="3346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1537;p38"/>
              <p:cNvSpPr/>
              <p:nvPr/>
            </p:nvSpPr>
            <p:spPr>
              <a:xfrm>
                <a:off x="7646775" y="-1718525"/>
                <a:ext cx="311975" cy="217600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8704" extrusionOk="0">
                    <a:moveTo>
                      <a:pt x="10526" y="2941"/>
                    </a:moveTo>
                    <a:lnTo>
                      <a:pt x="11538" y="4644"/>
                    </a:lnTo>
                    <a:lnTo>
                      <a:pt x="9466" y="5179"/>
                    </a:lnTo>
                    <a:lnTo>
                      <a:pt x="7156" y="2941"/>
                    </a:lnTo>
                    <a:close/>
                    <a:moveTo>
                      <a:pt x="5454" y="2941"/>
                    </a:moveTo>
                    <a:lnTo>
                      <a:pt x="3072" y="5239"/>
                    </a:lnTo>
                    <a:lnTo>
                      <a:pt x="1108" y="4739"/>
                    </a:lnTo>
                    <a:lnTo>
                      <a:pt x="2179" y="2941"/>
                    </a:lnTo>
                    <a:close/>
                    <a:moveTo>
                      <a:pt x="6656" y="3429"/>
                    </a:moveTo>
                    <a:lnTo>
                      <a:pt x="9037" y="5739"/>
                    </a:lnTo>
                    <a:lnTo>
                      <a:pt x="8514" y="7644"/>
                    </a:lnTo>
                    <a:lnTo>
                      <a:pt x="6656" y="6596"/>
                    </a:lnTo>
                    <a:lnTo>
                      <a:pt x="6656" y="3429"/>
                    </a:lnTo>
                    <a:close/>
                    <a:moveTo>
                      <a:pt x="5954" y="3417"/>
                    </a:moveTo>
                    <a:lnTo>
                      <a:pt x="5954" y="6691"/>
                    </a:lnTo>
                    <a:lnTo>
                      <a:pt x="4203" y="7668"/>
                    </a:lnTo>
                    <a:lnTo>
                      <a:pt x="3644" y="5656"/>
                    </a:lnTo>
                    <a:lnTo>
                      <a:pt x="5954" y="3417"/>
                    </a:lnTo>
                    <a:close/>
                    <a:moveTo>
                      <a:pt x="417" y="0"/>
                    </a:moveTo>
                    <a:lnTo>
                      <a:pt x="1" y="107"/>
                    </a:lnTo>
                    <a:lnTo>
                      <a:pt x="370" y="726"/>
                    </a:lnTo>
                    <a:lnTo>
                      <a:pt x="1536" y="2667"/>
                    </a:lnTo>
                    <a:lnTo>
                      <a:pt x="417" y="4548"/>
                    </a:lnTo>
                    <a:lnTo>
                      <a:pt x="48" y="5156"/>
                    </a:lnTo>
                    <a:lnTo>
                      <a:pt x="751" y="5334"/>
                    </a:lnTo>
                    <a:lnTo>
                      <a:pt x="2977" y="5918"/>
                    </a:lnTo>
                    <a:lnTo>
                      <a:pt x="3561" y="8013"/>
                    </a:lnTo>
                    <a:lnTo>
                      <a:pt x="3751" y="8704"/>
                    </a:lnTo>
                    <a:lnTo>
                      <a:pt x="4382" y="8346"/>
                    </a:lnTo>
                    <a:lnTo>
                      <a:pt x="6382" y="7227"/>
                    </a:lnTo>
                    <a:lnTo>
                      <a:pt x="8323" y="8311"/>
                    </a:lnTo>
                    <a:lnTo>
                      <a:pt x="8942" y="8668"/>
                    </a:lnTo>
                    <a:lnTo>
                      <a:pt x="9145" y="7989"/>
                    </a:lnTo>
                    <a:lnTo>
                      <a:pt x="9740" y="5810"/>
                    </a:lnTo>
                    <a:lnTo>
                      <a:pt x="11895" y="5251"/>
                    </a:lnTo>
                    <a:lnTo>
                      <a:pt x="12478" y="5096"/>
                    </a:lnTo>
                    <a:lnTo>
                      <a:pt x="12478" y="4846"/>
                    </a:lnTo>
                    <a:lnTo>
                      <a:pt x="12240" y="4453"/>
                    </a:lnTo>
                    <a:lnTo>
                      <a:pt x="11073" y="2512"/>
                    </a:lnTo>
                    <a:lnTo>
                      <a:pt x="12193" y="631"/>
                    </a:lnTo>
                    <a:lnTo>
                      <a:pt x="12335" y="393"/>
                    </a:lnTo>
                    <a:cubicBezTo>
                      <a:pt x="11597" y="143"/>
                      <a:pt x="10764" y="0"/>
                      <a:pt x="9883" y="0"/>
                    </a:cubicBezTo>
                    <a:lnTo>
                      <a:pt x="9776" y="0"/>
                    </a:lnTo>
                    <a:lnTo>
                      <a:pt x="11490" y="453"/>
                    </a:lnTo>
                    <a:lnTo>
                      <a:pt x="10419" y="2250"/>
                    </a:lnTo>
                    <a:lnTo>
                      <a:pt x="7144" y="2250"/>
                    </a:lnTo>
                    <a:lnTo>
                      <a:pt x="9454" y="0"/>
                    </a:lnTo>
                    <a:lnTo>
                      <a:pt x="8454" y="0"/>
                    </a:lnTo>
                    <a:lnTo>
                      <a:pt x="6644" y="1762"/>
                    </a:lnTo>
                    <a:lnTo>
                      <a:pt x="6644" y="0"/>
                    </a:lnTo>
                    <a:lnTo>
                      <a:pt x="5942" y="0"/>
                    </a:lnTo>
                    <a:lnTo>
                      <a:pt x="5942" y="1762"/>
                    </a:lnTo>
                    <a:lnTo>
                      <a:pt x="4120" y="0"/>
                    </a:lnTo>
                    <a:lnTo>
                      <a:pt x="3132" y="0"/>
                    </a:lnTo>
                    <a:lnTo>
                      <a:pt x="5430" y="2250"/>
                    </a:lnTo>
                    <a:lnTo>
                      <a:pt x="2072" y="2250"/>
                    </a:lnTo>
                    <a:lnTo>
                      <a:pt x="1060" y="536"/>
                    </a:lnTo>
                    <a:lnTo>
                      <a:pt x="313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1538;p38"/>
              <p:cNvSpPr/>
              <p:nvPr/>
            </p:nvSpPr>
            <p:spPr>
              <a:xfrm>
                <a:off x="7329475" y="-1500350"/>
                <a:ext cx="3146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86" h="12217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06" y="1024"/>
                    </a:moveTo>
                    <a:lnTo>
                      <a:pt x="8954" y="3037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06" y="1024"/>
                    </a:lnTo>
                    <a:close/>
                    <a:moveTo>
                      <a:pt x="3144" y="3513"/>
                    </a:moveTo>
                    <a:lnTo>
                      <a:pt x="5442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53"/>
                    </a:lnTo>
                    <a:lnTo>
                      <a:pt x="10418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42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56" y="6442"/>
                    </a:lnTo>
                    <a:close/>
                    <a:moveTo>
                      <a:pt x="5442" y="6442"/>
                    </a:moveTo>
                    <a:lnTo>
                      <a:pt x="3060" y="8751"/>
                    </a:lnTo>
                    <a:lnTo>
                      <a:pt x="1096" y="8240"/>
                    </a:lnTo>
                    <a:lnTo>
                      <a:pt x="2167" y="6442"/>
                    </a:lnTo>
                    <a:close/>
                    <a:moveTo>
                      <a:pt x="6656" y="6942"/>
                    </a:moveTo>
                    <a:lnTo>
                      <a:pt x="9037" y="9240"/>
                    </a:lnTo>
                    <a:lnTo>
                      <a:pt x="8513" y="11145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18"/>
                    </a:moveTo>
                    <a:lnTo>
                      <a:pt x="5954" y="10192"/>
                    </a:lnTo>
                    <a:lnTo>
                      <a:pt x="4192" y="11180"/>
                    </a:lnTo>
                    <a:lnTo>
                      <a:pt x="3644" y="9168"/>
                    </a:lnTo>
                    <a:lnTo>
                      <a:pt x="5954" y="6918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81"/>
                    </a:lnTo>
                    <a:lnTo>
                      <a:pt x="3644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70" y="4239"/>
                    </a:lnTo>
                    <a:lnTo>
                      <a:pt x="1525" y="6192"/>
                    </a:lnTo>
                    <a:lnTo>
                      <a:pt x="417" y="8073"/>
                    </a:lnTo>
                    <a:lnTo>
                      <a:pt x="36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16"/>
                    </a:lnTo>
                    <a:lnTo>
                      <a:pt x="4370" y="11859"/>
                    </a:lnTo>
                    <a:lnTo>
                      <a:pt x="6382" y="10752"/>
                    </a:lnTo>
                    <a:lnTo>
                      <a:pt x="8323" y="11835"/>
                    </a:lnTo>
                    <a:lnTo>
                      <a:pt x="8942" y="12192"/>
                    </a:lnTo>
                    <a:lnTo>
                      <a:pt x="9133" y="11502"/>
                    </a:lnTo>
                    <a:lnTo>
                      <a:pt x="9728" y="9335"/>
                    </a:lnTo>
                    <a:lnTo>
                      <a:pt x="11895" y="8763"/>
                    </a:lnTo>
                    <a:lnTo>
                      <a:pt x="12585" y="8585"/>
                    </a:lnTo>
                    <a:lnTo>
                      <a:pt x="12228" y="7978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7"/>
                    </a:lnTo>
                    <a:lnTo>
                      <a:pt x="11847" y="3358"/>
                    </a:lnTo>
                    <a:lnTo>
                      <a:pt x="9609" y="2786"/>
                    </a:lnTo>
                    <a:lnTo>
                      <a:pt x="9037" y="679"/>
                    </a:lnTo>
                    <a:lnTo>
                      <a:pt x="883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1539;p38"/>
              <p:cNvSpPr/>
              <p:nvPr/>
            </p:nvSpPr>
            <p:spPr>
              <a:xfrm>
                <a:off x="7329175" y="-1718525"/>
                <a:ext cx="314350" cy="217600"/>
              </a:xfrm>
              <a:custGeom>
                <a:avLst/>
                <a:gdLst/>
                <a:ahLst/>
                <a:cxnLst/>
                <a:rect l="l" t="t" r="r" b="b"/>
                <a:pathLst>
                  <a:path w="12574" h="8704" extrusionOk="0">
                    <a:moveTo>
                      <a:pt x="10538" y="2941"/>
                    </a:moveTo>
                    <a:lnTo>
                      <a:pt x="11550" y="4644"/>
                    </a:lnTo>
                    <a:lnTo>
                      <a:pt x="9478" y="5179"/>
                    </a:lnTo>
                    <a:lnTo>
                      <a:pt x="7168" y="2941"/>
                    </a:lnTo>
                    <a:close/>
                    <a:moveTo>
                      <a:pt x="5454" y="2941"/>
                    </a:moveTo>
                    <a:lnTo>
                      <a:pt x="3072" y="5239"/>
                    </a:lnTo>
                    <a:lnTo>
                      <a:pt x="1108" y="4739"/>
                    </a:lnTo>
                    <a:lnTo>
                      <a:pt x="2179" y="2941"/>
                    </a:lnTo>
                    <a:close/>
                    <a:moveTo>
                      <a:pt x="6668" y="3429"/>
                    </a:moveTo>
                    <a:lnTo>
                      <a:pt x="9049" y="5739"/>
                    </a:lnTo>
                    <a:lnTo>
                      <a:pt x="8525" y="7644"/>
                    </a:lnTo>
                    <a:lnTo>
                      <a:pt x="6668" y="6596"/>
                    </a:lnTo>
                    <a:lnTo>
                      <a:pt x="6668" y="3429"/>
                    </a:lnTo>
                    <a:close/>
                    <a:moveTo>
                      <a:pt x="5966" y="3417"/>
                    </a:moveTo>
                    <a:lnTo>
                      <a:pt x="5966" y="6691"/>
                    </a:lnTo>
                    <a:lnTo>
                      <a:pt x="4204" y="7668"/>
                    </a:lnTo>
                    <a:lnTo>
                      <a:pt x="3656" y="5656"/>
                    </a:lnTo>
                    <a:lnTo>
                      <a:pt x="5966" y="3417"/>
                    </a:lnTo>
                    <a:close/>
                    <a:moveTo>
                      <a:pt x="417" y="0"/>
                    </a:moveTo>
                    <a:lnTo>
                      <a:pt x="1" y="107"/>
                    </a:lnTo>
                    <a:lnTo>
                      <a:pt x="358" y="726"/>
                    </a:lnTo>
                    <a:lnTo>
                      <a:pt x="1513" y="2667"/>
                    </a:lnTo>
                    <a:lnTo>
                      <a:pt x="394" y="4548"/>
                    </a:lnTo>
                    <a:lnTo>
                      <a:pt x="24" y="5156"/>
                    </a:lnTo>
                    <a:lnTo>
                      <a:pt x="727" y="5334"/>
                    </a:lnTo>
                    <a:lnTo>
                      <a:pt x="2953" y="5918"/>
                    </a:lnTo>
                    <a:lnTo>
                      <a:pt x="3537" y="8013"/>
                    </a:lnTo>
                    <a:lnTo>
                      <a:pt x="3727" y="8704"/>
                    </a:lnTo>
                    <a:lnTo>
                      <a:pt x="4358" y="8346"/>
                    </a:lnTo>
                    <a:lnTo>
                      <a:pt x="6370" y="7227"/>
                    </a:lnTo>
                    <a:lnTo>
                      <a:pt x="8299" y="8311"/>
                    </a:lnTo>
                    <a:lnTo>
                      <a:pt x="8930" y="8668"/>
                    </a:lnTo>
                    <a:lnTo>
                      <a:pt x="9121" y="7989"/>
                    </a:lnTo>
                    <a:lnTo>
                      <a:pt x="9716" y="5810"/>
                    </a:lnTo>
                    <a:lnTo>
                      <a:pt x="11871" y="5251"/>
                    </a:lnTo>
                    <a:lnTo>
                      <a:pt x="12574" y="5072"/>
                    </a:lnTo>
                    <a:lnTo>
                      <a:pt x="12216" y="4453"/>
                    </a:lnTo>
                    <a:lnTo>
                      <a:pt x="11050" y="2512"/>
                    </a:lnTo>
                    <a:lnTo>
                      <a:pt x="12169" y="631"/>
                    </a:lnTo>
                    <a:lnTo>
                      <a:pt x="12526" y="24"/>
                    </a:lnTo>
                    <a:lnTo>
                      <a:pt x="12466" y="0"/>
                    </a:lnTo>
                    <a:lnTo>
                      <a:pt x="9740" y="0"/>
                    </a:lnTo>
                    <a:lnTo>
                      <a:pt x="11502" y="453"/>
                    </a:lnTo>
                    <a:lnTo>
                      <a:pt x="10430" y="2250"/>
                    </a:lnTo>
                    <a:lnTo>
                      <a:pt x="7156" y="2250"/>
                    </a:lnTo>
                    <a:lnTo>
                      <a:pt x="9466" y="0"/>
                    </a:lnTo>
                    <a:lnTo>
                      <a:pt x="8466" y="0"/>
                    </a:lnTo>
                    <a:lnTo>
                      <a:pt x="6644" y="1762"/>
                    </a:lnTo>
                    <a:lnTo>
                      <a:pt x="6644" y="0"/>
                    </a:lnTo>
                    <a:lnTo>
                      <a:pt x="5942" y="0"/>
                    </a:lnTo>
                    <a:lnTo>
                      <a:pt x="5942" y="1762"/>
                    </a:lnTo>
                    <a:lnTo>
                      <a:pt x="4132" y="0"/>
                    </a:lnTo>
                    <a:lnTo>
                      <a:pt x="3132" y="0"/>
                    </a:lnTo>
                    <a:lnTo>
                      <a:pt x="5442" y="2250"/>
                    </a:lnTo>
                    <a:lnTo>
                      <a:pt x="2072" y="2250"/>
                    </a:lnTo>
                    <a:lnTo>
                      <a:pt x="1060" y="536"/>
                    </a:lnTo>
                    <a:lnTo>
                      <a:pt x="313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1540;p38"/>
              <p:cNvSpPr/>
              <p:nvPr/>
            </p:nvSpPr>
            <p:spPr>
              <a:xfrm>
                <a:off x="8276625" y="-1411950"/>
                <a:ext cx="173250" cy="217625"/>
              </a:xfrm>
              <a:custGeom>
                <a:avLst/>
                <a:gdLst/>
                <a:ahLst/>
                <a:cxnLst/>
                <a:rect l="l" t="t" r="r" b="b"/>
                <a:pathLst>
                  <a:path w="6930" h="8705" extrusionOk="0">
                    <a:moveTo>
                      <a:pt x="5406" y="2906"/>
                    </a:moveTo>
                    <a:lnTo>
                      <a:pt x="3024" y="5215"/>
                    </a:lnTo>
                    <a:lnTo>
                      <a:pt x="1060" y="4704"/>
                    </a:lnTo>
                    <a:lnTo>
                      <a:pt x="2131" y="2906"/>
                    </a:lnTo>
                    <a:close/>
                    <a:moveTo>
                      <a:pt x="381" y="1"/>
                    </a:moveTo>
                    <a:lnTo>
                      <a:pt x="0" y="108"/>
                    </a:lnTo>
                    <a:lnTo>
                      <a:pt x="381" y="727"/>
                    </a:lnTo>
                    <a:lnTo>
                      <a:pt x="1536" y="2668"/>
                    </a:lnTo>
                    <a:lnTo>
                      <a:pt x="417" y="4549"/>
                    </a:lnTo>
                    <a:lnTo>
                      <a:pt x="48" y="5156"/>
                    </a:lnTo>
                    <a:lnTo>
                      <a:pt x="750" y="5335"/>
                    </a:lnTo>
                    <a:lnTo>
                      <a:pt x="2977" y="5918"/>
                    </a:lnTo>
                    <a:lnTo>
                      <a:pt x="3560" y="8013"/>
                    </a:lnTo>
                    <a:lnTo>
                      <a:pt x="3751" y="8704"/>
                    </a:lnTo>
                    <a:lnTo>
                      <a:pt x="4382" y="8347"/>
                    </a:lnTo>
                    <a:lnTo>
                      <a:pt x="6394" y="7228"/>
                    </a:lnTo>
                    <a:lnTo>
                      <a:pt x="6930" y="7525"/>
                    </a:lnTo>
                    <a:cubicBezTo>
                      <a:pt x="6906" y="7287"/>
                      <a:pt x="6894" y="7001"/>
                      <a:pt x="6870" y="6704"/>
                    </a:cubicBezTo>
                    <a:lnTo>
                      <a:pt x="6632" y="6573"/>
                    </a:lnTo>
                    <a:lnTo>
                      <a:pt x="6632" y="5394"/>
                    </a:lnTo>
                    <a:cubicBezTo>
                      <a:pt x="6477" y="4799"/>
                      <a:pt x="6251" y="4168"/>
                      <a:pt x="5930" y="3561"/>
                    </a:cubicBezTo>
                    <a:lnTo>
                      <a:pt x="5930" y="6680"/>
                    </a:lnTo>
                    <a:lnTo>
                      <a:pt x="4167" y="7656"/>
                    </a:lnTo>
                    <a:lnTo>
                      <a:pt x="3620" y="5644"/>
                    </a:lnTo>
                    <a:lnTo>
                      <a:pt x="5882" y="3465"/>
                    </a:lnTo>
                    <a:cubicBezTo>
                      <a:pt x="5822" y="3358"/>
                      <a:pt x="5763" y="3239"/>
                      <a:pt x="5691" y="3132"/>
                    </a:cubicBezTo>
                    <a:cubicBezTo>
                      <a:pt x="5477" y="2799"/>
                      <a:pt x="5251" y="2501"/>
                      <a:pt x="5001" y="2239"/>
                    </a:cubicBezTo>
                    <a:lnTo>
                      <a:pt x="2072" y="2239"/>
                    </a:lnTo>
                    <a:lnTo>
                      <a:pt x="1060" y="524"/>
                    </a:lnTo>
                    <a:lnTo>
                      <a:pt x="1881" y="322"/>
                    </a:lnTo>
                    <a:cubicBezTo>
                      <a:pt x="1405" y="191"/>
                      <a:pt x="917" y="60"/>
                      <a:pt x="38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1541;p38"/>
              <p:cNvSpPr/>
              <p:nvPr/>
            </p:nvSpPr>
            <p:spPr>
              <a:xfrm>
                <a:off x="7958125" y="-1500350"/>
                <a:ext cx="3149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17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18" y="1024"/>
                    </a:moveTo>
                    <a:lnTo>
                      <a:pt x="8966" y="3037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18" y="1024"/>
                    </a:lnTo>
                    <a:close/>
                    <a:moveTo>
                      <a:pt x="3144" y="3513"/>
                    </a:moveTo>
                    <a:lnTo>
                      <a:pt x="5454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53"/>
                    </a:lnTo>
                    <a:lnTo>
                      <a:pt x="10418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42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68" y="6442"/>
                    </a:lnTo>
                    <a:close/>
                    <a:moveTo>
                      <a:pt x="5454" y="6442"/>
                    </a:moveTo>
                    <a:lnTo>
                      <a:pt x="3072" y="8751"/>
                    </a:lnTo>
                    <a:lnTo>
                      <a:pt x="1108" y="8240"/>
                    </a:lnTo>
                    <a:lnTo>
                      <a:pt x="2179" y="6442"/>
                    </a:lnTo>
                    <a:close/>
                    <a:moveTo>
                      <a:pt x="6656" y="6942"/>
                    </a:moveTo>
                    <a:lnTo>
                      <a:pt x="9037" y="9240"/>
                    </a:lnTo>
                    <a:lnTo>
                      <a:pt x="8513" y="11145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18"/>
                    </a:moveTo>
                    <a:lnTo>
                      <a:pt x="5954" y="10192"/>
                    </a:lnTo>
                    <a:lnTo>
                      <a:pt x="4203" y="11180"/>
                    </a:lnTo>
                    <a:lnTo>
                      <a:pt x="3656" y="9168"/>
                    </a:lnTo>
                    <a:lnTo>
                      <a:pt x="5954" y="6918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81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16"/>
                    </a:lnTo>
                    <a:lnTo>
                      <a:pt x="4382" y="11859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02"/>
                    </a:lnTo>
                    <a:lnTo>
                      <a:pt x="9740" y="9335"/>
                    </a:lnTo>
                    <a:lnTo>
                      <a:pt x="11895" y="8763"/>
                    </a:lnTo>
                    <a:lnTo>
                      <a:pt x="12597" y="8585"/>
                    </a:lnTo>
                    <a:lnTo>
                      <a:pt x="12240" y="7978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7"/>
                    </a:lnTo>
                    <a:lnTo>
                      <a:pt x="11847" y="3358"/>
                    </a:lnTo>
                    <a:lnTo>
                      <a:pt x="9621" y="2786"/>
                    </a:lnTo>
                    <a:lnTo>
                      <a:pt x="9037" y="679"/>
                    </a:lnTo>
                    <a:lnTo>
                      <a:pt x="884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1542;p38"/>
              <p:cNvSpPr/>
              <p:nvPr/>
            </p:nvSpPr>
            <p:spPr>
              <a:xfrm>
                <a:off x="7959025" y="-1704850"/>
                <a:ext cx="229225" cy="204225"/>
              </a:xfrm>
              <a:custGeom>
                <a:avLst/>
                <a:gdLst/>
                <a:ahLst/>
                <a:cxnLst/>
                <a:rect l="l" t="t" r="r" b="b"/>
                <a:pathLst>
                  <a:path w="9169" h="8169" extrusionOk="0">
                    <a:moveTo>
                      <a:pt x="203" y="1"/>
                    </a:moveTo>
                    <a:lnTo>
                      <a:pt x="322" y="191"/>
                    </a:lnTo>
                    <a:lnTo>
                      <a:pt x="1489" y="2144"/>
                    </a:lnTo>
                    <a:lnTo>
                      <a:pt x="369" y="4013"/>
                    </a:lnTo>
                    <a:lnTo>
                      <a:pt x="0" y="4620"/>
                    </a:lnTo>
                    <a:lnTo>
                      <a:pt x="691" y="4799"/>
                    </a:lnTo>
                    <a:lnTo>
                      <a:pt x="2929" y="5382"/>
                    </a:lnTo>
                    <a:lnTo>
                      <a:pt x="3513" y="7478"/>
                    </a:lnTo>
                    <a:lnTo>
                      <a:pt x="3703" y="8169"/>
                    </a:lnTo>
                    <a:lnTo>
                      <a:pt x="4322" y="7811"/>
                    </a:lnTo>
                    <a:lnTo>
                      <a:pt x="6334" y="6692"/>
                    </a:lnTo>
                    <a:lnTo>
                      <a:pt x="8275" y="7776"/>
                    </a:lnTo>
                    <a:lnTo>
                      <a:pt x="8894" y="8133"/>
                    </a:lnTo>
                    <a:lnTo>
                      <a:pt x="9085" y="7454"/>
                    </a:lnTo>
                    <a:lnTo>
                      <a:pt x="9168" y="7204"/>
                    </a:lnTo>
                    <a:cubicBezTo>
                      <a:pt x="8989" y="7037"/>
                      <a:pt x="8775" y="6895"/>
                      <a:pt x="8561" y="6764"/>
                    </a:cubicBezTo>
                    <a:lnTo>
                      <a:pt x="8466" y="7085"/>
                    </a:lnTo>
                    <a:lnTo>
                      <a:pt x="6703" y="6097"/>
                    </a:lnTo>
                    <a:cubicBezTo>
                      <a:pt x="6453" y="6049"/>
                      <a:pt x="6191" y="6002"/>
                      <a:pt x="5906" y="5978"/>
                    </a:cubicBezTo>
                    <a:lnTo>
                      <a:pt x="5906" y="6144"/>
                    </a:lnTo>
                    <a:lnTo>
                      <a:pt x="4144" y="7121"/>
                    </a:lnTo>
                    <a:lnTo>
                      <a:pt x="3596" y="5121"/>
                    </a:lnTo>
                    <a:lnTo>
                      <a:pt x="4251" y="4478"/>
                    </a:lnTo>
                    <a:cubicBezTo>
                      <a:pt x="4179" y="4263"/>
                      <a:pt x="4072" y="4025"/>
                      <a:pt x="3965" y="3787"/>
                    </a:cubicBezTo>
                    <a:lnTo>
                      <a:pt x="3036" y="4704"/>
                    </a:lnTo>
                    <a:lnTo>
                      <a:pt x="1072" y="4192"/>
                    </a:lnTo>
                    <a:lnTo>
                      <a:pt x="2143" y="2394"/>
                    </a:lnTo>
                    <a:lnTo>
                      <a:pt x="3155" y="2394"/>
                    </a:lnTo>
                    <a:cubicBezTo>
                      <a:pt x="2977" y="2156"/>
                      <a:pt x="2798" y="1918"/>
                      <a:pt x="2620" y="1703"/>
                    </a:cubicBezTo>
                    <a:lnTo>
                      <a:pt x="2048" y="1703"/>
                    </a:lnTo>
                    <a:lnTo>
                      <a:pt x="1405" y="632"/>
                    </a:lnTo>
                    <a:cubicBezTo>
                      <a:pt x="1036" y="382"/>
                      <a:pt x="631" y="156"/>
                      <a:pt x="20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543;p38"/>
              <p:cNvSpPr/>
              <p:nvPr/>
            </p:nvSpPr>
            <p:spPr>
              <a:xfrm>
                <a:off x="5930800" y="-894325"/>
                <a:ext cx="141700" cy="225350"/>
              </a:xfrm>
              <a:custGeom>
                <a:avLst/>
                <a:gdLst/>
                <a:ahLst/>
                <a:cxnLst/>
                <a:rect l="l" t="t" r="r" b="b"/>
                <a:pathLst>
                  <a:path w="5668" h="9014" extrusionOk="0">
                    <a:moveTo>
                      <a:pt x="2036" y="0"/>
                    </a:moveTo>
                    <a:lnTo>
                      <a:pt x="1417" y="358"/>
                    </a:lnTo>
                    <a:lnTo>
                      <a:pt x="0" y="1143"/>
                    </a:lnTo>
                    <a:cubicBezTo>
                      <a:pt x="155" y="1310"/>
                      <a:pt x="286" y="1489"/>
                      <a:pt x="429" y="1703"/>
                    </a:cubicBezTo>
                    <a:lnTo>
                      <a:pt x="1607" y="1048"/>
                    </a:lnTo>
                    <a:lnTo>
                      <a:pt x="2155" y="3048"/>
                    </a:lnTo>
                    <a:lnTo>
                      <a:pt x="1476" y="3727"/>
                    </a:lnTo>
                    <a:cubicBezTo>
                      <a:pt x="1488" y="3751"/>
                      <a:pt x="1500" y="3787"/>
                      <a:pt x="1500" y="3810"/>
                    </a:cubicBezTo>
                    <a:cubicBezTo>
                      <a:pt x="1584" y="4025"/>
                      <a:pt x="1655" y="4215"/>
                      <a:pt x="1738" y="4418"/>
                    </a:cubicBezTo>
                    <a:lnTo>
                      <a:pt x="2727" y="3465"/>
                    </a:lnTo>
                    <a:lnTo>
                      <a:pt x="4691" y="3977"/>
                    </a:lnTo>
                    <a:lnTo>
                      <a:pt x="3620" y="5775"/>
                    </a:lnTo>
                    <a:lnTo>
                      <a:pt x="2322" y="5775"/>
                    </a:lnTo>
                    <a:cubicBezTo>
                      <a:pt x="2429" y="6001"/>
                      <a:pt x="2548" y="6239"/>
                      <a:pt x="2667" y="6466"/>
                    </a:cubicBezTo>
                    <a:lnTo>
                      <a:pt x="3703" y="6466"/>
                    </a:lnTo>
                    <a:lnTo>
                      <a:pt x="4715" y="8180"/>
                    </a:lnTo>
                    <a:lnTo>
                      <a:pt x="3822" y="8418"/>
                    </a:lnTo>
                    <a:cubicBezTo>
                      <a:pt x="3977" y="8621"/>
                      <a:pt x="4108" y="8811"/>
                      <a:pt x="4262" y="9014"/>
                    </a:cubicBezTo>
                    <a:lnTo>
                      <a:pt x="5096" y="8799"/>
                    </a:lnTo>
                    <a:lnTo>
                      <a:pt x="5667" y="8656"/>
                    </a:lnTo>
                    <a:lnTo>
                      <a:pt x="5667" y="8394"/>
                    </a:lnTo>
                    <a:lnTo>
                      <a:pt x="5429" y="8013"/>
                    </a:lnTo>
                    <a:lnTo>
                      <a:pt x="4274" y="6061"/>
                    </a:lnTo>
                    <a:lnTo>
                      <a:pt x="5394" y="4191"/>
                    </a:lnTo>
                    <a:lnTo>
                      <a:pt x="5656" y="3727"/>
                    </a:lnTo>
                    <a:lnTo>
                      <a:pt x="5656" y="3549"/>
                    </a:lnTo>
                    <a:lnTo>
                      <a:pt x="5048" y="3382"/>
                    </a:lnTo>
                    <a:lnTo>
                      <a:pt x="2810" y="2787"/>
                    </a:lnTo>
                    <a:lnTo>
                      <a:pt x="2238" y="691"/>
                    </a:lnTo>
                    <a:lnTo>
                      <a:pt x="2036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1544;p38"/>
              <p:cNvSpPr/>
              <p:nvPr/>
            </p:nvSpPr>
            <p:spPr>
              <a:xfrm>
                <a:off x="5932275" y="-1120850"/>
                <a:ext cx="139925" cy="225350"/>
              </a:xfrm>
              <a:custGeom>
                <a:avLst/>
                <a:gdLst/>
                <a:ahLst/>
                <a:cxnLst/>
                <a:rect l="l" t="t" r="r" b="b"/>
                <a:pathLst>
                  <a:path w="5597" h="9014" extrusionOk="0">
                    <a:moveTo>
                      <a:pt x="4275" y="1"/>
                    </a:moveTo>
                    <a:cubicBezTo>
                      <a:pt x="4120" y="191"/>
                      <a:pt x="3977" y="394"/>
                      <a:pt x="3822" y="596"/>
                    </a:cubicBezTo>
                    <a:lnTo>
                      <a:pt x="4620" y="799"/>
                    </a:lnTo>
                    <a:lnTo>
                      <a:pt x="3537" y="2608"/>
                    </a:lnTo>
                    <a:lnTo>
                      <a:pt x="2608" y="2608"/>
                    </a:lnTo>
                    <a:cubicBezTo>
                      <a:pt x="2489" y="2835"/>
                      <a:pt x="2382" y="3049"/>
                      <a:pt x="2263" y="3287"/>
                    </a:cubicBezTo>
                    <a:lnTo>
                      <a:pt x="3632" y="3287"/>
                    </a:lnTo>
                    <a:lnTo>
                      <a:pt x="4644" y="5001"/>
                    </a:lnTo>
                    <a:lnTo>
                      <a:pt x="2572" y="5537"/>
                    </a:lnTo>
                    <a:lnTo>
                      <a:pt x="1667" y="4656"/>
                    </a:lnTo>
                    <a:cubicBezTo>
                      <a:pt x="1584" y="4871"/>
                      <a:pt x="1501" y="5073"/>
                      <a:pt x="1429" y="5287"/>
                    </a:cubicBezTo>
                    <a:cubicBezTo>
                      <a:pt x="1417" y="5311"/>
                      <a:pt x="1417" y="5335"/>
                      <a:pt x="1406" y="5359"/>
                    </a:cubicBezTo>
                    <a:lnTo>
                      <a:pt x="2144" y="6085"/>
                    </a:lnTo>
                    <a:lnTo>
                      <a:pt x="1620" y="7990"/>
                    </a:lnTo>
                    <a:lnTo>
                      <a:pt x="417" y="7311"/>
                    </a:lnTo>
                    <a:cubicBezTo>
                      <a:pt x="286" y="7514"/>
                      <a:pt x="132" y="7692"/>
                      <a:pt x="1" y="7859"/>
                    </a:cubicBezTo>
                    <a:lnTo>
                      <a:pt x="1441" y="8657"/>
                    </a:lnTo>
                    <a:lnTo>
                      <a:pt x="2072" y="9014"/>
                    </a:lnTo>
                    <a:lnTo>
                      <a:pt x="2263" y="8335"/>
                    </a:lnTo>
                    <a:lnTo>
                      <a:pt x="2858" y="6156"/>
                    </a:lnTo>
                    <a:lnTo>
                      <a:pt x="5013" y="5597"/>
                    </a:lnTo>
                    <a:lnTo>
                      <a:pt x="5597" y="5442"/>
                    </a:lnTo>
                    <a:lnTo>
                      <a:pt x="5597" y="5192"/>
                    </a:lnTo>
                    <a:lnTo>
                      <a:pt x="5358" y="4811"/>
                    </a:lnTo>
                    <a:lnTo>
                      <a:pt x="4203" y="2858"/>
                    </a:lnTo>
                    <a:lnTo>
                      <a:pt x="5311" y="977"/>
                    </a:lnTo>
                    <a:lnTo>
                      <a:pt x="5585" y="525"/>
                    </a:lnTo>
                    <a:lnTo>
                      <a:pt x="5585" y="346"/>
                    </a:lnTo>
                    <a:lnTo>
                      <a:pt x="4977" y="179"/>
                    </a:lnTo>
                    <a:lnTo>
                      <a:pt x="4275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1545;p38"/>
              <p:cNvSpPr/>
              <p:nvPr/>
            </p:nvSpPr>
            <p:spPr>
              <a:xfrm>
                <a:off x="6389475" y="-894325"/>
                <a:ext cx="3119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12229" extrusionOk="0">
                    <a:moveTo>
                      <a:pt x="4084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1" y="2989"/>
                    </a:lnTo>
                    <a:lnTo>
                      <a:pt x="4084" y="1084"/>
                    </a:lnTo>
                    <a:close/>
                    <a:moveTo>
                      <a:pt x="8394" y="1048"/>
                    </a:moveTo>
                    <a:lnTo>
                      <a:pt x="8954" y="3048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48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42" y="6466"/>
                    </a:moveTo>
                    <a:lnTo>
                      <a:pt x="3060" y="8763"/>
                    </a:lnTo>
                    <a:lnTo>
                      <a:pt x="1096" y="8263"/>
                    </a:lnTo>
                    <a:lnTo>
                      <a:pt x="2168" y="6466"/>
                    </a:lnTo>
                    <a:close/>
                    <a:moveTo>
                      <a:pt x="6644" y="6954"/>
                    </a:moveTo>
                    <a:lnTo>
                      <a:pt x="9026" y="9264"/>
                    </a:lnTo>
                    <a:lnTo>
                      <a:pt x="8502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92" y="11192"/>
                    </a:lnTo>
                    <a:lnTo>
                      <a:pt x="3632" y="9180"/>
                    </a:lnTo>
                    <a:lnTo>
                      <a:pt x="5942" y="6942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3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51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1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14"/>
                    </a:lnTo>
                    <a:lnTo>
                      <a:pt x="9740" y="9335"/>
                    </a:lnTo>
                    <a:lnTo>
                      <a:pt x="11895" y="8775"/>
                    </a:lnTo>
                    <a:lnTo>
                      <a:pt x="12478" y="8621"/>
                    </a:lnTo>
                    <a:lnTo>
                      <a:pt x="12478" y="8371"/>
                    </a:lnTo>
                    <a:lnTo>
                      <a:pt x="12240" y="7978"/>
                    </a:lnTo>
                    <a:lnTo>
                      <a:pt x="11073" y="6037"/>
                    </a:lnTo>
                    <a:lnTo>
                      <a:pt x="12193" y="4156"/>
                    </a:lnTo>
                    <a:lnTo>
                      <a:pt x="12466" y="3691"/>
                    </a:lnTo>
                    <a:lnTo>
                      <a:pt x="12466" y="3513"/>
                    </a:lnTo>
                    <a:lnTo>
                      <a:pt x="11847" y="3346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1546;p38"/>
              <p:cNvSpPr/>
              <p:nvPr/>
            </p:nvSpPr>
            <p:spPr>
              <a:xfrm>
                <a:off x="6389475" y="-1200025"/>
                <a:ext cx="3116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17" extrusionOk="0">
                    <a:moveTo>
                      <a:pt x="4084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1" y="2977"/>
                    </a:lnTo>
                    <a:lnTo>
                      <a:pt x="4084" y="1072"/>
                    </a:lnTo>
                    <a:close/>
                    <a:moveTo>
                      <a:pt x="8394" y="1037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7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42" y="6454"/>
                    </a:moveTo>
                    <a:lnTo>
                      <a:pt x="3060" y="8764"/>
                    </a:lnTo>
                    <a:lnTo>
                      <a:pt x="1096" y="8252"/>
                    </a:lnTo>
                    <a:lnTo>
                      <a:pt x="2168" y="6454"/>
                    </a:lnTo>
                    <a:close/>
                    <a:moveTo>
                      <a:pt x="6644" y="6942"/>
                    </a:moveTo>
                    <a:lnTo>
                      <a:pt x="9026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92" y="11193"/>
                    </a:lnTo>
                    <a:lnTo>
                      <a:pt x="3632" y="9181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65"/>
                    </a:lnTo>
                    <a:lnTo>
                      <a:pt x="4275" y="382"/>
                    </a:lnTo>
                    <a:lnTo>
                      <a:pt x="3656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1" y="3632"/>
                    </a:lnTo>
                    <a:lnTo>
                      <a:pt x="358" y="4239"/>
                    </a:lnTo>
                    <a:lnTo>
                      <a:pt x="1525" y="6192"/>
                    </a:lnTo>
                    <a:lnTo>
                      <a:pt x="405" y="8061"/>
                    </a:lnTo>
                    <a:lnTo>
                      <a:pt x="36" y="8680"/>
                    </a:lnTo>
                    <a:lnTo>
                      <a:pt x="739" y="8847"/>
                    </a:lnTo>
                    <a:lnTo>
                      <a:pt x="2965" y="9431"/>
                    </a:lnTo>
                    <a:lnTo>
                      <a:pt x="3549" y="11526"/>
                    </a:lnTo>
                    <a:lnTo>
                      <a:pt x="3739" y="12217"/>
                    </a:lnTo>
                    <a:lnTo>
                      <a:pt x="4370" y="11859"/>
                    </a:lnTo>
                    <a:lnTo>
                      <a:pt x="6370" y="10740"/>
                    </a:lnTo>
                    <a:lnTo>
                      <a:pt x="8311" y="11836"/>
                    </a:lnTo>
                    <a:lnTo>
                      <a:pt x="8930" y="12193"/>
                    </a:lnTo>
                    <a:lnTo>
                      <a:pt x="9133" y="11502"/>
                    </a:lnTo>
                    <a:lnTo>
                      <a:pt x="9728" y="9323"/>
                    </a:lnTo>
                    <a:lnTo>
                      <a:pt x="11883" y="8764"/>
                    </a:lnTo>
                    <a:lnTo>
                      <a:pt x="12466" y="8609"/>
                    </a:lnTo>
                    <a:lnTo>
                      <a:pt x="12466" y="8359"/>
                    </a:lnTo>
                    <a:lnTo>
                      <a:pt x="12228" y="7978"/>
                    </a:lnTo>
                    <a:lnTo>
                      <a:pt x="11061" y="6025"/>
                    </a:lnTo>
                    <a:lnTo>
                      <a:pt x="12181" y="4144"/>
                    </a:lnTo>
                    <a:lnTo>
                      <a:pt x="12466" y="3704"/>
                    </a:lnTo>
                    <a:lnTo>
                      <a:pt x="12466" y="3525"/>
                    </a:lnTo>
                    <a:lnTo>
                      <a:pt x="11847" y="3358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1547;p38"/>
              <p:cNvSpPr/>
              <p:nvPr/>
            </p:nvSpPr>
            <p:spPr>
              <a:xfrm>
                <a:off x="6071875" y="-894025"/>
                <a:ext cx="3146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86" h="12229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06" y="1036"/>
                    </a:moveTo>
                    <a:lnTo>
                      <a:pt x="8954" y="3036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06" y="1036"/>
                    </a:lnTo>
                    <a:close/>
                    <a:moveTo>
                      <a:pt x="3144" y="3513"/>
                    </a:moveTo>
                    <a:lnTo>
                      <a:pt x="5442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65"/>
                    </a:lnTo>
                    <a:lnTo>
                      <a:pt x="10419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54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56" y="6454"/>
                    </a:lnTo>
                    <a:close/>
                    <a:moveTo>
                      <a:pt x="5442" y="6454"/>
                    </a:moveTo>
                    <a:lnTo>
                      <a:pt x="3061" y="8751"/>
                    </a:lnTo>
                    <a:lnTo>
                      <a:pt x="1096" y="8251"/>
                    </a:lnTo>
                    <a:lnTo>
                      <a:pt x="2168" y="6454"/>
                    </a:lnTo>
                    <a:close/>
                    <a:moveTo>
                      <a:pt x="6656" y="6942"/>
                    </a:moveTo>
                    <a:lnTo>
                      <a:pt x="9037" y="9252"/>
                    </a:lnTo>
                    <a:lnTo>
                      <a:pt x="8514" y="11157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30"/>
                    </a:moveTo>
                    <a:lnTo>
                      <a:pt x="5954" y="10204"/>
                    </a:lnTo>
                    <a:lnTo>
                      <a:pt x="4192" y="11180"/>
                    </a:lnTo>
                    <a:lnTo>
                      <a:pt x="3644" y="9168"/>
                    </a:lnTo>
                    <a:lnTo>
                      <a:pt x="5954" y="6930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3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70" y="4251"/>
                    </a:lnTo>
                    <a:lnTo>
                      <a:pt x="1525" y="6192"/>
                    </a:lnTo>
                    <a:lnTo>
                      <a:pt x="417" y="8073"/>
                    </a:lnTo>
                    <a:lnTo>
                      <a:pt x="36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1" y="11538"/>
                    </a:lnTo>
                    <a:lnTo>
                      <a:pt x="3751" y="12228"/>
                    </a:lnTo>
                    <a:lnTo>
                      <a:pt x="4370" y="11871"/>
                    </a:lnTo>
                    <a:lnTo>
                      <a:pt x="6382" y="10752"/>
                    </a:lnTo>
                    <a:lnTo>
                      <a:pt x="8323" y="11835"/>
                    </a:lnTo>
                    <a:lnTo>
                      <a:pt x="8942" y="12192"/>
                    </a:lnTo>
                    <a:lnTo>
                      <a:pt x="9133" y="11514"/>
                    </a:lnTo>
                    <a:lnTo>
                      <a:pt x="9728" y="9335"/>
                    </a:lnTo>
                    <a:lnTo>
                      <a:pt x="11895" y="8775"/>
                    </a:lnTo>
                    <a:lnTo>
                      <a:pt x="12586" y="8597"/>
                    </a:lnTo>
                    <a:lnTo>
                      <a:pt x="12228" y="7978"/>
                    </a:lnTo>
                    <a:lnTo>
                      <a:pt x="11073" y="6037"/>
                    </a:lnTo>
                    <a:lnTo>
                      <a:pt x="12193" y="4156"/>
                    </a:lnTo>
                    <a:lnTo>
                      <a:pt x="12550" y="3548"/>
                    </a:lnTo>
                    <a:lnTo>
                      <a:pt x="11847" y="3370"/>
                    </a:lnTo>
                    <a:lnTo>
                      <a:pt x="9609" y="2786"/>
                    </a:lnTo>
                    <a:lnTo>
                      <a:pt x="9037" y="691"/>
                    </a:lnTo>
                    <a:lnTo>
                      <a:pt x="883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1548;p38"/>
              <p:cNvSpPr/>
              <p:nvPr/>
            </p:nvSpPr>
            <p:spPr>
              <a:xfrm>
                <a:off x="6072175" y="-1200025"/>
                <a:ext cx="3149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17" extrusionOk="0">
                    <a:moveTo>
                      <a:pt x="4084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394" y="1037"/>
                    </a:moveTo>
                    <a:lnTo>
                      <a:pt x="8942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7"/>
                    </a:lnTo>
                    <a:close/>
                    <a:moveTo>
                      <a:pt x="3132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30" y="6454"/>
                    </a:moveTo>
                    <a:lnTo>
                      <a:pt x="3049" y="8764"/>
                    </a:lnTo>
                    <a:lnTo>
                      <a:pt x="1084" y="8252"/>
                    </a:lnTo>
                    <a:lnTo>
                      <a:pt x="2156" y="6454"/>
                    </a:lnTo>
                    <a:close/>
                    <a:moveTo>
                      <a:pt x="6644" y="6942"/>
                    </a:moveTo>
                    <a:lnTo>
                      <a:pt x="9025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80" y="11193"/>
                    </a:lnTo>
                    <a:lnTo>
                      <a:pt x="3632" y="9181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2"/>
                    </a:lnTo>
                    <a:lnTo>
                      <a:pt x="3644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1" y="3632"/>
                    </a:lnTo>
                    <a:lnTo>
                      <a:pt x="370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31"/>
                    </a:lnTo>
                    <a:lnTo>
                      <a:pt x="3560" y="11538"/>
                    </a:lnTo>
                    <a:lnTo>
                      <a:pt x="3751" y="12217"/>
                    </a:lnTo>
                    <a:lnTo>
                      <a:pt x="4382" y="11859"/>
                    </a:lnTo>
                    <a:lnTo>
                      <a:pt x="6382" y="10740"/>
                    </a:lnTo>
                    <a:lnTo>
                      <a:pt x="8323" y="11836"/>
                    </a:lnTo>
                    <a:lnTo>
                      <a:pt x="8942" y="12193"/>
                    </a:lnTo>
                    <a:lnTo>
                      <a:pt x="9145" y="11502"/>
                    </a:lnTo>
                    <a:lnTo>
                      <a:pt x="9740" y="9335"/>
                    </a:lnTo>
                    <a:lnTo>
                      <a:pt x="11895" y="8764"/>
                    </a:lnTo>
                    <a:lnTo>
                      <a:pt x="12597" y="8585"/>
                    </a:lnTo>
                    <a:lnTo>
                      <a:pt x="12228" y="7978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7"/>
                    </a:lnTo>
                    <a:lnTo>
                      <a:pt x="11847" y="3358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1549;p38"/>
              <p:cNvSpPr/>
              <p:nvPr/>
            </p:nvSpPr>
            <p:spPr>
              <a:xfrm>
                <a:off x="7018425" y="-894325"/>
                <a:ext cx="3116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29" extrusionOk="0">
                    <a:moveTo>
                      <a:pt x="4072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72" y="1084"/>
                    </a:lnTo>
                    <a:close/>
                    <a:moveTo>
                      <a:pt x="8394" y="1048"/>
                    </a:moveTo>
                    <a:lnTo>
                      <a:pt x="8942" y="3048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48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20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02" y="6466"/>
                    </a:moveTo>
                    <a:lnTo>
                      <a:pt x="11514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30" y="6466"/>
                    </a:moveTo>
                    <a:lnTo>
                      <a:pt x="3048" y="8763"/>
                    </a:lnTo>
                    <a:lnTo>
                      <a:pt x="1084" y="8263"/>
                    </a:lnTo>
                    <a:lnTo>
                      <a:pt x="2156" y="6466"/>
                    </a:lnTo>
                    <a:close/>
                    <a:moveTo>
                      <a:pt x="6632" y="6954"/>
                    </a:moveTo>
                    <a:lnTo>
                      <a:pt x="9014" y="9264"/>
                    </a:lnTo>
                    <a:lnTo>
                      <a:pt x="8502" y="11169"/>
                    </a:lnTo>
                    <a:lnTo>
                      <a:pt x="6632" y="10121"/>
                    </a:lnTo>
                    <a:lnTo>
                      <a:pt x="6632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80" y="11192"/>
                    </a:lnTo>
                    <a:lnTo>
                      <a:pt x="3632" y="9180"/>
                    </a:lnTo>
                    <a:lnTo>
                      <a:pt x="5942" y="6942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3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70" y="4251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70" y="11871"/>
                    </a:lnTo>
                    <a:lnTo>
                      <a:pt x="6382" y="10752"/>
                    </a:lnTo>
                    <a:lnTo>
                      <a:pt x="8323" y="11835"/>
                    </a:lnTo>
                    <a:lnTo>
                      <a:pt x="8942" y="12192"/>
                    </a:lnTo>
                    <a:lnTo>
                      <a:pt x="9133" y="11514"/>
                    </a:lnTo>
                    <a:lnTo>
                      <a:pt x="9728" y="9335"/>
                    </a:lnTo>
                    <a:lnTo>
                      <a:pt x="11895" y="8775"/>
                    </a:lnTo>
                    <a:lnTo>
                      <a:pt x="12466" y="8621"/>
                    </a:lnTo>
                    <a:lnTo>
                      <a:pt x="12466" y="8371"/>
                    </a:lnTo>
                    <a:lnTo>
                      <a:pt x="12228" y="7978"/>
                    </a:lnTo>
                    <a:lnTo>
                      <a:pt x="11073" y="6037"/>
                    </a:lnTo>
                    <a:lnTo>
                      <a:pt x="12192" y="4156"/>
                    </a:lnTo>
                    <a:lnTo>
                      <a:pt x="12454" y="3691"/>
                    </a:lnTo>
                    <a:lnTo>
                      <a:pt x="12454" y="3513"/>
                    </a:lnTo>
                    <a:lnTo>
                      <a:pt x="11847" y="3346"/>
                    </a:lnTo>
                    <a:lnTo>
                      <a:pt x="9609" y="2787"/>
                    </a:lnTo>
                    <a:lnTo>
                      <a:pt x="9037" y="691"/>
                    </a:lnTo>
                    <a:lnTo>
                      <a:pt x="883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1550;p38"/>
              <p:cNvSpPr/>
              <p:nvPr/>
            </p:nvSpPr>
            <p:spPr>
              <a:xfrm>
                <a:off x="7018425" y="-1200025"/>
                <a:ext cx="3113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55" h="12217" extrusionOk="0">
                    <a:moveTo>
                      <a:pt x="4072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0" y="2977"/>
                    </a:lnTo>
                    <a:lnTo>
                      <a:pt x="4072" y="1072"/>
                    </a:lnTo>
                    <a:close/>
                    <a:moveTo>
                      <a:pt x="8394" y="1037"/>
                    </a:moveTo>
                    <a:lnTo>
                      <a:pt x="8942" y="3049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37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20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02" y="6454"/>
                    </a:moveTo>
                    <a:lnTo>
                      <a:pt x="11514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30" y="6454"/>
                    </a:moveTo>
                    <a:lnTo>
                      <a:pt x="3048" y="8764"/>
                    </a:lnTo>
                    <a:lnTo>
                      <a:pt x="1084" y="8252"/>
                    </a:lnTo>
                    <a:lnTo>
                      <a:pt x="2156" y="6454"/>
                    </a:lnTo>
                    <a:close/>
                    <a:moveTo>
                      <a:pt x="6632" y="6942"/>
                    </a:moveTo>
                    <a:lnTo>
                      <a:pt x="9014" y="9252"/>
                    </a:lnTo>
                    <a:lnTo>
                      <a:pt x="8502" y="11157"/>
                    </a:lnTo>
                    <a:lnTo>
                      <a:pt x="6632" y="10121"/>
                    </a:lnTo>
                    <a:lnTo>
                      <a:pt x="6632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80" y="11193"/>
                    </a:lnTo>
                    <a:lnTo>
                      <a:pt x="3632" y="9181"/>
                    </a:lnTo>
                    <a:lnTo>
                      <a:pt x="5942" y="6930"/>
                    </a:lnTo>
                    <a:close/>
                    <a:moveTo>
                      <a:pt x="8835" y="1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2"/>
                    </a:lnTo>
                    <a:lnTo>
                      <a:pt x="3644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13" y="6192"/>
                    </a:lnTo>
                    <a:lnTo>
                      <a:pt x="405" y="8061"/>
                    </a:lnTo>
                    <a:lnTo>
                      <a:pt x="24" y="8680"/>
                    </a:lnTo>
                    <a:lnTo>
                      <a:pt x="727" y="8847"/>
                    </a:lnTo>
                    <a:lnTo>
                      <a:pt x="2965" y="9431"/>
                    </a:lnTo>
                    <a:lnTo>
                      <a:pt x="3537" y="11526"/>
                    </a:lnTo>
                    <a:lnTo>
                      <a:pt x="3739" y="12217"/>
                    </a:lnTo>
                    <a:lnTo>
                      <a:pt x="4358" y="11859"/>
                    </a:lnTo>
                    <a:lnTo>
                      <a:pt x="6370" y="10740"/>
                    </a:lnTo>
                    <a:lnTo>
                      <a:pt x="8299" y="11836"/>
                    </a:lnTo>
                    <a:lnTo>
                      <a:pt x="8930" y="12193"/>
                    </a:lnTo>
                    <a:lnTo>
                      <a:pt x="9121" y="11502"/>
                    </a:lnTo>
                    <a:lnTo>
                      <a:pt x="9716" y="9323"/>
                    </a:lnTo>
                    <a:lnTo>
                      <a:pt x="11871" y="8764"/>
                    </a:lnTo>
                    <a:lnTo>
                      <a:pt x="12454" y="8609"/>
                    </a:lnTo>
                    <a:lnTo>
                      <a:pt x="12454" y="8359"/>
                    </a:lnTo>
                    <a:lnTo>
                      <a:pt x="12216" y="7978"/>
                    </a:lnTo>
                    <a:lnTo>
                      <a:pt x="11061" y="6025"/>
                    </a:lnTo>
                    <a:lnTo>
                      <a:pt x="12169" y="4144"/>
                    </a:lnTo>
                    <a:lnTo>
                      <a:pt x="12454" y="3704"/>
                    </a:lnTo>
                    <a:lnTo>
                      <a:pt x="12454" y="3525"/>
                    </a:lnTo>
                    <a:lnTo>
                      <a:pt x="11847" y="3358"/>
                    </a:lnTo>
                    <a:lnTo>
                      <a:pt x="9609" y="2775"/>
                    </a:lnTo>
                    <a:lnTo>
                      <a:pt x="9037" y="679"/>
                    </a:lnTo>
                    <a:lnTo>
                      <a:pt x="8835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1551;p38"/>
              <p:cNvSpPr/>
              <p:nvPr/>
            </p:nvSpPr>
            <p:spPr>
              <a:xfrm>
                <a:off x="6700525" y="-894025"/>
                <a:ext cx="3149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29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18" y="1036"/>
                    </a:moveTo>
                    <a:lnTo>
                      <a:pt x="8966" y="3036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18" y="1036"/>
                    </a:lnTo>
                    <a:close/>
                    <a:moveTo>
                      <a:pt x="3144" y="3513"/>
                    </a:moveTo>
                    <a:lnTo>
                      <a:pt x="5454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65"/>
                    </a:lnTo>
                    <a:lnTo>
                      <a:pt x="10419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54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68" y="6454"/>
                    </a:lnTo>
                    <a:close/>
                    <a:moveTo>
                      <a:pt x="5454" y="6454"/>
                    </a:moveTo>
                    <a:lnTo>
                      <a:pt x="3072" y="8751"/>
                    </a:lnTo>
                    <a:lnTo>
                      <a:pt x="1108" y="8251"/>
                    </a:lnTo>
                    <a:lnTo>
                      <a:pt x="2179" y="6454"/>
                    </a:lnTo>
                    <a:close/>
                    <a:moveTo>
                      <a:pt x="6656" y="6942"/>
                    </a:moveTo>
                    <a:lnTo>
                      <a:pt x="9037" y="9252"/>
                    </a:lnTo>
                    <a:lnTo>
                      <a:pt x="8514" y="11157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30"/>
                    </a:moveTo>
                    <a:lnTo>
                      <a:pt x="5954" y="10204"/>
                    </a:lnTo>
                    <a:lnTo>
                      <a:pt x="4204" y="11180"/>
                    </a:lnTo>
                    <a:lnTo>
                      <a:pt x="3656" y="9168"/>
                    </a:lnTo>
                    <a:lnTo>
                      <a:pt x="5954" y="6930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3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51"/>
                    </a:lnTo>
                    <a:lnTo>
                      <a:pt x="1537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1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14"/>
                    </a:lnTo>
                    <a:lnTo>
                      <a:pt x="9740" y="9335"/>
                    </a:lnTo>
                    <a:lnTo>
                      <a:pt x="11895" y="8775"/>
                    </a:lnTo>
                    <a:lnTo>
                      <a:pt x="12597" y="8597"/>
                    </a:lnTo>
                    <a:lnTo>
                      <a:pt x="12240" y="7978"/>
                    </a:lnTo>
                    <a:lnTo>
                      <a:pt x="11073" y="6037"/>
                    </a:lnTo>
                    <a:lnTo>
                      <a:pt x="12193" y="4156"/>
                    </a:lnTo>
                    <a:lnTo>
                      <a:pt x="12550" y="3548"/>
                    </a:lnTo>
                    <a:lnTo>
                      <a:pt x="11847" y="3370"/>
                    </a:lnTo>
                    <a:lnTo>
                      <a:pt x="9621" y="2786"/>
                    </a:lnTo>
                    <a:lnTo>
                      <a:pt x="9037" y="691"/>
                    </a:lnTo>
                    <a:lnTo>
                      <a:pt x="884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1552;p38"/>
              <p:cNvSpPr/>
              <p:nvPr/>
            </p:nvSpPr>
            <p:spPr>
              <a:xfrm>
                <a:off x="6700825" y="-1200025"/>
                <a:ext cx="3149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17" extrusionOk="0">
                    <a:moveTo>
                      <a:pt x="4084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406" y="1037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406" y="1037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56" y="6454"/>
                    </a:lnTo>
                    <a:close/>
                    <a:moveTo>
                      <a:pt x="5442" y="6454"/>
                    </a:moveTo>
                    <a:lnTo>
                      <a:pt x="3060" y="8764"/>
                    </a:lnTo>
                    <a:lnTo>
                      <a:pt x="1096" y="8252"/>
                    </a:lnTo>
                    <a:lnTo>
                      <a:pt x="2167" y="6454"/>
                    </a:lnTo>
                    <a:close/>
                    <a:moveTo>
                      <a:pt x="6644" y="6942"/>
                    </a:moveTo>
                    <a:lnTo>
                      <a:pt x="9025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92" y="11193"/>
                    </a:lnTo>
                    <a:lnTo>
                      <a:pt x="3644" y="9181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65"/>
                    </a:lnTo>
                    <a:lnTo>
                      <a:pt x="4275" y="382"/>
                    </a:lnTo>
                    <a:lnTo>
                      <a:pt x="3656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31"/>
                    </a:lnTo>
                    <a:lnTo>
                      <a:pt x="3560" y="11538"/>
                    </a:lnTo>
                    <a:lnTo>
                      <a:pt x="3751" y="12217"/>
                    </a:lnTo>
                    <a:lnTo>
                      <a:pt x="4382" y="11859"/>
                    </a:lnTo>
                    <a:lnTo>
                      <a:pt x="6394" y="10740"/>
                    </a:lnTo>
                    <a:lnTo>
                      <a:pt x="8323" y="11836"/>
                    </a:lnTo>
                    <a:lnTo>
                      <a:pt x="8954" y="12193"/>
                    </a:lnTo>
                    <a:lnTo>
                      <a:pt x="9145" y="11502"/>
                    </a:lnTo>
                    <a:lnTo>
                      <a:pt x="9740" y="9335"/>
                    </a:lnTo>
                    <a:lnTo>
                      <a:pt x="11895" y="8764"/>
                    </a:lnTo>
                    <a:lnTo>
                      <a:pt x="12597" y="8585"/>
                    </a:lnTo>
                    <a:lnTo>
                      <a:pt x="12240" y="7978"/>
                    </a:lnTo>
                    <a:lnTo>
                      <a:pt x="11085" y="6025"/>
                    </a:lnTo>
                    <a:lnTo>
                      <a:pt x="12193" y="4156"/>
                    </a:lnTo>
                    <a:lnTo>
                      <a:pt x="12550" y="3537"/>
                    </a:lnTo>
                    <a:lnTo>
                      <a:pt x="11859" y="3358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1553;p38"/>
              <p:cNvSpPr/>
              <p:nvPr/>
            </p:nvSpPr>
            <p:spPr>
              <a:xfrm>
                <a:off x="7647075" y="-894325"/>
                <a:ext cx="3119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12229" extrusionOk="0">
                    <a:moveTo>
                      <a:pt x="4084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84" y="1084"/>
                    </a:lnTo>
                    <a:close/>
                    <a:moveTo>
                      <a:pt x="8394" y="1048"/>
                    </a:moveTo>
                    <a:lnTo>
                      <a:pt x="8954" y="3048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48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42" y="6466"/>
                    </a:moveTo>
                    <a:lnTo>
                      <a:pt x="3060" y="8763"/>
                    </a:lnTo>
                    <a:lnTo>
                      <a:pt x="1096" y="8263"/>
                    </a:lnTo>
                    <a:lnTo>
                      <a:pt x="2167" y="6466"/>
                    </a:lnTo>
                    <a:close/>
                    <a:moveTo>
                      <a:pt x="6644" y="6954"/>
                    </a:moveTo>
                    <a:lnTo>
                      <a:pt x="9025" y="9264"/>
                    </a:lnTo>
                    <a:lnTo>
                      <a:pt x="8502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91" y="11192"/>
                    </a:lnTo>
                    <a:lnTo>
                      <a:pt x="3632" y="9180"/>
                    </a:lnTo>
                    <a:lnTo>
                      <a:pt x="5942" y="6942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3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81" y="4251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4" y="11514"/>
                    </a:lnTo>
                    <a:lnTo>
                      <a:pt x="9740" y="9335"/>
                    </a:lnTo>
                    <a:lnTo>
                      <a:pt x="11895" y="8775"/>
                    </a:lnTo>
                    <a:lnTo>
                      <a:pt x="12478" y="8621"/>
                    </a:lnTo>
                    <a:lnTo>
                      <a:pt x="12478" y="8371"/>
                    </a:lnTo>
                    <a:lnTo>
                      <a:pt x="12240" y="7978"/>
                    </a:lnTo>
                    <a:lnTo>
                      <a:pt x="11073" y="6037"/>
                    </a:lnTo>
                    <a:lnTo>
                      <a:pt x="12192" y="4156"/>
                    </a:lnTo>
                    <a:lnTo>
                      <a:pt x="12466" y="3691"/>
                    </a:lnTo>
                    <a:lnTo>
                      <a:pt x="12466" y="3513"/>
                    </a:lnTo>
                    <a:lnTo>
                      <a:pt x="11847" y="3346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1554;p38"/>
              <p:cNvSpPr/>
              <p:nvPr/>
            </p:nvSpPr>
            <p:spPr>
              <a:xfrm>
                <a:off x="7647075" y="-1200025"/>
                <a:ext cx="3116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17" extrusionOk="0">
                    <a:moveTo>
                      <a:pt x="4084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394" y="1037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7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42" y="6454"/>
                    </a:moveTo>
                    <a:lnTo>
                      <a:pt x="3060" y="8764"/>
                    </a:lnTo>
                    <a:lnTo>
                      <a:pt x="1096" y="8252"/>
                    </a:lnTo>
                    <a:lnTo>
                      <a:pt x="2167" y="6454"/>
                    </a:lnTo>
                    <a:close/>
                    <a:moveTo>
                      <a:pt x="6644" y="6942"/>
                    </a:moveTo>
                    <a:lnTo>
                      <a:pt x="9025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91" y="11193"/>
                    </a:lnTo>
                    <a:lnTo>
                      <a:pt x="3632" y="9181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2"/>
                    </a:lnTo>
                    <a:lnTo>
                      <a:pt x="3644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24" y="6192"/>
                    </a:lnTo>
                    <a:lnTo>
                      <a:pt x="405" y="8061"/>
                    </a:lnTo>
                    <a:lnTo>
                      <a:pt x="36" y="8680"/>
                    </a:lnTo>
                    <a:lnTo>
                      <a:pt x="727" y="8847"/>
                    </a:lnTo>
                    <a:lnTo>
                      <a:pt x="2965" y="9431"/>
                    </a:lnTo>
                    <a:lnTo>
                      <a:pt x="3549" y="11526"/>
                    </a:lnTo>
                    <a:lnTo>
                      <a:pt x="3739" y="12217"/>
                    </a:lnTo>
                    <a:lnTo>
                      <a:pt x="4370" y="11859"/>
                    </a:lnTo>
                    <a:lnTo>
                      <a:pt x="6370" y="10740"/>
                    </a:lnTo>
                    <a:lnTo>
                      <a:pt x="8311" y="11836"/>
                    </a:lnTo>
                    <a:lnTo>
                      <a:pt x="8930" y="12193"/>
                    </a:lnTo>
                    <a:lnTo>
                      <a:pt x="9133" y="11502"/>
                    </a:lnTo>
                    <a:lnTo>
                      <a:pt x="9728" y="9323"/>
                    </a:lnTo>
                    <a:lnTo>
                      <a:pt x="11883" y="8764"/>
                    </a:lnTo>
                    <a:lnTo>
                      <a:pt x="12466" y="8609"/>
                    </a:lnTo>
                    <a:lnTo>
                      <a:pt x="12466" y="8359"/>
                    </a:lnTo>
                    <a:lnTo>
                      <a:pt x="12228" y="7978"/>
                    </a:lnTo>
                    <a:lnTo>
                      <a:pt x="11061" y="6025"/>
                    </a:lnTo>
                    <a:lnTo>
                      <a:pt x="12181" y="4144"/>
                    </a:lnTo>
                    <a:lnTo>
                      <a:pt x="12466" y="3704"/>
                    </a:lnTo>
                    <a:lnTo>
                      <a:pt x="12466" y="3525"/>
                    </a:lnTo>
                    <a:lnTo>
                      <a:pt x="11847" y="3358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1555;p38"/>
              <p:cNvSpPr/>
              <p:nvPr/>
            </p:nvSpPr>
            <p:spPr>
              <a:xfrm>
                <a:off x="7329475" y="-894025"/>
                <a:ext cx="3146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86" h="12229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06" y="1036"/>
                    </a:moveTo>
                    <a:lnTo>
                      <a:pt x="8954" y="3036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06" y="1036"/>
                    </a:lnTo>
                    <a:close/>
                    <a:moveTo>
                      <a:pt x="3144" y="3513"/>
                    </a:moveTo>
                    <a:lnTo>
                      <a:pt x="5442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65"/>
                    </a:lnTo>
                    <a:lnTo>
                      <a:pt x="10418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54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56" y="6454"/>
                    </a:lnTo>
                    <a:close/>
                    <a:moveTo>
                      <a:pt x="5442" y="6454"/>
                    </a:moveTo>
                    <a:lnTo>
                      <a:pt x="3060" y="8751"/>
                    </a:lnTo>
                    <a:lnTo>
                      <a:pt x="1096" y="8251"/>
                    </a:lnTo>
                    <a:lnTo>
                      <a:pt x="2167" y="6454"/>
                    </a:lnTo>
                    <a:close/>
                    <a:moveTo>
                      <a:pt x="6656" y="6942"/>
                    </a:moveTo>
                    <a:lnTo>
                      <a:pt x="9037" y="9252"/>
                    </a:lnTo>
                    <a:lnTo>
                      <a:pt x="8513" y="11157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30"/>
                    </a:moveTo>
                    <a:lnTo>
                      <a:pt x="5954" y="10204"/>
                    </a:lnTo>
                    <a:lnTo>
                      <a:pt x="4192" y="11180"/>
                    </a:lnTo>
                    <a:lnTo>
                      <a:pt x="3644" y="9168"/>
                    </a:lnTo>
                    <a:lnTo>
                      <a:pt x="5954" y="6930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3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70" y="4251"/>
                    </a:lnTo>
                    <a:lnTo>
                      <a:pt x="1525" y="6192"/>
                    </a:lnTo>
                    <a:lnTo>
                      <a:pt x="417" y="8073"/>
                    </a:lnTo>
                    <a:lnTo>
                      <a:pt x="36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70" y="11871"/>
                    </a:lnTo>
                    <a:lnTo>
                      <a:pt x="6382" y="10752"/>
                    </a:lnTo>
                    <a:lnTo>
                      <a:pt x="8323" y="11835"/>
                    </a:lnTo>
                    <a:lnTo>
                      <a:pt x="8942" y="12192"/>
                    </a:lnTo>
                    <a:lnTo>
                      <a:pt x="9133" y="11514"/>
                    </a:lnTo>
                    <a:lnTo>
                      <a:pt x="9728" y="9335"/>
                    </a:lnTo>
                    <a:lnTo>
                      <a:pt x="11895" y="8775"/>
                    </a:lnTo>
                    <a:lnTo>
                      <a:pt x="12585" y="8597"/>
                    </a:lnTo>
                    <a:lnTo>
                      <a:pt x="12228" y="7978"/>
                    </a:lnTo>
                    <a:lnTo>
                      <a:pt x="11073" y="6037"/>
                    </a:lnTo>
                    <a:lnTo>
                      <a:pt x="12193" y="4156"/>
                    </a:lnTo>
                    <a:lnTo>
                      <a:pt x="12550" y="3548"/>
                    </a:lnTo>
                    <a:lnTo>
                      <a:pt x="11847" y="3370"/>
                    </a:lnTo>
                    <a:lnTo>
                      <a:pt x="9609" y="2786"/>
                    </a:lnTo>
                    <a:lnTo>
                      <a:pt x="9037" y="691"/>
                    </a:lnTo>
                    <a:lnTo>
                      <a:pt x="883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1556;p38"/>
              <p:cNvSpPr/>
              <p:nvPr/>
            </p:nvSpPr>
            <p:spPr>
              <a:xfrm>
                <a:off x="7329775" y="-1200025"/>
                <a:ext cx="3149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17" extrusionOk="0">
                    <a:moveTo>
                      <a:pt x="4084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394" y="1037"/>
                    </a:moveTo>
                    <a:lnTo>
                      <a:pt x="8942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7"/>
                    </a:lnTo>
                    <a:close/>
                    <a:moveTo>
                      <a:pt x="3132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6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30" y="6454"/>
                    </a:moveTo>
                    <a:lnTo>
                      <a:pt x="3048" y="8764"/>
                    </a:lnTo>
                    <a:lnTo>
                      <a:pt x="1084" y="8252"/>
                    </a:lnTo>
                    <a:lnTo>
                      <a:pt x="2155" y="6454"/>
                    </a:lnTo>
                    <a:close/>
                    <a:moveTo>
                      <a:pt x="6644" y="6942"/>
                    </a:moveTo>
                    <a:lnTo>
                      <a:pt x="9025" y="9252"/>
                    </a:lnTo>
                    <a:lnTo>
                      <a:pt x="8501" y="11157"/>
                    </a:lnTo>
                    <a:lnTo>
                      <a:pt x="6644" y="10121"/>
                    </a:lnTo>
                    <a:lnTo>
                      <a:pt x="6644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80" y="11193"/>
                    </a:lnTo>
                    <a:lnTo>
                      <a:pt x="3632" y="9181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2"/>
                    </a:lnTo>
                    <a:lnTo>
                      <a:pt x="3644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70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31"/>
                    </a:lnTo>
                    <a:lnTo>
                      <a:pt x="3560" y="11538"/>
                    </a:lnTo>
                    <a:lnTo>
                      <a:pt x="3751" y="12217"/>
                    </a:lnTo>
                    <a:lnTo>
                      <a:pt x="4382" y="11859"/>
                    </a:lnTo>
                    <a:lnTo>
                      <a:pt x="6382" y="10740"/>
                    </a:lnTo>
                    <a:lnTo>
                      <a:pt x="8323" y="11836"/>
                    </a:lnTo>
                    <a:lnTo>
                      <a:pt x="8942" y="12193"/>
                    </a:lnTo>
                    <a:lnTo>
                      <a:pt x="9144" y="11502"/>
                    </a:lnTo>
                    <a:lnTo>
                      <a:pt x="9740" y="9335"/>
                    </a:lnTo>
                    <a:lnTo>
                      <a:pt x="11895" y="8764"/>
                    </a:lnTo>
                    <a:lnTo>
                      <a:pt x="12597" y="8585"/>
                    </a:lnTo>
                    <a:lnTo>
                      <a:pt x="12228" y="7978"/>
                    </a:lnTo>
                    <a:lnTo>
                      <a:pt x="11073" y="6025"/>
                    </a:lnTo>
                    <a:lnTo>
                      <a:pt x="12192" y="4156"/>
                    </a:lnTo>
                    <a:lnTo>
                      <a:pt x="12550" y="3537"/>
                    </a:lnTo>
                    <a:lnTo>
                      <a:pt x="11847" y="3358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557;p38"/>
              <p:cNvSpPr/>
              <p:nvPr/>
            </p:nvSpPr>
            <p:spPr>
              <a:xfrm>
                <a:off x="8276025" y="-894325"/>
                <a:ext cx="3116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29" extrusionOk="0">
                    <a:moveTo>
                      <a:pt x="4072" y="1084"/>
                    </a:moveTo>
                    <a:lnTo>
                      <a:pt x="5930" y="2132"/>
                    </a:lnTo>
                    <a:lnTo>
                      <a:pt x="5930" y="5299"/>
                    </a:lnTo>
                    <a:lnTo>
                      <a:pt x="3548" y="2989"/>
                    </a:lnTo>
                    <a:lnTo>
                      <a:pt x="4072" y="1084"/>
                    </a:lnTo>
                    <a:close/>
                    <a:moveTo>
                      <a:pt x="8394" y="1048"/>
                    </a:moveTo>
                    <a:lnTo>
                      <a:pt x="8942" y="3048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48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20" y="3525"/>
                    </a:lnTo>
                    <a:close/>
                    <a:moveTo>
                      <a:pt x="9502" y="3465"/>
                    </a:moveTo>
                    <a:lnTo>
                      <a:pt x="11466" y="3977"/>
                    </a:lnTo>
                    <a:lnTo>
                      <a:pt x="10395" y="5775"/>
                    </a:lnTo>
                    <a:lnTo>
                      <a:pt x="7120" y="5775"/>
                    </a:lnTo>
                    <a:lnTo>
                      <a:pt x="9502" y="3465"/>
                    </a:lnTo>
                    <a:close/>
                    <a:moveTo>
                      <a:pt x="10502" y="6466"/>
                    </a:moveTo>
                    <a:lnTo>
                      <a:pt x="11514" y="8168"/>
                    </a:lnTo>
                    <a:lnTo>
                      <a:pt x="9442" y="8704"/>
                    </a:lnTo>
                    <a:lnTo>
                      <a:pt x="7144" y="6466"/>
                    </a:lnTo>
                    <a:close/>
                    <a:moveTo>
                      <a:pt x="5430" y="6466"/>
                    </a:moveTo>
                    <a:lnTo>
                      <a:pt x="3048" y="8763"/>
                    </a:lnTo>
                    <a:lnTo>
                      <a:pt x="1084" y="8263"/>
                    </a:lnTo>
                    <a:lnTo>
                      <a:pt x="2155" y="6466"/>
                    </a:lnTo>
                    <a:close/>
                    <a:moveTo>
                      <a:pt x="6632" y="6954"/>
                    </a:moveTo>
                    <a:lnTo>
                      <a:pt x="9013" y="9264"/>
                    </a:lnTo>
                    <a:lnTo>
                      <a:pt x="8501" y="11169"/>
                    </a:lnTo>
                    <a:lnTo>
                      <a:pt x="6632" y="10121"/>
                    </a:lnTo>
                    <a:lnTo>
                      <a:pt x="6632" y="6954"/>
                    </a:lnTo>
                    <a:close/>
                    <a:moveTo>
                      <a:pt x="5930" y="6942"/>
                    </a:moveTo>
                    <a:lnTo>
                      <a:pt x="5930" y="10216"/>
                    </a:lnTo>
                    <a:lnTo>
                      <a:pt x="4179" y="11192"/>
                    </a:lnTo>
                    <a:lnTo>
                      <a:pt x="3632" y="9180"/>
                    </a:lnTo>
                    <a:lnTo>
                      <a:pt x="5930" y="6942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3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69" y="4251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70" y="11871"/>
                    </a:lnTo>
                    <a:lnTo>
                      <a:pt x="6382" y="10752"/>
                    </a:lnTo>
                    <a:lnTo>
                      <a:pt x="8180" y="11764"/>
                    </a:lnTo>
                    <a:cubicBezTo>
                      <a:pt x="8525" y="11692"/>
                      <a:pt x="8859" y="11550"/>
                      <a:pt x="9180" y="11395"/>
                    </a:cubicBezTo>
                    <a:lnTo>
                      <a:pt x="9752" y="9335"/>
                    </a:lnTo>
                    <a:lnTo>
                      <a:pt x="11907" y="8775"/>
                    </a:lnTo>
                    <a:lnTo>
                      <a:pt x="12133" y="8716"/>
                    </a:lnTo>
                    <a:cubicBezTo>
                      <a:pt x="12228" y="8573"/>
                      <a:pt x="12335" y="8430"/>
                      <a:pt x="12431" y="8275"/>
                    </a:cubicBezTo>
                    <a:lnTo>
                      <a:pt x="12252" y="7966"/>
                    </a:lnTo>
                    <a:lnTo>
                      <a:pt x="11085" y="6013"/>
                    </a:lnTo>
                    <a:lnTo>
                      <a:pt x="12204" y="4144"/>
                    </a:lnTo>
                    <a:lnTo>
                      <a:pt x="12466" y="3680"/>
                    </a:lnTo>
                    <a:lnTo>
                      <a:pt x="12466" y="3501"/>
                    </a:lnTo>
                    <a:lnTo>
                      <a:pt x="11859" y="3334"/>
                    </a:lnTo>
                    <a:lnTo>
                      <a:pt x="9609" y="2787"/>
                    </a:lnTo>
                    <a:lnTo>
                      <a:pt x="9037" y="691"/>
                    </a:lnTo>
                    <a:lnTo>
                      <a:pt x="883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558;p38"/>
              <p:cNvSpPr/>
              <p:nvPr/>
            </p:nvSpPr>
            <p:spPr>
              <a:xfrm>
                <a:off x="8276625" y="-1199425"/>
                <a:ext cx="311950" cy="304825"/>
              </a:xfrm>
              <a:custGeom>
                <a:avLst/>
                <a:gdLst/>
                <a:ahLst/>
                <a:cxnLst/>
                <a:rect l="l" t="t" r="r" b="b"/>
                <a:pathLst>
                  <a:path w="12478" h="12193" extrusionOk="0">
                    <a:moveTo>
                      <a:pt x="4048" y="1048"/>
                    </a:moveTo>
                    <a:lnTo>
                      <a:pt x="5906" y="2084"/>
                    </a:lnTo>
                    <a:lnTo>
                      <a:pt x="5906" y="5251"/>
                    </a:lnTo>
                    <a:lnTo>
                      <a:pt x="3524" y="2953"/>
                    </a:lnTo>
                    <a:lnTo>
                      <a:pt x="4048" y="1048"/>
                    </a:lnTo>
                    <a:close/>
                    <a:moveTo>
                      <a:pt x="8370" y="1013"/>
                    </a:moveTo>
                    <a:lnTo>
                      <a:pt x="8918" y="3025"/>
                    </a:lnTo>
                    <a:lnTo>
                      <a:pt x="6608" y="5275"/>
                    </a:lnTo>
                    <a:lnTo>
                      <a:pt x="6608" y="2001"/>
                    </a:lnTo>
                    <a:lnTo>
                      <a:pt x="8370" y="1013"/>
                    </a:lnTo>
                    <a:close/>
                    <a:moveTo>
                      <a:pt x="3096" y="3501"/>
                    </a:moveTo>
                    <a:lnTo>
                      <a:pt x="5406" y="5751"/>
                    </a:lnTo>
                    <a:lnTo>
                      <a:pt x="2048" y="5751"/>
                    </a:lnTo>
                    <a:lnTo>
                      <a:pt x="1036" y="4037"/>
                    </a:lnTo>
                    <a:lnTo>
                      <a:pt x="3096" y="3501"/>
                    </a:lnTo>
                    <a:close/>
                    <a:moveTo>
                      <a:pt x="9478" y="3442"/>
                    </a:moveTo>
                    <a:lnTo>
                      <a:pt x="11442" y="3942"/>
                    </a:lnTo>
                    <a:lnTo>
                      <a:pt x="10371" y="5751"/>
                    </a:lnTo>
                    <a:lnTo>
                      <a:pt x="7096" y="5751"/>
                    </a:lnTo>
                    <a:lnTo>
                      <a:pt x="9478" y="3442"/>
                    </a:lnTo>
                    <a:close/>
                    <a:moveTo>
                      <a:pt x="10478" y="6430"/>
                    </a:moveTo>
                    <a:lnTo>
                      <a:pt x="11490" y="8144"/>
                    </a:lnTo>
                    <a:lnTo>
                      <a:pt x="9418" y="8680"/>
                    </a:lnTo>
                    <a:lnTo>
                      <a:pt x="7120" y="6430"/>
                    </a:lnTo>
                    <a:close/>
                    <a:moveTo>
                      <a:pt x="5406" y="6430"/>
                    </a:moveTo>
                    <a:lnTo>
                      <a:pt x="3024" y="8740"/>
                    </a:lnTo>
                    <a:lnTo>
                      <a:pt x="1060" y="8228"/>
                    </a:lnTo>
                    <a:lnTo>
                      <a:pt x="2131" y="6430"/>
                    </a:lnTo>
                    <a:close/>
                    <a:moveTo>
                      <a:pt x="6608" y="6918"/>
                    </a:moveTo>
                    <a:lnTo>
                      <a:pt x="8989" y="9228"/>
                    </a:lnTo>
                    <a:lnTo>
                      <a:pt x="8477" y="11133"/>
                    </a:lnTo>
                    <a:lnTo>
                      <a:pt x="6608" y="10097"/>
                    </a:lnTo>
                    <a:lnTo>
                      <a:pt x="6608" y="6918"/>
                    </a:lnTo>
                    <a:close/>
                    <a:moveTo>
                      <a:pt x="5906" y="6906"/>
                    </a:moveTo>
                    <a:lnTo>
                      <a:pt x="5906" y="10180"/>
                    </a:lnTo>
                    <a:lnTo>
                      <a:pt x="4155" y="11169"/>
                    </a:lnTo>
                    <a:lnTo>
                      <a:pt x="3608" y="9157"/>
                    </a:lnTo>
                    <a:lnTo>
                      <a:pt x="5906" y="6906"/>
                    </a:lnTo>
                    <a:close/>
                    <a:moveTo>
                      <a:pt x="3655" y="1"/>
                    </a:moveTo>
                    <a:lnTo>
                      <a:pt x="3453" y="691"/>
                    </a:lnTo>
                    <a:lnTo>
                      <a:pt x="2858" y="2858"/>
                    </a:lnTo>
                    <a:lnTo>
                      <a:pt x="703" y="3430"/>
                    </a:lnTo>
                    <a:lnTo>
                      <a:pt x="0" y="3608"/>
                    </a:lnTo>
                    <a:lnTo>
                      <a:pt x="381" y="4215"/>
                    </a:lnTo>
                    <a:lnTo>
                      <a:pt x="1536" y="6168"/>
                    </a:lnTo>
                    <a:lnTo>
                      <a:pt x="417" y="8037"/>
                    </a:lnTo>
                    <a:lnTo>
                      <a:pt x="48" y="8656"/>
                    </a:lnTo>
                    <a:lnTo>
                      <a:pt x="750" y="8835"/>
                    </a:lnTo>
                    <a:lnTo>
                      <a:pt x="2977" y="9407"/>
                    </a:lnTo>
                    <a:lnTo>
                      <a:pt x="3560" y="11514"/>
                    </a:lnTo>
                    <a:lnTo>
                      <a:pt x="3751" y="12193"/>
                    </a:lnTo>
                    <a:lnTo>
                      <a:pt x="4382" y="11835"/>
                    </a:lnTo>
                    <a:lnTo>
                      <a:pt x="6394" y="10716"/>
                    </a:lnTo>
                    <a:lnTo>
                      <a:pt x="8323" y="11812"/>
                    </a:lnTo>
                    <a:lnTo>
                      <a:pt x="8954" y="12169"/>
                    </a:lnTo>
                    <a:lnTo>
                      <a:pt x="9144" y="11478"/>
                    </a:lnTo>
                    <a:lnTo>
                      <a:pt x="9740" y="9311"/>
                    </a:lnTo>
                    <a:lnTo>
                      <a:pt x="11895" y="8740"/>
                    </a:lnTo>
                    <a:lnTo>
                      <a:pt x="12478" y="8597"/>
                    </a:lnTo>
                    <a:lnTo>
                      <a:pt x="12478" y="8335"/>
                    </a:lnTo>
                    <a:lnTo>
                      <a:pt x="12240" y="7954"/>
                    </a:lnTo>
                    <a:lnTo>
                      <a:pt x="11073" y="6001"/>
                    </a:lnTo>
                    <a:lnTo>
                      <a:pt x="12192" y="4132"/>
                    </a:lnTo>
                    <a:lnTo>
                      <a:pt x="12323" y="3858"/>
                    </a:lnTo>
                    <a:cubicBezTo>
                      <a:pt x="12204" y="3692"/>
                      <a:pt x="12109" y="3525"/>
                      <a:pt x="11990" y="3382"/>
                    </a:cubicBezTo>
                    <a:lnTo>
                      <a:pt x="11835" y="3334"/>
                    </a:lnTo>
                    <a:lnTo>
                      <a:pt x="9609" y="2751"/>
                    </a:lnTo>
                    <a:lnTo>
                      <a:pt x="9073" y="786"/>
                    </a:lnTo>
                    <a:cubicBezTo>
                      <a:pt x="8727" y="632"/>
                      <a:pt x="8370" y="513"/>
                      <a:pt x="8013" y="429"/>
                    </a:cubicBezTo>
                    <a:lnTo>
                      <a:pt x="6215" y="1441"/>
                    </a:lnTo>
                    <a:lnTo>
                      <a:pt x="4275" y="358"/>
                    </a:lnTo>
                    <a:lnTo>
                      <a:pt x="3655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559;p38"/>
              <p:cNvSpPr/>
              <p:nvPr/>
            </p:nvSpPr>
            <p:spPr>
              <a:xfrm>
                <a:off x="7958125" y="-894025"/>
                <a:ext cx="3149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29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18" y="1036"/>
                    </a:moveTo>
                    <a:lnTo>
                      <a:pt x="8966" y="3036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18" y="1036"/>
                    </a:lnTo>
                    <a:close/>
                    <a:moveTo>
                      <a:pt x="3144" y="3513"/>
                    </a:moveTo>
                    <a:lnTo>
                      <a:pt x="5454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65"/>
                    </a:lnTo>
                    <a:lnTo>
                      <a:pt x="10418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54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68" y="6454"/>
                    </a:lnTo>
                    <a:close/>
                    <a:moveTo>
                      <a:pt x="5454" y="6454"/>
                    </a:moveTo>
                    <a:lnTo>
                      <a:pt x="3072" y="8751"/>
                    </a:lnTo>
                    <a:lnTo>
                      <a:pt x="1108" y="8251"/>
                    </a:lnTo>
                    <a:lnTo>
                      <a:pt x="2179" y="6454"/>
                    </a:lnTo>
                    <a:close/>
                    <a:moveTo>
                      <a:pt x="6656" y="6942"/>
                    </a:moveTo>
                    <a:lnTo>
                      <a:pt x="9037" y="9252"/>
                    </a:lnTo>
                    <a:lnTo>
                      <a:pt x="8513" y="11157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30"/>
                    </a:moveTo>
                    <a:lnTo>
                      <a:pt x="5954" y="10204"/>
                    </a:lnTo>
                    <a:lnTo>
                      <a:pt x="4203" y="11180"/>
                    </a:lnTo>
                    <a:lnTo>
                      <a:pt x="3656" y="9168"/>
                    </a:lnTo>
                    <a:lnTo>
                      <a:pt x="5954" y="6930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3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51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14"/>
                    </a:lnTo>
                    <a:lnTo>
                      <a:pt x="9740" y="9335"/>
                    </a:lnTo>
                    <a:lnTo>
                      <a:pt x="11895" y="8775"/>
                    </a:lnTo>
                    <a:lnTo>
                      <a:pt x="12597" y="8597"/>
                    </a:lnTo>
                    <a:lnTo>
                      <a:pt x="12240" y="7978"/>
                    </a:lnTo>
                    <a:lnTo>
                      <a:pt x="11073" y="6037"/>
                    </a:lnTo>
                    <a:lnTo>
                      <a:pt x="12193" y="4156"/>
                    </a:lnTo>
                    <a:lnTo>
                      <a:pt x="12550" y="3548"/>
                    </a:lnTo>
                    <a:lnTo>
                      <a:pt x="11847" y="3370"/>
                    </a:lnTo>
                    <a:lnTo>
                      <a:pt x="9621" y="2786"/>
                    </a:lnTo>
                    <a:lnTo>
                      <a:pt x="9037" y="691"/>
                    </a:lnTo>
                    <a:lnTo>
                      <a:pt x="884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560;p38"/>
              <p:cNvSpPr/>
              <p:nvPr/>
            </p:nvSpPr>
            <p:spPr>
              <a:xfrm>
                <a:off x="7958725" y="-1200025"/>
                <a:ext cx="3143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74" h="12217" extrusionOk="0">
                    <a:moveTo>
                      <a:pt x="4072" y="1072"/>
                    </a:moveTo>
                    <a:lnTo>
                      <a:pt x="5930" y="2108"/>
                    </a:lnTo>
                    <a:lnTo>
                      <a:pt x="5930" y="5275"/>
                    </a:lnTo>
                    <a:lnTo>
                      <a:pt x="3548" y="2977"/>
                    </a:lnTo>
                    <a:lnTo>
                      <a:pt x="4072" y="1072"/>
                    </a:lnTo>
                    <a:close/>
                    <a:moveTo>
                      <a:pt x="8394" y="1037"/>
                    </a:moveTo>
                    <a:lnTo>
                      <a:pt x="8942" y="3049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37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60" y="5775"/>
                    </a:lnTo>
                    <a:lnTo>
                      <a:pt x="1048" y="4061"/>
                    </a:lnTo>
                    <a:lnTo>
                      <a:pt x="3120" y="3525"/>
                    </a:lnTo>
                    <a:close/>
                    <a:moveTo>
                      <a:pt x="9502" y="3466"/>
                    </a:moveTo>
                    <a:lnTo>
                      <a:pt x="11466" y="3966"/>
                    </a:lnTo>
                    <a:lnTo>
                      <a:pt x="10394" y="5775"/>
                    </a:lnTo>
                    <a:lnTo>
                      <a:pt x="7120" y="5775"/>
                    </a:lnTo>
                    <a:lnTo>
                      <a:pt x="9502" y="3466"/>
                    </a:lnTo>
                    <a:close/>
                    <a:moveTo>
                      <a:pt x="10502" y="6454"/>
                    </a:moveTo>
                    <a:lnTo>
                      <a:pt x="11514" y="8168"/>
                    </a:lnTo>
                    <a:lnTo>
                      <a:pt x="9442" y="8704"/>
                    </a:lnTo>
                    <a:lnTo>
                      <a:pt x="7144" y="6454"/>
                    </a:lnTo>
                    <a:close/>
                    <a:moveTo>
                      <a:pt x="5430" y="6454"/>
                    </a:moveTo>
                    <a:lnTo>
                      <a:pt x="3048" y="8764"/>
                    </a:lnTo>
                    <a:lnTo>
                      <a:pt x="1084" y="8252"/>
                    </a:lnTo>
                    <a:lnTo>
                      <a:pt x="2155" y="6454"/>
                    </a:lnTo>
                    <a:close/>
                    <a:moveTo>
                      <a:pt x="6632" y="6942"/>
                    </a:moveTo>
                    <a:lnTo>
                      <a:pt x="9013" y="9252"/>
                    </a:lnTo>
                    <a:lnTo>
                      <a:pt x="8489" y="11157"/>
                    </a:lnTo>
                    <a:lnTo>
                      <a:pt x="6632" y="10121"/>
                    </a:lnTo>
                    <a:lnTo>
                      <a:pt x="6632" y="6942"/>
                    </a:lnTo>
                    <a:close/>
                    <a:moveTo>
                      <a:pt x="5930" y="6930"/>
                    </a:moveTo>
                    <a:lnTo>
                      <a:pt x="5930" y="10204"/>
                    </a:lnTo>
                    <a:lnTo>
                      <a:pt x="4179" y="11193"/>
                    </a:lnTo>
                    <a:lnTo>
                      <a:pt x="3632" y="9181"/>
                    </a:lnTo>
                    <a:lnTo>
                      <a:pt x="5930" y="6930"/>
                    </a:lnTo>
                    <a:close/>
                    <a:moveTo>
                      <a:pt x="8835" y="1"/>
                    </a:moveTo>
                    <a:lnTo>
                      <a:pt x="8216" y="358"/>
                    </a:lnTo>
                    <a:lnTo>
                      <a:pt x="6203" y="1465"/>
                    </a:lnTo>
                    <a:lnTo>
                      <a:pt x="4263" y="382"/>
                    </a:lnTo>
                    <a:lnTo>
                      <a:pt x="3644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691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12" y="6192"/>
                    </a:lnTo>
                    <a:lnTo>
                      <a:pt x="393" y="8061"/>
                    </a:lnTo>
                    <a:lnTo>
                      <a:pt x="24" y="8680"/>
                    </a:lnTo>
                    <a:lnTo>
                      <a:pt x="727" y="8859"/>
                    </a:lnTo>
                    <a:lnTo>
                      <a:pt x="2953" y="9431"/>
                    </a:lnTo>
                    <a:lnTo>
                      <a:pt x="3536" y="11538"/>
                    </a:lnTo>
                    <a:lnTo>
                      <a:pt x="3727" y="12217"/>
                    </a:lnTo>
                    <a:lnTo>
                      <a:pt x="4358" y="11859"/>
                    </a:lnTo>
                    <a:lnTo>
                      <a:pt x="6370" y="10740"/>
                    </a:lnTo>
                    <a:lnTo>
                      <a:pt x="8299" y="11836"/>
                    </a:lnTo>
                    <a:lnTo>
                      <a:pt x="8930" y="12193"/>
                    </a:lnTo>
                    <a:lnTo>
                      <a:pt x="9121" y="11502"/>
                    </a:lnTo>
                    <a:lnTo>
                      <a:pt x="9716" y="9335"/>
                    </a:lnTo>
                    <a:lnTo>
                      <a:pt x="11871" y="8764"/>
                    </a:lnTo>
                    <a:lnTo>
                      <a:pt x="12573" y="8585"/>
                    </a:lnTo>
                    <a:lnTo>
                      <a:pt x="12216" y="7978"/>
                    </a:lnTo>
                    <a:lnTo>
                      <a:pt x="11049" y="6025"/>
                    </a:lnTo>
                    <a:lnTo>
                      <a:pt x="12169" y="4156"/>
                    </a:lnTo>
                    <a:lnTo>
                      <a:pt x="12538" y="3537"/>
                    </a:lnTo>
                    <a:lnTo>
                      <a:pt x="11847" y="3358"/>
                    </a:lnTo>
                    <a:lnTo>
                      <a:pt x="9609" y="2775"/>
                    </a:lnTo>
                    <a:lnTo>
                      <a:pt x="9025" y="679"/>
                    </a:lnTo>
                    <a:lnTo>
                      <a:pt x="8835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561;p38"/>
              <p:cNvSpPr/>
              <p:nvPr/>
            </p:nvSpPr>
            <p:spPr>
              <a:xfrm>
                <a:off x="8664750" y="-893425"/>
                <a:ext cx="32475" cy="47650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1906" extrusionOk="0">
                    <a:moveTo>
                      <a:pt x="537" y="0"/>
                    </a:moveTo>
                    <a:lnTo>
                      <a:pt x="346" y="679"/>
                    </a:lnTo>
                    <a:lnTo>
                      <a:pt x="1" y="1905"/>
                    </a:lnTo>
                    <a:cubicBezTo>
                      <a:pt x="453" y="1250"/>
                      <a:pt x="894" y="774"/>
                      <a:pt x="1299" y="429"/>
                    </a:cubicBezTo>
                    <a:lnTo>
                      <a:pt x="1168" y="357"/>
                    </a:lnTo>
                    <a:lnTo>
                      <a:pt x="53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562;p38"/>
              <p:cNvSpPr/>
              <p:nvPr/>
            </p:nvSpPr>
            <p:spPr>
              <a:xfrm>
                <a:off x="8587075" y="-819900"/>
                <a:ext cx="64025" cy="72650"/>
              </a:xfrm>
              <a:custGeom>
                <a:avLst/>
                <a:gdLst/>
                <a:ahLst/>
                <a:cxnLst/>
                <a:rect l="l" t="t" r="r" b="b"/>
                <a:pathLst>
                  <a:path w="2561" h="2906" extrusionOk="0">
                    <a:moveTo>
                      <a:pt x="2560" y="0"/>
                    </a:moveTo>
                    <a:lnTo>
                      <a:pt x="703" y="476"/>
                    </a:lnTo>
                    <a:lnTo>
                      <a:pt x="0" y="655"/>
                    </a:lnTo>
                    <a:lnTo>
                      <a:pt x="370" y="1262"/>
                    </a:lnTo>
                    <a:lnTo>
                      <a:pt x="1334" y="2905"/>
                    </a:lnTo>
                    <a:cubicBezTo>
                      <a:pt x="1453" y="2655"/>
                      <a:pt x="1572" y="2381"/>
                      <a:pt x="1691" y="2131"/>
                    </a:cubicBezTo>
                    <a:lnTo>
                      <a:pt x="1072" y="1084"/>
                    </a:lnTo>
                    <a:lnTo>
                      <a:pt x="2227" y="786"/>
                    </a:lnTo>
                    <a:cubicBezTo>
                      <a:pt x="2334" y="512"/>
                      <a:pt x="2441" y="238"/>
                      <a:pt x="256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563;p38"/>
              <p:cNvSpPr/>
              <p:nvPr/>
            </p:nvSpPr>
            <p:spPr>
              <a:xfrm>
                <a:off x="8668925" y="-936300"/>
                <a:ext cx="29500" cy="42000"/>
              </a:xfrm>
              <a:custGeom>
                <a:avLst/>
                <a:gdLst/>
                <a:ahLst/>
                <a:cxnLst/>
                <a:rect l="l" t="t" r="r" b="b"/>
                <a:pathLst>
                  <a:path w="1180" h="1680" extrusionOk="0">
                    <a:moveTo>
                      <a:pt x="1" y="1"/>
                    </a:moveTo>
                    <a:lnTo>
                      <a:pt x="286" y="1001"/>
                    </a:lnTo>
                    <a:lnTo>
                      <a:pt x="477" y="1679"/>
                    </a:lnTo>
                    <a:lnTo>
                      <a:pt x="1096" y="1322"/>
                    </a:lnTo>
                    <a:lnTo>
                      <a:pt x="1179" y="1275"/>
                    </a:lnTo>
                    <a:cubicBezTo>
                      <a:pt x="822" y="977"/>
                      <a:pt x="405" y="560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564;p38"/>
              <p:cNvSpPr/>
              <p:nvPr/>
            </p:nvSpPr>
            <p:spPr>
              <a:xfrm>
                <a:off x="8587375" y="-1038975"/>
                <a:ext cx="63725" cy="72650"/>
              </a:xfrm>
              <a:custGeom>
                <a:avLst/>
                <a:gdLst/>
                <a:ahLst/>
                <a:cxnLst/>
                <a:rect l="l" t="t" r="r" b="b"/>
                <a:pathLst>
                  <a:path w="2549" h="2906" extrusionOk="0">
                    <a:moveTo>
                      <a:pt x="1346" y="0"/>
                    </a:moveTo>
                    <a:lnTo>
                      <a:pt x="369" y="1631"/>
                    </a:lnTo>
                    <a:lnTo>
                      <a:pt x="0" y="2250"/>
                    </a:lnTo>
                    <a:lnTo>
                      <a:pt x="703" y="2429"/>
                    </a:lnTo>
                    <a:lnTo>
                      <a:pt x="2548" y="2905"/>
                    </a:lnTo>
                    <a:cubicBezTo>
                      <a:pt x="2453" y="2667"/>
                      <a:pt x="2334" y="2393"/>
                      <a:pt x="2239" y="2107"/>
                    </a:cubicBezTo>
                    <a:lnTo>
                      <a:pt x="1084" y="1810"/>
                    </a:lnTo>
                    <a:lnTo>
                      <a:pt x="1703" y="774"/>
                    </a:lnTo>
                    <a:cubicBezTo>
                      <a:pt x="1584" y="524"/>
                      <a:pt x="1477" y="250"/>
                      <a:pt x="134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565;p38"/>
              <p:cNvSpPr/>
              <p:nvPr/>
            </p:nvSpPr>
            <p:spPr>
              <a:xfrm>
                <a:off x="6467750" y="-287700"/>
                <a:ext cx="233400" cy="217300"/>
              </a:xfrm>
              <a:custGeom>
                <a:avLst/>
                <a:gdLst/>
                <a:ahLst/>
                <a:cxnLst/>
                <a:rect l="l" t="t" r="r" b="b"/>
                <a:pathLst>
                  <a:path w="9336" h="8692" extrusionOk="0">
                    <a:moveTo>
                      <a:pt x="5716" y="0"/>
                    </a:moveTo>
                    <a:lnTo>
                      <a:pt x="5085" y="358"/>
                    </a:lnTo>
                    <a:lnTo>
                      <a:pt x="3085" y="1465"/>
                    </a:lnTo>
                    <a:lnTo>
                      <a:pt x="1144" y="381"/>
                    </a:lnTo>
                    <a:lnTo>
                      <a:pt x="525" y="24"/>
                    </a:lnTo>
                    <a:lnTo>
                      <a:pt x="322" y="715"/>
                    </a:lnTo>
                    <a:lnTo>
                      <a:pt x="1" y="1917"/>
                    </a:lnTo>
                    <a:cubicBezTo>
                      <a:pt x="227" y="1977"/>
                      <a:pt x="441" y="2036"/>
                      <a:pt x="680" y="2084"/>
                    </a:cubicBezTo>
                    <a:lnTo>
                      <a:pt x="965" y="1060"/>
                    </a:lnTo>
                    <a:lnTo>
                      <a:pt x="2823" y="2096"/>
                    </a:lnTo>
                    <a:lnTo>
                      <a:pt x="2823" y="2786"/>
                    </a:lnTo>
                    <a:cubicBezTo>
                      <a:pt x="2930" y="3156"/>
                      <a:pt x="3144" y="3870"/>
                      <a:pt x="3525" y="4656"/>
                    </a:cubicBezTo>
                    <a:lnTo>
                      <a:pt x="3525" y="2013"/>
                    </a:lnTo>
                    <a:lnTo>
                      <a:pt x="5287" y="1024"/>
                    </a:lnTo>
                    <a:lnTo>
                      <a:pt x="5835" y="3036"/>
                    </a:lnTo>
                    <a:lnTo>
                      <a:pt x="3739" y="5072"/>
                    </a:lnTo>
                    <a:cubicBezTo>
                      <a:pt x="3835" y="5263"/>
                      <a:pt x="3954" y="5442"/>
                      <a:pt x="4073" y="5644"/>
                    </a:cubicBezTo>
                    <a:cubicBezTo>
                      <a:pt x="4097" y="5656"/>
                      <a:pt x="4097" y="5668"/>
                      <a:pt x="4109" y="5680"/>
                    </a:cubicBezTo>
                    <a:lnTo>
                      <a:pt x="6395" y="3465"/>
                    </a:lnTo>
                    <a:lnTo>
                      <a:pt x="8359" y="3977"/>
                    </a:lnTo>
                    <a:lnTo>
                      <a:pt x="7288" y="5775"/>
                    </a:lnTo>
                    <a:lnTo>
                      <a:pt x="4180" y="5775"/>
                    </a:lnTo>
                    <a:cubicBezTo>
                      <a:pt x="4347" y="6013"/>
                      <a:pt x="4525" y="6251"/>
                      <a:pt x="4716" y="6454"/>
                    </a:cubicBezTo>
                    <a:lnTo>
                      <a:pt x="7383" y="6454"/>
                    </a:lnTo>
                    <a:lnTo>
                      <a:pt x="8395" y="8168"/>
                    </a:lnTo>
                    <a:lnTo>
                      <a:pt x="7585" y="8382"/>
                    </a:lnTo>
                    <a:cubicBezTo>
                      <a:pt x="8061" y="8525"/>
                      <a:pt x="8573" y="8644"/>
                      <a:pt x="9109" y="8692"/>
                    </a:cubicBezTo>
                    <a:lnTo>
                      <a:pt x="9335" y="8632"/>
                    </a:lnTo>
                    <a:lnTo>
                      <a:pt x="9335" y="8382"/>
                    </a:lnTo>
                    <a:lnTo>
                      <a:pt x="9097" y="7989"/>
                    </a:lnTo>
                    <a:lnTo>
                      <a:pt x="7930" y="6037"/>
                    </a:lnTo>
                    <a:lnTo>
                      <a:pt x="9050" y="4168"/>
                    </a:lnTo>
                    <a:lnTo>
                      <a:pt x="9312" y="3703"/>
                    </a:lnTo>
                    <a:lnTo>
                      <a:pt x="9312" y="3525"/>
                    </a:lnTo>
                    <a:lnTo>
                      <a:pt x="8704" y="3358"/>
                    </a:lnTo>
                    <a:lnTo>
                      <a:pt x="6490" y="2775"/>
                    </a:lnTo>
                    <a:lnTo>
                      <a:pt x="5906" y="679"/>
                    </a:lnTo>
                    <a:lnTo>
                      <a:pt x="5716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566;p38"/>
              <p:cNvSpPr/>
              <p:nvPr/>
            </p:nvSpPr>
            <p:spPr>
              <a:xfrm>
                <a:off x="6389475" y="-593700"/>
                <a:ext cx="3116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29" extrusionOk="0">
                    <a:moveTo>
                      <a:pt x="4084" y="1072"/>
                    </a:moveTo>
                    <a:lnTo>
                      <a:pt x="5942" y="2120"/>
                    </a:lnTo>
                    <a:lnTo>
                      <a:pt x="5942" y="5287"/>
                    </a:lnTo>
                    <a:lnTo>
                      <a:pt x="3561" y="2977"/>
                    </a:lnTo>
                    <a:lnTo>
                      <a:pt x="4084" y="1072"/>
                    </a:lnTo>
                    <a:close/>
                    <a:moveTo>
                      <a:pt x="8394" y="1049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49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42" y="6466"/>
                    </a:moveTo>
                    <a:lnTo>
                      <a:pt x="3060" y="8764"/>
                    </a:lnTo>
                    <a:lnTo>
                      <a:pt x="1096" y="8264"/>
                    </a:lnTo>
                    <a:lnTo>
                      <a:pt x="2168" y="6466"/>
                    </a:lnTo>
                    <a:close/>
                    <a:moveTo>
                      <a:pt x="6644" y="6954"/>
                    </a:moveTo>
                    <a:lnTo>
                      <a:pt x="9026" y="9264"/>
                    </a:lnTo>
                    <a:lnTo>
                      <a:pt x="8502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92" y="11193"/>
                    </a:lnTo>
                    <a:lnTo>
                      <a:pt x="3632" y="9192"/>
                    </a:lnTo>
                    <a:lnTo>
                      <a:pt x="5942" y="6942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4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4"/>
                    </a:lnTo>
                    <a:lnTo>
                      <a:pt x="1" y="3632"/>
                    </a:lnTo>
                    <a:lnTo>
                      <a:pt x="358" y="4239"/>
                    </a:lnTo>
                    <a:lnTo>
                      <a:pt x="1525" y="6192"/>
                    </a:lnTo>
                    <a:lnTo>
                      <a:pt x="405" y="8073"/>
                    </a:lnTo>
                    <a:lnTo>
                      <a:pt x="36" y="8680"/>
                    </a:lnTo>
                    <a:lnTo>
                      <a:pt x="739" y="8859"/>
                    </a:lnTo>
                    <a:lnTo>
                      <a:pt x="2965" y="9442"/>
                    </a:lnTo>
                    <a:lnTo>
                      <a:pt x="3549" y="11538"/>
                    </a:lnTo>
                    <a:lnTo>
                      <a:pt x="3739" y="12228"/>
                    </a:lnTo>
                    <a:lnTo>
                      <a:pt x="4370" y="11871"/>
                    </a:lnTo>
                    <a:lnTo>
                      <a:pt x="6370" y="10752"/>
                    </a:lnTo>
                    <a:lnTo>
                      <a:pt x="8311" y="11836"/>
                    </a:lnTo>
                    <a:lnTo>
                      <a:pt x="8930" y="12193"/>
                    </a:lnTo>
                    <a:lnTo>
                      <a:pt x="9133" y="11514"/>
                    </a:lnTo>
                    <a:lnTo>
                      <a:pt x="9728" y="9335"/>
                    </a:lnTo>
                    <a:lnTo>
                      <a:pt x="11883" y="8776"/>
                    </a:lnTo>
                    <a:lnTo>
                      <a:pt x="12466" y="8621"/>
                    </a:lnTo>
                    <a:lnTo>
                      <a:pt x="12466" y="8371"/>
                    </a:lnTo>
                    <a:lnTo>
                      <a:pt x="12228" y="7978"/>
                    </a:lnTo>
                    <a:lnTo>
                      <a:pt x="11061" y="6025"/>
                    </a:lnTo>
                    <a:lnTo>
                      <a:pt x="12181" y="4156"/>
                    </a:lnTo>
                    <a:lnTo>
                      <a:pt x="12466" y="3704"/>
                    </a:lnTo>
                    <a:lnTo>
                      <a:pt x="12466" y="3525"/>
                    </a:lnTo>
                    <a:lnTo>
                      <a:pt x="11847" y="3370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567;p38"/>
              <p:cNvSpPr/>
              <p:nvPr/>
            </p:nvSpPr>
            <p:spPr>
              <a:xfrm>
                <a:off x="6160875" y="-593400"/>
                <a:ext cx="225650" cy="219700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8788" extrusionOk="0">
                    <a:moveTo>
                      <a:pt x="4846" y="1013"/>
                    </a:moveTo>
                    <a:lnTo>
                      <a:pt x="5394" y="3025"/>
                    </a:lnTo>
                    <a:lnTo>
                      <a:pt x="3096" y="5275"/>
                    </a:lnTo>
                    <a:lnTo>
                      <a:pt x="3096" y="2001"/>
                    </a:lnTo>
                    <a:lnTo>
                      <a:pt x="4846" y="1013"/>
                    </a:lnTo>
                    <a:close/>
                    <a:moveTo>
                      <a:pt x="5966" y="3453"/>
                    </a:moveTo>
                    <a:lnTo>
                      <a:pt x="7930" y="3965"/>
                    </a:lnTo>
                    <a:lnTo>
                      <a:pt x="6859" y="5763"/>
                    </a:lnTo>
                    <a:lnTo>
                      <a:pt x="3584" y="5763"/>
                    </a:lnTo>
                    <a:lnTo>
                      <a:pt x="5966" y="3453"/>
                    </a:lnTo>
                    <a:close/>
                    <a:moveTo>
                      <a:pt x="5275" y="1"/>
                    </a:moveTo>
                    <a:lnTo>
                      <a:pt x="4656" y="358"/>
                    </a:lnTo>
                    <a:lnTo>
                      <a:pt x="2644" y="1477"/>
                    </a:lnTo>
                    <a:lnTo>
                      <a:pt x="715" y="394"/>
                    </a:lnTo>
                    <a:lnTo>
                      <a:pt x="84" y="36"/>
                    </a:lnTo>
                    <a:lnTo>
                      <a:pt x="12" y="298"/>
                    </a:lnTo>
                    <a:cubicBezTo>
                      <a:pt x="12" y="405"/>
                      <a:pt x="1" y="584"/>
                      <a:pt x="1" y="810"/>
                    </a:cubicBezTo>
                    <a:cubicBezTo>
                      <a:pt x="1" y="1239"/>
                      <a:pt x="24" y="1822"/>
                      <a:pt x="132" y="2489"/>
                    </a:cubicBezTo>
                    <a:lnTo>
                      <a:pt x="513" y="1060"/>
                    </a:lnTo>
                    <a:lnTo>
                      <a:pt x="2382" y="2108"/>
                    </a:lnTo>
                    <a:lnTo>
                      <a:pt x="2382" y="5275"/>
                    </a:lnTo>
                    <a:lnTo>
                      <a:pt x="274" y="3239"/>
                    </a:lnTo>
                    <a:lnTo>
                      <a:pt x="274" y="3239"/>
                    </a:lnTo>
                    <a:cubicBezTo>
                      <a:pt x="393" y="3715"/>
                      <a:pt x="560" y="4204"/>
                      <a:pt x="786" y="4692"/>
                    </a:cubicBezTo>
                    <a:lnTo>
                      <a:pt x="1870" y="5751"/>
                    </a:lnTo>
                    <a:lnTo>
                      <a:pt x="1382" y="5751"/>
                    </a:lnTo>
                    <a:cubicBezTo>
                      <a:pt x="1846" y="6430"/>
                      <a:pt x="2406" y="7002"/>
                      <a:pt x="3072" y="7442"/>
                    </a:cubicBezTo>
                    <a:lnTo>
                      <a:pt x="3072" y="6906"/>
                    </a:lnTo>
                    <a:lnTo>
                      <a:pt x="4311" y="8097"/>
                    </a:lnTo>
                    <a:cubicBezTo>
                      <a:pt x="4763" y="8299"/>
                      <a:pt x="5251" y="8442"/>
                      <a:pt x="5775" y="8549"/>
                    </a:cubicBezTo>
                    <a:lnTo>
                      <a:pt x="3584" y="6418"/>
                    </a:lnTo>
                    <a:lnTo>
                      <a:pt x="6942" y="6418"/>
                    </a:lnTo>
                    <a:lnTo>
                      <a:pt x="7954" y="8133"/>
                    </a:lnTo>
                    <a:lnTo>
                      <a:pt x="6097" y="8609"/>
                    </a:lnTo>
                    <a:cubicBezTo>
                      <a:pt x="6740" y="8728"/>
                      <a:pt x="7418" y="8787"/>
                      <a:pt x="8156" y="8787"/>
                    </a:cubicBezTo>
                    <a:lnTo>
                      <a:pt x="8335" y="8740"/>
                    </a:lnTo>
                    <a:lnTo>
                      <a:pt x="9026" y="8561"/>
                    </a:lnTo>
                    <a:lnTo>
                      <a:pt x="8668" y="7954"/>
                    </a:lnTo>
                    <a:lnTo>
                      <a:pt x="7513" y="6037"/>
                    </a:lnTo>
                    <a:lnTo>
                      <a:pt x="8633" y="4156"/>
                    </a:lnTo>
                    <a:lnTo>
                      <a:pt x="8990" y="3549"/>
                    </a:lnTo>
                    <a:lnTo>
                      <a:pt x="8287" y="3370"/>
                    </a:lnTo>
                    <a:lnTo>
                      <a:pt x="6049" y="2787"/>
                    </a:lnTo>
                    <a:lnTo>
                      <a:pt x="5477" y="691"/>
                    </a:lnTo>
                    <a:lnTo>
                      <a:pt x="5275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568;p38"/>
              <p:cNvSpPr/>
              <p:nvPr/>
            </p:nvSpPr>
            <p:spPr>
              <a:xfrm>
                <a:off x="7018425" y="-287700"/>
                <a:ext cx="311975" cy="217900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8716" extrusionOk="0">
                    <a:moveTo>
                      <a:pt x="4072" y="1084"/>
                    </a:moveTo>
                    <a:lnTo>
                      <a:pt x="5942" y="2120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72" y="1084"/>
                    </a:lnTo>
                    <a:close/>
                    <a:moveTo>
                      <a:pt x="8394" y="1036"/>
                    </a:moveTo>
                    <a:lnTo>
                      <a:pt x="8942" y="3048"/>
                    </a:lnTo>
                    <a:lnTo>
                      <a:pt x="6632" y="5299"/>
                    </a:lnTo>
                    <a:lnTo>
                      <a:pt x="6632" y="2024"/>
                    </a:lnTo>
                    <a:lnTo>
                      <a:pt x="8394" y="1036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0"/>
                    </a:lnTo>
                    <a:lnTo>
                      <a:pt x="3120" y="3525"/>
                    </a:lnTo>
                    <a:close/>
                    <a:moveTo>
                      <a:pt x="9514" y="3465"/>
                    </a:moveTo>
                    <a:lnTo>
                      <a:pt x="11478" y="3965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02" y="6454"/>
                    </a:moveTo>
                    <a:lnTo>
                      <a:pt x="11514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1"/>
                    </a:lnTo>
                    <a:lnTo>
                      <a:pt x="3644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70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203" y="8716"/>
                    </a:lnTo>
                    <a:lnTo>
                      <a:pt x="2929" y="8716"/>
                    </a:lnTo>
                    <a:lnTo>
                      <a:pt x="1108" y="8239"/>
                    </a:lnTo>
                    <a:lnTo>
                      <a:pt x="2179" y="6442"/>
                    </a:lnTo>
                    <a:lnTo>
                      <a:pt x="5454" y="6442"/>
                    </a:lnTo>
                    <a:lnTo>
                      <a:pt x="3120" y="8716"/>
                    </a:lnTo>
                    <a:lnTo>
                      <a:pt x="4120" y="8716"/>
                    </a:lnTo>
                    <a:lnTo>
                      <a:pt x="5966" y="6930"/>
                    </a:lnTo>
                    <a:lnTo>
                      <a:pt x="5966" y="8716"/>
                    </a:lnTo>
                    <a:lnTo>
                      <a:pt x="6668" y="8716"/>
                    </a:lnTo>
                    <a:lnTo>
                      <a:pt x="6668" y="6930"/>
                    </a:lnTo>
                    <a:lnTo>
                      <a:pt x="8513" y="8716"/>
                    </a:lnTo>
                    <a:lnTo>
                      <a:pt x="12097" y="8716"/>
                    </a:lnTo>
                    <a:lnTo>
                      <a:pt x="12478" y="8620"/>
                    </a:lnTo>
                    <a:lnTo>
                      <a:pt x="12478" y="8359"/>
                    </a:lnTo>
                    <a:lnTo>
                      <a:pt x="12252" y="7978"/>
                    </a:lnTo>
                    <a:lnTo>
                      <a:pt x="11085" y="6025"/>
                    </a:lnTo>
                    <a:lnTo>
                      <a:pt x="12204" y="4156"/>
                    </a:lnTo>
                    <a:lnTo>
                      <a:pt x="12466" y="3691"/>
                    </a:lnTo>
                    <a:lnTo>
                      <a:pt x="12466" y="3513"/>
                    </a:lnTo>
                    <a:lnTo>
                      <a:pt x="11859" y="3346"/>
                    </a:lnTo>
                    <a:lnTo>
                      <a:pt x="9609" y="2775"/>
                    </a:lnTo>
                    <a:lnTo>
                      <a:pt x="9037" y="679"/>
                    </a:lnTo>
                    <a:lnTo>
                      <a:pt x="883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569;p38"/>
              <p:cNvSpPr/>
              <p:nvPr/>
            </p:nvSpPr>
            <p:spPr>
              <a:xfrm>
                <a:off x="7018425" y="-593700"/>
                <a:ext cx="3113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55" h="12229" extrusionOk="0">
                    <a:moveTo>
                      <a:pt x="4072" y="1072"/>
                    </a:moveTo>
                    <a:lnTo>
                      <a:pt x="5942" y="2120"/>
                    </a:lnTo>
                    <a:lnTo>
                      <a:pt x="5942" y="5287"/>
                    </a:lnTo>
                    <a:lnTo>
                      <a:pt x="3560" y="2977"/>
                    </a:lnTo>
                    <a:lnTo>
                      <a:pt x="4072" y="1072"/>
                    </a:lnTo>
                    <a:close/>
                    <a:moveTo>
                      <a:pt x="8394" y="1049"/>
                    </a:moveTo>
                    <a:lnTo>
                      <a:pt x="8942" y="3049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49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20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02" y="6466"/>
                    </a:moveTo>
                    <a:lnTo>
                      <a:pt x="11514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30" y="6466"/>
                    </a:moveTo>
                    <a:lnTo>
                      <a:pt x="3048" y="8764"/>
                    </a:lnTo>
                    <a:lnTo>
                      <a:pt x="1084" y="8264"/>
                    </a:lnTo>
                    <a:lnTo>
                      <a:pt x="2156" y="6466"/>
                    </a:lnTo>
                    <a:close/>
                    <a:moveTo>
                      <a:pt x="6632" y="6954"/>
                    </a:moveTo>
                    <a:lnTo>
                      <a:pt x="9014" y="9264"/>
                    </a:lnTo>
                    <a:lnTo>
                      <a:pt x="8502" y="11169"/>
                    </a:lnTo>
                    <a:lnTo>
                      <a:pt x="6632" y="10121"/>
                    </a:lnTo>
                    <a:lnTo>
                      <a:pt x="6632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80" y="11193"/>
                    </a:lnTo>
                    <a:lnTo>
                      <a:pt x="3632" y="9192"/>
                    </a:lnTo>
                    <a:lnTo>
                      <a:pt x="5942" y="6942"/>
                    </a:lnTo>
                    <a:close/>
                    <a:moveTo>
                      <a:pt x="8835" y="1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4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13" y="6192"/>
                    </a:lnTo>
                    <a:lnTo>
                      <a:pt x="405" y="8073"/>
                    </a:lnTo>
                    <a:lnTo>
                      <a:pt x="24" y="8680"/>
                    </a:lnTo>
                    <a:lnTo>
                      <a:pt x="727" y="8859"/>
                    </a:lnTo>
                    <a:lnTo>
                      <a:pt x="2965" y="9442"/>
                    </a:lnTo>
                    <a:lnTo>
                      <a:pt x="3537" y="11538"/>
                    </a:lnTo>
                    <a:lnTo>
                      <a:pt x="3739" y="12228"/>
                    </a:lnTo>
                    <a:lnTo>
                      <a:pt x="4358" y="11871"/>
                    </a:lnTo>
                    <a:lnTo>
                      <a:pt x="6370" y="10752"/>
                    </a:lnTo>
                    <a:lnTo>
                      <a:pt x="8299" y="11836"/>
                    </a:lnTo>
                    <a:lnTo>
                      <a:pt x="8930" y="12193"/>
                    </a:lnTo>
                    <a:lnTo>
                      <a:pt x="9121" y="11514"/>
                    </a:lnTo>
                    <a:lnTo>
                      <a:pt x="9716" y="9335"/>
                    </a:lnTo>
                    <a:lnTo>
                      <a:pt x="11871" y="8776"/>
                    </a:lnTo>
                    <a:lnTo>
                      <a:pt x="12454" y="8621"/>
                    </a:lnTo>
                    <a:lnTo>
                      <a:pt x="12454" y="8371"/>
                    </a:lnTo>
                    <a:lnTo>
                      <a:pt x="12216" y="7978"/>
                    </a:lnTo>
                    <a:lnTo>
                      <a:pt x="11061" y="6025"/>
                    </a:lnTo>
                    <a:lnTo>
                      <a:pt x="12169" y="4156"/>
                    </a:lnTo>
                    <a:lnTo>
                      <a:pt x="12454" y="3704"/>
                    </a:lnTo>
                    <a:lnTo>
                      <a:pt x="12454" y="3525"/>
                    </a:lnTo>
                    <a:lnTo>
                      <a:pt x="11847" y="3370"/>
                    </a:lnTo>
                    <a:lnTo>
                      <a:pt x="9609" y="2787"/>
                    </a:lnTo>
                    <a:lnTo>
                      <a:pt x="9037" y="691"/>
                    </a:lnTo>
                    <a:lnTo>
                      <a:pt x="8835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570;p38"/>
              <p:cNvSpPr/>
              <p:nvPr/>
            </p:nvSpPr>
            <p:spPr>
              <a:xfrm>
                <a:off x="6700525" y="-287400"/>
                <a:ext cx="316150" cy="217900"/>
              </a:xfrm>
              <a:custGeom>
                <a:avLst/>
                <a:gdLst/>
                <a:ahLst/>
                <a:cxnLst/>
                <a:rect l="l" t="t" r="r" b="b"/>
                <a:pathLst>
                  <a:path w="12646" h="8716" extrusionOk="0">
                    <a:moveTo>
                      <a:pt x="4096" y="1072"/>
                    </a:moveTo>
                    <a:lnTo>
                      <a:pt x="5954" y="2108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18" y="1024"/>
                    </a:moveTo>
                    <a:lnTo>
                      <a:pt x="8966" y="3036"/>
                    </a:lnTo>
                    <a:lnTo>
                      <a:pt x="6656" y="5287"/>
                    </a:lnTo>
                    <a:lnTo>
                      <a:pt x="6656" y="2012"/>
                    </a:lnTo>
                    <a:lnTo>
                      <a:pt x="8418" y="1024"/>
                    </a:lnTo>
                    <a:close/>
                    <a:moveTo>
                      <a:pt x="3144" y="3513"/>
                    </a:moveTo>
                    <a:lnTo>
                      <a:pt x="5454" y="5763"/>
                    </a:lnTo>
                    <a:lnTo>
                      <a:pt x="2084" y="5763"/>
                    </a:lnTo>
                    <a:lnTo>
                      <a:pt x="1072" y="4048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53"/>
                    </a:lnTo>
                    <a:lnTo>
                      <a:pt x="10419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42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68" y="6442"/>
                    </a:lnTo>
                    <a:close/>
                    <a:moveTo>
                      <a:pt x="8847" y="0"/>
                    </a:moveTo>
                    <a:lnTo>
                      <a:pt x="8216" y="357"/>
                    </a:lnTo>
                    <a:lnTo>
                      <a:pt x="6216" y="1477"/>
                    </a:lnTo>
                    <a:lnTo>
                      <a:pt x="4275" y="381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7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167" y="8704"/>
                    </a:lnTo>
                    <a:cubicBezTo>
                      <a:pt x="334" y="8716"/>
                      <a:pt x="489" y="8716"/>
                      <a:pt x="655" y="8716"/>
                    </a:cubicBezTo>
                    <a:lnTo>
                      <a:pt x="2953" y="8716"/>
                    </a:lnTo>
                    <a:lnTo>
                      <a:pt x="1132" y="8239"/>
                    </a:lnTo>
                    <a:lnTo>
                      <a:pt x="2203" y="6442"/>
                    </a:lnTo>
                    <a:lnTo>
                      <a:pt x="5477" y="6442"/>
                    </a:lnTo>
                    <a:lnTo>
                      <a:pt x="3144" y="8716"/>
                    </a:lnTo>
                    <a:lnTo>
                      <a:pt x="4144" y="8716"/>
                    </a:lnTo>
                    <a:lnTo>
                      <a:pt x="5989" y="6930"/>
                    </a:lnTo>
                    <a:lnTo>
                      <a:pt x="5989" y="8716"/>
                    </a:lnTo>
                    <a:lnTo>
                      <a:pt x="6692" y="8716"/>
                    </a:lnTo>
                    <a:lnTo>
                      <a:pt x="6692" y="6930"/>
                    </a:lnTo>
                    <a:lnTo>
                      <a:pt x="8537" y="8716"/>
                    </a:lnTo>
                    <a:lnTo>
                      <a:pt x="12121" y="8716"/>
                    </a:lnTo>
                    <a:lnTo>
                      <a:pt x="12645" y="8585"/>
                    </a:lnTo>
                    <a:lnTo>
                      <a:pt x="12288" y="7977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6"/>
                    </a:lnTo>
                    <a:lnTo>
                      <a:pt x="11847" y="3358"/>
                    </a:lnTo>
                    <a:lnTo>
                      <a:pt x="9621" y="2786"/>
                    </a:lnTo>
                    <a:lnTo>
                      <a:pt x="9037" y="679"/>
                    </a:lnTo>
                    <a:lnTo>
                      <a:pt x="884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571;p38"/>
              <p:cNvSpPr/>
              <p:nvPr/>
            </p:nvSpPr>
            <p:spPr>
              <a:xfrm>
                <a:off x="6700825" y="-593700"/>
                <a:ext cx="3149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29" extrusionOk="0">
                    <a:moveTo>
                      <a:pt x="4084" y="1072"/>
                    </a:moveTo>
                    <a:lnTo>
                      <a:pt x="5942" y="2120"/>
                    </a:lnTo>
                    <a:lnTo>
                      <a:pt x="5942" y="5287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406" y="1049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406" y="1049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56" y="6466"/>
                    </a:lnTo>
                    <a:close/>
                    <a:moveTo>
                      <a:pt x="5442" y="6466"/>
                    </a:moveTo>
                    <a:lnTo>
                      <a:pt x="3060" y="8764"/>
                    </a:lnTo>
                    <a:lnTo>
                      <a:pt x="1096" y="8264"/>
                    </a:lnTo>
                    <a:lnTo>
                      <a:pt x="2167" y="6466"/>
                    </a:lnTo>
                    <a:close/>
                    <a:moveTo>
                      <a:pt x="6644" y="6954"/>
                    </a:moveTo>
                    <a:lnTo>
                      <a:pt x="9025" y="9264"/>
                    </a:lnTo>
                    <a:lnTo>
                      <a:pt x="8502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92" y="11193"/>
                    </a:lnTo>
                    <a:lnTo>
                      <a:pt x="3644" y="9192"/>
                    </a:lnTo>
                    <a:lnTo>
                      <a:pt x="5942" y="6942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4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4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94" y="10752"/>
                    </a:lnTo>
                    <a:lnTo>
                      <a:pt x="8323" y="11836"/>
                    </a:lnTo>
                    <a:lnTo>
                      <a:pt x="8954" y="12193"/>
                    </a:lnTo>
                    <a:lnTo>
                      <a:pt x="9145" y="11514"/>
                    </a:lnTo>
                    <a:lnTo>
                      <a:pt x="9740" y="9335"/>
                    </a:lnTo>
                    <a:lnTo>
                      <a:pt x="11895" y="8776"/>
                    </a:lnTo>
                    <a:lnTo>
                      <a:pt x="12597" y="8597"/>
                    </a:lnTo>
                    <a:lnTo>
                      <a:pt x="12240" y="7978"/>
                    </a:lnTo>
                    <a:lnTo>
                      <a:pt x="11085" y="6025"/>
                    </a:lnTo>
                    <a:lnTo>
                      <a:pt x="12193" y="4156"/>
                    </a:lnTo>
                    <a:lnTo>
                      <a:pt x="12550" y="3549"/>
                    </a:lnTo>
                    <a:lnTo>
                      <a:pt x="11859" y="3370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572;p38"/>
              <p:cNvSpPr/>
              <p:nvPr/>
            </p:nvSpPr>
            <p:spPr>
              <a:xfrm>
                <a:off x="7647075" y="-287700"/>
                <a:ext cx="311975" cy="217900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8716" extrusionOk="0">
                    <a:moveTo>
                      <a:pt x="4084" y="1084"/>
                    </a:moveTo>
                    <a:lnTo>
                      <a:pt x="5942" y="2120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84" y="1084"/>
                    </a:lnTo>
                    <a:close/>
                    <a:moveTo>
                      <a:pt x="8394" y="1036"/>
                    </a:moveTo>
                    <a:lnTo>
                      <a:pt x="8954" y="3048"/>
                    </a:lnTo>
                    <a:lnTo>
                      <a:pt x="6644" y="5299"/>
                    </a:lnTo>
                    <a:lnTo>
                      <a:pt x="6644" y="2024"/>
                    </a:lnTo>
                    <a:lnTo>
                      <a:pt x="8394" y="1036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0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65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65"/>
                    </a:lnTo>
                    <a:lnTo>
                      <a:pt x="4275" y="381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81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215" y="8716"/>
                    </a:lnTo>
                    <a:lnTo>
                      <a:pt x="2929" y="8716"/>
                    </a:lnTo>
                    <a:lnTo>
                      <a:pt x="1120" y="8239"/>
                    </a:lnTo>
                    <a:lnTo>
                      <a:pt x="2191" y="6442"/>
                    </a:lnTo>
                    <a:lnTo>
                      <a:pt x="5465" y="6442"/>
                    </a:lnTo>
                    <a:lnTo>
                      <a:pt x="3132" y="8716"/>
                    </a:lnTo>
                    <a:lnTo>
                      <a:pt x="4120" y="8716"/>
                    </a:lnTo>
                    <a:lnTo>
                      <a:pt x="5977" y="6930"/>
                    </a:lnTo>
                    <a:lnTo>
                      <a:pt x="5977" y="8716"/>
                    </a:lnTo>
                    <a:lnTo>
                      <a:pt x="6668" y="8716"/>
                    </a:lnTo>
                    <a:lnTo>
                      <a:pt x="6668" y="6930"/>
                    </a:lnTo>
                    <a:lnTo>
                      <a:pt x="8513" y="8716"/>
                    </a:lnTo>
                    <a:lnTo>
                      <a:pt x="9906" y="8716"/>
                    </a:lnTo>
                    <a:cubicBezTo>
                      <a:pt x="10823" y="8716"/>
                      <a:pt x="11669" y="8585"/>
                      <a:pt x="12443" y="8299"/>
                    </a:cubicBezTo>
                    <a:lnTo>
                      <a:pt x="12252" y="7978"/>
                    </a:lnTo>
                    <a:lnTo>
                      <a:pt x="11085" y="6025"/>
                    </a:lnTo>
                    <a:lnTo>
                      <a:pt x="12204" y="4156"/>
                    </a:lnTo>
                    <a:lnTo>
                      <a:pt x="12478" y="3691"/>
                    </a:lnTo>
                    <a:lnTo>
                      <a:pt x="12478" y="3513"/>
                    </a:lnTo>
                    <a:lnTo>
                      <a:pt x="11871" y="3346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573;p38"/>
              <p:cNvSpPr/>
              <p:nvPr/>
            </p:nvSpPr>
            <p:spPr>
              <a:xfrm>
                <a:off x="7647075" y="-593700"/>
                <a:ext cx="3116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29" extrusionOk="0">
                    <a:moveTo>
                      <a:pt x="4084" y="1072"/>
                    </a:moveTo>
                    <a:lnTo>
                      <a:pt x="5942" y="2120"/>
                    </a:lnTo>
                    <a:lnTo>
                      <a:pt x="5942" y="5287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394" y="1049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49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42" y="6466"/>
                    </a:moveTo>
                    <a:lnTo>
                      <a:pt x="3060" y="8764"/>
                    </a:lnTo>
                    <a:lnTo>
                      <a:pt x="1096" y="8264"/>
                    </a:lnTo>
                    <a:lnTo>
                      <a:pt x="2167" y="6466"/>
                    </a:lnTo>
                    <a:close/>
                    <a:moveTo>
                      <a:pt x="6644" y="6954"/>
                    </a:moveTo>
                    <a:lnTo>
                      <a:pt x="9025" y="9264"/>
                    </a:lnTo>
                    <a:lnTo>
                      <a:pt x="8502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91" y="11193"/>
                    </a:lnTo>
                    <a:lnTo>
                      <a:pt x="3632" y="9192"/>
                    </a:lnTo>
                    <a:lnTo>
                      <a:pt x="5942" y="6942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4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24" y="6192"/>
                    </a:lnTo>
                    <a:lnTo>
                      <a:pt x="405" y="8073"/>
                    </a:lnTo>
                    <a:lnTo>
                      <a:pt x="36" y="8680"/>
                    </a:lnTo>
                    <a:lnTo>
                      <a:pt x="727" y="8859"/>
                    </a:lnTo>
                    <a:lnTo>
                      <a:pt x="2965" y="9442"/>
                    </a:lnTo>
                    <a:lnTo>
                      <a:pt x="3549" y="11538"/>
                    </a:lnTo>
                    <a:lnTo>
                      <a:pt x="3739" y="12228"/>
                    </a:lnTo>
                    <a:lnTo>
                      <a:pt x="4370" y="11871"/>
                    </a:lnTo>
                    <a:lnTo>
                      <a:pt x="6370" y="10752"/>
                    </a:lnTo>
                    <a:lnTo>
                      <a:pt x="8311" y="11836"/>
                    </a:lnTo>
                    <a:lnTo>
                      <a:pt x="8930" y="12193"/>
                    </a:lnTo>
                    <a:lnTo>
                      <a:pt x="9133" y="11514"/>
                    </a:lnTo>
                    <a:lnTo>
                      <a:pt x="9728" y="9335"/>
                    </a:lnTo>
                    <a:lnTo>
                      <a:pt x="11883" y="8776"/>
                    </a:lnTo>
                    <a:lnTo>
                      <a:pt x="12466" y="8621"/>
                    </a:lnTo>
                    <a:lnTo>
                      <a:pt x="12466" y="8371"/>
                    </a:lnTo>
                    <a:lnTo>
                      <a:pt x="12228" y="7978"/>
                    </a:lnTo>
                    <a:lnTo>
                      <a:pt x="11061" y="6025"/>
                    </a:lnTo>
                    <a:lnTo>
                      <a:pt x="12181" y="4156"/>
                    </a:lnTo>
                    <a:lnTo>
                      <a:pt x="12466" y="3704"/>
                    </a:lnTo>
                    <a:lnTo>
                      <a:pt x="12466" y="3525"/>
                    </a:lnTo>
                    <a:lnTo>
                      <a:pt x="11847" y="3370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574;p38"/>
              <p:cNvSpPr/>
              <p:nvPr/>
            </p:nvSpPr>
            <p:spPr>
              <a:xfrm>
                <a:off x="7329475" y="-287400"/>
                <a:ext cx="315550" cy="217900"/>
              </a:xfrm>
              <a:custGeom>
                <a:avLst/>
                <a:gdLst/>
                <a:ahLst/>
                <a:cxnLst/>
                <a:rect l="l" t="t" r="r" b="b"/>
                <a:pathLst>
                  <a:path w="12622" h="8716" extrusionOk="0">
                    <a:moveTo>
                      <a:pt x="4096" y="1072"/>
                    </a:moveTo>
                    <a:lnTo>
                      <a:pt x="5954" y="2108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06" y="1024"/>
                    </a:moveTo>
                    <a:lnTo>
                      <a:pt x="8954" y="3036"/>
                    </a:lnTo>
                    <a:lnTo>
                      <a:pt x="6656" y="5287"/>
                    </a:lnTo>
                    <a:lnTo>
                      <a:pt x="6656" y="2012"/>
                    </a:lnTo>
                    <a:lnTo>
                      <a:pt x="8406" y="1024"/>
                    </a:lnTo>
                    <a:close/>
                    <a:moveTo>
                      <a:pt x="3144" y="3513"/>
                    </a:moveTo>
                    <a:lnTo>
                      <a:pt x="5442" y="5763"/>
                    </a:lnTo>
                    <a:lnTo>
                      <a:pt x="2084" y="5763"/>
                    </a:lnTo>
                    <a:lnTo>
                      <a:pt x="1072" y="4048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53"/>
                    </a:lnTo>
                    <a:lnTo>
                      <a:pt x="10418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42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56" y="6442"/>
                    </a:lnTo>
                    <a:close/>
                    <a:moveTo>
                      <a:pt x="8835" y="0"/>
                    </a:moveTo>
                    <a:lnTo>
                      <a:pt x="8216" y="357"/>
                    </a:lnTo>
                    <a:lnTo>
                      <a:pt x="6204" y="1477"/>
                    </a:lnTo>
                    <a:lnTo>
                      <a:pt x="4275" y="381"/>
                    </a:lnTo>
                    <a:lnTo>
                      <a:pt x="3644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70" y="4239"/>
                    </a:lnTo>
                    <a:lnTo>
                      <a:pt x="1525" y="6192"/>
                    </a:lnTo>
                    <a:lnTo>
                      <a:pt x="417" y="8061"/>
                    </a:lnTo>
                    <a:lnTo>
                      <a:pt x="36" y="8680"/>
                    </a:lnTo>
                    <a:lnTo>
                      <a:pt x="203" y="8716"/>
                    </a:lnTo>
                    <a:lnTo>
                      <a:pt x="2929" y="8716"/>
                    </a:lnTo>
                    <a:lnTo>
                      <a:pt x="1108" y="8251"/>
                    </a:lnTo>
                    <a:lnTo>
                      <a:pt x="2179" y="6442"/>
                    </a:lnTo>
                    <a:lnTo>
                      <a:pt x="5454" y="6442"/>
                    </a:lnTo>
                    <a:lnTo>
                      <a:pt x="3120" y="8716"/>
                    </a:lnTo>
                    <a:lnTo>
                      <a:pt x="4120" y="8716"/>
                    </a:lnTo>
                    <a:lnTo>
                      <a:pt x="5966" y="6930"/>
                    </a:lnTo>
                    <a:lnTo>
                      <a:pt x="5966" y="8716"/>
                    </a:lnTo>
                    <a:lnTo>
                      <a:pt x="6668" y="8716"/>
                    </a:lnTo>
                    <a:lnTo>
                      <a:pt x="6668" y="6930"/>
                    </a:lnTo>
                    <a:lnTo>
                      <a:pt x="8513" y="8716"/>
                    </a:lnTo>
                    <a:lnTo>
                      <a:pt x="12097" y="8716"/>
                    </a:lnTo>
                    <a:lnTo>
                      <a:pt x="12621" y="8585"/>
                    </a:lnTo>
                    <a:lnTo>
                      <a:pt x="12264" y="7977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6"/>
                    </a:lnTo>
                    <a:lnTo>
                      <a:pt x="11847" y="3358"/>
                    </a:lnTo>
                    <a:lnTo>
                      <a:pt x="9609" y="2786"/>
                    </a:lnTo>
                    <a:lnTo>
                      <a:pt x="9037" y="679"/>
                    </a:lnTo>
                    <a:lnTo>
                      <a:pt x="883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575;p38"/>
              <p:cNvSpPr/>
              <p:nvPr/>
            </p:nvSpPr>
            <p:spPr>
              <a:xfrm>
                <a:off x="7329775" y="-593700"/>
                <a:ext cx="3149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29" extrusionOk="0">
                    <a:moveTo>
                      <a:pt x="4084" y="1072"/>
                    </a:moveTo>
                    <a:lnTo>
                      <a:pt x="5942" y="2120"/>
                    </a:lnTo>
                    <a:lnTo>
                      <a:pt x="5942" y="5287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394" y="1049"/>
                    </a:moveTo>
                    <a:lnTo>
                      <a:pt x="8942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49"/>
                    </a:lnTo>
                    <a:close/>
                    <a:moveTo>
                      <a:pt x="3132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6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30" y="6466"/>
                    </a:moveTo>
                    <a:lnTo>
                      <a:pt x="3048" y="8764"/>
                    </a:lnTo>
                    <a:lnTo>
                      <a:pt x="1084" y="8264"/>
                    </a:lnTo>
                    <a:lnTo>
                      <a:pt x="2155" y="6466"/>
                    </a:lnTo>
                    <a:close/>
                    <a:moveTo>
                      <a:pt x="6644" y="6954"/>
                    </a:moveTo>
                    <a:lnTo>
                      <a:pt x="9025" y="9264"/>
                    </a:lnTo>
                    <a:lnTo>
                      <a:pt x="8501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80" y="11193"/>
                    </a:lnTo>
                    <a:lnTo>
                      <a:pt x="3632" y="9192"/>
                    </a:lnTo>
                    <a:lnTo>
                      <a:pt x="5942" y="6942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4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70" y="4239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82" y="10752"/>
                    </a:lnTo>
                    <a:lnTo>
                      <a:pt x="8323" y="11836"/>
                    </a:lnTo>
                    <a:lnTo>
                      <a:pt x="8942" y="12193"/>
                    </a:lnTo>
                    <a:lnTo>
                      <a:pt x="9144" y="11514"/>
                    </a:lnTo>
                    <a:lnTo>
                      <a:pt x="9740" y="9335"/>
                    </a:lnTo>
                    <a:lnTo>
                      <a:pt x="11895" y="8776"/>
                    </a:lnTo>
                    <a:lnTo>
                      <a:pt x="12597" y="8597"/>
                    </a:lnTo>
                    <a:lnTo>
                      <a:pt x="12228" y="7978"/>
                    </a:lnTo>
                    <a:lnTo>
                      <a:pt x="11073" y="6025"/>
                    </a:lnTo>
                    <a:lnTo>
                      <a:pt x="12192" y="4156"/>
                    </a:lnTo>
                    <a:lnTo>
                      <a:pt x="12550" y="3549"/>
                    </a:lnTo>
                    <a:lnTo>
                      <a:pt x="11847" y="3370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576;p38"/>
              <p:cNvSpPr/>
              <p:nvPr/>
            </p:nvSpPr>
            <p:spPr>
              <a:xfrm>
                <a:off x="8276025" y="-593400"/>
                <a:ext cx="173550" cy="217625"/>
              </a:xfrm>
              <a:custGeom>
                <a:avLst/>
                <a:gdLst/>
                <a:ahLst/>
                <a:cxnLst/>
                <a:rect l="l" t="t" r="r" b="b"/>
                <a:pathLst>
                  <a:path w="6942" h="8705" extrusionOk="0">
                    <a:moveTo>
                      <a:pt x="3120" y="3513"/>
                    </a:moveTo>
                    <a:lnTo>
                      <a:pt x="5430" y="5763"/>
                    </a:lnTo>
                    <a:lnTo>
                      <a:pt x="2072" y="5763"/>
                    </a:lnTo>
                    <a:lnTo>
                      <a:pt x="1060" y="4049"/>
                    </a:lnTo>
                    <a:lnTo>
                      <a:pt x="3120" y="3513"/>
                    </a:lnTo>
                    <a:close/>
                    <a:moveTo>
                      <a:pt x="3644" y="1"/>
                    </a:moveTo>
                    <a:lnTo>
                      <a:pt x="3453" y="691"/>
                    </a:lnTo>
                    <a:lnTo>
                      <a:pt x="2858" y="2870"/>
                    </a:lnTo>
                    <a:lnTo>
                      <a:pt x="691" y="3430"/>
                    </a:lnTo>
                    <a:lnTo>
                      <a:pt x="0" y="3608"/>
                    </a:lnTo>
                    <a:lnTo>
                      <a:pt x="369" y="4215"/>
                    </a:lnTo>
                    <a:lnTo>
                      <a:pt x="1536" y="6168"/>
                    </a:lnTo>
                    <a:lnTo>
                      <a:pt x="417" y="8049"/>
                    </a:lnTo>
                    <a:lnTo>
                      <a:pt x="48" y="8657"/>
                    </a:lnTo>
                    <a:lnTo>
                      <a:pt x="239" y="8704"/>
                    </a:lnTo>
                    <a:cubicBezTo>
                      <a:pt x="786" y="8645"/>
                      <a:pt x="1310" y="8537"/>
                      <a:pt x="1786" y="8406"/>
                    </a:cubicBezTo>
                    <a:lnTo>
                      <a:pt x="1120" y="8228"/>
                    </a:lnTo>
                    <a:lnTo>
                      <a:pt x="2191" y="6418"/>
                    </a:lnTo>
                    <a:lnTo>
                      <a:pt x="5037" y="6418"/>
                    </a:lnTo>
                    <a:cubicBezTo>
                      <a:pt x="5275" y="6156"/>
                      <a:pt x="5501" y="5870"/>
                      <a:pt x="5703" y="5561"/>
                    </a:cubicBezTo>
                    <a:cubicBezTo>
                      <a:pt x="5775" y="5442"/>
                      <a:pt x="5834" y="5335"/>
                      <a:pt x="5906" y="5216"/>
                    </a:cubicBezTo>
                    <a:lnTo>
                      <a:pt x="3572" y="2953"/>
                    </a:lnTo>
                    <a:lnTo>
                      <a:pt x="4096" y="1048"/>
                    </a:lnTo>
                    <a:lnTo>
                      <a:pt x="5930" y="2108"/>
                    </a:lnTo>
                    <a:lnTo>
                      <a:pt x="5930" y="5144"/>
                    </a:lnTo>
                    <a:cubicBezTo>
                      <a:pt x="6263" y="4525"/>
                      <a:pt x="6489" y="3906"/>
                      <a:pt x="6632" y="3311"/>
                    </a:cubicBezTo>
                    <a:lnTo>
                      <a:pt x="6632" y="2001"/>
                    </a:lnTo>
                    <a:lnTo>
                      <a:pt x="6882" y="1846"/>
                    </a:lnTo>
                    <a:cubicBezTo>
                      <a:pt x="6918" y="1548"/>
                      <a:pt x="6930" y="1275"/>
                      <a:pt x="6942" y="1037"/>
                    </a:cubicBezTo>
                    <a:lnTo>
                      <a:pt x="6942" y="1037"/>
                    </a:lnTo>
                    <a:lnTo>
                      <a:pt x="6204" y="1453"/>
                    </a:lnTo>
                    <a:lnTo>
                      <a:pt x="4263" y="358"/>
                    </a:lnTo>
                    <a:lnTo>
                      <a:pt x="364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577;p38"/>
              <p:cNvSpPr/>
              <p:nvPr/>
            </p:nvSpPr>
            <p:spPr>
              <a:xfrm>
                <a:off x="7958725" y="-287700"/>
                <a:ext cx="228325" cy="203925"/>
              </a:xfrm>
              <a:custGeom>
                <a:avLst/>
                <a:gdLst/>
                <a:ahLst/>
                <a:cxnLst/>
                <a:rect l="l" t="t" r="r" b="b"/>
                <a:pathLst>
                  <a:path w="9133" h="8157" extrusionOk="0">
                    <a:moveTo>
                      <a:pt x="8835" y="0"/>
                    </a:moveTo>
                    <a:lnTo>
                      <a:pt x="8216" y="358"/>
                    </a:lnTo>
                    <a:lnTo>
                      <a:pt x="6203" y="1465"/>
                    </a:lnTo>
                    <a:lnTo>
                      <a:pt x="4263" y="381"/>
                    </a:lnTo>
                    <a:lnTo>
                      <a:pt x="3644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691" y="3453"/>
                    </a:lnTo>
                    <a:lnTo>
                      <a:pt x="0" y="3632"/>
                    </a:lnTo>
                    <a:lnTo>
                      <a:pt x="369" y="4239"/>
                    </a:lnTo>
                    <a:lnTo>
                      <a:pt x="1524" y="6192"/>
                    </a:lnTo>
                    <a:lnTo>
                      <a:pt x="417" y="8061"/>
                    </a:lnTo>
                    <a:lnTo>
                      <a:pt x="358" y="8156"/>
                    </a:lnTo>
                    <a:cubicBezTo>
                      <a:pt x="786" y="7966"/>
                      <a:pt x="1203" y="7739"/>
                      <a:pt x="1584" y="7454"/>
                    </a:cubicBezTo>
                    <a:lnTo>
                      <a:pt x="2179" y="6442"/>
                    </a:lnTo>
                    <a:lnTo>
                      <a:pt x="2691" y="6442"/>
                    </a:lnTo>
                    <a:cubicBezTo>
                      <a:pt x="2882" y="6239"/>
                      <a:pt x="3060" y="6001"/>
                      <a:pt x="3227" y="5751"/>
                    </a:cubicBezTo>
                    <a:lnTo>
                      <a:pt x="2096" y="5751"/>
                    </a:lnTo>
                    <a:lnTo>
                      <a:pt x="1084" y="4048"/>
                    </a:lnTo>
                    <a:lnTo>
                      <a:pt x="3155" y="3513"/>
                    </a:lnTo>
                    <a:lnTo>
                      <a:pt x="4025" y="4358"/>
                    </a:lnTo>
                    <a:cubicBezTo>
                      <a:pt x="4144" y="4120"/>
                      <a:pt x="4239" y="3882"/>
                      <a:pt x="4310" y="3667"/>
                    </a:cubicBezTo>
                    <a:lnTo>
                      <a:pt x="3584" y="2953"/>
                    </a:lnTo>
                    <a:lnTo>
                      <a:pt x="4108" y="1048"/>
                    </a:lnTo>
                    <a:lnTo>
                      <a:pt x="5965" y="2096"/>
                    </a:lnTo>
                    <a:lnTo>
                      <a:pt x="5965" y="2179"/>
                    </a:lnTo>
                    <a:cubicBezTo>
                      <a:pt x="6168" y="2179"/>
                      <a:pt x="6406" y="2155"/>
                      <a:pt x="6632" y="2108"/>
                    </a:cubicBezTo>
                    <a:lnTo>
                      <a:pt x="6632" y="2024"/>
                    </a:lnTo>
                    <a:lnTo>
                      <a:pt x="8394" y="1036"/>
                    </a:lnTo>
                    <a:lnTo>
                      <a:pt x="8513" y="1453"/>
                    </a:lnTo>
                    <a:cubicBezTo>
                      <a:pt x="8728" y="1334"/>
                      <a:pt x="8942" y="1203"/>
                      <a:pt x="9132" y="1048"/>
                    </a:cubicBezTo>
                    <a:lnTo>
                      <a:pt x="9025" y="679"/>
                    </a:lnTo>
                    <a:lnTo>
                      <a:pt x="883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578;p38"/>
              <p:cNvSpPr/>
              <p:nvPr/>
            </p:nvSpPr>
            <p:spPr>
              <a:xfrm>
                <a:off x="7958725" y="-593700"/>
                <a:ext cx="3143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74" h="12229" extrusionOk="0">
                    <a:moveTo>
                      <a:pt x="4072" y="1072"/>
                    </a:moveTo>
                    <a:lnTo>
                      <a:pt x="5930" y="2120"/>
                    </a:lnTo>
                    <a:lnTo>
                      <a:pt x="5930" y="5287"/>
                    </a:lnTo>
                    <a:lnTo>
                      <a:pt x="3548" y="2977"/>
                    </a:lnTo>
                    <a:lnTo>
                      <a:pt x="4072" y="1072"/>
                    </a:lnTo>
                    <a:close/>
                    <a:moveTo>
                      <a:pt x="8394" y="1049"/>
                    </a:moveTo>
                    <a:lnTo>
                      <a:pt x="8942" y="3049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49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60" y="5775"/>
                    </a:lnTo>
                    <a:lnTo>
                      <a:pt x="1048" y="4061"/>
                    </a:lnTo>
                    <a:lnTo>
                      <a:pt x="3120" y="3525"/>
                    </a:lnTo>
                    <a:close/>
                    <a:moveTo>
                      <a:pt x="9502" y="3465"/>
                    </a:moveTo>
                    <a:lnTo>
                      <a:pt x="11466" y="3977"/>
                    </a:lnTo>
                    <a:lnTo>
                      <a:pt x="10394" y="5775"/>
                    </a:lnTo>
                    <a:lnTo>
                      <a:pt x="7120" y="5775"/>
                    </a:lnTo>
                    <a:lnTo>
                      <a:pt x="9502" y="3465"/>
                    </a:lnTo>
                    <a:close/>
                    <a:moveTo>
                      <a:pt x="10502" y="6466"/>
                    </a:moveTo>
                    <a:lnTo>
                      <a:pt x="11514" y="8168"/>
                    </a:lnTo>
                    <a:lnTo>
                      <a:pt x="9442" y="8704"/>
                    </a:lnTo>
                    <a:lnTo>
                      <a:pt x="7144" y="6466"/>
                    </a:lnTo>
                    <a:close/>
                    <a:moveTo>
                      <a:pt x="5430" y="6466"/>
                    </a:moveTo>
                    <a:lnTo>
                      <a:pt x="3048" y="8764"/>
                    </a:lnTo>
                    <a:lnTo>
                      <a:pt x="1084" y="8264"/>
                    </a:lnTo>
                    <a:lnTo>
                      <a:pt x="2155" y="6466"/>
                    </a:lnTo>
                    <a:close/>
                    <a:moveTo>
                      <a:pt x="6632" y="6954"/>
                    </a:moveTo>
                    <a:lnTo>
                      <a:pt x="9013" y="9264"/>
                    </a:lnTo>
                    <a:lnTo>
                      <a:pt x="8489" y="11169"/>
                    </a:lnTo>
                    <a:lnTo>
                      <a:pt x="6632" y="10121"/>
                    </a:lnTo>
                    <a:lnTo>
                      <a:pt x="6632" y="6954"/>
                    </a:lnTo>
                    <a:close/>
                    <a:moveTo>
                      <a:pt x="5930" y="6942"/>
                    </a:moveTo>
                    <a:lnTo>
                      <a:pt x="5930" y="10216"/>
                    </a:lnTo>
                    <a:lnTo>
                      <a:pt x="4179" y="11193"/>
                    </a:lnTo>
                    <a:lnTo>
                      <a:pt x="3632" y="9192"/>
                    </a:lnTo>
                    <a:lnTo>
                      <a:pt x="5930" y="6942"/>
                    </a:lnTo>
                    <a:close/>
                    <a:moveTo>
                      <a:pt x="8835" y="1"/>
                    </a:moveTo>
                    <a:lnTo>
                      <a:pt x="8216" y="358"/>
                    </a:lnTo>
                    <a:lnTo>
                      <a:pt x="6203" y="1477"/>
                    </a:lnTo>
                    <a:lnTo>
                      <a:pt x="4263" y="394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691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12" y="6192"/>
                    </a:lnTo>
                    <a:lnTo>
                      <a:pt x="393" y="8073"/>
                    </a:lnTo>
                    <a:lnTo>
                      <a:pt x="24" y="8680"/>
                    </a:lnTo>
                    <a:lnTo>
                      <a:pt x="727" y="8859"/>
                    </a:lnTo>
                    <a:lnTo>
                      <a:pt x="2953" y="9442"/>
                    </a:lnTo>
                    <a:lnTo>
                      <a:pt x="3536" y="11538"/>
                    </a:lnTo>
                    <a:lnTo>
                      <a:pt x="3727" y="12228"/>
                    </a:lnTo>
                    <a:lnTo>
                      <a:pt x="4358" y="11871"/>
                    </a:lnTo>
                    <a:lnTo>
                      <a:pt x="6370" y="10752"/>
                    </a:lnTo>
                    <a:lnTo>
                      <a:pt x="8299" y="11836"/>
                    </a:lnTo>
                    <a:lnTo>
                      <a:pt x="8930" y="12193"/>
                    </a:lnTo>
                    <a:lnTo>
                      <a:pt x="9121" y="11514"/>
                    </a:lnTo>
                    <a:lnTo>
                      <a:pt x="9716" y="9335"/>
                    </a:lnTo>
                    <a:lnTo>
                      <a:pt x="11871" y="8776"/>
                    </a:lnTo>
                    <a:lnTo>
                      <a:pt x="12573" y="8597"/>
                    </a:lnTo>
                    <a:lnTo>
                      <a:pt x="12216" y="7978"/>
                    </a:lnTo>
                    <a:lnTo>
                      <a:pt x="11049" y="6025"/>
                    </a:lnTo>
                    <a:lnTo>
                      <a:pt x="12169" y="4156"/>
                    </a:lnTo>
                    <a:lnTo>
                      <a:pt x="12538" y="3549"/>
                    </a:lnTo>
                    <a:lnTo>
                      <a:pt x="11847" y="3370"/>
                    </a:lnTo>
                    <a:lnTo>
                      <a:pt x="9609" y="2787"/>
                    </a:lnTo>
                    <a:lnTo>
                      <a:pt x="9025" y="691"/>
                    </a:lnTo>
                    <a:lnTo>
                      <a:pt x="8835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7" name="مربع نص 126">
            <a:extLst>
              <a:ext uri="{FF2B5EF4-FFF2-40B4-BE49-F238E27FC236}">
                <a16:creationId xmlns:a16="http://schemas.microsoft.com/office/drawing/2014/main" id="{C301AA7F-EF74-4806-9686-ED66E192751E}"/>
              </a:ext>
            </a:extLst>
          </p:cNvPr>
          <p:cNvSpPr txBox="1"/>
          <p:nvPr/>
        </p:nvSpPr>
        <p:spPr>
          <a:xfrm>
            <a:off x="3866854" y="1337589"/>
            <a:ext cx="4743355" cy="228062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r" rtl="1">
              <a:defRPr sz="1600">
                <a:solidFill>
                  <a:schemeClr val="accent6">
                    <a:lumMod val="90000"/>
                  </a:schemeClr>
                </a:solidFill>
                <a:effectLst>
                  <a:glow rad="88900">
                    <a:srgbClr val="743200"/>
                  </a:glow>
                </a:effectLst>
                <a:latin typeface="Hacen Casablanca" panose="02000000000000000000" pitchFamily="2" charset="-78"/>
                <a:cs typeface="Hacen Casablanca" panose="02000000000000000000" pitchFamily="2" charset="-78"/>
              </a:defRPr>
            </a:lvl1pPr>
          </a:lstStyle>
          <a:p>
            <a:pPr>
              <a:lnSpc>
                <a:spcPct val="120000"/>
              </a:lnSpc>
            </a:pPr>
            <a:r>
              <a:rPr lang="ar-SA" sz="2000" dirty="0"/>
              <a:t>إثبات الأسباب، فالجنة لا يدخل إلا باجتماع أمرين:</a:t>
            </a:r>
          </a:p>
          <a:p>
            <a:pPr>
              <a:lnSpc>
                <a:spcPct val="120000"/>
              </a:lnSpc>
            </a:pPr>
            <a:r>
              <a:rPr lang="ar-SA" sz="1850" dirty="0">
                <a:solidFill>
                  <a:srgbClr val="FFA25D"/>
                </a:solidFill>
              </a:rPr>
              <a:t>أ‌ - فضل الله ورحمته وتوفيقه.          ب - العمل الصالح.</a:t>
            </a:r>
          </a:p>
          <a:p>
            <a:pPr>
              <a:lnSpc>
                <a:spcPct val="120000"/>
              </a:lnSpc>
            </a:pPr>
            <a:r>
              <a:rPr lang="ar-SA" sz="2000" dirty="0"/>
              <a:t>كما جاء في الصحيحين أن النبي صلى الله عليه وسلم قال: </a:t>
            </a:r>
            <a:r>
              <a:rPr lang="ar-SA" sz="1800" dirty="0">
                <a:solidFill>
                  <a:srgbClr val="C5D6E9"/>
                </a:solidFill>
                <a:effectLst>
                  <a:glow rad="101600">
                    <a:srgbClr val="283466"/>
                  </a:glow>
                </a:effectLst>
              </a:rPr>
              <a:t>( واعملوا أن أحدكم لن يدخله عمله الجنة ) </a:t>
            </a:r>
            <a:r>
              <a:rPr lang="ar-SA" sz="2000" dirty="0"/>
              <a:t>، قالوا ولا أنت يا رسول الله، قال: </a:t>
            </a:r>
            <a:r>
              <a:rPr lang="ar-SA" sz="1800" dirty="0">
                <a:solidFill>
                  <a:srgbClr val="C5D6E9"/>
                </a:solidFill>
                <a:effectLst>
                  <a:glow rad="101600">
                    <a:srgbClr val="283466"/>
                  </a:glow>
                </a:effectLst>
              </a:rPr>
              <a:t>( ولا أنا إلا أن يغمدني الله برحمة منه وفضل ) </a:t>
            </a:r>
            <a:r>
              <a:rPr lang="ar-SA" sz="2000" dirty="0"/>
              <a:t>.</a:t>
            </a:r>
          </a:p>
        </p:txBody>
      </p:sp>
      <p:grpSp>
        <p:nvGrpSpPr>
          <p:cNvPr id="124" name="مجموعة 123">
            <a:extLst>
              <a:ext uri="{FF2B5EF4-FFF2-40B4-BE49-F238E27FC236}">
                <a16:creationId xmlns:a16="http://schemas.microsoft.com/office/drawing/2014/main" id="{AEE707C8-CEA6-4EC7-B44B-E4409E9636C1}"/>
              </a:ext>
            </a:extLst>
          </p:cNvPr>
          <p:cNvGrpSpPr/>
          <p:nvPr/>
        </p:nvGrpSpPr>
        <p:grpSpPr>
          <a:xfrm>
            <a:off x="236857" y="1498151"/>
            <a:ext cx="3709636" cy="3097353"/>
            <a:chOff x="236857" y="1498151"/>
            <a:chExt cx="3709636" cy="3097353"/>
          </a:xfrm>
        </p:grpSpPr>
        <p:sp>
          <p:nvSpPr>
            <p:cNvPr id="125" name="Google Shape;1138;p29">
              <a:extLst>
                <a:ext uri="{FF2B5EF4-FFF2-40B4-BE49-F238E27FC236}">
                  <a16:creationId xmlns:a16="http://schemas.microsoft.com/office/drawing/2014/main" id="{84221A8B-F723-4879-9FB5-CE153BCF9007}"/>
                </a:ext>
              </a:extLst>
            </p:cNvPr>
            <p:cNvSpPr/>
            <p:nvPr/>
          </p:nvSpPr>
          <p:spPr>
            <a:xfrm>
              <a:off x="256265" y="1538600"/>
              <a:ext cx="3669971" cy="3037432"/>
            </a:xfrm>
            <a:custGeom>
              <a:avLst/>
              <a:gdLst/>
              <a:ahLst/>
              <a:cxnLst/>
              <a:rect l="l" t="t" r="r" b="b"/>
              <a:pathLst>
                <a:path w="56163" h="46483" extrusionOk="0">
                  <a:moveTo>
                    <a:pt x="28088" y="1"/>
                  </a:moveTo>
                  <a:cubicBezTo>
                    <a:pt x="27683" y="644"/>
                    <a:pt x="26766" y="1668"/>
                    <a:pt x="24861" y="2370"/>
                  </a:cubicBezTo>
                  <a:cubicBezTo>
                    <a:pt x="21551" y="3573"/>
                    <a:pt x="18015" y="5847"/>
                    <a:pt x="18015" y="8668"/>
                  </a:cubicBezTo>
                  <a:lnTo>
                    <a:pt x="18015" y="8990"/>
                  </a:lnTo>
                  <a:lnTo>
                    <a:pt x="17682" y="8966"/>
                  </a:lnTo>
                  <a:cubicBezTo>
                    <a:pt x="17682" y="8966"/>
                    <a:pt x="17479" y="8942"/>
                    <a:pt x="17158" y="8942"/>
                  </a:cubicBezTo>
                  <a:cubicBezTo>
                    <a:pt x="16277" y="8942"/>
                    <a:pt x="14574" y="9073"/>
                    <a:pt x="13098" y="10014"/>
                  </a:cubicBezTo>
                  <a:cubicBezTo>
                    <a:pt x="11288" y="11181"/>
                    <a:pt x="10359" y="13157"/>
                    <a:pt x="10359" y="15919"/>
                  </a:cubicBezTo>
                  <a:lnTo>
                    <a:pt x="10359" y="16241"/>
                  </a:lnTo>
                  <a:lnTo>
                    <a:pt x="10050" y="16217"/>
                  </a:lnTo>
                  <a:lnTo>
                    <a:pt x="10026" y="16217"/>
                  </a:lnTo>
                  <a:cubicBezTo>
                    <a:pt x="9562" y="16217"/>
                    <a:pt x="5525" y="16372"/>
                    <a:pt x="5525" y="21456"/>
                  </a:cubicBezTo>
                  <a:lnTo>
                    <a:pt x="5525" y="21718"/>
                  </a:lnTo>
                  <a:lnTo>
                    <a:pt x="5287" y="21753"/>
                  </a:lnTo>
                  <a:cubicBezTo>
                    <a:pt x="5061" y="21801"/>
                    <a:pt x="1" y="22765"/>
                    <a:pt x="1" y="27873"/>
                  </a:cubicBezTo>
                  <a:lnTo>
                    <a:pt x="1" y="46483"/>
                  </a:lnTo>
                  <a:lnTo>
                    <a:pt x="56163" y="46483"/>
                  </a:lnTo>
                  <a:lnTo>
                    <a:pt x="56163" y="27873"/>
                  </a:lnTo>
                  <a:cubicBezTo>
                    <a:pt x="56163" y="22777"/>
                    <a:pt x="51091" y="21801"/>
                    <a:pt x="50876" y="21765"/>
                  </a:cubicBezTo>
                  <a:lnTo>
                    <a:pt x="50638" y="21718"/>
                  </a:lnTo>
                  <a:lnTo>
                    <a:pt x="50638" y="21468"/>
                  </a:lnTo>
                  <a:cubicBezTo>
                    <a:pt x="50638" y="16372"/>
                    <a:pt x="46602" y="16229"/>
                    <a:pt x="46150" y="16229"/>
                  </a:cubicBezTo>
                  <a:lnTo>
                    <a:pt x="46114" y="16229"/>
                  </a:lnTo>
                  <a:lnTo>
                    <a:pt x="45804" y="16241"/>
                  </a:lnTo>
                  <a:lnTo>
                    <a:pt x="45804" y="15931"/>
                  </a:lnTo>
                  <a:cubicBezTo>
                    <a:pt x="45804" y="13157"/>
                    <a:pt x="44876" y="11169"/>
                    <a:pt x="43066" y="10014"/>
                  </a:cubicBezTo>
                  <a:cubicBezTo>
                    <a:pt x="41589" y="9085"/>
                    <a:pt x="39899" y="8942"/>
                    <a:pt x="39018" y="8942"/>
                  </a:cubicBezTo>
                  <a:cubicBezTo>
                    <a:pt x="38684" y="8942"/>
                    <a:pt x="38482" y="8966"/>
                    <a:pt x="38482" y="8966"/>
                  </a:cubicBezTo>
                  <a:lnTo>
                    <a:pt x="38149" y="8990"/>
                  </a:lnTo>
                  <a:lnTo>
                    <a:pt x="38149" y="8668"/>
                  </a:lnTo>
                  <a:cubicBezTo>
                    <a:pt x="38149" y="5847"/>
                    <a:pt x="34624" y="3573"/>
                    <a:pt x="31302" y="2370"/>
                  </a:cubicBezTo>
                  <a:cubicBezTo>
                    <a:pt x="29397" y="1668"/>
                    <a:pt x="28493" y="644"/>
                    <a:pt x="28088" y="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  <a:effectLst>
              <a:outerShdw blurRad="271463" dist="171450" dir="5400000" algn="bl" rotWithShape="0">
                <a:srgbClr val="CEA37C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139;p29">
              <a:extLst>
                <a:ext uri="{FF2B5EF4-FFF2-40B4-BE49-F238E27FC236}">
                  <a16:creationId xmlns:a16="http://schemas.microsoft.com/office/drawing/2014/main" id="{72A27C24-2795-4055-87B5-13DB33F333BF}"/>
                </a:ext>
              </a:extLst>
            </p:cNvPr>
            <p:cNvSpPr/>
            <p:nvPr/>
          </p:nvSpPr>
          <p:spPr>
            <a:xfrm>
              <a:off x="1489983" y="2531076"/>
              <a:ext cx="86100" cy="86100"/>
            </a:xfrm>
            <a:prstGeom prst="star4">
              <a:avLst>
                <a:gd name="adj" fmla="val 2247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140;p29">
              <a:extLst>
                <a:ext uri="{FF2B5EF4-FFF2-40B4-BE49-F238E27FC236}">
                  <a16:creationId xmlns:a16="http://schemas.microsoft.com/office/drawing/2014/main" id="{92DBA0EC-581F-4889-A8D8-4985FB9BEEBB}"/>
                </a:ext>
              </a:extLst>
            </p:cNvPr>
            <p:cNvSpPr/>
            <p:nvPr/>
          </p:nvSpPr>
          <p:spPr>
            <a:xfrm>
              <a:off x="1305133" y="2704601"/>
              <a:ext cx="86100" cy="86100"/>
            </a:xfrm>
            <a:prstGeom prst="star4">
              <a:avLst>
                <a:gd name="adj" fmla="val 2247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141;p29">
              <a:extLst>
                <a:ext uri="{FF2B5EF4-FFF2-40B4-BE49-F238E27FC236}">
                  <a16:creationId xmlns:a16="http://schemas.microsoft.com/office/drawing/2014/main" id="{A64ECB34-E74A-4109-92CC-0D213F364D58}"/>
                </a:ext>
              </a:extLst>
            </p:cNvPr>
            <p:cNvSpPr/>
            <p:nvPr/>
          </p:nvSpPr>
          <p:spPr>
            <a:xfrm>
              <a:off x="2931083" y="3003801"/>
              <a:ext cx="86100" cy="86100"/>
            </a:xfrm>
            <a:prstGeom prst="star4">
              <a:avLst>
                <a:gd name="adj" fmla="val 2247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142;p29">
              <a:extLst>
                <a:ext uri="{FF2B5EF4-FFF2-40B4-BE49-F238E27FC236}">
                  <a16:creationId xmlns:a16="http://schemas.microsoft.com/office/drawing/2014/main" id="{7C1AE6C4-468B-438F-AE38-44CEA676BD31}"/>
                </a:ext>
              </a:extLst>
            </p:cNvPr>
            <p:cNvSpPr/>
            <p:nvPr/>
          </p:nvSpPr>
          <p:spPr>
            <a:xfrm>
              <a:off x="3387908" y="3801076"/>
              <a:ext cx="86100" cy="86100"/>
            </a:xfrm>
            <a:prstGeom prst="star4">
              <a:avLst>
                <a:gd name="adj" fmla="val 2247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147;p29">
              <a:extLst>
                <a:ext uri="{FF2B5EF4-FFF2-40B4-BE49-F238E27FC236}">
                  <a16:creationId xmlns:a16="http://schemas.microsoft.com/office/drawing/2014/main" id="{A65472C5-52E3-455C-89E5-BFF48A26961B}"/>
                </a:ext>
              </a:extLst>
            </p:cNvPr>
            <p:cNvSpPr/>
            <p:nvPr/>
          </p:nvSpPr>
          <p:spPr>
            <a:xfrm>
              <a:off x="1065233" y="2334526"/>
              <a:ext cx="2052879" cy="2211603"/>
            </a:xfrm>
            <a:custGeom>
              <a:avLst/>
              <a:gdLst/>
              <a:ahLst/>
              <a:cxnLst/>
              <a:rect l="l" t="t" r="r" b="b"/>
              <a:pathLst>
                <a:path w="28040" h="30208" extrusionOk="0">
                  <a:moveTo>
                    <a:pt x="4477" y="18122"/>
                  </a:moveTo>
                  <a:lnTo>
                    <a:pt x="4477" y="18182"/>
                  </a:lnTo>
                  <a:cubicBezTo>
                    <a:pt x="4466" y="18146"/>
                    <a:pt x="4466" y="18134"/>
                    <a:pt x="4477" y="18122"/>
                  </a:cubicBezTo>
                  <a:close/>
                  <a:moveTo>
                    <a:pt x="24492" y="16753"/>
                  </a:moveTo>
                  <a:lnTo>
                    <a:pt x="24492" y="16753"/>
                  </a:lnTo>
                  <a:cubicBezTo>
                    <a:pt x="24480" y="16860"/>
                    <a:pt x="24468" y="17063"/>
                    <a:pt x="24468" y="17170"/>
                  </a:cubicBezTo>
                  <a:cubicBezTo>
                    <a:pt x="24373" y="17194"/>
                    <a:pt x="24313" y="17277"/>
                    <a:pt x="24313" y="17372"/>
                  </a:cubicBezTo>
                  <a:cubicBezTo>
                    <a:pt x="24313" y="17408"/>
                    <a:pt x="24313" y="17420"/>
                    <a:pt x="24337" y="17455"/>
                  </a:cubicBezTo>
                  <a:lnTo>
                    <a:pt x="24278" y="17455"/>
                  </a:lnTo>
                  <a:cubicBezTo>
                    <a:pt x="24289" y="17515"/>
                    <a:pt x="24349" y="17539"/>
                    <a:pt x="24385" y="17551"/>
                  </a:cubicBezTo>
                  <a:lnTo>
                    <a:pt x="24385" y="19158"/>
                  </a:lnTo>
                  <a:lnTo>
                    <a:pt x="24039" y="19158"/>
                  </a:lnTo>
                  <a:lnTo>
                    <a:pt x="24039" y="17039"/>
                  </a:lnTo>
                  <a:lnTo>
                    <a:pt x="24301" y="17074"/>
                  </a:lnTo>
                  <a:lnTo>
                    <a:pt x="24492" y="16753"/>
                  </a:lnTo>
                  <a:close/>
                  <a:moveTo>
                    <a:pt x="3513" y="16753"/>
                  </a:moveTo>
                  <a:lnTo>
                    <a:pt x="3692" y="17098"/>
                  </a:lnTo>
                  <a:lnTo>
                    <a:pt x="3954" y="17051"/>
                  </a:lnTo>
                  <a:lnTo>
                    <a:pt x="3954" y="19182"/>
                  </a:lnTo>
                  <a:lnTo>
                    <a:pt x="3620" y="19182"/>
                  </a:lnTo>
                  <a:lnTo>
                    <a:pt x="3620" y="17551"/>
                  </a:lnTo>
                  <a:cubicBezTo>
                    <a:pt x="3680" y="17539"/>
                    <a:pt x="3715" y="17515"/>
                    <a:pt x="3727" y="17455"/>
                  </a:cubicBezTo>
                  <a:lnTo>
                    <a:pt x="3680" y="17455"/>
                  </a:lnTo>
                  <a:cubicBezTo>
                    <a:pt x="3692" y="17420"/>
                    <a:pt x="3692" y="17408"/>
                    <a:pt x="3692" y="17372"/>
                  </a:cubicBezTo>
                  <a:cubicBezTo>
                    <a:pt x="3692" y="17289"/>
                    <a:pt x="3632" y="17194"/>
                    <a:pt x="3537" y="17170"/>
                  </a:cubicBezTo>
                  <a:cubicBezTo>
                    <a:pt x="3537" y="17063"/>
                    <a:pt x="3525" y="16860"/>
                    <a:pt x="3513" y="16753"/>
                  </a:cubicBezTo>
                  <a:close/>
                  <a:moveTo>
                    <a:pt x="477" y="17670"/>
                  </a:moveTo>
                  <a:lnTo>
                    <a:pt x="477" y="19563"/>
                  </a:lnTo>
                  <a:lnTo>
                    <a:pt x="429" y="19563"/>
                  </a:lnTo>
                  <a:lnTo>
                    <a:pt x="429" y="17694"/>
                  </a:lnTo>
                  <a:cubicBezTo>
                    <a:pt x="441" y="17694"/>
                    <a:pt x="465" y="17670"/>
                    <a:pt x="477" y="17670"/>
                  </a:cubicBezTo>
                  <a:close/>
                  <a:moveTo>
                    <a:pt x="27528" y="17670"/>
                  </a:moveTo>
                  <a:cubicBezTo>
                    <a:pt x="27552" y="17694"/>
                    <a:pt x="27564" y="17694"/>
                    <a:pt x="27576" y="17694"/>
                  </a:cubicBezTo>
                  <a:lnTo>
                    <a:pt x="27576" y="19575"/>
                  </a:lnTo>
                  <a:lnTo>
                    <a:pt x="27528" y="19575"/>
                  </a:lnTo>
                  <a:lnTo>
                    <a:pt x="27528" y="17670"/>
                  </a:lnTo>
                  <a:close/>
                  <a:moveTo>
                    <a:pt x="14002" y="1"/>
                  </a:moveTo>
                  <a:lnTo>
                    <a:pt x="13860" y="334"/>
                  </a:lnTo>
                  <a:cubicBezTo>
                    <a:pt x="13860" y="334"/>
                    <a:pt x="13871" y="370"/>
                    <a:pt x="13955" y="382"/>
                  </a:cubicBezTo>
                  <a:lnTo>
                    <a:pt x="13955" y="406"/>
                  </a:lnTo>
                  <a:cubicBezTo>
                    <a:pt x="13895" y="430"/>
                    <a:pt x="13871" y="489"/>
                    <a:pt x="13871" y="549"/>
                  </a:cubicBezTo>
                  <a:cubicBezTo>
                    <a:pt x="13871" y="608"/>
                    <a:pt x="13919" y="656"/>
                    <a:pt x="13955" y="680"/>
                  </a:cubicBezTo>
                  <a:lnTo>
                    <a:pt x="13955" y="846"/>
                  </a:lnTo>
                  <a:cubicBezTo>
                    <a:pt x="13776" y="822"/>
                    <a:pt x="13633" y="692"/>
                    <a:pt x="13598" y="513"/>
                  </a:cubicBezTo>
                  <a:cubicBezTo>
                    <a:pt x="13598" y="549"/>
                    <a:pt x="13586" y="561"/>
                    <a:pt x="13586" y="584"/>
                  </a:cubicBezTo>
                  <a:cubicBezTo>
                    <a:pt x="13586" y="799"/>
                    <a:pt x="13752" y="977"/>
                    <a:pt x="13943" y="989"/>
                  </a:cubicBezTo>
                  <a:lnTo>
                    <a:pt x="13943" y="1203"/>
                  </a:lnTo>
                  <a:cubicBezTo>
                    <a:pt x="13824" y="1227"/>
                    <a:pt x="13752" y="1323"/>
                    <a:pt x="13752" y="1442"/>
                  </a:cubicBezTo>
                  <a:cubicBezTo>
                    <a:pt x="13752" y="1561"/>
                    <a:pt x="13836" y="1644"/>
                    <a:pt x="13943" y="1680"/>
                  </a:cubicBezTo>
                  <a:lnTo>
                    <a:pt x="13943" y="1799"/>
                  </a:lnTo>
                  <a:cubicBezTo>
                    <a:pt x="13871" y="1811"/>
                    <a:pt x="13824" y="1823"/>
                    <a:pt x="13824" y="1858"/>
                  </a:cubicBezTo>
                  <a:cubicBezTo>
                    <a:pt x="13824" y="1882"/>
                    <a:pt x="13871" y="1894"/>
                    <a:pt x="13943" y="1918"/>
                  </a:cubicBezTo>
                  <a:lnTo>
                    <a:pt x="13943" y="2168"/>
                  </a:lnTo>
                  <a:cubicBezTo>
                    <a:pt x="13883" y="2180"/>
                    <a:pt x="13824" y="2192"/>
                    <a:pt x="13824" y="2227"/>
                  </a:cubicBezTo>
                  <a:cubicBezTo>
                    <a:pt x="13824" y="2227"/>
                    <a:pt x="13824" y="2239"/>
                    <a:pt x="13836" y="2239"/>
                  </a:cubicBezTo>
                  <a:cubicBezTo>
                    <a:pt x="13705" y="2299"/>
                    <a:pt x="13598" y="2430"/>
                    <a:pt x="13598" y="2597"/>
                  </a:cubicBezTo>
                  <a:cubicBezTo>
                    <a:pt x="13598" y="2787"/>
                    <a:pt x="13752" y="2954"/>
                    <a:pt x="13931" y="2989"/>
                  </a:cubicBezTo>
                  <a:lnTo>
                    <a:pt x="13931" y="3085"/>
                  </a:lnTo>
                  <a:cubicBezTo>
                    <a:pt x="13812" y="3120"/>
                    <a:pt x="13717" y="3228"/>
                    <a:pt x="13717" y="3359"/>
                  </a:cubicBezTo>
                  <a:cubicBezTo>
                    <a:pt x="13717" y="3489"/>
                    <a:pt x="13812" y="3597"/>
                    <a:pt x="13931" y="3620"/>
                  </a:cubicBezTo>
                  <a:lnTo>
                    <a:pt x="13931" y="3668"/>
                  </a:lnTo>
                  <a:cubicBezTo>
                    <a:pt x="13800" y="3704"/>
                    <a:pt x="13693" y="3823"/>
                    <a:pt x="13681" y="3954"/>
                  </a:cubicBezTo>
                  <a:lnTo>
                    <a:pt x="13645" y="3954"/>
                  </a:lnTo>
                  <a:cubicBezTo>
                    <a:pt x="13621" y="3954"/>
                    <a:pt x="13586" y="3978"/>
                    <a:pt x="13586" y="4013"/>
                  </a:cubicBezTo>
                  <a:cubicBezTo>
                    <a:pt x="13586" y="4037"/>
                    <a:pt x="13621" y="4073"/>
                    <a:pt x="13645" y="4073"/>
                  </a:cubicBezTo>
                  <a:cubicBezTo>
                    <a:pt x="13645" y="4073"/>
                    <a:pt x="13467" y="4097"/>
                    <a:pt x="13479" y="4192"/>
                  </a:cubicBezTo>
                  <a:cubicBezTo>
                    <a:pt x="13479" y="4192"/>
                    <a:pt x="13109" y="4323"/>
                    <a:pt x="13264" y="4371"/>
                  </a:cubicBezTo>
                  <a:lnTo>
                    <a:pt x="13348" y="4371"/>
                  </a:lnTo>
                  <a:lnTo>
                    <a:pt x="11990" y="5633"/>
                  </a:lnTo>
                  <a:cubicBezTo>
                    <a:pt x="11919" y="5645"/>
                    <a:pt x="11847" y="5680"/>
                    <a:pt x="11776" y="5704"/>
                  </a:cubicBezTo>
                  <a:cubicBezTo>
                    <a:pt x="11240" y="5942"/>
                    <a:pt x="11312" y="6264"/>
                    <a:pt x="11312" y="6264"/>
                  </a:cubicBezTo>
                  <a:cubicBezTo>
                    <a:pt x="11312" y="6264"/>
                    <a:pt x="5704" y="9121"/>
                    <a:pt x="8216" y="15134"/>
                  </a:cubicBezTo>
                  <a:lnTo>
                    <a:pt x="8216" y="15289"/>
                  </a:lnTo>
                  <a:cubicBezTo>
                    <a:pt x="7823" y="14634"/>
                    <a:pt x="7204" y="14324"/>
                    <a:pt x="7204" y="14324"/>
                  </a:cubicBezTo>
                  <a:cubicBezTo>
                    <a:pt x="7204" y="14324"/>
                    <a:pt x="7228" y="14217"/>
                    <a:pt x="7037" y="14134"/>
                  </a:cubicBezTo>
                  <a:cubicBezTo>
                    <a:pt x="7013" y="14122"/>
                    <a:pt x="6990" y="14122"/>
                    <a:pt x="6966" y="14098"/>
                  </a:cubicBezTo>
                  <a:lnTo>
                    <a:pt x="6490" y="13657"/>
                  </a:lnTo>
                  <a:lnTo>
                    <a:pt x="6513" y="13657"/>
                  </a:lnTo>
                  <a:cubicBezTo>
                    <a:pt x="6561" y="13646"/>
                    <a:pt x="6442" y="13598"/>
                    <a:pt x="6442" y="13598"/>
                  </a:cubicBezTo>
                  <a:cubicBezTo>
                    <a:pt x="6442" y="13562"/>
                    <a:pt x="6382" y="13550"/>
                    <a:pt x="6382" y="13550"/>
                  </a:cubicBezTo>
                  <a:cubicBezTo>
                    <a:pt x="6394" y="13550"/>
                    <a:pt x="6394" y="13538"/>
                    <a:pt x="6394" y="13538"/>
                  </a:cubicBezTo>
                  <a:cubicBezTo>
                    <a:pt x="6394" y="13526"/>
                    <a:pt x="6382" y="13526"/>
                    <a:pt x="6382" y="13526"/>
                  </a:cubicBezTo>
                  <a:lnTo>
                    <a:pt x="6371" y="13526"/>
                  </a:lnTo>
                  <a:cubicBezTo>
                    <a:pt x="6371" y="13479"/>
                    <a:pt x="6323" y="13431"/>
                    <a:pt x="6275" y="13419"/>
                  </a:cubicBezTo>
                  <a:lnTo>
                    <a:pt x="6275" y="13407"/>
                  </a:lnTo>
                  <a:cubicBezTo>
                    <a:pt x="6323" y="13384"/>
                    <a:pt x="6359" y="13360"/>
                    <a:pt x="6359" y="13312"/>
                  </a:cubicBezTo>
                  <a:cubicBezTo>
                    <a:pt x="6359" y="13265"/>
                    <a:pt x="6323" y="13229"/>
                    <a:pt x="6275" y="13229"/>
                  </a:cubicBezTo>
                  <a:lnTo>
                    <a:pt x="6275" y="13181"/>
                  </a:lnTo>
                  <a:cubicBezTo>
                    <a:pt x="6335" y="13169"/>
                    <a:pt x="6394" y="13122"/>
                    <a:pt x="6394" y="13050"/>
                  </a:cubicBezTo>
                  <a:cubicBezTo>
                    <a:pt x="6394" y="12991"/>
                    <a:pt x="6371" y="12943"/>
                    <a:pt x="6311" y="12907"/>
                  </a:cubicBezTo>
                  <a:cubicBezTo>
                    <a:pt x="6311" y="12895"/>
                    <a:pt x="6299" y="12895"/>
                    <a:pt x="6275" y="12895"/>
                  </a:cubicBezTo>
                  <a:lnTo>
                    <a:pt x="6275" y="12812"/>
                  </a:lnTo>
                  <a:cubicBezTo>
                    <a:pt x="6299" y="12812"/>
                    <a:pt x="6311" y="12788"/>
                    <a:pt x="6311" y="12788"/>
                  </a:cubicBezTo>
                  <a:cubicBezTo>
                    <a:pt x="6311" y="12776"/>
                    <a:pt x="6299" y="12776"/>
                    <a:pt x="6275" y="12776"/>
                  </a:cubicBezTo>
                  <a:lnTo>
                    <a:pt x="6275" y="12729"/>
                  </a:lnTo>
                  <a:cubicBezTo>
                    <a:pt x="6311" y="12717"/>
                    <a:pt x="6335" y="12693"/>
                    <a:pt x="6335" y="12657"/>
                  </a:cubicBezTo>
                  <a:cubicBezTo>
                    <a:pt x="6335" y="12610"/>
                    <a:pt x="6311" y="12586"/>
                    <a:pt x="6275" y="12586"/>
                  </a:cubicBezTo>
                  <a:lnTo>
                    <a:pt x="6275" y="12514"/>
                  </a:lnTo>
                  <a:cubicBezTo>
                    <a:pt x="6359" y="12491"/>
                    <a:pt x="6394" y="12431"/>
                    <a:pt x="6394" y="12372"/>
                  </a:cubicBezTo>
                  <a:lnTo>
                    <a:pt x="6394" y="12348"/>
                  </a:lnTo>
                  <a:cubicBezTo>
                    <a:pt x="6382" y="12407"/>
                    <a:pt x="6335" y="12455"/>
                    <a:pt x="6275" y="12467"/>
                  </a:cubicBezTo>
                  <a:lnTo>
                    <a:pt x="6275" y="12407"/>
                  </a:lnTo>
                  <a:cubicBezTo>
                    <a:pt x="6299" y="12395"/>
                    <a:pt x="6311" y="12395"/>
                    <a:pt x="6311" y="12360"/>
                  </a:cubicBezTo>
                  <a:cubicBezTo>
                    <a:pt x="6311" y="12336"/>
                    <a:pt x="6299" y="12336"/>
                    <a:pt x="6275" y="12312"/>
                  </a:cubicBezTo>
                  <a:lnTo>
                    <a:pt x="6275" y="12300"/>
                  </a:lnTo>
                  <a:cubicBezTo>
                    <a:pt x="6311" y="12300"/>
                    <a:pt x="6311" y="12288"/>
                    <a:pt x="6311" y="12288"/>
                  </a:cubicBezTo>
                  <a:lnTo>
                    <a:pt x="6251" y="12193"/>
                  </a:lnTo>
                  <a:lnTo>
                    <a:pt x="6192" y="12288"/>
                  </a:lnTo>
                  <a:cubicBezTo>
                    <a:pt x="6192" y="12288"/>
                    <a:pt x="6192" y="12300"/>
                    <a:pt x="6216" y="12300"/>
                  </a:cubicBezTo>
                  <a:lnTo>
                    <a:pt x="6216" y="12312"/>
                  </a:lnTo>
                  <a:cubicBezTo>
                    <a:pt x="6204" y="12336"/>
                    <a:pt x="6192" y="12336"/>
                    <a:pt x="6192" y="12360"/>
                  </a:cubicBezTo>
                  <a:cubicBezTo>
                    <a:pt x="6192" y="12372"/>
                    <a:pt x="6204" y="12395"/>
                    <a:pt x="6216" y="12407"/>
                  </a:cubicBezTo>
                  <a:lnTo>
                    <a:pt x="6216" y="12467"/>
                  </a:lnTo>
                  <a:cubicBezTo>
                    <a:pt x="6156" y="12455"/>
                    <a:pt x="6121" y="12407"/>
                    <a:pt x="6097" y="12348"/>
                  </a:cubicBezTo>
                  <a:lnTo>
                    <a:pt x="6097" y="12372"/>
                  </a:lnTo>
                  <a:cubicBezTo>
                    <a:pt x="6097" y="12455"/>
                    <a:pt x="6156" y="12514"/>
                    <a:pt x="6216" y="12514"/>
                  </a:cubicBezTo>
                  <a:lnTo>
                    <a:pt x="6216" y="12586"/>
                  </a:lnTo>
                  <a:cubicBezTo>
                    <a:pt x="6192" y="12598"/>
                    <a:pt x="6156" y="12633"/>
                    <a:pt x="6156" y="12657"/>
                  </a:cubicBezTo>
                  <a:cubicBezTo>
                    <a:pt x="6156" y="12705"/>
                    <a:pt x="6192" y="12729"/>
                    <a:pt x="6216" y="12729"/>
                  </a:cubicBezTo>
                  <a:lnTo>
                    <a:pt x="6216" y="12776"/>
                  </a:lnTo>
                  <a:cubicBezTo>
                    <a:pt x="6204" y="12776"/>
                    <a:pt x="6192" y="12788"/>
                    <a:pt x="6192" y="12788"/>
                  </a:cubicBezTo>
                  <a:cubicBezTo>
                    <a:pt x="6192" y="12812"/>
                    <a:pt x="6204" y="12812"/>
                    <a:pt x="6216" y="12812"/>
                  </a:cubicBezTo>
                  <a:lnTo>
                    <a:pt x="6216" y="12895"/>
                  </a:lnTo>
                  <a:cubicBezTo>
                    <a:pt x="6204" y="12895"/>
                    <a:pt x="6192" y="12907"/>
                    <a:pt x="6192" y="12907"/>
                  </a:cubicBezTo>
                  <a:cubicBezTo>
                    <a:pt x="6144" y="12931"/>
                    <a:pt x="6097" y="12991"/>
                    <a:pt x="6097" y="13050"/>
                  </a:cubicBezTo>
                  <a:cubicBezTo>
                    <a:pt x="6097" y="13122"/>
                    <a:pt x="6144" y="13169"/>
                    <a:pt x="6216" y="13181"/>
                  </a:cubicBezTo>
                  <a:lnTo>
                    <a:pt x="6216" y="13229"/>
                  </a:lnTo>
                  <a:cubicBezTo>
                    <a:pt x="6180" y="13241"/>
                    <a:pt x="6144" y="13265"/>
                    <a:pt x="6144" y="13312"/>
                  </a:cubicBezTo>
                  <a:cubicBezTo>
                    <a:pt x="6144" y="13360"/>
                    <a:pt x="6180" y="13407"/>
                    <a:pt x="6216" y="13407"/>
                  </a:cubicBezTo>
                  <a:lnTo>
                    <a:pt x="6216" y="13419"/>
                  </a:lnTo>
                  <a:cubicBezTo>
                    <a:pt x="6180" y="13431"/>
                    <a:pt x="6132" y="13467"/>
                    <a:pt x="6132" y="13526"/>
                  </a:cubicBezTo>
                  <a:lnTo>
                    <a:pt x="6109" y="13526"/>
                  </a:lnTo>
                  <a:cubicBezTo>
                    <a:pt x="6097" y="13526"/>
                    <a:pt x="6097" y="13538"/>
                    <a:pt x="6097" y="13538"/>
                  </a:cubicBezTo>
                  <a:cubicBezTo>
                    <a:pt x="6097" y="13550"/>
                    <a:pt x="6109" y="13550"/>
                    <a:pt x="6109" y="13550"/>
                  </a:cubicBezTo>
                  <a:cubicBezTo>
                    <a:pt x="6109" y="13550"/>
                    <a:pt x="6061" y="13562"/>
                    <a:pt x="6061" y="13598"/>
                  </a:cubicBezTo>
                  <a:cubicBezTo>
                    <a:pt x="6061" y="13598"/>
                    <a:pt x="5918" y="13646"/>
                    <a:pt x="5978" y="13657"/>
                  </a:cubicBezTo>
                  <a:lnTo>
                    <a:pt x="6013" y="13657"/>
                  </a:lnTo>
                  <a:lnTo>
                    <a:pt x="5537" y="14098"/>
                  </a:lnTo>
                  <a:cubicBezTo>
                    <a:pt x="5501" y="14098"/>
                    <a:pt x="5489" y="14122"/>
                    <a:pt x="5466" y="14134"/>
                  </a:cubicBezTo>
                  <a:cubicBezTo>
                    <a:pt x="5263" y="14217"/>
                    <a:pt x="5299" y="14324"/>
                    <a:pt x="5299" y="14324"/>
                  </a:cubicBezTo>
                  <a:cubicBezTo>
                    <a:pt x="5299" y="14324"/>
                    <a:pt x="3823" y="15086"/>
                    <a:pt x="3989" y="16634"/>
                  </a:cubicBezTo>
                  <a:lnTo>
                    <a:pt x="3501" y="16717"/>
                  </a:lnTo>
                  <a:cubicBezTo>
                    <a:pt x="3501" y="16693"/>
                    <a:pt x="3477" y="16682"/>
                    <a:pt x="3477" y="16682"/>
                  </a:cubicBezTo>
                  <a:cubicBezTo>
                    <a:pt x="3442" y="16682"/>
                    <a:pt x="3418" y="17015"/>
                    <a:pt x="3406" y="17170"/>
                  </a:cubicBezTo>
                  <a:cubicBezTo>
                    <a:pt x="3323" y="17194"/>
                    <a:pt x="3263" y="17277"/>
                    <a:pt x="3263" y="17372"/>
                  </a:cubicBezTo>
                  <a:cubicBezTo>
                    <a:pt x="3263" y="17408"/>
                    <a:pt x="3263" y="17420"/>
                    <a:pt x="3275" y="17455"/>
                  </a:cubicBezTo>
                  <a:lnTo>
                    <a:pt x="3215" y="17455"/>
                  </a:lnTo>
                  <a:cubicBezTo>
                    <a:pt x="3227" y="17515"/>
                    <a:pt x="3287" y="17539"/>
                    <a:pt x="3334" y="17551"/>
                  </a:cubicBezTo>
                  <a:lnTo>
                    <a:pt x="3334" y="19158"/>
                  </a:lnTo>
                  <a:lnTo>
                    <a:pt x="2263" y="19313"/>
                  </a:lnTo>
                  <a:lnTo>
                    <a:pt x="2263" y="19146"/>
                  </a:lnTo>
                  <a:lnTo>
                    <a:pt x="2501" y="18920"/>
                  </a:lnTo>
                  <a:lnTo>
                    <a:pt x="2275" y="18741"/>
                  </a:lnTo>
                  <a:lnTo>
                    <a:pt x="2275" y="18468"/>
                  </a:lnTo>
                  <a:lnTo>
                    <a:pt x="1632" y="17646"/>
                  </a:lnTo>
                  <a:lnTo>
                    <a:pt x="1632" y="16824"/>
                  </a:lnTo>
                  <a:cubicBezTo>
                    <a:pt x="1691" y="16813"/>
                    <a:pt x="1739" y="16777"/>
                    <a:pt x="1751" y="16717"/>
                  </a:cubicBezTo>
                  <a:lnTo>
                    <a:pt x="1679" y="16717"/>
                  </a:lnTo>
                  <a:cubicBezTo>
                    <a:pt x="1691" y="16693"/>
                    <a:pt x="1691" y="16682"/>
                    <a:pt x="1691" y="16646"/>
                  </a:cubicBezTo>
                  <a:cubicBezTo>
                    <a:pt x="1691" y="16563"/>
                    <a:pt x="1632" y="16467"/>
                    <a:pt x="1549" y="16443"/>
                  </a:cubicBezTo>
                  <a:cubicBezTo>
                    <a:pt x="1549" y="16289"/>
                    <a:pt x="1513" y="15943"/>
                    <a:pt x="1489" y="15943"/>
                  </a:cubicBezTo>
                  <a:cubicBezTo>
                    <a:pt x="1441" y="15943"/>
                    <a:pt x="1429" y="16289"/>
                    <a:pt x="1418" y="16443"/>
                  </a:cubicBezTo>
                  <a:cubicBezTo>
                    <a:pt x="1322" y="16467"/>
                    <a:pt x="1263" y="16539"/>
                    <a:pt x="1263" y="16646"/>
                  </a:cubicBezTo>
                  <a:cubicBezTo>
                    <a:pt x="1263" y="16682"/>
                    <a:pt x="1263" y="16693"/>
                    <a:pt x="1275" y="16717"/>
                  </a:cubicBezTo>
                  <a:lnTo>
                    <a:pt x="1215" y="16717"/>
                  </a:lnTo>
                  <a:cubicBezTo>
                    <a:pt x="1239" y="16777"/>
                    <a:pt x="1298" y="16813"/>
                    <a:pt x="1334" y="16824"/>
                  </a:cubicBezTo>
                  <a:lnTo>
                    <a:pt x="1334" y="17479"/>
                  </a:lnTo>
                  <a:lnTo>
                    <a:pt x="775" y="17479"/>
                  </a:lnTo>
                  <a:lnTo>
                    <a:pt x="775" y="15753"/>
                  </a:lnTo>
                  <a:cubicBezTo>
                    <a:pt x="834" y="15741"/>
                    <a:pt x="882" y="15705"/>
                    <a:pt x="894" y="15646"/>
                  </a:cubicBezTo>
                  <a:lnTo>
                    <a:pt x="834" y="15646"/>
                  </a:lnTo>
                  <a:cubicBezTo>
                    <a:pt x="846" y="15622"/>
                    <a:pt x="846" y="15610"/>
                    <a:pt x="846" y="15574"/>
                  </a:cubicBezTo>
                  <a:cubicBezTo>
                    <a:pt x="846" y="15491"/>
                    <a:pt x="787" y="15396"/>
                    <a:pt x="703" y="15372"/>
                  </a:cubicBezTo>
                  <a:cubicBezTo>
                    <a:pt x="703" y="15217"/>
                    <a:pt x="667" y="14872"/>
                    <a:pt x="644" y="14872"/>
                  </a:cubicBezTo>
                  <a:cubicBezTo>
                    <a:pt x="596" y="14872"/>
                    <a:pt x="584" y="15217"/>
                    <a:pt x="560" y="15372"/>
                  </a:cubicBezTo>
                  <a:cubicBezTo>
                    <a:pt x="477" y="15396"/>
                    <a:pt x="417" y="15467"/>
                    <a:pt x="417" y="15574"/>
                  </a:cubicBezTo>
                  <a:cubicBezTo>
                    <a:pt x="417" y="15610"/>
                    <a:pt x="417" y="15622"/>
                    <a:pt x="429" y="15646"/>
                  </a:cubicBezTo>
                  <a:lnTo>
                    <a:pt x="370" y="15646"/>
                  </a:lnTo>
                  <a:cubicBezTo>
                    <a:pt x="382" y="15705"/>
                    <a:pt x="441" y="15741"/>
                    <a:pt x="489" y="15753"/>
                  </a:cubicBezTo>
                  <a:lnTo>
                    <a:pt x="489" y="17396"/>
                  </a:lnTo>
                  <a:cubicBezTo>
                    <a:pt x="465" y="17348"/>
                    <a:pt x="417" y="17301"/>
                    <a:pt x="370" y="17289"/>
                  </a:cubicBezTo>
                  <a:cubicBezTo>
                    <a:pt x="370" y="17134"/>
                    <a:pt x="346" y="16801"/>
                    <a:pt x="310" y="16801"/>
                  </a:cubicBezTo>
                  <a:cubicBezTo>
                    <a:pt x="263" y="16801"/>
                    <a:pt x="251" y="17134"/>
                    <a:pt x="239" y="17289"/>
                  </a:cubicBezTo>
                  <a:cubicBezTo>
                    <a:pt x="144" y="17313"/>
                    <a:pt x="84" y="17396"/>
                    <a:pt x="84" y="17491"/>
                  </a:cubicBezTo>
                  <a:cubicBezTo>
                    <a:pt x="84" y="17527"/>
                    <a:pt x="84" y="17539"/>
                    <a:pt x="108" y="17575"/>
                  </a:cubicBezTo>
                  <a:lnTo>
                    <a:pt x="48" y="17575"/>
                  </a:lnTo>
                  <a:cubicBezTo>
                    <a:pt x="60" y="17634"/>
                    <a:pt x="120" y="17658"/>
                    <a:pt x="167" y="17670"/>
                  </a:cubicBezTo>
                  <a:lnTo>
                    <a:pt x="167" y="20170"/>
                  </a:lnTo>
                  <a:lnTo>
                    <a:pt x="84" y="20194"/>
                  </a:lnTo>
                  <a:cubicBezTo>
                    <a:pt x="25" y="20194"/>
                    <a:pt x="1" y="20253"/>
                    <a:pt x="1" y="20289"/>
                  </a:cubicBezTo>
                  <a:cubicBezTo>
                    <a:pt x="1" y="20344"/>
                    <a:pt x="50" y="20398"/>
                    <a:pt x="104" y="20398"/>
                  </a:cubicBezTo>
                  <a:cubicBezTo>
                    <a:pt x="109" y="20398"/>
                    <a:pt x="115" y="20397"/>
                    <a:pt x="120" y="20396"/>
                  </a:cubicBezTo>
                  <a:lnTo>
                    <a:pt x="167" y="20396"/>
                  </a:lnTo>
                  <a:lnTo>
                    <a:pt x="167" y="30207"/>
                  </a:lnTo>
                  <a:lnTo>
                    <a:pt x="27802" y="30207"/>
                  </a:lnTo>
                  <a:lnTo>
                    <a:pt x="27802" y="20396"/>
                  </a:lnTo>
                  <a:lnTo>
                    <a:pt x="27838" y="20396"/>
                  </a:lnTo>
                  <a:cubicBezTo>
                    <a:pt x="27843" y="20397"/>
                    <a:pt x="27848" y="20398"/>
                    <a:pt x="27853" y="20398"/>
                  </a:cubicBezTo>
                  <a:cubicBezTo>
                    <a:pt x="27907" y="20398"/>
                    <a:pt x="27957" y="20344"/>
                    <a:pt x="27957" y="20289"/>
                  </a:cubicBezTo>
                  <a:cubicBezTo>
                    <a:pt x="28040" y="20253"/>
                    <a:pt x="27992" y="20206"/>
                    <a:pt x="27933" y="20194"/>
                  </a:cubicBezTo>
                  <a:lnTo>
                    <a:pt x="27861" y="20170"/>
                  </a:lnTo>
                  <a:lnTo>
                    <a:pt x="27861" y="17670"/>
                  </a:lnTo>
                  <a:cubicBezTo>
                    <a:pt x="27921" y="17658"/>
                    <a:pt x="27968" y="17634"/>
                    <a:pt x="27980" y="17575"/>
                  </a:cubicBezTo>
                  <a:lnTo>
                    <a:pt x="27921" y="17575"/>
                  </a:lnTo>
                  <a:cubicBezTo>
                    <a:pt x="27933" y="17539"/>
                    <a:pt x="27933" y="17527"/>
                    <a:pt x="27933" y="17491"/>
                  </a:cubicBezTo>
                  <a:cubicBezTo>
                    <a:pt x="27933" y="17408"/>
                    <a:pt x="27873" y="17313"/>
                    <a:pt x="27790" y="17289"/>
                  </a:cubicBezTo>
                  <a:cubicBezTo>
                    <a:pt x="27790" y="17134"/>
                    <a:pt x="27766" y="16801"/>
                    <a:pt x="27707" y="16801"/>
                  </a:cubicBezTo>
                  <a:cubicBezTo>
                    <a:pt x="27671" y="16801"/>
                    <a:pt x="27647" y="17134"/>
                    <a:pt x="27647" y="17289"/>
                  </a:cubicBezTo>
                  <a:cubicBezTo>
                    <a:pt x="27587" y="17301"/>
                    <a:pt x="27552" y="17348"/>
                    <a:pt x="27528" y="17396"/>
                  </a:cubicBezTo>
                  <a:lnTo>
                    <a:pt x="27528" y="15753"/>
                  </a:lnTo>
                  <a:cubicBezTo>
                    <a:pt x="27587" y="15741"/>
                    <a:pt x="27635" y="15717"/>
                    <a:pt x="27647" y="15646"/>
                  </a:cubicBezTo>
                  <a:lnTo>
                    <a:pt x="27576" y="15646"/>
                  </a:lnTo>
                  <a:cubicBezTo>
                    <a:pt x="27587" y="15622"/>
                    <a:pt x="27587" y="15610"/>
                    <a:pt x="27587" y="15574"/>
                  </a:cubicBezTo>
                  <a:cubicBezTo>
                    <a:pt x="27587" y="15491"/>
                    <a:pt x="27528" y="15396"/>
                    <a:pt x="27445" y="15372"/>
                  </a:cubicBezTo>
                  <a:cubicBezTo>
                    <a:pt x="27445" y="15217"/>
                    <a:pt x="27433" y="14884"/>
                    <a:pt x="27373" y="14884"/>
                  </a:cubicBezTo>
                  <a:cubicBezTo>
                    <a:pt x="27326" y="14884"/>
                    <a:pt x="27314" y="15217"/>
                    <a:pt x="27314" y="15372"/>
                  </a:cubicBezTo>
                  <a:cubicBezTo>
                    <a:pt x="27218" y="15396"/>
                    <a:pt x="27159" y="15479"/>
                    <a:pt x="27159" y="15574"/>
                  </a:cubicBezTo>
                  <a:cubicBezTo>
                    <a:pt x="27159" y="15610"/>
                    <a:pt x="27159" y="15622"/>
                    <a:pt x="27171" y="15646"/>
                  </a:cubicBezTo>
                  <a:lnTo>
                    <a:pt x="27111" y="15646"/>
                  </a:lnTo>
                  <a:cubicBezTo>
                    <a:pt x="27135" y="15705"/>
                    <a:pt x="27195" y="15741"/>
                    <a:pt x="27230" y="15753"/>
                  </a:cubicBezTo>
                  <a:lnTo>
                    <a:pt x="27230" y="17479"/>
                  </a:lnTo>
                  <a:lnTo>
                    <a:pt x="26671" y="17479"/>
                  </a:lnTo>
                  <a:lnTo>
                    <a:pt x="26671" y="16824"/>
                  </a:lnTo>
                  <a:cubicBezTo>
                    <a:pt x="26730" y="16813"/>
                    <a:pt x="26778" y="16789"/>
                    <a:pt x="26790" y="16729"/>
                  </a:cubicBezTo>
                  <a:lnTo>
                    <a:pt x="26730" y="16729"/>
                  </a:lnTo>
                  <a:cubicBezTo>
                    <a:pt x="26742" y="16693"/>
                    <a:pt x="26742" y="16682"/>
                    <a:pt x="26742" y="16646"/>
                  </a:cubicBezTo>
                  <a:cubicBezTo>
                    <a:pt x="26742" y="16563"/>
                    <a:pt x="26683" y="16467"/>
                    <a:pt x="26599" y="16443"/>
                  </a:cubicBezTo>
                  <a:cubicBezTo>
                    <a:pt x="26599" y="16289"/>
                    <a:pt x="26575" y="15955"/>
                    <a:pt x="26516" y="15955"/>
                  </a:cubicBezTo>
                  <a:cubicBezTo>
                    <a:pt x="26480" y="15955"/>
                    <a:pt x="26456" y="16289"/>
                    <a:pt x="26456" y="16443"/>
                  </a:cubicBezTo>
                  <a:cubicBezTo>
                    <a:pt x="26373" y="16467"/>
                    <a:pt x="26314" y="16551"/>
                    <a:pt x="26314" y="16646"/>
                  </a:cubicBezTo>
                  <a:cubicBezTo>
                    <a:pt x="26314" y="16682"/>
                    <a:pt x="26314" y="16693"/>
                    <a:pt x="26325" y="16729"/>
                  </a:cubicBezTo>
                  <a:lnTo>
                    <a:pt x="26266" y="16729"/>
                  </a:lnTo>
                  <a:cubicBezTo>
                    <a:pt x="26278" y="16777"/>
                    <a:pt x="26337" y="16813"/>
                    <a:pt x="26385" y="16824"/>
                  </a:cubicBezTo>
                  <a:lnTo>
                    <a:pt x="26385" y="17646"/>
                  </a:lnTo>
                  <a:lnTo>
                    <a:pt x="25742" y="18468"/>
                  </a:lnTo>
                  <a:lnTo>
                    <a:pt x="25742" y="18753"/>
                  </a:lnTo>
                  <a:lnTo>
                    <a:pt x="25528" y="18932"/>
                  </a:lnTo>
                  <a:lnTo>
                    <a:pt x="25766" y="19146"/>
                  </a:lnTo>
                  <a:lnTo>
                    <a:pt x="25766" y="19313"/>
                  </a:lnTo>
                  <a:lnTo>
                    <a:pt x="24694" y="19170"/>
                  </a:lnTo>
                  <a:lnTo>
                    <a:pt x="24694" y="17551"/>
                  </a:lnTo>
                  <a:cubicBezTo>
                    <a:pt x="24754" y="17539"/>
                    <a:pt x="24790" y="17515"/>
                    <a:pt x="24813" y="17455"/>
                  </a:cubicBezTo>
                  <a:lnTo>
                    <a:pt x="24754" y="17455"/>
                  </a:lnTo>
                  <a:cubicBezTo>
                    <a:pt x="24766" y="17420"/>
                    <a:pt x="24766" y="17408"/>
                    <a:pt x="24766" y="17372"/>
                  </a:cubicBezTo>
                  <a:cubicBezTo>
                    <a:pt x="24766" y="17289"/>
                    <a:pt x="24706" y="17194"/>
                    <a:pt x="24611" y="17170"/>
                  </a:cubicBezTo>
                  <a:cubicBezTo>
                    <a:pt x="24611" y="17015"/>
                    <a:pt x="24599" y="16682"/>
                    <a:pt x="24539" y="16682"/>
                  </a:cubicBezTo>
                  <a:cubicBezTo>
                    <a:pt x="24528" y="16682"/>
                    <a:pt x="24528" y="16693"/>
                    <a:pt x="24528" y="16717"/>
                  </a:cubicBezTo>
                  <a:lnTo>
                    <a:pt x="24039" y="16634"/>
                  </a:lnTo>
                  <a:cubicBezTo>
                    <a:pt x="24194" y="15074"/>
                    <a:pt x="22730" y="14324"/>
                    <a:pt x="22730" y="14324"/>
                  </a:cubicBezTo>
                  <a:cubicBezTo>
                    <a:pt x="22730" y="14324"/>
                    <a:pt x="22754" y="14217"/>
                    <a:pt x="22563" y="14134"/>
                  </a:cubicBezTo>
                  <a:cubicBezTo>
                    <a:pt x="22527" y="14122"/>
                    <a:pt x="22515" y="14122"/>
                    <a:pt x="22492" y="14098"/>
                  </a:cubicBezTo>
                  <a:lnTo>
                    <a:pt x="22015" y="13657"/>
                  </a:lnTo>
                  <a:lnTo>
                    <a:pt x="22039" y="13657"/>
                  </a:lnTo>
                  <a:cubicBezTo>
                    <a:pt x="22087" y="13646"/>
                    <a:pt x="21968" y="13598"/>
                    <a:pt x="21968" y="13598"/>
                  </a:cubicBezTo>
                  <a:cubicBezTo>
                    <a:pt x="21968" y="13562"/>
                    <a:pt x="21908" y="13550"/>
                    <a:pt x="21908" y="13550"/>
                  </a:cubicBezTo>
                  <a:cubicBezTo>
                    <a:pt x="21920" y="13550"/>
                    <a:pt x="21920" y="13538"/>
                    <a:pt x="21920" y="13538"/>
                  </a:cubicBezTo>
                  <a:cubicBezTo>
                    <a:pt x="21920" y="13526"/>
                    <a:pt x="21908" y="13526"/>
                    <a:pt x="21908" y="13526"/>
                  </a:cubicBezTo>
                  <a:lnTo>
                    <a:pt x="21896" y="13526"/>
                  </a:lnTo>
                  <a:cubicBezTo>
                    <a:pt x="21896" y="13479"/>
                    <a:pt x="21849" y="13431"/>
                    <a:pt x="21801" y="13419"/>
                  </a:cubicBezTo>
                  <a:lnTo>
                    <a:pt x="21801" y="13407"/>
                  </a:lnTo>
                  <a:cubicBezTo>
                    <a:pt x="21849" y="13384"/>
                    <a:pt x="21872" y="13360"/>
                    <a:pt x="21872" y="13312"/>
                  </a:cubicBezTo>
                  <a:cubicBezTo>
                    <a:pt x="21872" y="13265"/>
                    <a:pt x="21849" y="13229"/>
                    <a:pt x="21801" y="13229"/>
                  </a:cubicBezTo>
                  <a:lnTo>
                    <a:pt x="21801" y="13181"/>
                  </a:lnTo>
                  <a:cubicBezTo>
                    <a:pt x="21861" y="13169"/>
                    <a:pt x="21920" y="13122"/>
                    <a:pt x="21920" y="13050"/>
                  </a:cubicBezTo>
                  <a:cubicBezTo>
                    <a:pt x="21920" y="12991"/>
                    <a:pt x="21896" y="12943"/>
                    <a:pt x="21837" y="12907"/>
                  </a:cubicBezTo>
                  <a:cubicBezTo>
                    <a:pt x="21837" y="12895"/>
                    <a:pt x="21813" y="12895"/>
                    <a:pt x="21801" y="12895"/>
                  </a:cubicBezTo>
                  <a:lnTo>
                    <a:pt x="21801" y="12812"/>
                  </a:lnTo>
                  <a:cubicBezTo>
                    <a:pt x="21813" y="12812"/>
                    <a:pt x="21837" y="12788"/>
                    <a:pt x="21837" y="12788"/>
                  </a:cubicBezTo>
                  <a:cubicBezTo>
                    <a:pt x="21837" y="12776"/>
                    <a:pt x="21813" y="12776"/>
                    <a:pt x="21801" y="12776"/>
                  </a:cubicBezTo>
                  <a:lnTo>
                    <a:pt x="21801" y="12729"/>
                  </a:lnTo>
                  <a:cubicBezTo>
                    <a:pt x="21837" y="12717"/>
                    <a:pt x="21861" y="12693"/>
                    <a:pt x="21861" y="12657"/>
                  </a:cubicBezTo>
                  <a:cubicBezTo>
                    <a:pt x="21861" y="12610"/>
                    <a:pt x="21837" y="12586"/>
                    <a:pt x="21801" y="12586"/>
                  </a:cubicBezTo>
                  <a:lnTo>
                    <a:pt x="21801" y="12514"/>
                  </a:lnTo>
                  <a:cubicBezTo>
                    <a:pt x="21872" y="12491"/>
                    <a:pt x="21920" y="12431"/>
                    <a:pt x="21920" y="12372"/>
                  </a:cubicBezTo>
                  <a:lnTo>
                    <a:pt x="21920" y="12348"/>
                  </a:lnTo>
                  <a:cubicBezTo>
                    <a:pt x="21908" y="12407"/>
                    <a:pt x="21861" y="12455"/>
                    <a:pt x="21801" y="12467"/>
                  </a:cubicBezTo>
                  <a:lnTo>
                    <a:pt x="21801" y="12407"/>
                  </a:lnTo>
                  <a:cubicBezTo>
                    <a:pt x="21813" y="12395"/>
                    <a:pt x="21837" y="12395"/>
                    <a:pt x="21837" y="12360"/>
                  </a:cubicBezTo>
                  <a:cubicBezTo>
                    <a:pt x="21837" y="12348"/>
                    <a:pt x="21813" y="12336"/>
                    <a:pt x="21801" y="12312"/>
                  </a:cubicBezTo>
                  <a:lnTo>
                    <a:pt x="21801" y="12300"/>
                  </a:lnTo>
                  <a:cubicBezTo>
                    <a:pt x="21837" y="12300"/>
                    <a:pt x="21837" y="12288"/>
                    <a:pt x="21837" y="12288"/>
                  </a:cubicBezTo>
                  <a:lnTo>
                    <a:pt x="21777" y="12193"/>
                  </a:lnTo>
                  <a:lnTo>
                    <a:pt x="21718" y="12288"/>
                  </a:lnTo>
                  <a:cubicBezTo>
                    <a:pt x="21718" y="12288"/>
                    <a:pt x="21718" y="12300"/>
                    <a:pt x="21742" y="12300"/>
                  </a:cubicBezTo>
                  <a:lnTo>
                    <a:pt x="21742" y="12312"/>
                  </a:lnTo>
                  <a:cubicBezTo>
                    <a:pt x="21730" y="12336"/>
                    <a:pt x="21718" y="12336"/>
                    <a:pt x="21718" y="12360"/>
                  </a:cubicBezTo>
                  <a:cubicBezTo>
                    <a:pt x="21718" y="12372"/>
                    <a:pt x="21730" y="12395"/>
                    <a:pt x="21742" y="12407"/>
                  </a:cubicBezTo>
                  <a:lnTo>
                    <a:pt x="21742" y="12467"/>
                  </a:lnTo>
                  <a:cubicBezTo>
                    <a:pt x="21682" y="12455"/>
                    <a:pt x="21634" y="12407"/>
                    <a:pt x="21622" y="12348"/>
                  </a:cubicBezTo>
                  <a:lnTo>
                    <a:pt x="21622" y="12372"/>
                  </a:lnTo>
                  <a:cubicBezTo>
                    <a:pt x="21622" y="12455"/>
                    <a:pt x="21670" y="12514"/>
                    <a:pt x="21742" y="12514"/>
                  </a:cubicBezTo>
                  <a:lnTo>
                    <a:pt x="21742" y="12586"/>
                  </a:lnTo>
                  <a:cubicBezTo>
                    <a:pt x="21718" y="12598"/>
                    <a:pt x="21682" y="12633"/>
                    <a:pt x="21682" y="12657"/>
                  </a:cubicBezTo>
                  <a:cubicBezTo>
                    <a:pt x="21682" y="12705"/>
                    <a:pt x="21718" y="12729"/>
                    <a:pt x="21742" y="12729"/>
                  </a:cubicBezTo>
                  <a:lnTo>
                    <a:pt x="21742" y="12776"/>
                  </a:lnTo>
                  <a:cubicBezTo>
                    <a:pt x="21730" y="12776"/>
                    <a:pt x="21718" y="12788"/>
                    <a:pt x="21718" y="12788"/>
                  </a:cubicBezTo>
                  <a:cubicBezTo>
                    <a:pt x="21718" y="12812"/>
                    <a:pt x="21730" y="12812"/>
                    <a:pt x="21742" y="12812"/>
                  </a:cubicBezTo>
                  <a:lnTo>
                    <a:pt x="21742" y="12895"/>
                  </a:lnTo>
                  <a:cubicBezTo>
                    <a:pt x="21730" y="12895"/>
                    <a:pt x="21718" y="12907"/>
                    <a:pt x="21718" y="12907"/>
                  </a:cubicBezTo>
                  <a:cubicBezTo>
                    <a:pt x="21670" y="12931"/>
                    <a:pt x="21622" y="12991"/>
                    <a:pt x="21622" y="13050"/>
                  </a:cubicBezTo>
                  <a:cubicBezTo>
                    <a:pt x="21622" y="13122"/>
                    <a:pt x="21670" y="13169"/>
                    <a:pt x="21742" y="13181"/>
                  </a:cubicBezTo>
                  <a:lnTo>
                    <a:pt x="21742" y="13229"/>
                  </a:lnTo>
                  <a:cubicBezTo>
                    <a:pt x="21694" y="13241"/>
                    <a:pt x="21670" y="13265"/>
                    <a:pt x="21670" y="13312"/>
                  </a:cubicBezTo>
                  <a:cubicBezTo>
                    <a:pt x="21670" y="13360"/>
                    <a:pt x="21694" y="13407"/>
                    <a:pt x="21742" y="13407"/>
                  </a:cubicBezTo>
                  <a:lnTo>
                    <a:pt x="21742" y="13419"/>
                  </a:lnTo>
                  <a:cubicBezTo>
                    <a:pt x="21694" y="13431"/>
                    <a:pt x="21658" y="13467"/>
                    <a:pt x="21658" y="13526"/>
                  </a:cubicBezTo>
                  <a:lnTo>
                    <a:pt x="21634" y="13526"/>
                  </a:lnTo>
                  <a:cubicBezTo>
                    <a:pt x="21622" y="13526"/>
                    <a:pt x="21622" y="13538"/>
                    <a:pt x="21622" y="13538"/>
                  </a:cubicBezTo>
                  <a:cubicBezTo>
                    <a:pt x="21622" y="13550"/>
                    <a:pt x="21634" y="13550"/>
                    <a:pt x="21634" y="13550"/>
                  </a:cubicBezTo>
                  <a:cubicBezTo>
                    <a:pt x="21634" y="13550"/>
                    <a:pt x="21575" y="13562"/>
                    <a:pt x="21575" y="13598"/>
                  </a:cubicBezTo>
                  <a:cubicBezTo>
                    <a:pt x="21575" y="13598"/>
                    <a:pt x="21444" y="13646"/>
                    <a:pt x="21503" y="13657"/>
                  </a:cubicBezTo>
                  <a:lnTo>
                    <a:pt x="21539" y="13657"/>
                  </a:lnTo>
                  <a:lnTo>
                    <a:pt x="21063" y="14098"/>
                  </a:lnTo>
                  <a:cubicBezTo>
                    <a:pt x="21027" y="14098"/>
                    <a:pt x="21015" y="14122"/>
                    <a:pt x="20980" y="14134"/>
                  </a:cubicBezTo>
                  <a:cubicBezTo>
                    <a:pt x="20789" y="14217"/>
                    <a:pt x="20825" y="14324"/>
                    <a:pt x="20825" y="14324"/>
                  </a:cubicBezTo>
                  <a:cubicBezTo>
                    <a:pt x="20825" y="14324"/>
                    <a:pt x="20206" y="14634"/>
                    <a:pt x="19813" y="15289"/>
                  </a:cubicBezTo>
                  <a:lnTo>
                    <a:pt x="19813" y="15134"/>
                  </a:lnTo>
                  <a:cubicBezTo>
                    <a:pt x="22325" y="9121"/>
                    <a:pt x="16717" y="6264"/>
                    <a:pt x="16717" y="6264"/>
                  </a:cubicBezTo>
                  <a:cubicBezTo>
                    <a:pt x="16717" y="6264"/>
                    <a:pt x="16800" y="5942"/>
                    <a:pt x="16253" y="5704"/>
                  </a:cubicBezTo>
                  <a:cubicBezTo>
                    <a:pt x="16181" y="5680"/>
                    <a:pt x="16098" y="5645"/>
                    <a:pt x="16027" y="5633"/>
                  </a:cubicBezTo>
                  <a:lnTo>
                    <a:pt x="14669" y="4371"/>
                  </a:lnTo>
                  <a:lnTo>
                    <a:pt x="14764" y="4371"/>
                  </a:lnTo>
                  <a:cubicBezTo>
                    <a:pt x="14895" y="4311"/>
                    <a:pt x="14538" y="4192"/>
                    <a:pt x="14538" y="4192"/>
                  </a:cubicBezTo>
                  <a:cubicBezTo>
                    <a:pt x="14550" y="4121"/>
                    <a:pt x="14372" y="4073"/>
                    <a:pt x="14372" y="4073"/>
                  </a:cubicBezTo>
                  <a:cubicBezTo>
                    <a:pt x="14407" y="4073"/>
                    <a:pt x="14431" y="4037"/>
                    <a:pt x="14431" y="4013"/>
                  </a:cubicBezTo>
                  <a:cubicBezTo>
                    <a:pt x="14431" y="3978"/>
                    <a:pt x="14407" y="3954"/>
                    <a:pt x="14372" y="3954"/>
                  </a:cubicBezTo>
                  <a:lnTo>
                    <a:pt x="14336" y="3954"/>
                  </a:lnTo>
                  <a:cubicBezTo>
                    <a:pt x="14312" y="3823"/>
                    <a:pt x="14217" y="3704"/>
                    <a:pt x="14074" y="3668"/>
                  </a:cubicBezTo>
                  <a:lnTo>
                    <a:pt x="14074" y="3620"/>
                  </a:lnTo>
                  <a:cubicBezTo>
                    <a:pt x="14193" y="3597"/>
                    <a:pt x="14288" y="3489"/>
                    <a:pt x="14288" y="3359"/>
                  </a:cubicBezTo>
                  <a:cubicBezTo>
                    <a:pt x="14288" y="3228"/>
                    <a:pt x="14193" y="3120"/>
                    <a:pt x="14074" y="3085"/>
                  </a:cubicBezTo>
                  <a:lnTo>
                    <a:pt x="14074" y="2989"/>
                  </a:lnTo>
                  <a:cubicBezTo>
                    <a:pt x="14264" y="2954"/>
                    <a:pt x="14407" y="2787"/>
                    <a:pt x="14407" y="2597"/>
                  </a:cubicBezTo>
                  <a:cubicBezTo>
                    <a:pt x="14407" y="2430"/>
                    <a:pt x="14300" y="2299"/>
                    <a:pt x="14169" y="2239"/>
                  </a:cubicBezTo>
                  <a:lnTo>
                    <a:pt x="14181" y="2227"/>
                  </a:lnTo>
                  <a:cubicBezTo>
                    <a:pt x="14181" y="2192"/>
                    <a:pt x="14133" y="2180"/>
                    <a:pt x="14062" y="2168"/>
                  </a:cubicBezTo>
                  <a:lnTo>
                    <a:pt x="14062" y="1918"/>
                  </a:lnTo>
                  <a:cubicBezTo>
                    <a:pt x="14122" y="1894"/>
                    <a:pt x="14181" y="1882"/>
                    <a:pt x="14181" y="1858"/>
                  </a:cubicBezTo>
                  <a:cubicBezTo>
                    <a:pt x="14181" y="1823"/>
                    <a:pt x="14133" y="1811"/>
                    <a:pt x="14062" y="1799"/>
                  </a:cubicBezTo>
                  <a:lnTo>
                    <a:pt x="14062" y="1680"/>
                  </a:lnTo>
                  <a:cubicBezTo>
                    <a:pt x="14169" y="1644"/>
                    <a:pt x="14252" y="1561"/>
                    <a:pt x="14252" y="1442"/>
                  </a:cubicBezTo>
                  <a:cubicBezTo>
                    <a:pt x="14252" y="1323"/>
                    <a:pt x="14169" y="1215"/>
                    <a:pt x="14062" y="1203"/>
                  </a:cubicBezTo>
                  <a:lnTo>
                    <a:pt x="14062" y="989"/>
                  </a:lnTo>
                  <a:cubicBezTo>
                    <a:pt x="14276" y="965"/>
                    <a:pt x="14419" y="799"/>
                    <a:pt x="14419" y="584"/>
                  </a:cubicBezTo>
                  <a:cubicBezTo>
                    <a:pt x="14419" y="561"/>
                    <a:pt x="14419" y="525"/>
                    <a:pt x="14407" y="513"/>
                  </a:cubicBezTo>
                  <a:cubicBezTo>
                    <a:pt x="14372" y="692"/>
                    <a:pt x="14229" y="822"/>
                    <a:pt x="14050" y="846"/>
                  </a:cubicBezTo>
                  <a:lnTo>
                    <a:pt x="14050" y="680"/>
                  </a:lnTo>
                  <a:cubicBezTo>
                    <a:pt x="14110" y="668"/>
                    <a:pt x="14133" y="608"/>
                    <a:pt x="14133" y="549"/>
                  </a:cubicBezTo>
                  <a:cubicBezTo>
                    <a:pt x="14133" y="489"/>
                    <a:pt x="14098" y="430"/>
                    <a:pt x="14050" y="406"/>
                  </a:cubicBezTo>
                  <a:lnTo>
                    <a:pt x="14050" y="382"/>
                  </a:lnTo>
                  <a:cubicBezTo>
                    <a:pt x="14133" y="370"/>
                    <a:pt x="14157" y="334"/>
                    <a:pt x="14157" y="334"/>
                  </a:cubicBezTo>
                  <a:lnTo>
                    <a:pt x="14002" y="1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74000">
                  <a:srgbClr val="7D386F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148;p29">
              <a:extLst>
                <a:ext uri="{FF2B5EF4-FFF2-40B4-BE49-F238E27FC236}">
                  <a16:creationId xmlns:a16="http://schemas.microsoft.com/office/drawing/2014/main" id="{E448ED7F-6FD8-40B2-A26F-C3CC19FEE5F0}"/>
                </a:ext>
              </a:extLst>
            </p:cNvPr>
            <p:cNvSpPr/>
            <p:nvPr/>
          </p:nvSpPr>
          <p:spPr>
            <a:xfrm>
              <a:off x="1489983" y="2820351"/>
              <a:ext cx="86100" cy="86100"/>
            </a:xfrm>
            <a:prstGeom prst="star4">
              <a:avLst>
                <a:gd name="adj" fmla="val 2247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149;p29">
              <a:extLst>
                <a:ext uri="{FF2B5EF4-FFF2-40B4-BE49-F238E27FC236}">
                  <a16:creationId xmlns:a16="http://schemas.microsoft.com/office/drawing/2014/main" id="{15A5B19A-DB1A-48B4-95B8-24ECBDB7A4FC}"/>
                </a:ext>
              </a:extLst>
            </p:cNvPr>
            <p:cNvSpPr/>
            <p:nvPr/>
          </p:nvSpPr>
          <p:spPr>
            <a:xfrm>
              <a:off x="3564283" y="3645851"/>
              <a:ext cx="86100" cy="86100"/>
            </a:xfrm>
            <a:prstGeom prst="star4">
              <a:avLst>
                <a:gd name="adj" fmla="val 2247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150;p29">
              <a:extLst>
                <a:ext uri="{FF2B5EF4-FFF2-40B4-BE49-F238E27FC236}">
                  <a16:creationId xmlns:a16="http://schemas.microsoft.com/office/drawing/2014/main" id="{87AEB499-C3F5-40FA-967D-56BD3CD875FF}"/>
                </a:ext>
              </a:extLst>
            </p:cNvPr>
            <p:cNvSpPr/>
            <p:nvPr/>
          </p:nvSpPr>
          <p:spPr>
            <a:xfrm>
              <a:off x="236857" y="1498151"/>
              <a:ext cx="3709636" cy="3097353"/>
            </a:xfrm>
            <a:custGeom>
              <a:avLst/>
              <a:gdLst/>
              <a:ahLst/>
              <a:cxnLst/>
              <a:rect l="l" t="t" r="r" b="b"/>
              <a:pathLst>
                <a:path w="56770" h="47400" extrusionOk="0">
                  <a:moveTo>
                    <a:pt x="28373" y="2453"/>
                  </a:moveTo>
                  <a:cubicBezTo>
                    <a:pt x="29016" y="3037"/>
                    <a:pt x="29921" y="3644"/>
                    <a:pt x="31183" y="4108"/>
                  </a:cubicBezTo>
                  <a:cubicBezTo>
                    <a:pt x="34207" y="5204"/>
                    <a:pt x="37255" y="7228"/>
                    <a:pt x="37255" y="9287"/>
                  </a:cubicBezTo>
                  <a:lnTo>
                    <a:pt x="37255" y="10931"/>
                  </a:lnTo>
                  <a:lnTo>
                    <a:pt x="38898" y="10752"/>
                  </a:lnTo>
                  <a:cubicBezTo>
                    <a:pt x="38898" y="10752"/>
                    <a:pt x="39065" y="10740"/>
                    <a:pt x="39315" y="10740"/>
                  </a:cubicBezTo>
                  <a:cubicBezTo>
                    <a:pt x="40053" y="10740"/>
                    <a:pt x="41505" y="10859"/>
                    <a:pt x="42720" y="11633"/>
                  </a:cubicBezTo>
                  <a:cubicBezTo>
                    <a:pt x="44196" y="12562"/>
                    <a:pt x="44911" y="14169"/>
                    <a:pt x="44911" y="16526"/>
                  </a:cubicBezTo>
                  <a:lnTo>
                    <a:pt x="44911" y="18098"/>
                  </a:lnTo>
                  <a:lnTo>
                    <a:pt x="46447" y="18015"/>
                  </a:lnTo>
                  <a:cubicBezTo>
                    <a:pt x="46470" y="18015"/>
                    <a:pt x="47375" y="18015"/>
                    <a:pt x="48209" y="18539"/>
                  </a:cubicBezTo>
                  <a:cubicBezTo>
                    <a:pt x="49221" y="19170"/>
                    <a:pt x="49745" y="20360"/>
                    <a:pt x="49745" y="22063"/>
                  </a:cubicBezTo>
                  <a:lnTo>
                    <a:pt x="49745" y="23313"/>
                  </a:lnTo>
                  <a:lnTo>
                    <a:pt x="50971" y="23539"/>
                  </a:lnTo>
                  <a:cubicBezTo>
                    <a:pt x="50971" y="23539"/>
                    <a:pt x="52126" y="23765"/>
                    <a:pt x="53233" y="24539"/>
                  </a:cubicBezTo>
                  <a:cubicBezTo>
                    <a:pt x="54602" y="25480"/>
                    <a:pt x="55257" y="26766"/>
                    <a:pt x="55257" y="28480"/>
                  </a:cubicBezTo>
                  <a:lnTo>
                    <a:pt x="55257" y="45911"/>
                  </a:lnTo>
                  <a:lnTo>
                    <a:pt x="1489" y="45911"/>
                  </a:lnTo>
                  <a:lnTo>
                    <a:pt x="1489" y="28492"/>
                  </a:lnTo>
                  <a:cubicBezTo>
                    <a:pt x="1489" y="26778"/>
                    <a:pt x="2167" y="25492"/>
                    <a:pt x="3513" y="24551"/>
                  </a:cubicBezTo>
                  <a:cubicBezTo>
                    <a:pt x="4620" y="23789"/>
                    <a:pt x="5775" y="23551"/>
                    <a:pt x="5799" y="23551"/>
                  </a:cubicBezTo>
                  <a:lnTo>
                    <a:pt x="7013" y="23325"/>
                  </a:lnTo>
                  <a:lnTo>
                    <a:pt x="7001" y="22087"/>
                  </a:lnTo>
                  <a:cubicBezTo>
                    <a:pt x="7001" y="20372"/>
                    <a:pt x="7525" y="19182"/>
                    <a:pt x="8537" y="18551"/>
                  </a:cubicBezTo>
                  <a:cubicBezTo>
                    <a:pt x="9370" y="18039"/>
                    <a:pt x="10275" y="18039"/>
                    <a:pt x="10323" y="18039"/>
                  </a:cubicBezTo>
                  <a:lnTo>
                    <a:pt x="11883" y="18110"/>
                  </a:lnTo>
                  <a:lnTo>
                    <a:pt x="11835" y="16550"/>
                  </a:lnTo>
                  <a:cubicBezTo>
                    <a:pt x="11835" y="14181"/>
                    <a:pt x="12549" y="12574"/>
                    <a:pt x="14026" y="11645"/>
                  </a:cubicBezTo>
                  <a:cubicBezTo>
                    <a:pt x="15252" y="10871"/>
                    <a:pt x="16693" y="10752"/>
                    <a:pt x="17431" y="10752"/>
                  </a:cubicBezTo>
                  <a:cubicBezTo>
                    <a:pt x="17693" y="10752"/>
                    <a:pt x="17848" y="10776"/>
                    <a:pt x="17848" y="10776"/>
                  </a:cubicBezTo>
                  <a:lnTo>
                    <a:pt x="19491" y="10919"/>
                  </a:lnTo>
                  <a:lnTo>
                    <a:pt x="19491" y="9287"/>
                  </a:lnTo>
                  <a:cubicBezTo>
                    <a:pt x="19491" y="7228"/>
                    <a:pt x="22539" y="5204"/>
                    <a:pt x="25563" y="4108"/>
                  </a:cubicBezTo>
                  <a:cubicBezTo>
                    <a:pt x="26837" y="3644"/>
                    <a:pt x="27730" y="3037"/>
                    <a:pt x="28373" y="2453"/>
                  </a:cubicBezTo>
                  <a:close/>
                  <a:moveTo>
                    <a:pt x="28385" y="1"/>
                  </a:moveTo>
                  <a:cubicBezTo>
                    <a:pt x="28385" y="1"/>
                    <a:pt x="27837" y="1727"/>
                    <a:pt x="25075" y="2739"/>
                  </a:cubicBezTo>
                  <a:cubicBezTo>
                    <a:pt x="22301" y="3739"/>
                    <a:pt x="18014" y="6037"/>
                    <a:pt x="18014" y="9311"/>
                  </a:cubicBezTo>
                  <a:cubicBezTo>
                    <a:pt x="18014" y="9311"/>
                    <a:pt x="17805" y="9289"/>
                    <a:pt x="17455" y="9289"/>
                  </a:cubicBezTo>
                  <a:cubicBezTo>
                    <a:pt x="15691" y="9289"/>
                    <a:pt x="10359" y="9845"/>
                    <a:pt x="10359" y="16562"/>
                  </a:cubicBezTo>
                  <a:cubicBezTo>
                    <a:pt x="10359" y="16562"/>
                    <a:pt x="10346" y="16562"/>
                    <a:pt x="10321" y="16562"/>
                  </a:cubicBezTo>
                  <a:cubicBezTo>
                    <a:pt x="9873" y="16562"/>
                    <a:pt x="5525" y="16701"/>
                    <a:pt x="5525" y="22099"/>
                  </a:cubicBezTo>
                  <a:cubicBezTo>
                    <a:pt x="5525" y="22099"/>
                    <a:pt x="0" y="23075"/>
                    <a:pt x="0" y="28492"/>
                  </a:cubicBezTo>
                  <a:lnTo>
                    <a:pt x="0" y="47233"/>
                  </a:lnTo>
                  <a:lnTo>
                    <a:pt x="0" y="47399"/>
                  </a:lnTo>
                  <a:lnTo>
                    <a:pt x="56769" y="47399"/>
                  </a:lnTo>
                  <a:lnTo>
                    <a:pt x="56769" y="47233"/>
                  </a:lnTo>
                  <a:lnTo>
                    <a:pt x="56769" y="28492"/>
                  </a:lnTo>
                  <a:cubicBezTo>
                    <a:pt x="56769" y="23087"/>
                    <a:pt x="51245" y="22099"/>
                    <a:pt x="51245" y="22099"/>
                  </a:cubicBezTo>
                  <a:cubicBezTo>
                    <a:pt x="51245" y="16701"/>
                    <a:pt x="46897" y="16562"/>
                    <a:pt x="46448" y="16562"/>
                  </a:cubicBezTo>
                  <a:cubicBezTo>
                    <a:pt x="46424" y="16562"/>
                    <a:pt x="46411" y="16562"/>
                    <a:pt x="46411" y="16562"/>
                  </a:cubicBezTo>
                  <a:cubicBezTo>
                    <a:pt x="46411" y="9850"/>
                    <a:pt x="41110" y="9289"/>
                    <a:pt x="39337" y="9289"/>
                  </a:cubicBezTo>
                  <a:cubicBezTo>
                    <a:pt x="38981" y="9289"/>
                    <a:pt x="38767" y="9311"/>
                    <a:pt x="38767" y="9311"/>
                  </a:cubicBezTo>
                  <a:cubicBezTo>
                    <a:pt x="38767" y="6037"/>
                    <a:pt x="34493" y="3739"/>
                    <a:pt x="31707" y="2739"/>
                  </a:cubicBezTo>
                  <a:cubicBezTo>
                    <a:pt x="28944" y="1727"/>
                    <a:pt x="28385" y="1"/>
                    <a:pt x="28385" y="1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FF2C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36" name="صورة 135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CA4C0B4F-38DD-4885-B522-BB651BB219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33025" y="3465928"/>
              <a:ext cx="1572017" cy="928918"/>
            </a:xfrm>
            <a:prstGeom prst="rect">
              <a:avLst/>
            </a:prstGeom>
            <a:effectLst/>
          </p:spPr>
        </p:pic>
        <p:grpSp>
          <p:nvGrpSpPr>
            <p:cNvPr id="137" name="Google Shape;1143;p29">
              <a:extLst>
                <a:ext uri="{FF2B5EF4-FFF2-40B4-BE49-F238E27FC236}">
                  <a16:creationId xmlns:a16="http://schemas.microsoft.com/office/drawing/2014/main" id="{446183D1-0EE9-4DF2-B9EE-36CBF756C9C2}"/>
                </a:ext>
              </a:extLst>
            </p:cNvPr>
            <p:cNvGrpSpPr/>
            <p:nvPr/>
          </p:nvGrpSpPr>
          <p:grpSpPr>
            <a:xfrm>
              <a:off x="1828953" y="1771906"/>
              <a:ext cx="558125" cy="536100"/>
              <a:chOff x="6535925" y="-2669850"/>
              <a:chExt cx="558125" cy="536100"/>
            </a:xfrm>
          </p:grpSpPr>
          <p:sp>
            <p:nvSpPr>
              <p:cNvPr id="138" name="Google Shape;1144;p29">
                <a:extLst>
                  <a:ext uri="{FF2B5EF4-FFF2-40B4-BE49-F238E27FC236}">
                    <a16:creationId xmlns:a16="http://schemas.microsoft.com/office/drawing/2014/main" id="{0FBCDE60-38E5-4C62-AAD9-8D8558C373EB}"/>
                  </a:ext>
                </a:extLst>
              </p:cNvPr>
              <p:cNvSpPr/>
              <p:nvPr/>
            </p:nvSpPr>
            <p:spPr>
              <a:xfrm>
                <a:off x="6868700" y="-2505750"/>
                <a:ext cx="109575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4383" h="4076" extrusionOk="0">
                    <a:moveTo>
                      <a:pt x="2203" y="0"/>
                    </a:moveTo>
                    <a:cubicBezTo>
                      <a:pt x="2168" y="0"/>
                      <a:pt x="2126" y="15"/>
                      <a:pt x="2084" y="45"/>
                    </a:cubicBezTo>
                    <a:lnTo>
                      <a:pt x="1489" y="1247"/>
                    </a:lnTo>
                    <a:cubicBezTo>
                      <a:pt x="1489" y="1283"/>
                      <a:pt x="1465" y="1295"/>
                      <a:pt x="1429" y="1295"/>
                    </a:cubicBezTo>
                    <a:lnTo>
                      <a:pt x="96" y="1485"/>
                    </a:lnTo>
                    <a:cubicBezTo>
                      <a:pt x="13" y="1509"/>
                      <a:pt x="1" y="1593"/>
                      <a:pt x="48" y="1640"/>
                    </a:cubicBezTo>
                    <a:lnTo>
                      <a:pt x="1013" y="2581"/>
                    </a:lnTo>
                    <a:cubicBezTo>
                      <a:pt x="1048" y="2593"/>
                      <a:pt x="1048" y="2617"/>
                      <a:pt x="1048" y="2652"/>
                    </a:cubicBezTo>
                    <a:lnTo>
                      <a:pt x="822" y="3974"/>
                    </a:lnTo>
                    <a:cubicBezTo>
                      <a:pt x="822" y="4033"/>
                      <a:pt x="871" y="4075"/>
                      <a:pt x="921" y="4075"/>
                    </a:cubicBezTo>
                    <a:cubicBezTo>
                      <a:pt x="932" y="4075"/>
                      <a:pt x="943" y="4073"/>
                      <a:pt x="953" y="4069"/>
                    </a:cubicBezTo>
                    <a:lnTo>
                      <a:pt x="2144" y="3438"/>
                    </a:lnTo>
                    <a:cubicBezTo>
                      <a:pt x="2156" y="3432"/>
                      <a:pt x="2168" y="3429"/>
                      <a:pt x="2181" y="3429"/>
                    </a:cubicBezTo>
                    <a:cubicBezTo>
                      <a:pt x="2194" y="3429"/>
                      <a:pt x="2209" y="3432"/>
                      <a:pt x="2227" y="3438"/>
                    </a:cubicBezTo>
                    <a:lnTo>
                      <a:pt x="3418" y="4069"/>
                    </a:lnTo>
                    <a:cubicBezTo>
                      <a:pt x="3430" y="4073"/>
                      <a:pt x="3443" y="4075"/>
                      <a:pt x="3455" y="4075"/>
                    </a:cubicBezTo>
                    <a:cubicBezTo>
                      <a:pt x="3512" y="4075"/>
                      <a:pt x="3559" y="4033"/>
                      <a:pt x="3549" y="3974"/>
                    </a:cubicBezTo>
                    <a:lnTo>
                      <a:pt x="3322" y="2652"/>
                    </a:lnTo>
                    <a:cubicBezTo>
                      <a:pt x="3322" y="2617"/>
                      <a:pt x="3334" y="2593"/>
                      <a:pt x="3358" y="2581"/>
                    </a:cubicBezTo>
                    <a:lnTo>
                      <a:pt x="4323" y="1640"/>
                    </a:lnTo>
                    <a:cubicBezTo>
                      <a:pt x="4382" y="1593"/>
                      <a:pt x="4346" y="1509"/>
                      <a:pt x="4275" y="1485"/>
                    </a:cubicBezTo>
                    <a:lnTo>
                      <a:pt x="2941" y="1295"/>
                    </a:lnTo>
                    <a:cubicBezTo>
                      <a:pt x="2918" y="1295"/>
                      <a:pt x="2894" y="1283"/>
                      <a:pt x="2882" y="1247"/>
                    </a:cubicBezTo>
                    <a:lnTo>
                      <a:pt x="2287" y="45"/>
                    </a:lnTo>
                    <a:cubicBezTo>
                      <a:pt x="2269" y="15"/>
                      <a:pt x="2239" y="0"/>
                      <a:pt x="220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69138"/>
                  </a:gs>
                  <a:gs pos="50000">
                    <a:srgbClr val="FFF2CC"/>
                  </a:gs>
                  <a:gs pos="100000">
                    <a:srgbClr val="E69138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145;p29">
                <a:extLst>
                  <a:ext uri="{FF2B5EF4-FFF2-40B4-BE49-F238E27FC236}">
                    <a16:creationId xmlns:a16="http://schemas.microsoft.com/office/drawing/2014/main" id="{7AB5D4BB-4239-4567-B3D5-0FE39DEA1690}"/>
                  </a:ext>
                </a:extLst>
              </p:cNvPr>
              <p:cNvSpPr/>
              <p:nvPr/>
            </p:nvSpPr>
            <p:spPr>
              <a:xfrm>
                <a:off x="6572525" y="-2669850"/>
                <a:ext cx="521525" cy="536100"/>
              </a:xfrm>
              <a:custGeom>
                <a:avLst/>
                <a:gdLst/>
                <a:ahLst/>
                <a:cxnLst/>
                <a:rect l="l" t="t" r="r" b="b"/>
                <a:pathLst>
                  <a:path w="20861" h="21444" extrusionOk="0">
                    <a:moveTo>
                      <a:pt x="8204" y="1"/>
                    </a:moveTo>
                    <a:lnTo>
                      <a:pt x="8204" y="1"/>
                    </a:lnTo>
                    <a:cubicBezTo>
                      <a:pt x="3489" y="1191"/>
                      <a:pt x="1" y="5466"/>
                      <a:pt x="1" y="10550"/>
                    </a:cubicBezTo>
                    <a:cubicBezTo>
                      <a:pt x="1" y="16562"/>
                      <a:pt x="4882" y="21444"/>
                      <a:pt x="10895" y="21444"/>
                    </a:cubicBezTo>
                    <a:cubicBezTo>
                      <a:pt x="15336" y="21444"/>
                      <a:pt x="19158" y="18789"/>
                      <a:pt x="20861" y="14979"/>
                    </a:cubicBezTo>
                    <a:lnTo>
                      <a:pt x="20861" y="14979"/>
                    </a:lnTo>
                    <a:cubicBezTo>
                      <a:pt x="19289" y="16027"/>
                      <a:pt x="17146" y="16979"/>
                      <a:pt x="15110" y="16979"/>
                    </a:cubicBezTo>
                    <a:cubicBezTo>
                      <a:pt x="9669" y="16979"/>
                      <a:pt x="4990" y="12455"/>
                      <a:pt x="4990" y="7014"/>
                    </a:cubicBezTo>
                    <a:cubicBezTo>
                      <a:pt x="4990" y="4394"/>
                      <a:pt x="6526" y="1775"/>
                      <a:pt x="8204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E69138"/>
                  </a:gs>
                  <a:gs pos="50000">
                    <a:srgbClr val="FFF2CC"/>
                  </a:gs>
                  <a:gs pos="100000">
                    <a:srgbClr val="E69138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146;p29">
                <a:extLst>
                  <a:ext uri="{FF2B5EF4-FFF2-40B4-BE49-F238E27FC236}">
                    <a16:creationId xmlns:a16="http://schemas.microsoft.com/office/drawing/2014/main" id="{DCCB7E84-5C15-44D0-A4CD-4CD18F13CB22}"/>
                  </a:ext>
                </a:extLst>
              </p:cNvPr>
              <p:cNvSpPr/>
              <p:nvPr/>
            </p:nvSpPr>
            <p:spPr>
              <a:xfrm>
                <a:off x="6535925" y="-2669850"/>
                <a:ext cx="558125" cy="469825"/>
              </a:xfrm>
              <a:custGeom>
                <a:avLst/>
                <a:gdLst/>
                <a:ahLst/>
                <a:cxnLst/>
                <a:rect l="l" t="t" r="r" b="b"/>
                <a:pathLst>
                  <a:path w="22325" h="18793" extrusionOk="0">
                    <a:moveTo>
                      <a:pt x="9668" y="1"/>
                    </a:moveTo>
                    <a:lnTo>
                      <a:pt x="9668" y="1"/>
                    </a:lnTo>
                    <a:cubicBezTo>
                      <a:pt x="9667" y="1"/>
                      <a:pt x="1" y="6109"/>
                      <a:pt x="6585" y="15229"/>
                    </a:cubicBezTo>
                    <a:cubicBezTo>
                      <a:pt x="7896" y="17034"/>
                      <a:pt x="11307" y="18793"/>
                      <a:pt x="14854" y="18793"/>
                    </a:cubicBezTo>
                    <a:cubicBezTo>
                      <a:pt x="17554" y="18793"/>
                      <a:pt x="20333" y="17773"/>
                      <a:pt x="22325" y="14979"/>
                    </a:cubicBezTo>
                    <a:lnTo>
                      <a:pt x="22325" y="14979"/>
                    </a:lnTo>
                    <a:cubicBezTo>
                      <a:pt x="20753" y="16027"/>
                      <a:pt x="18872" y="16646"/>
                      <a:pt x="16824" y="16658"/>
                    </a:cubicBezTo>
                    <a:cubicBezTo>
                      <a:pt x="11383" y="16658"/>
                      <a:pt x="6966" y="12240"/>
                      <a:pt x="6966" y="6787"/>
                    </a:cubicBezTo>
                    <a:cubicBezTo>
                      <a:pt x="6966" y="4156"/>
                      <a:pt x="7990" y="1775"/>
                      <a:pt x="9668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E69138"/>
                  </a:gs>
                  <a:gs pos="50000">
                    <a:srgbClr val="F9CB9C"/>
                  </a:gs>
                  <a:gs pos="100000">
                    <a:srgbClr val="E69138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1" name="مجموعة 140">
            <a:extLst>
              <a:ext uri="{FF2B5EF4-FFF2-40B4-BE49-F238E27FC236}">
                <a16:creationId xmlns:a16="http://schemas.microsoft.com/office/drawing/2014/main" id="{07AF3889-7593-406A-AF3C-38190CAFEA22}"/>
              </a:ext>
            </a:extLst>
          </p:cNvPr>
          <p:cNvGrpSpPr/>
          <p:nvPr/>
        </p:nvGrpSpPr>
        <p:grpSpPr>
          <a:xfrm>
            <a:off x="4452529" y="186933"/>
            <a:ext cx="4624094" cy="767667"/>
            <a:chOff x="6478215" y="1907849"/>
            <a:chExt cx="1594361" cy="931299"/>
          </a:xfrm>
        </p:grpSpPr>
        <p:sp>
          <p:nvSpPr>
            <p:cNvPr id="142" name="Google Shape;1261;p32">
              <a:extLst>
                <a:ext uri="{FF2B5EF4-FFF2-40B4-BE49-F238E27FC236}">
                  <a16:creationId xmlns:a16="http://schemas.microsoft.com/office/drawing/2014/main" id="{2026DCA7-9C1A-463E-99DD-3452A1D996D9}"/>
                </a:ext>
              </a:extLst>
            </p:cNvPr>
            <p:cNvSpPr/>
            <p:nvPr/>
          </p:nvSpPr>
          <p:spPr>
            <a:xfrm rot="5400000">
              <a:off x="6813826" y="1585895"/>
              <a:ext cx="922805" cy="1575360"/>
            </a:xfrm>
            <a:custGeom>
              <a:avLst/>
              <a:gdLst/>
              <a:ahLst/>
              <a:cxnLst/>
              <a:rect l="l" t="t" r="r" b="b"/>
              <a:pathLst>
                <a:path w="65950" h="112586" extrusionOk="0">
                  <a:moveTo>
                    <a:pt x="32969" y="0"/>
                  </a:moveTo>
                  <a:cubicBezTo>
                    <a:pt x="32517" y="726"/>
                    <a:pt x="31481" y="1976"/>
                    <a:pt x="29171" y="2810"/>
                  </a:cubicBezTo>
                  <a:cubicBezTo>
                    <a:pt x="25278" y="4227"/>
                    <a:pt x="21111" y="6918"/>
                    <a:pt x="21111" y="10227"/>
                  </a:cubicBezTo>
                  <a:lnTo>
                    <a:pt x="21111" y="10561"/>
                  </a:lnTo>
                  <a:lnTo>
                    <a:pt x="20777" y="10525"/>
                  </a:lnTo>
                  <a:cubicBezTo>
                    <a:pt x="20765" y="10525"/>
                    <a:pt x="20527" y="10501"/>
                    <a:pt x="20134" y="10501"/>
                  </a:cubicBezTo>
                  <a:cubicBezTo>
                    <a:pt x="19098" y="10501"/>
                    <a:pt x="17098" y="10668"/>
                    <a:pt x="15360" y="11763"/>
                  </a:cubicBezTo>
                  <a:cubicBezTo>
                    <a:pt x="13217" y="13121"/>
                    <a:pt x="12133" y="15466"/>
                    <a:pt x="12133" y="18729"/>
                  </a:cubicBezTo>
                  <a:lnTo>
                    <a:pt x="12133" y="19038"/>
                  </a:lnTo>
                  <a:lnTo>
                    <a:pt x="11824" y="19026"/>
                  </a:lnTo>
                  <a:lnTo>
                    <a:pt x="11788" y="19026"/>
                  </a:lnTo>
                  <a:cubicBezTo>
                    <a:pt x="11240" y="19026"/>
                    <a:pt x="6466" y="19193"/>
                    <a:pt x="6466" y="25217"/>
                  </a:cubicBezTo>
                  <a:lnTo>
                    <a:pt x="6466" y="25467"/>
                  </a:lnTo>
                  <a:lnTo>
                    <a:pt x="6228" y="25515"/>
                  </a:lnTo>
                  <a:cubicBezTo>
                    <a:pt x="6216" y="25515"/>
                    <a:pt x="4632" y="25813"/>
                    <a:pt x="3084" y="26860"/>
                  </a:cubicBezTo>
                  <a:cubicBezTo>
                    <a:pt x="1049" y="28242"/>
                    <a:pt x="1" y="30218"/>
                    <a:pt x="1" y="32730"/>
                  </a:cubicBezTo>
                  <a:lnTo>
                    <a:pt x="1" y="79843"/>
                  </a:lnTo>
                  <a:cubicBezTo>
                    <a:pt x="1" y="82355"/>
                    <a:pt x="1025" y="84332"/>
                    <a:pt x="3084" y="85713"/>
                  </a:cubicBezTo>
                  <a:cubicBezTo>
                    <a:pt x="4632" y="86761"/>
                    <a:pt x="6216" y="87058"/>
                    <a:pt x="6228" y="87058"/>
                  </a:cubicBezTo>
                  <a:lnTo>
                    <a:pt x="6466" y="87106"/>
                  </a:lnTo>
                  <a:lnTo>
                    <a:pt x="6466" y="87356"/>
                  </a:lnTo>
                  <a:cubicBezTo>
                    <a:pt x="6466" y="93369"/>
                    <a:pt x="11240" y="93547"/>
                    <a:pt x="11788" y="93547"/>
                  </a:cubicBezTo>
                  <a:lnTo>
                    <a:pt x="11824" y="93547"/>
                  </a:lnTo>
                  <a:lnTo>
                    <a:pt x="12133" y="93535"/>
                  </a:lnTo>
                  <a:lnTo>
                    <a:pt x="12133" y="93845"/>
                  </a:lnTo>
                  <a:cubicBezTo>
                    <a:pt x="12133" y="97107"/>
                    <a:pt x="13217" y="99453"/>
                    <a:pt x="15360" y="100810"/>
                  </a:cubicBezTo>
                  <a:cubicBezTo>
                    <a:pt x="17098" y="101905"/>
                    <a:pt x="19098" y="102072"/>
                    <a:pt x="20134" y="102072"/>
                  </a:cubicBezTo>
                  <a:cubicBezTo>
                    <a:pt x="20539" y="102072"/>
                    <a:pt x="20777" y="102048"/>
                    <a:pt x="20777" y="102048"/>
                  </a:cubicBezTo>
                  <a:lnTo>
                    <a:pt x="21111" y="102013"/>
                  </a:lnTo>
                  <a:lnTo>
                    <a:pt x="21111" y="102346"/>
                  </a:lnTo>
                  <a:cubicBezTo>
                    <a:pt x="21111" y="105644"/>
                    <a:pt x="25278" y="108359"/>
                    <a:pt x="29171" y="109764"/>
                  </a:cubicBezTo>
                  <a:cubicBezTo>
                    <a:pt x="31481" y="110597"/>
                    <a:pt x="32517" y="111847"/>
                    <a:pt x="32969" y="112585"/>
                  </a:cubicBezTo>
                  <a:cubicBezTo>
                    <a:pt x="33410" y="111847"/>
                    <a:pt x="34457" y="110597"/>
                    <a:pt x="36779" y="109775"/>
                  </a:cubicBezTo>
                  <a:cubicBezTo>
                    <a:pt x="40684" y="108359"/>
                    <a:pt x="44852" y="105668"/>
                    <a:pt x="44852" y="102346"/>
                  </a:cubicBezTo>
                  <a:lnTo>
                    <a:pt x="44852" y="102013"/>
                  </a:lnTo>
                  <a:lnTo>
                    <a:pt x="45173" y="102048"/>
                  </a:lnTo>
                  <a:cubicBezTo>
                    <a:pt x="45185" y="102048"/>
                    <a:pt x="45423" y="102072"/>
                    <a:pt x="45816" y="102072"/>
                  </a:cubicBezTo>
                  <a:cubicBezTo>
                    <a:pt x="46852" y="102072"/>
                    <a:pt x="48852" y="101917"/>
                    <a:pt x="50590" y="100810"/>
                  </a:cubicBezTo>
                  <a:cubicBezTo>
                    <a:pt x="52734" y="99453"/>
                    <a:pt x="53817" y="97107"/>
                    <a:pt x="53817" y="93845"/>
                  </a:cubicBezTo>
                  <a:lnTo>
                    <a:pt x="53817" y="93535"/>
                  </a:lnTo>
                  <a:lnTo>
                    <a:pt x="54138" y="93547"/>
                  </a:lnTo>
                  <a:lnTo>
                    <a:pt x="54162" y="93547"/>
                  </a:lnTo>
                  <a:cubicBezTo>
                    <a:pt x="54412" y="93547"/>
                    <a:pt x="55746" y="93500"/>
                    <a:pt x="57008" y="92714"/>
                  </a:cubicBezTo>
                  <a:cubicBezTo>
                    <a:pt x="58663" y="91690"/>
                    <a:pt x="59496" y="89880"/>
                    <a:pt x="59496" y="87344"/>
                  </a:cubicBezTo>
                  <a:lnTo>
                    <a:pt x="59496" y="87082"/>
                  </a:lnTo>
                  <a:lnTo>
                    <a:pt x="59734" y="87046"/>
                  </a:lnTo>
                  <a:cubicBezTo>
                    <a:pt x="59746" y="87046"/>
                    <a:pt x="61318" y="86749"/>
                    <a:pt x="62866" y="85701"/>
                  </a:cubicBezTo>
                  <a:cubicBezTo>
                    <a:pt x="64914" y="84320"/>
                    <a:pt x="65949" y="82343"/>
                    <a:pt x="65949" y="79819"/>
                  </a:cubicBezTo>
                  <a:lnTo>
                    <a:pt x="65949" y="32730"/>
                  </a:lnTo>
                  <a:cubicBezTo>
                    <a:pt x="65949" y="30218"/>
                    <a:pt x="64914" y="28242"/>
                    <a:pt x="62854" y="26860"/>
                  </a:cubicBezTo>
                  <a:cubicBezTo>
                    <a:pt x="61306" y="25813"/>
                    <a:pt x="59723" y="25515"/>
                    <a:pt x="59711" y="25515"/>
                  </a:cubicBezTo>
                  <a:lnTo>
                    <a:pt x="59472" y="25467"/>
                  </a:lnTo>
                  <a:lnTo>
                    <a:pt x="59472" y="25217"/>
                  </a:lnTo>
                  <a:cubicBezTo>
                    <a:pt x="59472" y="19205"/>
                    <a:pt x="54698" y="19026"/>
                    <a:pt x="54150" y="19026"/>
                  </a:cubicBezTo>
                  <a:lnTo>
                    <a:pt x="54115" y="19026"/>
                  </a:lnTo>
                  <a:lnTo>
                    <a:pt x="53805" y="19038"/>
                  </a:lnTo>
                  <a:lnTo>
                    <a:pt x="53805" y="18729"/>
                  </a:lnTo>
                  <a:cubicBezTo>
                    <a:pt x="53805" y="15466"/>
                    <a:pt x="52722" y="13121"/>
                    <a:pt x="50579" y="11763"/>
                  </a:cubicBezTo>
                  <a:cubicBezTo>
                    <a:pt x="48828" y="10668"/>
                    <a:pt x="46840" y="10501"/>
                    <a:pt x="45792" y="10501"/>
                  </a:cubicBezTo>
                  <a:cubicBezTo>
                    <a:pt x="45399" y="10501"/>
                    <a:pt x="45161" y="10525"/>
                    <a:pt x="45161" y="10525"/>
                  </a:cubicBezTo>
                  <a:lnTo>
                    <a:pt x="44828" y="10561"/>
                  </a:lnTo>
                  <a:lnTo>
                    <a:pt x="44828" y="10227"/>
                  </a:lnTo>
                  <a:cubicBezTo>
                    <a:pt x="44828" y="6929"/>
                    <a:pt x="40661" y="4227"/>
                    <a:pt x="36767" y="2810"/>
                  </a:cubicBezTo>
                  <a:cubicBezTo>
                    <a:pt x="34457" y="1976"/>
                    <a:pt x="33410" y="726"/>
                    <a:pt x="32969" y="0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5400700" scaled="0"/>
            </a:gradFill>
            <a:ln>
              <a:noFill/>
            </a:ln>
            <a:effectLst>
              <a:outerShdw blurRad="128588" dist="19050" dir="5400000" algn="bl" rotWithShape="0">
                <a:srgbClr val="C87434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275;p32">
              <a:extLst>
                <a:ext uri="{FF2B5EF4-FFF2-40B4-BE49-F238E27FC236}">
                  <a16:creationId xmlns:a16="http://schemas.microsoft.com/office/drawing/2014/main" id="{FEF29F42-4D85-4F0E-B5FB-BFC1FB955303}"/>
                </a:ext>
              </a:extLst>
            </p:cNvPr>
            <p:cNvSpPr/>
            <p:nvPr/>
          </p:nvSpPr>
          <p:spPr>
            <a:xfrm rot="5400000">
              <a:off x="6809746" y="1576318"/>
              <a:ext cx="931299" cy="1594361"/>
            </a:xfrm>
            <a:custGeom>
              <a:avLst/>
              <a:gdLst/>
              <a:ahLst/>
              <a:cxnLst/>
              <a:rect l="l" t="t" r="r" b="b"/>
              <a:pathLst>
                <a:path w="66557" h="113944" extrusionOk="0">
                  <a:moveTo>
                    <a:pt x="33290" y="2132"/>
                  </a:moveTo>
                  <a:cubicBezTo>
                    <a:pt x="33993" y="2870"/>
                    <a:pt x="35076" y="3703"/>
                    <a:pt x="36779" y="4311"/>
                  </a:cubicBezTo>
                  <a:cubicBezTo>
                    <a:pt x="40231" y="5561"/>
                    <a:pt x="44268" y="8049"/>
                    <a:pt x="44268" y="10907"/>
                  </a:cubicBezTo>
                  <a:lnTo>
                    <a:pt x="44268" y="12228"/>
                  </a:lnTo>
                  <a:lnTo>
                    <a:pt x="45577" y="12097"/>
                  </a:lnTo>
                  <a:cubicBezTo>
                    <a:pt x="45577" y="12097"/>
                    <a:pt x="45780" y="12085"/>
                    <a:pt x="46113" y="12085"/>
                  </a:cubicBezTo>
                  <a:cubicBezTo>
                    <a:pt x="47042" y="12085"/>
                    <a:pt x="48852" y="12228"/>
                    <a:pt x="50411" y="13216"/>
                  </a:cubicBezTo>
                  <a:cubicBezTo>
                    <a:pt x="52281" y="14395"/>
                    <a:pt x="53233" y="16491"/>
                    <a:pt x="53233" y="19420"/>
                  </a:cubicBezTo>
                  <a:lnTo>
                    <a:pt x="53233" y="20658"/>
                  </a:lnTo>
                  <a:lnTo>
                    <a:pt x="54471" y="20610"/>
                  </a:lnTo>
                  <a:cubicBezTo>
                    <a:pt x="54602" y="20610"/>
                    <a:pt x="55769" y="20622"/>
                    <a:pt x="56853" y="21313"/>
                  </a:cubicBezTo>
                  <a:cubicBezTo>
                    <a:pt x="58222" y="22158"/>
                    <a:pt x="58912" y="23706"/>
                    <a:pt x="58912" y="25920"/>
                  </a:cubicBezTo>
                  <a:lnTo>
                    <a:pt x="58912" y="26920"/>
                  </a:lnTo>
                  <a:lnTo>
                    <a:pt x="59889" y="27099"/>
                  </a:lnTo>
                  <a:cubicBezTo>
                    <a:pt x="60115" y="27147"/>
                    <a:pt x="65377" y="28183"/>
                    <a:pt x="65377" y="33445"/>
                  </a:cubicBezTo>
                  <a:lnTo>
                    <a:pt x="65377" y="80510"/>
                  </a:lnTo>
                  <a:lnTo>
                    <a:pt x="65366" y="80510"/>
                  </a:lnTo>
                  <a:cubicBezTo>
                    <a:pt x="65366" y="85773"/>
                    <a:pt x="60103" y="86809"/>
                    <a:pt x="59877" y="86856"/>
                  </a:cubicBezTo>
                  <a:lnTo>
                    <a:pt x="58912" y="87035"/>
                  </a:lnTo>
                  <a:lnTo>
                    <a:pt x="58912" y="88035"/>
                  </a:lnTo>
                  <a:cubicBezTo>
                    <a:pt x="58912" y="90250"/>
                    <a:pt x="58222" y="91797"/>
                    <a:pt x="56853" y="92643"/>
                  </a:cubicBezTo>
                  <a:cubicBezTo>
                    <a:pt x="55769" y="93310"/>
                    <a:pt x="54602" y="93345"/>
                    <a:pt x="54471" y="93345"/>
                  </a:cubicBezTo>
                  <a:lnTo>
                    <a:pt x="53245" y="93298"/>
                  </a:lnTo>
                  <a:lnTo>
                    <a:pt x="53245" y="94536"/>
                  </a:lnTo>
                  <a:cubicBezTo>
                    <a:pt x="53245" y="97465"/>
                    <a:pt x="52292" y="99560"/>
                    <a:pt x="50423" y="100739"/>
                  </a:cubicBezTo>
                  <a:cubicBezTo>
                    <a:pt x="48875" y="101727"/>
                    <a:pt x="47054" y="101870"/>
                    <a:pt x="46125" y="101870"/>
                  </a:cubicBezTo>
                  <a:cubicBezTo>
                    <a:pt x="45780" y="101870"/>
                    <a:pt x="45589" y="101858"/>
                    <a:pt x="45565" y="101858"/>
                  </a:cubicBezTo>
                  <a:lnTo>
                    <a:pt x="44256" y="101727"/>
                  </a:lnTo>
                  <a:lnTo>
                    <a:pt x="44256" y="103037"/>
                  </a:lnTo>
                  <a:cubicBezTo>
                    <a:pt x="44256" y="105894"/>
                    <a:pt x="40231" y="108371"/>
                    <a:pt x="36779" y="109621"/>
                  </a:cubicBezTo>
                  <a:cubicBezTo>
                    <a:pt x="35076" y="110240"/>
                    <a:pt x="33981" y="111074"/>
                    <a:pt x="33290" y="111812"/>
                  </a:cubicBezTo>
                  <a:cubicBezTo>
                    <a:pt x="32588" y="111074"/>
                    <a:pt x="31504" y="110240"/>
                    <a:pt x="29813" y="109621"/>
                  </a:cubicBezTo>
                  <a:cubicBezTo>
                    <a:pt x="26361" y="108371"/>
                    <a:pt x="22324" y="105894"/>
                    <a:pt x="22324" y="103037"/>
                  </a:cubicBezTo>
                  <a:lnTo>
                    <a:pt x="22324" y="101703"/>
                  </a:lnTo>
                  <a:lnTo>
                    <a:pt x="21015" y="101846"/>
                  </a:lnTo>
                  <a:cubicBezTo>
                    <a:pt x="21015" y="101846"/>
                    <a:pt x="20800" y="101858"/>
                    <a:pt x="20479" y="101858"/>
                  </a:cubicBezTo>
                  <a:cubicBezTo>
                    <a:pt x="19538" y="101858"/>
                    <a:pt x="17741" y="101703"/>
                    <a:pt x="16181" y="100727"/>
                  </a:cubicBezTo>
                  <a:cubicBezTo>
                    <a:pt x="14300" y="99548"/>
                    <a:pt x="13347" y="97453"/>
                    <a:pt x="13347" y="94524"/>
                  </a:cubicBezTo>
                  <a:lnTo>
                    <a:pt x="13347" y="93286"/>
                  </a:lnTo>
                  <a:lnTo>
                    <a:pt x="12109" y="93333"/>
                  </a:lnTo>
                  <a:cubicBezTo>
                    <a:pt x="11978" y="93333"/>
                    <a:pt x="10823" y="93310"/>
                    <a:pt x="9728" y="92631"/>
                  </a:cubicBezTo>
                  <a:cubicBezTo>
                    <a:pt x="8358" y="91786"/>
                    <a:pt x="7680" y="90238"/>
                    <a:pt x="7680" y="88011"/>
                  </a:cubicBezTo>
                  <a:lnTo>
                    <a:pt x="7680" y="87023"/>
                  </a:lnTo>
                  <a:lnTo>
                    <a:pt x="6692" y="86844"/>
                  </a:lnTo>
                  <a:cubicBezTo>
                    <a:pt x="6477" y="86797"/>
                    <a:pt x="1203" y="85749"/>
                    <a:pt x="1203" y="80498"/>
                  </a:cubicBezTo>
                  <a:lnTo>
                    <a:pt x="1203" y="33421"/>
                  </a:lnTo>
                  <a:cubicBezTo>
                    <a:pt x="1203" y="28171"/>
                    <a:pt x="6477" y="27135"/>
                    <a:pt x="6692" y="27087"/>
                  </a:cubicBezTo>
                  <a:lnTo>
                    <a:pt x="7668" y="26909"/>
                  </a:lnTo>
                  <a:lnTo>
                    <a:pt x="7668" y="25908"/>
                  </a:lnTo>
                  <a:cubicBezTo>
                    <a:pt x="7668" y="23694"/>
                    <a:pt x="8346" y="22146"/>
                    <a:pt x="9716" y="21301"/>
                  </a:cubicBezTo>
                  <a:cubicBezTo>
                    <a:pt x="10799" y="20622"/>
                    <a:pt x="11966" y="20598"/>
                    <a:pt x="12097" y="20598"/>
                  </a:cubicBezTo>
                  <a:lnTo>
                    <a:pt x="13335" y="20646"/>
                  </a:lnTo>
                  <a:lnTo>
                    <a:pt x="13335" y="19408"/>
                  </a:lnTo>
                  <a:cubicBezTo>
                    <a:pt x="13335" y="16479"/>
                    <a:pt x="14288" y="14371"/>
                    <a:pt x="16157" y="13204"/>
                  </a:cubicBezTo>
                  <a:cubicBezTo>
                    <a:pt x="17717" y="12216"/>
                    <a:pt x="19526" y="12073"/>
                    <a:pt x="20467" y="12073"/>
                  </a:cubicBezTo>
                  <a:cubicBezTo>
                    <a:pt x="20812" y="12073"/>
                    <a:pt x="21003" y="12085"/>
                    <a:pt x="21015" y="12085"/>
                  </a:cubicBezTo>
                  <a:lnTo>
                    <a:pt x="22324" y="12216"/>
                  </a:lnTo>
                  <a:lnTo>
                    <a:pt x="22324" y="10907"/>
                  </a:lnTo>
                  <a:cubicBezTo>
                    <a:pt x="22324" y="8049"/>
                    <a:pt x="26361" y="5561"/>
                    <a:pt x="29813" y="4311"/>
                  </a:cubicBezTo>
                  <a:cubicBezTo>
                    <a:pt x="31504" y="3703"/>
                    <a:pt x="32611" y="2870"/>
                    <a:pt x="33290" y="2132"/>
                  </a:cubicBezTo>
                  <a:close/>
                  <a:moveTo>
                    <a:pt x="33278" y="0"/>
                  </a:moveTo>
                  <a:cubicBezTo>
                    <a:pt x="33278" y="0"/>
                    <a:pt x="32635" y="2025"/>
                    <a:pt x="29373" y="3215"/>
                  </a:cubicBezTo>
                  <a:cubicBezTo>
                    <a:pt x="26134" y="4394"/>
                    <a:pt x="21122" y="7085"/>
                    <a:pt x="21122" y="10918"/>
                  </a:cubicBezTo>
                  <a:cubicBezTo>
                    <a:pt x="21122" y="10918"/>
                    <a:pt x="20879" y="10893"/>
                    <a:pt x="20473" y="10893"/>
                  </a:cubicBezTo>
                  <a:cubicBezTo>
                    <a:pt x="18410" y="10893"/>
                    <a:pt x="12145" y="11542"/>
                    <a:pt x="12145" y="19420"/>
                  </a:cubicBezTo>
                  <a:cubicBezTo>
                    <a:pt x="12145" y="19420"/>
                    <a:pt x="12130" y="19419"/>
                    <a:pt x="12102" y="19419"/>
                  </a:cubicBezTo>
                  <a:cubicBezTo>
                    <a:pt x="11583" y="19419"/>
                    <a:pt x="6477" y="19580"/>
                    <a:pt x="6477" y="25908"/>
                  </a:cubicBezTo>
                  <a:cubicBezTo>
                    <a:pt x="6477" y="25908"/>
                    <a:pt x="0" y="27075"/>
                    <a:pt x="0" y="33421"/>
                  </a:cubicBezTo>
                  <a:lnTo>
                    <a:pt x="0" y="80510"/>
                  </a:lnTo>
                  <a:cubicBezTo>
                    <a:pt x="0" y="86868"/>
                    <a:pt x="6477" y="88035"/>
                    <a:pt x="6477" y="88035"/>
                  </a:cubicBezTo>
                  <a:cubicBezTo>
                    <a:pt x="6477" y="94364"/>
                    <a:pt x="11583" y="94524"/>
                    <a:pt x="12102" y="94524"/>
                  </a:cubicBezTo>
                  <a:cubicBezTo>
                    <a:pt x="12130" y="94524"/>
                    <a:pt x="12145" y="94524"/>
                    <a:pt x="12145" y="94524"/>
                  </a:cubicBezTo>
                  <a:cubicBezTo>
                    <a:pt x="12145" y="102380"/>
                    <a:pt x="18361" y="103040"/>
                    <a:pt x="20448" y="103040"/>
                  </a:cubicBezTo>
                  <a:cubicBezTo>
                    <a:pt x="20869" y="103040"/>
                    <a:pt x="21122" y="103013"/>
                    <a:pt x="21122" y="103013"/>
                  </a:cubicBezTo>
                  <a:cubicBezTo>
                    <a:pt x="21122" y="106859"/>
                    <a:pt x="26134" y="109550"/>
                    <a:pt x="29373" y="110728"/>
                  </a:cubicBezTo>
                  <a:cubicBezTo>
                    <a:pt x="32623" y="111907"/>
                    <a:pt x="33278" y="113943"/>
                    <a:pt x="33278" y="113943"/>
                  </a:cubicBezTo>
                  <a:cubicBezTo>
                    <a:pt x="33278" y="113943"/>
                    <a:pt x="33933" y="111919"/>
                    <a:pt x="37172" y="110728"/>
                  </a:cubicBezTo>
                  <a:cubicBezTo>
                    <a:pt x="40422" y="109550"/>
                    <a:pt x="45434" y="106859"/>
                    <a:pt x="45434" y="103013"/>
                  </a:cubicBezTo>
                  <a:cubicBezTo>
                    <a:pt x="45434" y="103013"/>
                    <a:pt x="45683" y="103039"/>
                    <a:pt x="46097" y="103039"/>
                  </a:cubicBezTo>
                  <a:cubicBezTo>
                    <a:pt x="48172" y="103039"/>
                    <a:pt x="54412" y="102385"/>
                    <a:pt x="54412" y="94524"/>
                  </a:cubicBezTo>
                  <a:cubicBezTo>
                    <a:pt x="54412" y="94524"/>
                    <a:pt x="54426" y="94524"/>
                    <a:pt x="54454" y="94524"/>
                  </a:cubicBezTo>
                  <a:cubicBezTo>
                    <a:pt x="54973" y="94524"/>
                    <a:pt x="60079" y="94364"/>
                    <a:pt x="60079" y="88035"/>
                  </a:cubicBezTo>
                  <a:cubicBezTo>
                    <a:pt x="60079" y="88035"/>
                    <a:pt x="66556" y="86868"/>
                    <a:pt x="66556" y="80510"/>
                  </a:cubicBezTo>
                  <a:lnTo>
                    <a:pt x="66556" y="33421"/>
                  </a:lnTo>
                  <a:cubicBezTo>
                    <a:pt x="66556" y="27075"/>
                    <a:pt x="60079" y="25908"/>
                    <a:pt x="60079" y="25908"/>
                  </a:cubicBezTo>
                  <a:cubicBezTo>
                    <a:pt x="60079" y="19580"/>
                    <a:pt x="54973" y="19419"/>
                    <a:pt x="54454" y="19419"/>
                  </a:cubicBezTo>
                  <a:cubicBezTo>
                    <a:pt x="54426" y="19419"/>
                    <a:pt x="54412" y="19420"/>
                    <a:pt x="54412" y="19420"/>
                  </a:cubicBezTo>
                  <a:cubicBezTo>
                    <a:pt x="54412" y="11551"/>
                    <a:pt x="48193" y="10892"/>
                    <a:pt x="46107" y="10892"/>
                  </a:cubicBezTo>
                  <a:cubicBezTo>
                    <a:pt x="45687" y="10892"/>
                    <a:pt x="45434" y="10918"/>
                    <a:pt x="45434" y="10918"/>
                  </a:cubicBezTo>
                  <a:cubicBezTo>
                    <a:pt x="45434" y="7085"/>
                    <a:pt x="40422" y="4394"/>
                    <a:pt x="37183" y="3215"/>
                  </a:cubicBezTo>
                  <a:cubicBezTo>
                    <a:pt x="33933" y="2036"/>
                    <a:pt x="33278" y="0"/>
                    <a:pt x="33278" y="0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100000">
                  <a:srgbClr val="FFD966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4" name="مربع نص 143">
            <a:extLst>
              <a:ext uri="{FF2B5EF4-FFF2-40B4-BE49-F238E27FC236}">
                <a16:creationId xmlns:a16="http://schemas.microsoft.com/office/drawing/2014/main" id="{78EEB9CD-576F-40C7-9103-1A84ABF9B6AE}"/>
              </a:ext>
            </a:extLst>
          </p:cNvPr>
          <p:cNvSpPr txBox="1"/>
          <p:nvPr/>
        </p:nvSpPr>
        <p:spPr>
          <a:xfrm>
            <a:off x="5584996" y="293323"/>
            <a:ext cx="235819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SA" sz="2800" dirty="0">
                <a:solidFill>
                  <a:schemeClr val="bg1"/>
                </a:solidFill>
                <a:effectLst>
                  <a:glow rad="76200">
                    <a:srgbClr val="A2540E"/>
                  </a:glow>
                </a:effectLst>
                <a:latin typeface="AbdoMaster-Bold" panose="02000500030000020004" pitchFamily="50" charset="-78"/>
                <a:cs typeface="AbdoMaster-Bold" panose="02000500030000020004" pitchFamily="50" charset="-78"/>
              </a:rPr>
              <a:t>فوائد وأحكام</a:t>
            </a:r>
          </a:p>
        </p:txBody>
      </p:sp>
      <p:grpSp>
        <p:nvGrpSpPr>
          <p:cNvPr id="128" name="مجموعة 127"/>
          <p:cNvGrpSpPr/>
          <p:nvPr/>
        </p:nvGrpSpPr>
        <p:grpSpPr>
          <a:xfrm>
            <a:off x="8602035" y="3685214"/>
            <a:ext cx="425282" cy="580622"/>
            <a:chOff x="8599086" y="1498151"/>
            <a:chExt cx="452387" cy="660927"/>
          </a:xfrm>
        </p:grpSpPr>
        <p:grpSp>
          <p:nvGrpSpPr>
            <p:cNvPr id="145" name="Google Shape;1581;p38"/>
            <p:cNvGrpSpPr/>
            <p:nvPr/>
          </p:nvGrpSpPr>
          <p:grpSpPr>
            <a:xfrm rot="5400000">
              <a:off x="8493875" y="1604369"/>
              <a:ext cx="660927" cy="448492"/>
              <a:chOff x="1074165" y="1907849"/>
              <a:chExt cx="1594361" cy="931299"/>
            </a:xfrm>
          </p:grpSpPr>
          <p:sp>
            <p:nvSpPr>
              <p:cNvPr id="152" name="Google Shape;1582;p38"/>
              <p:cNvSpPr/>
              <p:nvPr/>
            </p:nvSpPr>
            <p:spPr>
              <a:xfrm rot="5400000">
                <a:off x="1409776" y="1585895"/>
                <a:ext cx="922805" cy="1575360"/>
              </a:xfrm>
              <a:custGeom>
                <a:avLst/>
                <a:gdLst/>
                <a:ahLst/>
                <a:cxnLst/>
                <a:rect l="l" t="t" r="r" b="b"/>
                <a:pathLst>
                  <a:path w="65950" h="112586" extrusionOk="0">
                    <a:moveTo>
                      <a:pt x="32969" y="0"/>
                    </a:moveTo>
                    <a:cubicBezTo>
                      <a:pt x="32517" y="726"/>
                      <a:pt x="31481" y="1976"/>
                      <a:pt x="29171" y="2810"/>
                    </a:cubicBezTo>
                    <a:cubicBezTo>
                      <a:pt x="25278" y="4227"/>
                      <a:pt x="21111" y="6918"/>
                      <a:pt x="21111" y="10227"/>
                    </a:cubicBezTo>
                    <a:lnTo>
                      <a:pt x="21111" y="10561"/>
                    </a:lnTo>
                    <a:lnTo>
                      <a:pt x="20777" y="10525"/>
                    </a:lnTo>
                    <a:cubicBezTo>
                      <a:pt x="20765" y="10525"/>
                      <a:pt x="20527" y="10501"/>
                      <a:pt x="20134" y="10501"/>
                    </a:cubicBezTo>
                    <a:cubicBezTo>
                      <a:pt x="19098" y="10501"/>
                      <a:pt x="17098" y="10668"/>
                      <a:pt x="15360" y="11763"/>
                    </a:cubicBezTo>
                    <a:cubicBezTo>
                      <a:pt x="13217" y="13121"/>
                      <a:pt x="12133" y="15466"/>
                      <a:pt x="12133" y="18729"/>
                    </a:cubicBezTo>
                    <a:lnTo>
                      <a:pt x="12133" y="19038"/>
                    </a:lnTo>
                    <a:lnTo>
                      <a:pt x="11824" y="19026"/>
                    </a:lnTo>
                    <a:lnTo>
                      <a:pt x="11788" y="19026"/>
                    </a:lnTo>
                    <a:cubicBezTo>
                      <a:pt x="11240" y="19026"/>
                      <a:pt x="6466" y="19193"/>
                      <a:pt x="6466" y="25217"/>
                    </a:cubicBezTo>
                    <a:lnTo>
                      <a:pt x="6466" y="25467"/>
                    </a:lnTo>
                    <a:lnTo>
                      <a:pt x="6228" y="25515"/>
                    </a:lnTo>
                    <a:cubicBezTo>
                      <a:pt x="6216" y="25515"/>
                      <a:pt x="4632" y="25813"/>
                      <a:pt x="3084" y="26860"/>
                    </a:cubicBezTo>
                    <a:cubicBezTo>
                      <a:pt x="1049" y="28242"/>
                      <a:pt x="1" y="30218"/>
                      <a:pt x="1" y="32730"/>
                    </a:cubicBezTo>
                    <a:lnTo>
                      <a:pt x="1" y="79843"/>
                    </a:lnTo>
                    <a:cubicBezTo>
                      <a:pt x="1" y="82355"/>
                      <a:pt x="1025" y="84332"/>
                      <a:pt x="3084" y="85713"/>
                    </a:cubicBezTo>
                    <a:cubicBezTo>
                      <a:pt x="4632" y="86761"/>
                      <a:pt x="6216" y="87058"/>
                      <a:pt x="6228" y="87058"/>
                    </a:cubicBezTo>
                    <a:lnTo>
                      <a:pt x="6466" y="87106"/>
                    </a:lnTo>
                    <a:lnTo>
                      <a:pt x="6466" y="87356"/>
                    </a:lnTo>
                    <a:cubicBezTo>
                      <a:pt x="6466" y="93369"/>
                      <a:pt x="11240" y="93547"/>
                      <a:pt x="11788" y="93547"/>
                    </a:cubicBezTo>
                    <a:lnTo>
                      <a:pt x="11824" y="93547"/>
                    </a:lnTo>
                    <a:lnTo>
                      <a:pt x="12133" y="93535"/>
                    </a:lnTo>
                    <a:lnTo>
                      <a:pt x="12133" y="93845"/>
                    </a:lnTo>
                    <a:cubicBezTo>
                      <a:pt x="12133" y="97107"/>
                      <a:pt x="13217" y="99453"/>
                      <a:pt x="15360" y="100810"/>
                    </a:cubicBezTo>
                    <a:cubicBezTo>
                      <a:pt x="17098" y="101905"/>
                      <a:pt x="19098" y="102072"/>
                      <a:pt x="20134" y="102072"/>
                    </a:cubicBezTo>
                    <a:cubicBezTo>
                      <a:pt x="20539" y="102072"/>
                      <a:pt x="20777" y="102048"/>
                      <a:pt x="20777" y="102048"/>
                    </a:cubicBezTo>
                    <a:lnTo>
                      <a:pt x="21111" y="102013"/>
                    </a:lnTo>
                    <a:lnTo>
                      <a:pt x="21111" y="102346"/>
                    </a:lnTo>
                    <a:cubicBezTo>
                      <a:pt x="21111" y="105644"/>
                      <a:pt x="25278" y="108359"/>
                      <a:pt x="29171" y="109764"/>
                    </a:cubicBezTo>
                    <a:cubicBezTo>
                      <a:pt x="31481" y="110597"/>
                      <a:pt x="32517" y="111847"/>
                      <a:pt x="32969" y="112585"/>
                    </a:cubicBezTo>
                    <a:cubicBezTo>
                      <a:pt x="33410" y="111847"/>
                      <a:pt x="34457" y="110597"/>
                      <a:pt x="36779" y="109775"/>
                    </a:cubicBezTo>
                    <a:cubicBezTo>
                      <a:pt x="40684" y="108359"/>
                      <a:pt x="44852" y="105668"/>
                      <a:pt x="44852" y="102346"/>
                    </a:cubicBezTo>
                    <a:lnTo>
                      <a:pt x="44852" y="102013"/>
                    </a:lnTo>
                    <a:lnTo>
                      <a:pt x="45173" y="102048"/>
                    </a:lnTo>
                    <a:cubicBezTo>
                      <a:pt x="45185" y="102048"/>
                      <a:pt x="45423" y="102072"/>
                      <a:pt x="45816" y="102072"/>
                    </a:cubicBezTo>
                    <a:cubicBezTo>
                      <a:pt x="46852" y="102072"/>
                      <a:pt x="48852" y="101917"/>
                      <a:pt x="50590" y="100810"/>
                    </a:cubicBezTo>
                    <a:cubicBezTo>
                      <a:pt x="52734" y="99453"/>
                      <a:pt x="53817" y="97107"/>
                      <a:pt x="53817" y="93845"/>
                    </a:cubicBezTo>
                    <a:lnTo>
                      <a:pt x="53817" y="93535"/>
                    </a:lnTo>
                    <a:lnTo>
                      <a:pt x="54138" y="93547"/>
                    </a:lnTo>
                    <a:lnTo>
                      <a:pt x="54162" y="93547"/>
                    </a:lnTo>
                    <a:cubicBezTo>
                      <a:pt x="54412" y="93547"/>
                      <a:pt x="55746" y="93500"/>
                      <a:pt x="57008" y="92714"/>
                    </a:cubicBezTo>
                    <a:cubicBezTo>
                      <a:pt x="58663" y="91690"/>
                      <a:pt x="59496" y="89880"/>
                      <a:pt x="59496" y="87344"/>
                    </a:cubicBezTo>
                    <a:lnTo>
                      <a:pt x="59496" y="87082"/>
                    </a:lnTo>
                    <a:lnTo>
                      <a:pt x="59734" y="87046"/>
                    </a:lnTo>
                    <a:cubicBezTo>
                      <a:pt x="59746" y="87046"/>
                      <a:pt x="61318" y="86749"/>
                      <a:pt x="62866" y="85701"/>
                    </a:cubicBezTo>
                    <a:cubicBezTo>
                      <a:pt x="64914" y="84320"/>
                      <a:pt x="65949" y="82343"/>
                      <a:pt x="65949" y="79819"/>
                    </a:cubicBezTo>
                    <a:lnTo>
                      <a:pt x="65949" y="32730"/>
                    </a:lnTo>
                    <a:cubicBezTo>
                      <a:pt x="65949" y="30218"/>
                      <a:pt x="64914" y="28242"/>
                      <a:pt x="62854" y="26860"/>
                    </a:cubicBezTo>
                    <a:cubicBezTo>
                      <a:pt x="61306" y="25813"/>
                      <a:pt x="59723" y="25515"/>
                      <a:pt x="59711" y="25515"/>
                    </a:cubicBezTo>
                    <a:lnTo>
                      <a:pt x="59472" y="25467"/>
                    </a:lnTo>
                    <a:lnTo>
                      <a:pt x="59472" y="25217"/>
                    </a:lnTo>
                    <a:cubicBezTo>
                      <a:pt x="59472" y="19205"/>
                      <a:pt x="54698" y="19026"/>
                      <a:pt x="54150" y="19026"/>
                    </a:cubicBezTo>
                    <a:lnTo>
                      <a:pt x="54115" y="19026"/>
                    </a:lnTo>
                    <a:lnTo>
                      <a:pt x="53805" y="19038"/>
                    </a:lnTo>
                    <a:lnTo>
                      <a:pt x="53805" y="18729"/>
                    </a:lnTo>
                    <a:cubicBezTo>
                      <a:pt x="53805" y="15466"/>
                      <a:pt x="52722" y="13121"/>
                      <a:pt x="50579" y="11763"/>
                    </a:cubicBezTo>
                    <a:cubicBezTo>
                      <a:pt x="48828" y="10668"/>
                      <a:pt x="46840" y="10501"/>
                      <a:pt x="45792" y="10501"/>
                    </a:cubicBezTo>
                    <a:cubicBezTo>
                      <a:pt x="45399" y="10501"/>
                      <a:pt x="45161" y="10525"/>
                      <a:pt x="45161" y="10525"/>
                    </a:cubicBezTo>
                    <a:lnTo>
                      <a:pt x="44828" y="10561"/>
                    </a:lnTo>
                    <a:lnTo>
                      <a:pt x="44828" y="10227"/>
                    </a:lnTo>
                    <a:cubicBezTo>
                      <a:pt x="44828" y="6929"/>
                      <a:pt x="40661" y="4227"/>
                      <a:pt x="36767" y="2810"/>
                    </a:cubicBezTo>
                    <a:cubicBezTo>
                      <a:pt x="34457" y="1976"/>
                      <a:pt x="33410" y="726"/>
                      <a:pt x="3296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/>
                  </a:gs>
                  <a:gs pos="100000">
                    <a:schemeClr val="accent4"/>
                  </a:gs>
                </a:gsLst>
                <a:lin ang="5400700" scaled="0"/>
              </a:gradFill>
              <a:ln>
                <a:noFill/>
              </a:ln>
              <a:effectLst>
                <a:outerShdw blurRad="128588" dist="19050" dir="5400000" algn="bl" rotWithShape="0">
                  <a:srgbClr val="C87434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/>
              </a:p>
            </p:txBody>
          </p:sp>
          <p:sp>
            <p:nvSpPr>
              <p:cNvPr id="153" name="Google Shape;1583;p38"/>
              <p:cNvSpPr/>
              <p:nvPr/>
            </p:nvSpPr>
            <p:spPr>
              <a:xfrm rot="5400000">
                <a:off x="1405696" y="1576318"/>
                <a:ext cx="931299" cy="1594361"/>
              </a:xfrm>
              <a:custGeom>
                <a:avLst/>
                <a:gdLst/>
                <a:ahLst/>
                <a:cxnLst/>
                <a:rect l="l" t="t" r="r" b="b"/>
                <a:pathLst>
                  <a:path w="66557" h="113944" extrusionOk="0">
                    <a:moveTo>
                      <a:pt x="33290" y="2132"/>
                    </a:moveTo>
                    <a:cubicBezTo>
                      <a:pt x="33993" y="2870"/>
                      <a:pt x="35076" y="3703"/>
                      <a:pt x="36779" y="4311"/>
                    </a:cubicBezTo>
                    <a:cubicBezTo>
                      <a:pt x="40231" y="5561"/>
                      <a:pt x="44268" y="8049"/>
                      <a:pt x="44268" y="10907"/>
                    </a:cubicBezTo>
                    <a:lnTo>
                      <a:pt x="44268" y="12228"/>
                    </a:lnTo>
                    <a:lnTo>
                      <a:pt x="45577" y="12097"/>
                    </a:lnTo>
                    <a:cubicBezTo>
                      <a:pt x="45577" y="12097"/>
                      <a:pt x="45780" y="12085"/>
                      <a:pt x="46113" y="12085"/>
                    </a:cubicBezTo>
                    <a:cubicBezTo>
                      <a:pt x="47042" y="12085"/>
                      <a:pt x="48852" y="12228"/>
                      <a:pt x="50411" y="13216"/>
                    </a:cubicBezTo>
                    <a:cubicBezTo>
                      <a:pt x="52281" y="14395"/>
                      <a:pt x="53233" y="16491"/>
                      <a:pt x="53233" y="19420"/>
                    </a:cubicBezTo>
                    <a:lnTo>
                      <a:pt x="53233" y="20658"/>
                    </a:lnTo>
                    <a:lnTo>
                      <a:pt x="54471" y="20610"/>
                    </a:lnTo>
                    <a:cubicBezTo>
                      <a:pt x="54602" y="20610"/>
                      <a:pt x="55769" y="20622"/>
                      <a:pt x="56853" y="21313"/>
                    </a:cubicBezTo>
                    <a:cubicBezTo>
                      <a:pt x="58222" y="22158"/>
                      <a:pt x="58912" y="23706"/>
                      <a:pt x="58912" y="25920"/>
                    </a:cubicBezTo>
                    <a:lnTo>
                      <a:pt x="58912" y="26920"/>
                    </a:lnTo>
                    <a:lnTo>
                      <a:pt x="59889" y="27099"/>
                    </a:lnTo>
                    <a:cubicBezTo>
                      <a:pt x="60115" y="27147"/>
                      <a:pt x="65377" y="28183"/>
                      <a:pt x="65377" y="33445"/>
                    </a:cubicBezTo>
                    <a:lnTo>
                      <a:pt x="65377" y="80510"/>
                    </a:lnTo>
                    <a:lnTo>
                      <a:pt x="65366" y="80510"/>
                    </a:lnTo>
                    <a:cubicBezTo>
                      <a:pt x="65366" y="85773"/>
                      <a:pt x="60103" y="86809"/>
                      <a:pt x="59877" y="86856"/>
                    </a:cubicBezTo>
                    <a:lnTo>
                      <a:pt x="58912" y="87035"/>
                    </a:lnTo>
                    <a:lnTo>
                      <a:pt x="58912" y="88035"/>
                    </a:lnTo>
                    <a:cubicBezTo>
                      <a:pt x="58912" y="90250"/>
                      <a:pt x="58222" y="91797"/>
                      <a:pt x="56853" y="92643"/>
                    </a:cubicBezTo>
                    <a:cubicBezTo>
                      <a:pt x="55769" y="93310"/>
                      <a:pt x="54602" y="93345"/>
                      <a:pt x="54471" y="93345"/>
                    </a:cubicBezTo>
                    <a:lnTo>
                      <a:pt x="53245" y="93298"/>
                    </a:lnTo>
                    <a:lnTo>
                      <a:pt x="53245" y="94536"/>
                    </a:lnTo>
                    <a:cubicBezTo>
                      <a:pt x="53245" y="97465"/>
                      <a:pt x="52292" y="99560"/>
                      <a:pt x="50423" y="100739"/>
                    </a:cubicBezTo>
                    <a:cubicBezTo>
                      <a:pt x="48875" y="101727"/>
                      <a:pt x="47054" y="101870"/>
                      <a:pt x="46125" y="101870"/>
                    </a:cubicBezTo>
                    <a:cubicBezTo>
                      <a:pt x="45780" y="101870"/>
                      <a:pt x="45589" y="101858"/>
                      <a:pt x="45565" y="101858"/>
                    </a:cubicBezTo>
                    <a:lnTo>
                      <a:pt x="44256" y="101727"/>
                    </a:lnTo>
                    <a:lnTo>
                      <a:pt x="44256" y="103037"/>
                    </a:lnTo>
                    <a:cubicBezTo>
                      <a:pt x="44256" y="105894"/>
                      <a:pt x="40231" y="108371"/>
                      <a:pt x="36779" y="109621"/>
                    </a:cubicBezTo>
                    <a:cubicBezTo>
                      <a:pt x="35076" y="110240"/>
                      <a:pt x="33981" y="111074"/>
                      <a:pt x="33290" y="111812"/>
                    </a:cubicBezTo>
                    <a:cubicBezTo>
                      <a:pt x="32588" y="111074"/>
                      <a:pt x="31504" y="110240"/>
                      <a:pt x="29813" y="109621"/>
                    </a:cubicBezTo>
                    <a:cubicBezTo>
                      <a:pt x="26361" y="108371"/>
                      <a:pt x="22324" y="105894"/>
                      <a:pt x="22324" y="103037"/>
                    </a:cubicBezTo>
                    <a:lnTo>
                      <a:pt x="22324" y="101703"/>
                    </a:lnTo>
                    <a:lnTo>
                      <a:pt x="21015" y="101846"/>
                    </a:lnTo>
                    <a:cubicBezTo>
                      <a:pt x="21015" y="101846"/>
                      <a:pt x="20800" y="101858"/>
                      <a:pt x="20479" y="101858"/>
                    </a:cubicBezTo>
                    <a:cubicBezTo>
                      <a:pt x="19538" y="101858"/>
                      <a:pt x="17741" y="101703"/>
                      <a:pt x="16181" y="100727"/>
                    </a:cubicBezTo>
                    <a:cubicBezTo>
                      <a:pt x="14300" y="99548"/>
                      <a:pt x="13347" y="97453"/>
                      <a:pt x="13347" y="94524"/>
                    </a:cubicBezTo>
                    <a:lnTo>
                      <a:pt x="13347" y="93286"/>
                    </a:lnTo>
                    <a:lnTo>
                      <a:pt x="12109" y="93333"/>
                    </a:lnTo>
                    <a:cubicBezTo>
                      <a:pt x="11978" y="93333"/>
                      <a:pt x="10823" y="93310"/>
                      <a:pt x="9728" y="92631"/>
                    </a:cubicBezTo>
                    <a:cubicBezTo>
                      <a:pt x="8358" y="91786"/>
                      <a:pt x="7680" y="90238"/>
                      <a:pt x="7680" y="88011"/>
                    </a:cubicBezTo>
                    <a:lnTo>
                      <a:pt x="7680" y="87023"/>
                    </a:lnTo>
                    <a:lnTo>
                      <a:pt x="6692" y="86844"/>
                    </a:lnTo>
                    <a:cubicBezTo>
                      <a:pt x="6477" y="86797"/>
                      <a:pt x="1203" y="85749"/>
                      <a:pt x="1203" y="80498"/>
                    </a:cubicBezTo>
                    <a:lnTo>
                      <a:pt x="1203" y="33421"/>
                    </a:lnTo>
                    <a:cubicBezTo>
                      <a:pt x="1203" y="28171"/>
                      <a:pt x="6477" y="27135"/>
                      <a:pt x="6692" y="27087"/>
                    </a:cubicBezTo>
                    <a:lnTo>
                      <a:pt x="7668" y="26909"/>
                    </a:lnTo>
                    <a:lnTo>
                      <a:pt x="7668" y="25908"/>
                    </a:lnTo>
                    <a:cubicBezTo>
                      <a:pt x="7668" y="23694"/>
                      <a:pt x="8346" y="22146"/>
                      <a:pt x="9716" y="21301"/>
                    </a:cubicBezTo>
                    <a:cubicBezTo>
                      <a:pt x="10799" y="20622"/>
                      <a:pt x="11966" y="20598"/>
                      <a:pt x="12097" y="20598"/>
                    </a:cubicBezTo>
                    <a:lnTo>
                      <a:pt x="13335" y="20646"/>
                    </a:lnTo>
                    <a:lnTo>
                      <a:pt x="13335" y="19408"/>
                    </a:lnTo>
                    <a:cubicBezTo>
                      <a:pt x="13335" y="16479"/>
                      <a:pt x="14288" y="14371"/>
                      <a:pt x="16157" y="13204"/>
                    </a:cubicBezTo>
                    <a:cubicBezTo>
                      <a:pt x="17717" y="12216"/>
                      <a:pt x="19526" y="12073"/>
                      <a:pt x="20467" y="12073"/>
                    </a:cubicBezTo>
                    <a:cubicBezTo>
                      <a:pt x="20812" y="12073"/>
                      <a:pt x="21003" y="12085"/>
                      <a:pt x="21015" y="12085"/>
                    </a:cubicBezTo>
                    <a:lnTo>
                      <a:pt x="22324" y="12216"/>
                    </a:lnTo>
                    <a:lnTo>
                      <a:pt x="22324" y="10907"/>
                    </a:lnTo>
                    <a:cubicBezTo>
                      <a:pt x="22324" y="8049"/>
                      <a:pt x="26361" y="5561"/>
                      <a:pt x="29813" y="4311"/>
                    </a:cubicBezTo>
                    <a:cubicBezTo>
                      <a:pt x="31504" y="3703"/>
                      <a:pt x="32611" y="2870"/>
                      <a:pt x="33290" y="2132"/>
                    </a:cubicBezTo>
                    <a:close/>
                    <a:moveTo>
                      <a:pt x="33278" y="0"/>
                    </a:moveTo>
                    <a:cubicBezTo>
                      <a:pt x="33278" y="0"/>
                      <a:pt x="32635" y="2025"/>
                      <a:pt x="29373" y="3215"/>
                    </a:cubicBezTo>
                    <a:cubicBezTo>
                      <a:pt x="26134" y="4394"/>
                      <a:pt x="21122" y="7085"/>
                      <a:pt x="21122" y="10918"/>
                    </a:cubicBezTo>
                    <a:cubicBezTo>
                      <a:pt x="21122" y="10918"/>
                      <a:pt x="20879" y="10893"/>
                      <a:pt x="20473" y="10893"/>
                    </a:cubicBezTo>
                    <a:cubicBezTo>
                      <a:pt x="18410" y="10893"/>
                      <a:pt x="12145" y="11542"/>
                      <a:pt x="12145" y="19420"/>
                    </a:cubicBezTo>
                    <a:cubicBezTo>
                      <a:pt x="12145" y="19420"/>
                      <a:pt x="12130" y="19419"/>
                      <a:pt x="12102" y="19419"/>
                    </a:cubicBezTo>
                    <a:cubicBezTo>
                      <a:pt x="11583" y="19419"/>
                      <a:pt x="6477" y="19580"/>
                      <a:pt x="6477" y="25908"/>
                    </a:cubicBezTo>
                    <a:cubicBezTo>
                      <a:pt x="6477" y="25908"/>
                      <a:pt x="0" y="27075"/>
                      <a:pt x="0" y="33421"/>
                    </a:cubicBezTo>
                    <a:lnTo>
                      <a:pt x="0" y="80510"/>
                    </a:lnTo>
                    <a:cubicBezTo>
                      <a:pt x="0" y="86868"/>
                      <a:pt x="6477" y="88035"/>
                      <a:pt x="6477" y="88035"/>
                    </a:cubicBezTo>
                    <a:cubicBezTo>
                      <a:pt x="6477" y="94364"/>
                      <a:pt x="11583" y="94524"/>
                      <a:pt x="12102" y="94524"/>
                    </a:cubicBezTo>
                    <a:cubicBezTo>
                      <a:pt x="12130" y="94524"/>
                      <a:pt x="12145" y="94524"/>
                      <a:pt x="12145" y="94524"/>
                    </a:cubicBezTo>
                    <a:cubicBezTo>
                      <a:pt x="12145" y="102380"/>
                      <a:pt x="18361" y="103040"/>
                      <a:pt x="20448" y="103040"/>
                    </a:cubicBezTo>
                    <a:cubicBezTo>
                      <a:pt x="20869" y="103040"/>
                      <a:pt x="21122" y="103013"/>
                      <a:pt x="21122" y="103013"/>
                    </a:cubicBezTo>
                    <a:cubicBezTo>
                      <a:pt x="21122" y="106859"/>
                      <a:pt x="26134" y="109550"/>
                      <a:pt x="29373" y="110728"/>
                    </a:cubicBezTo>
                    <a:cubicBezTo>
                      <a:pt x="32623" y="111907"/>
                      <a:pt x="33278" y="113943"/>
                      <a:pt x="33278" y="113943"/>
                    </a:cubicBezTo>
                    <a:cubicBezTo>
                      <a:pt x="33278" y="113943"/>
                      <a:pt x="33933" y="111919"/>
                      <a:pt x="37172" y="110728"/>
                    </a:cubicBezTo>
                    <a:cubicBezTo>
                      <a:pt x="40422" y="109550"/>
                      <a:pt x="45434" y="106859"/>
                      <a:pt x="45434" y="103013"/>
                    </a:cubicBezTo>
                    <a:cubicBezTo>
                      <a:pt x="45434" y="103013"/>
                      <a:pt x="45683" y="103039"/>
                      <a:pt x="46097" y="103039"/>
                    </a:cubicBezTo>
                    <a:cubicBezTo>
                      <a:pt x="48172" y="103039"/>
                      <a:pt x="54412" y="102385"/>
                      <a:pt x="54412" y="94524"/>
                    </a:cubicBezTo>
                    <a:cubicBezTo>
                      <a:pt x="54412" y="94524"/>
                      <a:pt x="54426" y="94524"/>
                      <a:pt x="54454" y="94524"/>
                    </a:cubicBezTo>
                    <a:cubicBezTo>
                      <a:pt x="54973" y="94524"/>
                      <a:pt x="60079" y="94364"/>
                      <a:pt x="60079" y="88035"/>
                    </a:cubicBezTo>
                    <a:cubicBezTo>
                      <a:pt x="60079" y="88035"/>
                      <a:pt x="66556" y="86868"/>
                      <a:pt x="66556" y="80510"/>
                    </a:cubicBezTo>
                    <a:lnTo>
                      <a:pt x="66556" y="33421"/>
                    </a:lnTo>
                    <a:cubicBezTo>
                      <a:pt x="66556" y="27075"/>
                      <a:pt x="60079" y="25908"/>
                      <a:pt x="60079" y="25908"/>
                    </a:cubicBezTo>
                    <a:cubicBezTo>
                      <a:pt x="60079" y="19580"/>
                      <a:pt x="54973" y="19419"/>
                      <a:pt x="54454" y="19419"/>
                    </a:cubicBezTo>
                    <a:cubicBezTo>
                      <a:pt x="54426" y="19419"/>
                      <a:pt x="54412" y="19420"/>
                      <a:pt x="54412" y="19420"/>
                    </a:cubicBezTo>
                    <a:cubicBezTo>
                      <a:pt x="54412" y="11551"/>
                      <a:pt x="48193" y="10892"/>
                      <a:pt x="46107" y="10892"/>
                    </a:cubicBezTo>
                    <a:cubicBezTo>
                      <a:pt x="45687" y="10892"/>
                      <a:pt x="45434" y="10918"/>
                      <a:pt x="45434" y="10918"/>
                    </a:cubicBezTo>
                    <a:cubicBezTo>
                      <a:pt x="45434" y="7085"/>
                      <a:pt x="40422" y="4394"/>
                      <a:pt x="37183" y="3215"/>
                    </a:cubicBezTo>
                    <a:cubicBezTo>
                      <a:pt x="33933" y="2036"/>
                      <a:pt x="33278" y="0"/>
                      <a:pt x="33278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69138"/>
                  </a:gs>
                  <a:gs pos="100000">
                    <a:srgbClr val="FFD966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/>
              </a:p>
            </p:txBody>
          </p:sp>
        </p:grpSp>
        <p:sp>
          <p:nvSpPr>
            <p:cNvPr id="146" name="مربع نص 145"/>
            <p:cNvSpPr txBox="1"/>
            <p:nvPr/>
          </p:nvSpPr>
          <p:spPr>
            <a:xfrm>
              <a:off x="8599086" y="1639235"/>
              <a:ext cx="452387" cy="42041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ar-SA" sz="1800" dirty="0">
                  <a:solidFill>
                    <a:schemeClr val="bg1"/>
                  </a:solidFill>
                  <a:effectLst>
                    <a:glow rad="76200">
                      <a:srgbClr val="A2540E"/>
                    </a:glow>
                  </a:effectLst>
                  <a:latin typeface="AbdoMaster-Bold" panose="02000500030000020004" pitchFamily="50" charset="-78"/>
                  <a:cs typeface="AbdoMaster-Bold" panose="02000500030000020004" pitchFamily="50" charset="-78"/>
                </a:rPr>
                <a:t>8</a:t>
              </a:r>
            </a:p>
          </p:txBody>
        </p:sp>
      </p:grpSp>
      <p:sp>
        <p:nvSpPr>
          <p:cNvPr id="154" name="مربع نص 153">
            <a:extLst>
              <a:ext uri="{FF2B5EF4-FFF2-40B4-BE49-F238E27FC236}">
                <a16:creationId xmlns:a16="http://schemas.microsoft.com/office/drawing/2014/main" id="{C301AA7F-EF74-4806-9686-ED66E192751E}"/>
              </a:ext>
            </a:extLst>
          </p:cNvPr>
          <p:cNvSpPr txBox="1"/>
          <p:nvPr/>
        </p:nvSpPr>
        <p:spPr>
          <a:xfrm>
            <a:off x="3865835" y="3762504"/>
            <a:ext cx="474335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r" rtl="1">
              <a:defRPr sz="1600">
                <a:solidFill>
                  <a:schemeClr val="accent6">
                    <a:lumMod val="90000"/>
                  </a:schemeClr>
                </a:solidFill>
                <a:effectLst>
                  <a:glow rad="88900">
                    <a:srgbClr val="743200"/>
                  </a:glow>
                </a:effectLst>
                <a:latin typeface="Hacen Casablanca" panose="02000000000000000000" pitchFamily="2" charset="-78"/>
                <a:cs typeface="Hacen Casablanca" panose="02000000000000000000" pitchFamily="2" charset="-78"/>
              </a:defRPr>
            </a:lvl1pPr>
          </a:lstStyle>
          <a:p>
            <a:pPr>
              <a:lnSpc>
                <a:spcPct val="120000"/>
              </a:lnSpc>
            </a:pPr>
            <a:r>
              <a:rPr lang="ar-SA" sz="2000" dirty="0"/>
              <a:t>الهداية بيد الله، وأسبابها بيد العبد.</a:t>
            </a:r>
          </a:p>
        </p:txBody>
      </p:sp>
    </p:spTree>
    <p:extLst>
      <p:ext uri="{BB962C8B-B14F-4D97-AF65-F5344CB8AC3E}">
        <p14:creationId xmlns:p14="http://schemas.microsoft.com/office/powerpoint/2010/main" val="492723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 tmFilter="0,0; .5, 1; 1, 1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 tmFilter="0,0; .5, 1; 1, 1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/>
      <p:bldP spid="154" grpId="0"/>
    </p:bldLst>
  </p:timing>
</p:sld>
</file>

<file path=ppt/theme/theme1.xml><?xml version="1.0" encoding="utf-8"?>
<a:theme xmlns:a="http://schemas.openxmlformats.org/drawingml/2006/main" name="Teaching Islamic Tradition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5F5681"/>
      </a:accent1>
      <a:accent2>
        <a:srgbClr val="60489D"/>
      </a:accent2>
      <a:accent3>
        <a:srgbClr val="35224F"/>
      </a:accent3>
      <a:accent4>
        <a:srgbClr val="C44E8F"/>
      </a:accent4>
      <a:accent5>
        <a:srgbClr val="F8D1AE"/>
      </a:accent5>
      <a:accent6>
        <a:srgbClr val="FFF7F1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aching Islamic Tradition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5F5681"/>
      </a:accent1>
      <a:accent2>
        <a:srgbClr val="60489D"/>
      </a:accent2>
      <a:accent3>
        <a:srgbClr val="35224F"/>
      </a:accent3>
      <a:accent4>
        <a:srgbClr val="C44E8F"/>
      </a:accent4>
      <a:accent5>
        <a:srgbClr val="F8D1AE"/>
      </a:accent5>
      <a:accent6>
        <a:srgbClr val="FFF7F1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تفسير سورة الأعراف من الآية 40 إلى الآية 43</Template>
  <TotalTime>0</TotalTime>
  <Words>718</Words>
  <Application>Microsoft Office PowerPoint</Application>
  <PresentationFormat>عرض على الشاشة (16:9)</PresentationFormat>
  <Paragraphs>120</Paragraphs>
  <Slides>18</Slides>
  <Notes>18</Notes>
  <HiddenSlides>0</HiddenSlides>
  <MMClips>5</MMClips>
  <ScaleCrop>false</ScaleCrop>
  <HeadingPairs>
    <vt:vector size="6" baseType="variant">
      <vt:variant>
        <vt:lpstr>الخطوط المستخدمة</vt:lpstr>
      </vt:variant>
      <vt:variant>
        <vt:i4>21</vt:i4>
      </vt:variant>
      <vt:variant>
        <vt:lpstr>نسق</vt:lpstr>
      </vt:variant>
      <vt:variant>
        <vt:i4>2</vt:i4>
      </vt:variant>
      <vt:variant>
        <vt:lpstr>عناوين الشرائح</vt:lpstr>
      </vt:variant>
      <vt:variant>
        <vt:i4>18</vt:i4>
      </vt:variant>
    </vt:vector>
  </HeadingPairs>
  <TitlesOfParts>
    <vt:vector size="41" baseType="lpstr">
      <vt:lpstr>AbdoMaster-Bold</vt:lpstr>
      <vt:lpstr>Berkshire Swash</vt:lpstr>
      <vt:lpstr>BoutrosNewsH1</vt:lpstr>
      <vt:lpstr>Dubai</vt:lpstr>
      <vt:lpstr>Fira Sans Extra Condensed Medium</vt:lpstr>
      <vt:lpstr>Hacen Algeria Hd</vt:lpstr>
      <vt:lpstr>Hacen Casablanca</vt:lpstr>
      <vt:lpstr>Hacen Casablanca Light</vt:lpstr>
      <vt:lpstr>Hacen Liner XL</vt:lpstr>
      <vt:lpstr>Hacen Tunisia Bold</vt:lpstr>
      <vt:lpstr>Hayah</vt:lpstr>
      <vt:lpstr>Kodchasan</vt:lpstr>
      <vt:lpstr>Mikhak Bold</vt:lpstr>
      <vt:lpstr>Passion One</vt:lpstr>
      <vt:lpstr>Questv1</vt:lpstr>
      <vt:lpstr>Rakkas</vt:lpstr>
      <vt:lpstr>Roboto</vt:lpstr>
      <vt:lpstr>Sanchez</vt:lpstr>
      <vt:lpstr>Segoe UI Semibold</vt:lpstr>
      <vt:lpstr>STC Bold</vt:lpstr>
      <vt:lpstr>Taviraj</vt:lpstr>
      <vt:lpstr>Teaching Islamic Traditions by Slidesgo</vt:lpstr>
      <vt:lpstr>1_Teaching Islamic Traditions by Slidesgo</vt:lpstr>
      <vt:lpstr>عرض تقديمي في PowerPoint</vt:lpstr>
      <vt:lpstr>تفسير الآيات</vt:lpstr>
      <vt:lpstr>تفسير سورة الأعراف</vt:lpstr>
      <vt:lpstr>معاني الكلمات</vt:lpstr>
      <vt:lpstr>الكلمات</vt:lpstr>
      <vt:lpstr>فوائد وأحكام </vt:lpstr>
      <vt:lpstr>عرض تقديمي في PowerPoint</vt:lpstr>
      <vt:lpstr>عرض تقديمي في PowerPoint</vt:lpstr>
      <vt:lpstr>عرض تقديمي في PowerPoint</vt:lpstr>
      <vt:lpstr>الأنشطة</vt:lpstr>
      <vt:lpstr>عرض تقديمي في PowerPoint</vt:lpstr>
      <vt:lpstr>عرض تقديمي في PowerPoint</vt:lpstr>
      <vt:lpstr>التقويم</vt:lpstr>
      <vt:lpstr>عرض تقديمي في PowerPoint</vt:lpstr>
      <vt:lpstr>أسئلة</vt:lpstr>
      <vt:lpstr>اسئلة</vt:lpstr>
      <vt:lpstr>اسئلة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User</dc:creator>
  <cp:lastModifiedBy>User</cp:lastModifiedBy>
  <cp:revision>1</cp:revision>
  <dcterms:created xsi:type="dcterms:W3CDTF">2021-02-09T09:01:56Z</dcterms:created>
  <dcterms:modified xsi:type="dcterms:W3CDTF">2021-02-09T09:02:52Z</dcterms:modified>
</cp:coreProperties>
</file>